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7" r:id="rId2"/>
    <p:sldId id="259" r:id="rId3"/>
    <p:sldId id="260" r:id="rId4"/>
    <p:sldId id="258" r:id="rId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98" d="100"/>
          <a:sy n="98" d="100"/>
        </p:scale>
        <p:origin x="110" y="10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9/6/2017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9/6/2017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9/6/2017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9/6/2017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9/6/2017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9/6/2017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9/6/2017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9/6/2017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9/6/2017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9/6/2017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9/6/2017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9/6/2017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9/6/2017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9/6/2017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9/6/2017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9/6/2017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  <a:solidFill>
            <a:schemeClr val="accent1">
              <a:lumMod val="75000"/>
              <a:alpha val="40000"/>
            </a:schemeClr>
          </a:solidFill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grpFill/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30"/>
            <a:ext cx="2356674" cy="6853283"/>
            <a:chOff x="6627813" y="195452"/>
            <a:chExt cx="1952625" cy="5678299"/>
          </a:xfrm>
          <a:solidFill>
            <a:schemeClr val="accent1"/>
          </a:solidFill>
        </p:grpSpPr>
        <p:sp>
          <p:nvSpPr>
            <p:cNvPr id="11" name="Freeform 27"/>
            <p:cNvSpPr/>
            <p:nvPr/>
          </p:nvSpPr>
          <p:spPr bwMode="auto">
            <a:xfrm>
              <a:off x="6627813" y="195452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grpFill/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9/6/2017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5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6000" b="1" dirty="0" smtClean="0"/>
              <a:t>Week 5 Vocab</a:t>
            </a:r>
            <a:r>
              <a:rPr lang="en-US" sz="6000" dirty="0" smtClean="0"/>
              <a:t>	</a:t>
            </a:r>
            <a:endParaRPr lang="en-US" sz="6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400" b="1" dirty="0" smtClean="0">
                <a:solidFill>
                  <a:srgbClr val="00FF00"/>
                </a:solidFill>
              </a:rPr>
              <a:t>Indulgence-</a:t>
            </a:r>
            <a:r>
              <a:rPr lang="en-US" sz="2400" b="1" dirty="0" smtClean="0"/>
              <a:t> </a:t>
            </a:r>
            <a:r>
              <a:rPr lang="en-US" sz="2400" dirty="0" smtClean="0"/>
              <a:t>a pardon from punishments due to a sin</a:t>
            </a:r>
          </a:p>
          <a:p>
            <a:r>
              <a:rPr lang="en-US" sz="2400" b="1" dirty="0" smtClean="0">
                <a:solidFill>
                  <a:srgbClr val="00FF00"/>
                </a:solidFill>
              </a:rPr>
              <a:t>Reformation-</a:t>
            </a:r>
            <a:r>
              <a:rPr lang="en-US" sz="2400" dirty="0" smtClean="0"/>
              <a:t>16</a:t>
            </a:r>
            <a:r>
              <a:rPr lang="en-US" sz="2400" baseline="30000" dirty="0" smtClean="0"/>
              <a:t>th</a:t>
            </a:r>
            <a:r>
              <a:rPr lang="en-US" sz="2400" dirty="0" smtClean="0"/>
              <a:t> century religious reform, leading to Christian churches that rejected the pope’s authority</a:t>
            </a:r>
          </a:p>
          <a:p>
            <a:r>
              <a:rPr lang="en-US" sz="2400" b="1" dirty="0" smtClean="0">
                <a:solidFill>
                  <a:srgbClr val="00FF00"/>
                </a:solidFill>
              </a:rPr>
              <a:t>Theocracy- </a:t>
            </a:r>
            <a:r>
              <a:rPr lang="en-US" sz="2400" dirty="0" smtClean="0"/>
              <a:t>government controlled by religious leaders</a:t>
            </a:r>
          </a:p>
          <a:p>
            <a:r>
              <a:rPr lang="en-US" sz="2400" b="1" dirty="0" smtClean="0">
                <a:solidFill>
                  <a:srgbClr val="00FF00"/>
                </a:solidFill>
              </a:rPr>
              <a:t>Predestination- </a:t>
            </a:r>
            <a:r>
              <a:rPr lang="en-US" sz="2400" dirty="0" smtClean="0"/>
              <a:t>God had decided all things before hand, including who goes to heaven.</a:t>
            </a:r>
          </a:p>
          <a:p>
            <a:r>
              <a:rPr lang="en-US" sz="2400" b="1" dirty="0" smtClean="0">
                <a:solidFill>
                  <a:srgbClr val="00FF00"/>
                </a:solidFill>
              </a:rPr>
              <a:t>Jesuits-</a:t>
            </a:r>
            <a:r>
              <a:rPr lang="en-US" sz="2400" dirty="0" smtClean="0"/>
              <a:t> founded by Ignatius of Loyola, spread education and converted people to Catholicism</a:t>
            </a:r>
          </a:p>
          <a:p>
            <a:r>
              <a:rPr lang="en-US" sz="2400" b="1" dirty="0" smtClean="0">
                <a:solidFill>
                  <a:srgbClr val="00FF00"/>
                </a:solidFill>
              </a:rPr>
              <a:t>Council of Trent- </a:t>
            </a:r>
            <a:r>
              <a:rPr lang="en-US" sz="2400" dirty="0" smtClean="0"/>
              <a:t>reviewed policies criticized by the Reformation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942741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6000" b="1" dirty="0">
                <a:solidFill>
                  <a:prstClr val="white">
                    <a:lumMod val="85000"/>
                    <a:lumOff val="15000"/>
                  </a:prstClr>
                </a:solidFill>
              </a:rPr>
              <a:t>Week 5 Vocab</a:t>
            </a:r>
            <a:r>
              <a:rPr lang="en-US" sz="6000" dirty="0">
                <a:solidFill>
                  <a:prstClr val="white">
                    <a:lumMod val="85000"/>
                    <a:lumOff val="15000"/>
                  </a:prstClr>
                </a:solidFill>
              </a:rPr>
              <a:t>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buClr>
                <a:srgbClr val="DE32DE"/>
              </a:buClr>
            </a:pPr>
            <a:r>
              <a:rPr lang="en-US" sz="3200" b="1" dirty="0">
                <a:solidFill>
                  <a:srgbClr val="00FF00"/>
                </a:solidFill>
              </a:rPr>
              <a:t>Indulgence-</a:t>
            </a:r>
            <a:r>
              <a:rPr lang="en-US" sz="3200" b="1" dirty="0">
                <a:solidFill>
                  <a:prstClr val="white">
                    <a:lumMod val="75000"/>
                    <a:lumOff val="25000"/>
                  </a:prstClr>
                </a:solidFill>
              </a:rPr>
              <a:t> </a:t>
            </a:r>
            <a:r>
              <a:rPr lang="en-US" sz="3200" dirty="0">
                <a:solidFill>
                  <a:prstClr val="white">
                    <a:lumMod val="75000"/>
                    <a:lumOff val="25000"/>
                  </a:prstClr>
                </a:solidFill>
              </a:rPr>
              <a:t>a pardon from punishments due to a sin</a:t>
            </a:r>
          </a:p>
          <a:p>
            <a:pPr lvl="0">
              <a:buClr>
                <a:srgbClr val="DE32DE"/>
              </a:buClr>
            </a:pPr>
            <a:r>
              <a:rPr lang="en-US" sz="3200" b="1" dirty="0">
                <a:solidFill>
                  <a:srgbClr val="00FF00"/>
                </a:solidFill>
              </a:rPr>
              <a:t>Reformation-</a:t>
            </a:r>
            <a:r>
              <a:rPr lang="en-US" sz="3200" dirty="0">
                <a:solidFill>
                  <a:prstClr val="white">
                    <a:lumMod val="75000"/>
                    <a:lumOff val="25000"/>
                  </a:prstClr>
                </a:solidFill>
              </a:rPr>
              <a:t>16</a:t>
            </a:r>
            <a:r>
              <a:rPr lang="en-US" sz="3200" baseline="30000" dirty="0">
                <a:solidFill>
                  <a:prstClr val="white">
                    <a:lumMod val="75000"/>
                    <a:lumOff val="25000"/>
                  </a:prstClr>
                </a:solidFill>
              </a:rPr>
              <a:t>th</a:t>
            </a:r>
            <a:r>
              <a:rPr lang="en-US" sz="3200" dirty="0">
                <a:solidFill>
                  <a:prstClr val="white">
                    <a:lumMod val="75000"/>
                    <a:lumOff val="25000"/>
                  </a:prstClr>
                </a:solidFill>
              </a:rPr>
              <a:t> century religious reform, leading to Christian churches that rejected the pope’s authority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74436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6000" b="1" dirty="0">
                <a:solidFill>
                  <a:prstClr val="white">
                    <a:lumMod val="85000"/>
                    <a:lumOff val="15000"/>
                  </a:prstClr>
                </a:solidFill>
              </a:rPr>
              <a:t>Week 5 Vocab</a:t>
            </a:r>
            <a:r>
              <a:rPr lang="en-US" sz="6000" dirty="0">
                <a:solidFill>
                  <a:prstClr val="white">
                    <a:lumMod val="85000"/>
                    <a:lumOff val="15000"/>
                  </a:prstClr>
                </a:solidFill>
              </a:rPr>
              <a:t>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lvl="0">
              <a:buClr>
                <a:srgbClr val="DE32DE"/>
              </a:buClr>
            </a:pPr>
            <a:r>
              <a:rPr lang="en-US" sz="2800" b="1" dirty="0">
                <a:solidFill>
                  <a:srgbClr val="00FF00"/>
                </a:solidFill>
              </a:rPr>
              <a:t>Indulgence-</a:t>
            </a:r>
            <a:r>
              <a:rPr lang="en-US" sz="2800" b="1" dirty="0">
                <a:solidFill>
                  <a:prstClr val="white">
                    <a:lumMod val="75000"/>
                    <a:lumOff val="25000"/>
                  </a:prstClr>
                </a:solidFill>
              </a:rPr>
              <a:t> </a:t>
            </a:r>
            <a:r>
              <a:rPr lang="en-US" sz="2800" dirty="0">
                <a:solidFill>
                  <a:prstClr val="white">
                    <a:lumMod val="75000"/>
                    <a:lumOff val="25000"/>
                  </a:prstClr>
                </a:solidFill>
              </a:rPr>
              <a:t>a pardon from punishments due to a sin</a:t>
            </a:r>
          </a:p>
          <a:p>
            <a:pPr lvl="0">
              <a:buClr>
                <a:srgbClr val="DE32DE"/>
              </a:buClr>
            </a:pPr>
            <a:r>
              <a:rPr lang="en-US" sz="2800" b="1" dirty="0">
                <a:solidFill>
                  <a:srgbClr val="00FF00"/>
                </a:solidFill>
              </a:rPr>
              <a:t>Reformation-</a:t>
            </a:r>
            <a:r>
              <a:rPr lang="en-US" sz="2800" dirty="0">
                <a:solidFill>
                  <a:prstClr val="white">
                    <a:lumMod val="75000"/>
                    <a:lumOff val="25000"/>
                  </a:prstClr>
                </a:solidFill>
              </a:rPr>
              <a:t>16</a:t>
            </a:r>
            <a:r>
              <a:rPr lang="en-US" sz="2800" baseline="30000" dirty="0">
                <a:solidFill>
                  <a:prstClr val="white">
                    <a:lumMod val="75000"/>
                    <a:lumOff val="25000"/>
                  </a:prstClr>
                </a:solidFill>
              </a:rPr>
              <a:t>th</a:t>
            </a:r>
            <a:r>
              <a:rPr lang="en-US" sz="2800" dirty="0">
                <a:solidFill>
                  <a:prstClr val="white">
                    <a:lumMod val="75000"/>
                    <a:lumOff val="25000"/>
                  </a:prstClr>
                </a:solidFill>
              </a:rPr>
              <a:t> century religious reform, leading to Christian churches that rejected the pope’s authority</a:t>
            </a:r>
          </a:p>
          <a:p>
            <a:pPr lvl="0">
              <a:buClr>
                <a:srgbClr val="DE32DE"/>
              </a:buClr>
            </a:pPr>
            <a:r>
              <a:rPr lang="en-US" sz="2800" b="1" dirty="0">
                <a:solidFill>
                  <a:srgbClr val="00FF00"/>
                </a:solidFill>
              </a:rPr>
              <a:t>Theocracy- </a:t>
            </a:r>
            <a:r>
              <a:rPr lang="en-US" sz="2800" dirty="0">
                <a:solidFill>
                  <a:prstClr val="white">
                    <a:lumMod val="75000"/>
                    <a:lumOff val="25000"/>
                  </a:prstClr>
                </a:solidFill>
              </a:rPr>
              <a:t>government controlled by religious leaders</a:t>
            </a:r>
          </a:p>
          <a:p>
            <a:pPr lvl="0">
              <a:buClr>
                <a:srgbClr val="DE32DE"/>
              </a:buClr>
            </a:pPr>
            <a:r>
              <a:rPr lang="en-US" sz="2800" b="1" dirty="0">
                <a:solidFill>
                  <a:srgbClr val="00FF00"/>
                </a:solidFill>
              </a:rPr>
              <a:t>Predestination- </a:t>
            </a:r>
            <a:r>
              <a:rPr lang="en-US" sz="2800" dirty="0">
                <a:solidFill>
                  <a:prstClr val="white">
                    <a:lumMod val="75000"/>
                    <a:lumOff val="25000"/>
                  </a:prstClr>
                </a:solidFill>
              </a:rPr>
              <a:t>God had decided all things before hand, including who goes to heaven.</a:t>
            </a:r>
          </a:p>
        </p:txBody>
      </p:sp>
    </p:spTree>
    <p:extLst>
      <p:ext uri="{BB962C8B-B14F-4D97-AF65-F5344CB8AC3E}">
        <p14:creationId xmlns:p14="http://schemas.microsoft.com/office/powerpoint/2010/main" val="41183866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5400" dirty="0" smtClean="0">
                <a:solidFill>
                  <a:srgbClr val="00FF00"/>
                </a:solidFill>
              </a:rPr>
              <a:t>WEEK 5 VOCAB QUIZ!</a:t>
            </a:r>
            <a:endParaRPr lang="en-US" sz="5400" dirty="0">
              <a:solidFill>
                <a:srgbClr val="00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3600" b="1" dirty="0" smtClean="0"/>
              <a:t>Reformation</a:t>
            </a:r>
          </a:p>
          <a:p>
            <a:r>
              <a:rPr lang="en-US" sz="3600" b="1" dirty="0" smtClean="0"/>
              <a:t>Council of Trent</a:t>
            </a:r>
          </a:p>
          <a:p>
            <a:r>
              <a:rPr lang="en-US" sz="3600" b="1" dirty="0" smtClean="0"/>
              <a:t>Jesuits</a:t>
            </a:r>
          </a:p>
          <a:p>
            <a:r>
              <a:rPr lang="en-US" sz="3600" b="1" dirty="0" smtClean="0"/>
              <a:t>Indulgence</a:t>
            </a:r>
          </a:p>
          <a:p>
            <a:r>
              <a:rPr lang="en-US" sz="3600" b="1" dirty="0" smtClean="0"/>
              <a:t>Theocracy</a:t>
            </a:r>
          </a:p>
          <a:p>
            <a:r>
              <a:rPr lang="en-US" sz="3600" b="1" dirty="0" smtClean="0"/>
              <a:t>Predestination</a:t>
            </a:r>
            <a:endParaRPr lang="en-US" sz="3600" b="1" dirty="0"/>
          </a:p>
        </p:txBody>
      </p:sp>
    </p:spTree>
    <p:extLst>
      <p:ext uri="{BB962C8B-B14F-4D97-AF65-F5344CB8AC3E}">
        <p14:creationId xmlns:p14="http://schemas.microsoft.com/office/powerpoint/2010/main" val="1749170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2C333A"/>
      </a:dk2>
      <a:lt2>
        <a:srgbClr val="D6ECED"/>
      </a:lt2>
      <a:accent1>
        <a:srgbClr val="DE32DE"/>
      </a:accent1>
      <a:accent2>
        <a:srgbClr val="F42B8A"/>
      </a:accent2>
      <a:accent3>
        <a:srgbClr val="349FE7"/>
      </a:accent3>
      <a:accent4>
        <a:srgbClr val="565FF8"/>
      </a:accent4>
      <a:accent5>
        <a:srgbClr val="876BE7"/>
      </a:accent5>
      <a:accent6>
        <a:srgbClr val="F268C2"/>
      </a:accent6>
      <a:hlink>
        <a:srgbClr val="F55CF9"/>
      </a:hlink>
      <a:folHlink>
        <a:srgbClr val="E8A0EE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F20B7C8E-B819-43F3-AAF9-EE50B1A8363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24572</TotalTime>
  <Words>156</Words>
  <Application>Microsoft Office PowerPoint</Application>
  <PresentationFormat>Widescreen</PresentationFormat>
  <Paragraphs>22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Century Gothic</vt:lpstr>
      <vt:lpstr>Wingdings 3</vt:lpstr>
      <vt:lpstr>Wisp</vt:lpstr>
      <vt:lpstr>Week 5 Vocab </vt:lpstr>
      <vt:lpstr>Week 5 Vocab </vt:lpstr>
      <vt:lpstr>Week 5 Vocab </vt:lpstr>
      <vt:lpstr>WEEK 5 VOCAB QUIZ!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Galley, Mathieu</dc:creator>
  <cp:lastModifiedBy>Galley, Mathieu</cp:lastModifiedBy>
  <cp:revision>8</cp:revision>
  <dcterms:created xsi:type="dcterms:W3CDTF">2016-09-12T10:39:50Z</dcterms:created>
  <dcterms:modified xsi:type="dcterms:W3CDTF">2017-09-06T16:18:14Z</dcterms:modified>
</cp:coreProperties>
</file>