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82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</a:rPr>
              <a:t>Week 1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prstClr val="white"/>
              </a:buClr>
            </a:pPr>
            <a:r>
              <a:rPr lang="en-US" sz="4000" b="1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1)</a:t>
            </a:r>
            <a:r>
              <a:rPr lang="en-US" sz="4000" b="1" dirty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Democracy</a:t>
            </a:r>
            <a:r>
              <a:rPr lang="en-US" sz="4000" b="1" dirty="0">
                <a:solidFill>
                  <a:srgbClr val="92D05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-</a:t>
            </a:r>
            <a:r>
              <a:rPr lang="en-US" sz="4000" b="1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Form of government in which people choose leaders by voting</a:t>
            </a:r>
          </a:p>
          <a:p>
            <a:pPr lvl="0">
              <a:buClr>
                <a:prstClr val="white"/>
              </a:buClr>
            </a:pPr>
            <a:r>
              <a:rPr lang="en-US" sz="4000" b="1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2)</a:t>
            </a:r>
            <a:r>
              <a:rPr lang="en-US" sz="4000" b="1" dirty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Republic- </a:t>
            </a:r>
            <a:r>
              <a:rPr lang="en-US" sz="4000" b="1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form of government where there is a constitution to protect all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3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</a:rPr>
              <a:t>Week 1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>
              <a:buClr>
                <a:prstClr val="white"/>
              </a:buClr>
            </a:pP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1)</a:t>
            </a:r>
            <a:r>
              <a:rPr lang="en-US" sz="5100" b="1" dirty="0" smtClean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Democracy-</a:t>
            </a: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Form of government in which people choose leaders by voting</a:t>
            </a:r>
          </a:p>
          <a:p>
            <a:pPr lvl="0">
              <a:buClr>
                <a:prstClr val="white"/>
              </a:buClr>
            </a:pP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2)</a:t>
            </a:r>
            <a:r>
              <a:rPr lang="en-US" sz="5100" b="1" dirty="0" smtClean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Republic-</a:t>
            </a: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 </a:t>
            </a:r>
            <a:r>
              <a:rPr lang="en-US" sz="5100" b="1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form of government where there is a constitution </a:t>
            </a: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to protect all people</a:t>
            </a:r>
          </a:p>
          <a:p>
            <a:pPr lvl="0">
              <a:buClr>
                <a:prstClr val="white"/>
              </a:buClr>
            </a:pP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3) </a:t>
            </a:r>
            <a:r>
              <a:rPr lang="en-US" sz="5100" b="1" dirty="0" smtClean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Aristocracy-</a:t>
            </a: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 government ruled by a small group of noble, land-owning families</a:t>
            </a:r>
          </a:p>
          <a:p>
            <a:pPr lvl="0">
              <a:buClr>
                <a:prstClr val="white"/>
              </a:buClr>
            </a:pP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4) </a:t>
            </a:r>
            <a:r>
              <a:rPr lang="en-US" sz="5100" b="1" dirty="0" smtClean="0">
                <a:solidFill>
                  <a:srgbClr val="FF0000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Senate- </a:t>
            </a: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legislative(lawmaking) group within a </a:t>
            </a:r>
          </a:p>
          <a:p>
            <a:pPr marL="0" lvl="0" indent="0">
              <a:buClr>
                <a:prstClr val="white"/>
              </a:buClr>
              <a:buNone/>
            </a:pPr>
            <a:r>
              <a:rPr lang="en-US" sz="5100" b="1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Government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1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3" y="121920"/>
            <a:ext cx="9905998" cy="140208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Week 1 Vocabulary</a:t>
            </a:r>
            <a:endParaRPr lang="en-US" sz="6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1)</a:t>
            </a:r>
            <a:r>
              <a:rPr lang="en-US" sz="2800" dirty="0" smtClean="0">
                <a:solidFill>
                  <a:srgbClr val="FF0000"/>
                </a:solidFill>
              </a:rPr>
              <a:t>Democracy-</a:t>
            </a:r>
            <a:r>
              <a:rPr lang="en-US" sz="2800" dirty="0" smtClean="0"/>
              <a:t>Form of government in which people choose leaders by voting</a:t>
            </a:r>
          </a:p>
          <a:p>
            <a:r>
              <a:rPr lang="en-US" sz="2800" dirty="0" smtClean="0"/>
              <a:t>2)</a:t>
            </a:r>
            <a:r>
              <a:rPr lang="en-US" sz="2800" dirty="0" smtClean="0">
                <a:solidFill>
                  <a:srgbClr val="FF0000"/>
                </a:solidFill>
              </a:rPr>
              <a:t>Republic- </a:t>
            </a:r>
            <a:r>
              <a:rPr lang="en-US" sz="2800" dirty="0" smtClean="0"/>
              <a:t>form of government where there is a constitution to protect all people</a:t>
            </a:r>
          </a:p>
          <a:p>
            <a:r>
              <a:rPr lang="en-US" sz="2800" dirty="0" smtClean="0"/>
              <a:t>3) </a:t>
            </a:r>
            <a:r>
              <a:rPr lang="en-US" sz="2800" dirty="0" smtClean="0">
                <a:solidFill>
                  <a:srgbClr val="FF0000"/>
                </a:solidFill>
              </a:rPr>
              <a:t>Aristocracy-</a:t>
            </a:r>
            <a:r>
              <a:rPr lang="en-US" sz="2800" dirty="0" smtClean="0"/>
              <a:t>A government ruled by a small group of noble, land-owning families</a:t>
            </a:r>
          </a:p>
          <a:p>
            <a:r>
              <a:rPr lang="en-US" sz="2800" dirty="0" smtClean="0"/>
              <a:t>4) </a:t>
            </a:r>
            <a:r>
              <a:rPr lang="en-US" sz="2800" dirty="0" smtClean="0">
                <a:solidFill>
                  <a:srgbClr val="FF0000"/>
                </a:solidFill>
              </a:rPr>
              <a:t>Senate- </a:t>
            </a:r>
            <a:r>
              <a:rPr lang="en-US" sz="2800" dirty="0" smtClean="0"/>
              <a:t>legislative(lawmaking) group within a </a:t>
            </a:r>
          </a:p>
          <a:p>
            <a:pPr marL="0" indent="0">
              <a:buNone/>
            </a:pPr>
            <a:r>
              <a:rPr lang="en-US" sz="2800" dirty="0" smtClean="0"/>
              <a:t>Government</a:t>
            </a:r>
          </a:p>
          <a:p>
            <a:pPr marL="0" indent="0">
              <a:buNone/>
            </a:pPr>
            <a:r>
              <a:rPr lang="en-US" sz="2800" dirty="0" smtClean="0"/>
              <a:t>5</a:t>
            </a:r>
            <a:r>
              <a:rPr lang="en-US" sz="2800" dirty="0" smtClean="0"/>
              <a:t>) </a:t>
            </a:r>
            <a:r>
              <a:rPr lang="en-US" sz="2800" dirty="0" smtClean="0">
                <a:solidFill>
                  <a:srgbClr val="FF0000"/>
                </a:solidFill>
              </a:rPr>
              <a:t>Executive Branch- </a:t>
            </a:r>
            <a:r>
              <a:rPr lang="en-US" sz="2800" dirty="0" smtClean="0"/>
              <a:t>Responsible for enforcing the laws</a:t>
            </a:r>
          </a:p>
          <a:p>
            <a:pPr marL="0" indent="0">
              <a:buNone/>
            </a:pPr>
            <a:r>
              <a:rPr lang="en-US" sz="2800" dirty="0" smtClean="0"/>
              <a:t>6) </a:t>
            </a:r>
            <a:r>
              <a:rPr lang="en-US" sz="2800" dirty="0" smtClean="0">
                <a:solidFill>
                  <a:srgbClr val="FF0000"/>
                </a:solidFill>
              </a:rPr>
              <a:t>Judicial Branch- </a:t>
            </a:r>
            <a:r>
              <a:rPr lang="en-US" sz="2800" dirty="0" smtClean="0"/>
              <a:t>determines the constitutionality of laws</a:t>
            </a:r>
          </a:p>
        </p:txBody>
      </p:sp>
    </p:spTree>
    <p:extLst>
      <p:ext uri="{BB962C8B-B14F-4D97-AF65-F5344CB8AC3E}">
        <p14:creationId xmlns:p14="http://schemas.microsoft.com/office/powerpoint/2010/main" val="250646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8188" y="0"/>
            <a:ext cx="9905998" cy="1905000"/>
          </a:xfrm>
        </p:spPr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WEEK 1 Vocab QUIZ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734207"/>
            <a:ext cx="9905998" cy="4056993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Aristocracy</a:t>
            </a:r>
          </a:p>
          <a:p>
            <a:r>
              <a:rPr lang="en-US" sz="4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Judicial Branch</a:t>
            </a:r>
          </a:p>
          <a:p>
            <a:r>
              <a:rPr lang="en-US" sz="4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Senate</a:t>
            </a:r>
          </a:p>
          <a:p>
            <a:r>
              <a:rPr lang="en-US" sz="4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Democracy</a:t>
            </a:r>
          </a:p>
          <a:p>
            <a:r>
              <a:rPr lang="en-US" sz="4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executive branch</a:t>
            </a:r>
          </a:p>
          <a:p>
            <a:r>
              <a:rPr lang="en-US" sz="4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republic</a:t>
            </a:r>
            <a:endParaRPr lang="en-US" sz="44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9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19838</TotalTime>
  <Words>154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Algerian</vt:lpstr>
      <vt:lpstr>Arial</vt:lpstr>
      <vt:lpstr>Arial Black</vt:lpstr>
      <vt:lpstr>Century Gothic</vt:lpstr>
      <vt:lpstr>Mesh</vt:lpstr>
      <vt:lpstr>Week 1 Vocabulary</vt:lpstr>
      <vt:lpstr>Week 1 Vocabulary</vt:lpstr>
      <vt:lpstr>Week 1 Vocabulary</vt:lpstr>
      <vt:lpstr>WEEK 1 Vocab QUIZ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Galley, Mathieu</dc:creator>
  <cp:lastModifiedBy>Galley, Mathieu</cp:lastModifiedBy>
  <cp:revision>11</cp:revision>
  <dcterms:created xsi:type="dcterms:W3CDTF">2016-08-15T10:47:49Z</dcterms:created>
  <dcterms:modified xsi:type="dcterms:W3CDTF">2017-08-21T10:13:29Z</dcterms:modified>
</cp:coreProperties>
</file>