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DC8D-FC71-47E3-8F3A-2B5D7342C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D05C7-DF28-4EBB-A616-8A0597304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0BED5-5563-427F-9B4F-2B07175C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AB38A-389D-4484-A714-2173AA18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FC531-B0F9-4C0F-B8F7-DED95EBC1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8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7C914-ABA6-4D50-8E2F-D6B02C689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B2C69-9D6E-45AB-A903-4D9232E37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105B9-EA82-411E-A8FA-ECB6F1A5B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3AEC8-8AFB-4572-83F9-4D314AF9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F45B4-90D8-4A9D-8685-B2894166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70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5446-DBE7-4D8C-A8D6-7A56AA084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0EF83-CC95-40F7-B1E2-32514878B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9DD50-DCF6-4105-AE95-B3AA9E92B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FE537-C1F2-462E-A591-A91D11E70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D2E62-DF01-44AD-9165-D1CB80DD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08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9E10-D7B9-4A27-840E-DB4CBAE39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E1E35-C776-47F5-B4F6-7EEE04097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83448-0BDF-4CE4-A3F4-52E2A1CFD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FEACD5-6BA0-4278-9629-1AEE28DC9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916D5-9A9D-4CA7-AD29-76188675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3BD77-E5F5-4F52-9E36-FB086BC1E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3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FDB96-5FDE-475C-BDE7-BCFB0CF3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DF7F5-F7E1-4DFA-B48F-5E908559D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0A8BF-5CA8-4C41-A398-4EB965CAA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ECDF1-7474-4BB0-9C59-45E83C5B23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E47A70-029F-4F3B-A37D-48F34B4A08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DA3E0-5D0C-4F1F-8CF3-13BD63BC3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D04C8F-E189-4383-B3AD-5FBC2E84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7713D5-5D70-4006-A7CD-81B7FD4A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D99C8-CE2E-49CB-A5DB-A7FF0C6ED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6DD43-53C4-4537-A25F-D9977FA90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AC5E15-2912-48E7-91EF-170CCBE2C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CD3DB-4D32-4E12-87FD-0CE4A9790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1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ED7EF7-C439-4442-8C74-49BB3A8CB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BDFE3A-7831-414A-B7EF-84C891770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D0F96-A4CB-47B8-BF4C-8703A850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7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F51F-B970-4A58-8749-64C6D3DE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41F24-5A08-4631-AA60-DE5FA14BC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083E1-1E30-49B2-8141-A11621357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B746B-E58C-450A-ABE9-6F218247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5923D-8637-4007-99CB-FF409ED1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8653F-AE5A-41C8-8E62-2C1654C65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1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9174-805F-4D37-8338-1B3EBAB0D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454EE-5C15-413F-AE88-638E4B50A4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2CABC-ECD7-4FCA-B5C4-94ED46AA0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8C62C-A5E7-4649-9B4B-434C36418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0B6B9-3C9C-4B34-A7CA-8FB54BADC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95453-9F90-49BB-B5CF-B09E7636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51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7068-F5C8-4522-9E27-8C335241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F88716-D762-472B-9847-638464601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25B26-1835-4E7F-A7F3-95955B68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1C846-7BD4-445D-ADE3-FF8A17EFA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BC20C-E0E9-4E22-B765-B8F86B29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BCF497-C0FF-44CA-BE99-7F736A71DC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7C15D-8E8C-4DED-A3F4-AA71F7A3E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3EBBC-5331-46F6-9FFF-49D5EC490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2095F-C2CA-4324-A529-F42D3F957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572E6-1E4B-46E1-A292-C97AF029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09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4A2F97-3F44-40DC-A4DF-A0BECCA5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A5812-3346-42D8-B951-EE74CC25B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1358A-DAC5-4630-A8A5-D2EA45F43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9F5FC-474D-4186-AC9D-7B1277E1E8A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0527A-4DF4-445C-8CFD-13CCB8D5AB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B8BC1-B728-4F38-B8B4-9DADED827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60FE-3F4A-4235-A4D4-5CFD9AED3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9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B43E5-FE0D-431C-BF14-97293154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WEEK 2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100C-DD03-4E7C-AD74-82538C18E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572" y="1816000"/>
            <a:ext cx="8248049" cy="4351338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Flexion-bending movement around a joint in an arm or leg that lessens the angle between bones at the joint.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Extension-joint movement that increases the angle between two bones, usually resulting in straightening.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and drawn funny Skeleton doing dabbing dance, Halloween ...">
            <a:extLst>
              <a:ext uri="{FF2B5EF4-FFF2-40B4-BE49-F238E27FC236}">
                <a16:creationId xmlns:a16="http://schemas.microsoft.com/office/drawing/2014/main" id="{B81E5636-8825-40FD-A2FD-FBFDB71D1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158" y="1452880"/>
            <a:ext cx="2382202" cy="287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170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97A3-52E4-43FC-856A-48F33E66E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WEEK 2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7E474-54AB-4207-899B-4E1A91FF2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Flexion-bending movement around a joint in an arm or leg that lessens the angle between bones at the joint.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Extension-joint movement that increases the angle between two bones, usually resulting in straightening.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Abduction-movement in anatomy that involves moving a limb or appendage away from the body's midline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Adduction-movement that pulls a body part or structure towards the midline of the body or a limb</a:t>
            </a:r>
          </a:p>
          <a:p>
            <a:endParaRPr lang="en-US" dirty="0"/>
          </a:p>
        </p:txBody>
      </p:sp>
      <p:pic>
        <p:nvPicPr>
          <p:cNvPr id="3074" name="Picture 2" descr="Funny Skeleton Images – Browse 89,740 Stock Photos, Vectors, and Video |  Adobe Stock">
            <a:extLst>
              <a:ext uri="{FF2B5EF4-FFF2-40B4-BE49-F238E27FC236}">
                <a16:creationId xmlns:a16="http://schemas.microsoft.com/office/drawing/2014/main" id="{202B49E7-30A8-474C-8B87-0CDC38BF5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560" y="111125"/>
            <a:ext cx="40449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219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E499-B849-4EF5-9A1A-3B4714A92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WEEK 2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36411-3532-474E-91F6-BF8F676D7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Flexion-bending movement around a joint in an arm or leg that lessens the angle between bones at the joint.</a:t>
            </a:r>
          </a:p>
          <a:p>
            <a:r>
              <a:rPr lang="en-US" dirty="0"/>
              <a:t>Extension-joint movement that increases the angle between two bones, usually resulting in straightening. </a:t>
            </a:r>
          </a:p>
          <a:p>
            <a:r>
              <a:rPr lang="en-US" dirty="0"/>
              <a:t>Abduction-movement in anatomy that involves moving a limb or appendage away from the body's midline</a:t>
            </a:r>
          </a:p>
          <a:p>
            <a:r>
              <a:rPr lang="en-US" dirty="0"/>
              <a:t>Adduction-movement that pulls a body part or structure towards the midline of the body or a limb</a:t>
            </a:r>
          </a:p>
          <a:p>
            <a:r>
              <a:rPr lang="en-US" dirty="0"/>
              <a:t>Supination-rotational movement of the forearm or foot that results in the palm or sole facing up. </a:t>
            </a:r>
          </a:p>
          <a:p>
            <a:r>
              <a:rPr lang="en-US" dirty="0"/>
              <a:t>Pronation-rotational movement of an anatomical part towards the midline.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2DB931-EAE9-4A6B-B0BC-D629E5E9C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479" y="0"/>
            <a:ext cx="4391025" cy="16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6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94DE-D80D-4813-A6E0-A283AF7A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WEEK 2 VOCAB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606AB-BAA6-4313-BC69-24EF1160E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FLEXION</a:t>
            </a:r>
          </a:p>
          <a:p>
            <a:r>
              <a:rPr lang="en-US" sz="4000" dirty="0"/>
              <a:t>EXTENSION</a:t>
            </a:r>
          </a:p>
          <a:p>
            <a:r>
              <a:rPr lang="en-US" sz="4000" dirty="0"/>
              <a:t>SUPINATION</a:t>
            </a:r>
          </a:p>
          <a:p>
            <a:r>
              <a:rPr lang="en-US" sz="4000" dirty="0"/>
              <a:t>PRONATION</a:t>
            </a:r>
          </a:p>
          <a:p>
            <a:r>
              <a:rPr lang="en-US" sz="4000" dirty="0"/>
              <a:t>ABDUCTION</a:t>
            </a:r>
          </a:p>
          <a:p>
            <a:r>
              <a:rPr lang="en-US" sz="4000" dirty="0"/>
              <a:t>ADDUCTION</a:t>
            </a:r>
          </a:p>
          <a:p>
            <a:endParaRPr lang="en-US" dirty="0"/>
          </a:p>
        </p:txBody>
      </p:sp>
      <p:pic>
        <p:nvPicPr>
          <p:cNvPr id="4098" name="Picture 2" descr="Halloween - Skeleton Meme | Greeting Card">
            <a:extLst>
              <a:ext uri="{FF2B5EF4-FFF2-40B4-BE49-F238E27FC236}">
                <a16:creationId xmlns:a16="http://schemas.microsoft.com/office/drawing/2014/main" id="{6A332D6E-AA8D-45F9-8D8D-44286AA6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410" y="1422400"/>
            <a:ext cx="5143500" cy="544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524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215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WEEK 2 VOCAB</vt:lpstr>
      <vt:lpstr>WEEK 2 VOCAB</vt:lpstr>
      <vt:lpstr>WEEK 2 VOCAB</vt:lpstr>
      <vt:lpstr>WEEK 2 VOCAB QUIZ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2 VOCAB</dc:title>
  <dc:creator>Mathieu</dc:creator>
  <cp:lastModifiedBy>Mathieu</cp:lastModifiedBy>
  <cp:revision>2</cp:revision>
  <dcterms:created xsi:type="dcterms:W3CDTF">2024-08-07T17:16:45Z</dcterms:created>
  <dcterms:modified xsi:type="dcterms:W3CDTF">2024-08-07T17:23:44Z</dcterms:modified>
</cp:coreProperties>
</file>