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5"/>
  </p:notesMasterIdLst>
  <p:sldIdLst>
    <p:sldId id="299" r:id="rId2"/>
    <p:sldId id="300" r:id="rId3"/>
    <p:sldId id="258" r:id="rId4"/>
  </p:sldIdLst>
  <p:sldSz cx="9144000" cy="5143500" type="screen16x9"/>
  <p:notesSz cx="6858000" cy="9144000"/>
  <p:embeddedFontLst>
    <p:embeddedFont>
      <p:font typeface="Barlow Semi Condensed SemiBold" panose="00000706000000000000" pitchFamily="2" charset="0"/>
      <p:regular r:id="rId6"/>
      <p:bold r:id="rId7"/>
      <p:italic r:id="rId8"/>
      <p:boldItalic r:id="rId9"/>
    </p:embeddedFont>
    <p:embeddedFont>
      <p:font typeface="Didact Gothic" panose="020B0604020202020204" charset="0"/>
      <p:regular r:id="rId10"/>
    </p:embeddedFont>
    <p:embeddedFont>
      <p:font typeface="Roboto Slab Light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8FD13D-D0B1-439E-9E7F-DF9889B825B1}">
  <a:tblStyle styleId="{608FD13D-D0B1-439E-9E7F-DF9889B825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3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eu" userId="96c132d0-0a0c-4a4a-b6c2-18fa709beab5" providerId="ADAL" clId="{48D413E1-CDB8-4AEB-BAC0-182D9FDE083B}"/>
    <pc:docChg chg="delSld modSld delMainMaster">
      <pc:chgData name="Mathieu" userId="96c132d0-0a0c-4a4a-b6c2-18fa709beab5" providerId="ADAL" clId="{48D413E1-CDB8-4AEB-BAC0-182D9FDE083B}" dt="2024-07-29T13:59:52.146" v="4" actId="2696"/>
      <pc:docMkLst>
        <pc:docMk/>
      </pc:docMkLst>
      <pc:sldChg chg="modSp mod">
        <pc:chgData name="Mathieu" userId="96c132d0-0a0c-4a4a-b6c2-18fa709beab5" providerId="ADAL" clId="{48D413E1-CDB8-4AEB-BAC0-182D9FDE083B}" dt="2024-07-29T13:58:49.759" v="0" actId="255"/>
        <pc:sldMkLst>
          <pc:docMk/>
          <pc:sldMk cId="0" sldId="258"/>
        </pc:sldMkLst>
        <pc:spChg chg="mod">
          <ac:chgData name="Mathieu" userId="96c132d0-0a0c-4a4a-b6c2-18fa709beab5" providerId="ADAL" clId="{48D413E1-CDB8-4AEB-BAC0-182D9FDE083B}" dt="2024-07-29T13:58:49.759" v="0" actId="255"/>
          <ac:spMkLst>
            <pc:docMk/>
            <pc:sldMk cId="0" sldId="258"/>
            <ac:spMk id="277" creationId="{00000000-0000-0000-0000-000000000000}"/>
          </ac:spMkLst>
        </pc:spChg>
      </pc:sldChg>
      <pc:sldChg chg="del">
        <pc:chgData name="Mathieu" userId="96c132d0-0a0c-4a4a-b6c2-18fa709beab5" providerId="ADAL" clId="{48D413E1-CDB8-4AEB-BAC0-182D9FDE083B}" dt="2024-07-29T13:59:05.362" v="1" actId="2696"/>
        <pc:sldMkLst>
          <pc:docMk/>
          <pc:sldMk cId="0" sldId="260"/>
        </pc:sldMkLst>
      </pc:sldChg>
      <pc:sldChg chg="del">
        <pc:chgData name="Mathieu" userId="96c132d0-0a0c-4a4a-b6c2-18fa709beab5" providerId="ADAL" clId="{48D413E1-CDB8-4AEB-BAC0-182D9FDE083B}" dt="2024-07-29T13:59:52.146" v="4" actId="2696"/>
        <pc:sldMkLst>
          <pc:docMk/>
          <pc:sldMk cId="0" sldId="261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2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3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4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5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6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7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8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69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0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1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2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3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4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5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6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7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8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79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80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81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82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83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84"/>
        </pc:sldMkLst>
      </pc:sldChg>
      <pc:sldChg chg="del">
        <pc:chgData name="Mathieu" userId="96c132d0-0a0c-4a4a-b6c2-18fa709beab5" providerId="ADAL" clId="{48D413E1-CDB8-4AEB-BAC0-182D9FDE083B}" dt="2024-07-29T13:59:30.486" v="2" actId="2696"/>
        <pc:sldMkLst>
          <pc:docMk/>
          <pc:sldMk cId="0" sldId="285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86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87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88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89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0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1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2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3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4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5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6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7"/>
        </pc:sldMkLst>
      </pc:sldChg>
      <pc:sldChg chg="del">
        <pc:chgData name="Mathieu" userId="96c132d0-0a0c-4a4a-b6c2-18fa709beab5" providerId="ADAL" clId="{48D413E1-CDB8-4AEB-BAC0-182D9FDE083B}" dt="2024-07-29T13:59:49.007" v="3" actId="2696"/>
        <pc:sldMkLst>
          <pc:docMk/>
          <pc:sldMk cId="0" sldId="298"/>
        </pc:sldMkLst>
      </pc:sldChg>
      <pc:sldMasterChg chg="delSldLayout">
        <pc:chgData name="Mathieu" userId="96c132d0-0a0c-4a4a-b6c2-18fa709beab5" providerId="ADAL" clId="{48D413E1-CDB8-4AEB-BAC0-182D9FDE083B}" dt="2024-07-29T13:59:52.146" v="4" actId="2696"/>
        <pc:sldMasterMkLst>
          <pc:docMk/>
          <pc:sldMasterMk cId="0" sldId="2147483668"/>
        </pc:sldMasterMkLst>
        <pc:sldLayoutChg chg="del">
          <pc:chgData name="Mathieu" userId="96c132d0-0a0c-4a4a-b6c2-18fa709beab5" providerId="ADAL" clId="{48D413E1-CDB8-4AEB-BAC0-182D9FDE083B}" dt="2024-07-29T13:59:52.146" v="4" actId="2696"/>
          <pc:sldLayoutMkLst>
            <pc:docMk/>
            <pc:sldMasterMk cId="0" sldId="2147483668"/>
            <pc:sldLayoutMk cId="0" sldId="2147483649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51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52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54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57"/>
          </pc:sldLayoutMkLst>
        </pc:sldLayoutChg>
        <pc:sldLayoutChg chg="del">
          <pc:chgData name="Mathieu" userId="96c132d0-0a0c-4a4a-b6c2-18fa709beab5" providerId="ADAL" clId="{48D413E1-CDB8-4AEB-BAC0-182D9FDE083B}" dt="2024-07-29T13:59:05.362" v="1" actId="2696"/>
          <pc:sldLayoutMkLst>
            <pc:docMk/>
            <pc:sldMasterMk cId="0" sldId="2147483668"/>
            <pc:sldLayoutMk cId="0" sldId="2147483660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61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62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63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64"/>
          </pc:sldLayoutMkLst>
        </pc:sldLayoutChg>
        <pc:sldLayoutChg chg="del">
          <pc:chgData name="Mathieu" userId="96c132d0-0a0c-4a4a-b6c2-18fa709beab5" providerId="ADAL" clId="{48D413E1-CDB8-4AEB-BAC0-182D9FDE083B}" dt="2024-07-29T13:59:30.486" v="2" actId="2696"/>
          <pc:sldLayoutMkLst>
            <pc:docMk/>
            <pc:sldMasterMk cId="0" sldId="2147483668"/>
            <pc:sldLayoutMk cId="0" sldId="2147483665"/>
          </pc:sldLayoutMkLst>
        </pc:sldLayoutChg>
      </pc:sldMasterChg>
      <pc:sldMasterChg chg="del delSldLayout">
        <pc:chgData name="Mathieu" userId="96c132d0-0a0c-4a4a-b6c2-18fa709beab5" providerId="ADAL" clId="{48D413E1-CDB8-4AEB-BAC0-182D9FDE083B}" dt="2024-07-29T13:59:49.007" v="3" actId="2696"/>
        <pc:sldMasterMkLst>
          <pc:docMk/>
          <pc:sldMasterMk cId="0" sldId="2147483669"/>
        </pc:sldMasterMkLst>
        <pc:sldLayoutChg chg="del">
          <pc:chgData name="Mathieu" userId="96c132d0-0a0c-4a4a-b6c2-18fa709beab5" providerId="ADAL" clId="{48D413E1-CDB8-4AEB-BAC0-182D9FDE083B}" dt="2024-07-29T13:59:49.007" v="3" actId="2696"/>
          <pc:sldLayoutMkLst>
            <pc:docMk/>
            <pc:sldMasterMk cId="0" sldId="2147483669"/>
            <pc:sldLayoutMk cId="0" sldId="21474836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85f48ed47f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85f48ed47f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75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7800" y="1514875"/>
            <a:ext cx="7688400" cy="30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200"/>
              <a:buFont typeface="Abel"/>
              <a:buChar char="●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2A49"/>
              </a:buClr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2A49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7800" y="361740"/>
            <a:ext cx="768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75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1235400" y="2402225"/>
            <a:ext cx="6673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1906800" y="3244025"/>
            <a:ext cx="5330400" cy="9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title" idx="2" hasCustomPrompt="1"/>
          </p:nvPr>
        </p:nvSpPr>
        <p:spPr>
          <a:xfrm>
            <a:off x="2270400" y="1421500"/>
            <a:ext cx="4603200" cy="79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75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727800" y="361740"/>
            <a:ext cx="768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BLANK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75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720000" y="678095"/>
            <a:ext cx="48318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720000" y="943425"/>
            <a:ext cx="48318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ctrTitle" idx="2"/>
          </p:nvPr>
        </p:nvSpPr>
        <p:spPr>
          <a:xfrm>
            <a:off x="720000" y="1777507"/>
            <a:ext cx="48318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3"/>
          </p:nvPr>
        </p:nvSpPr>
        <p:spPr>
          <a:xfrm>
            <a:off x="720000" y="2042836"/>
            <a:ext cx="48318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"/>
          </p:nvPr>
        </p:nvSpPr>
        <p:spPr>
          <a:xfrm>
            <a:off x="720000" y="2870007"/>
            <a:ext cx="48318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5"/>
          </p:nvPr>
        </p:nvSpPr>
        <p:spPr>
          <a:xfrm>
            <a:off x="720000" y="3135336"/>
            <a:ext cx="48318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ctrTitle" idx="6"/>
          </p:nvPr>
        </p:nvSpPr>
        <p:spPr>
          <a:xfrm>
            <a:off x="720000" y="3989628"/>
            <a:ext cx="48318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7"/>
          </p:nvPr>
        </p:nvSpPr>
        <p:spPr>
          <a:xfrm>
            <a:off x="720000" y="4254957"/>
            <a:ext cx="48318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LANK_1_1_1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750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 Condensed SemiBold"/>
              <a:buNone/>
              <a:defRPr sz="2800">
                <a:solidFill>
                  <a:schemeClr val="dk2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Slab Light"/>
              <a:buChar char="●"/>
              <a:defRPr sz="1800"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 Light"/>
              <a:buChar char="○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 Light"/>
              <a:buChar char="■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 Light"/>
              <a:buChar char="●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 Light"/>
              <a:buChar char="○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 Light"/>
              <a:buChar char="■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 Light"/>
              <a:buChar char="●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 Light"/>
              <a:buChar char="○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Slab Light"/>
              <a:buChar char="■"/>
              <a:defRPr>
                <a:solidFill>
                  <a:schemeClr val="dk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6" r:id="rId3"/>
    <p:sldLayoutId id="2147483658" r:id="rId4"/>
    <p:sldLayoutId id="2147483659" r:id="rId5"/>
    <p:sldLayoutId id="214748366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2ED8E2-0B72-45C9-9963-FA75AC1AB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7800" y="1514875"/>
            <a:ext cx="6134394" cy="30885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B0F0"/>
                </a:solidFill>
              </a:rPr>
              <a:t>Synovial Joint-</a:t>
            </a:r>
            <a:r>
              <a:rPr lang="en-US" sz="2400" dirty="0">
                <a:solidFill>
                  <a:schemeClr val="bg2"/>
                </a:solidFill>
              </a:rPr>
              <a:t>A </a:t>
            </a:r>
            <a:r>
              <a:rPr lang="en-US" sz="2400" dirty="0">
                <a:solidFill>
                  <a:srgbClr val="FBF7F1"/>
                </a:solidFill>
              </a:rPr>
              <a:t>type of joint that joints bones that move against each other(hip, knee, shoulder, </a:t>
            </a:r>
            <a:r>
              <a:rPr lang="en-US" sz="2400" dirty="0" err="1">
                <a:solidFill>
                  <a:srgbClr val="FBF7F1"/>
                </a:solidFill>
              </a:rPr>
              <a:t>etc</a:t>
            </a:r>
            <a:r>
              <a:rPr lang="en-US" sz="2400" dirty="0">
                <a:solidFill>
                  <a:srgbClr val="FBF7F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B0F0"/>
                </a:solidFill>
              </a:rPr>
              <a:t>Articulating Bones- </a:t>
            </a:r>
            <a:r>
              <a:rPr lang="en-US" sz="2400" dirty="0">
                <a:solidFill>
                  <a:srgbClr val="FBF7F1"/>
                </a:solidFill>
              </a:rPr>
              <a:t>points where two or more bones in the body meet to allow movement and stability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C5D513-1D94-49A3-A449-B5CBA52E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Week 1 Vocab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618ACE-6AF6-4505-8B3D-DF2508335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379" y="0"/>
            <a:ext cx="22273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7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71CCFE-8FA2-4463-97AA-9CEA66AE4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2967" y="1506486"/>
            <a:ext cx="6226673" cy="30885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Font typeface="Didact Gothic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Synovial Joint-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A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BF7F1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type of joint that joints bones that move against each other(hip, knee, shoulder,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BF7F1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etc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BF7F1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Font typeface="Didact Gothic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BF7F1"/>
              </a:solidFill>
              <a:effectLst/>
              <a:uLnTx/>
              <a:uFillTx/>
              <a:latin typeface="Roboto Slab Light"/>
              <a:ea typeface="Roboto Slab Light"/>
              <a:sym typeface="Roboto Slab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Font typeface="Didact Gothic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Articulating Bones-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BF7F1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points where two or more bones in the body meet to allow movement and stability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Font typeface="Didact Gothic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BF7F1"/>
              </a:solidFill>
              <a:effectLst/>
              <a:uLnTx/>
              <a:uFillTx/>
              <a:latin typeface="Roboto Slab Light"/>
              <a:ea typeface="Roboto Slab Light"/>
              <a:sym typeface="Roboto Slab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Font typeface="Didact Gothic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Ball and Socket Joint- 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BF7F1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joint in which a ball moves within a socket so as to allow rotary motion in every direction within certain limit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Font typeface="Didact Gothic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BF7F1"/>
              </a:solidFill>
              <a:effectLst/>
              <a:uLnTx/>
              <a:uFillTx/>
              <a:latin typeface="Roboto Slab Light"/>
              <a:ea typeface="Roboto Slab Light"/>
              <a:sym typeface="Roboto Slab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Font typeface="Didact Gothic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Hinge Joint-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BF7F1"/>
                </a:solidFill>
                <a:effectLst/>
                <a:uLnTx/>
                <a:uFillTx/>
                <a:latin typeface="Roboto Slab Light"/>
                <a:ea typeface="Roboto Slab Light"/>
                <a:sym typeface="Roboto Slab Light"/>
              </a:rPr>
              <a:t>type of synovial joint that exists in the body and serves to allow motion primarily in one plane.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5A81A6-264E-4E47-A684-C0E99C498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3396" y="328184"/>
            <a:ext cx="7688400" cy="572700"/>
          </a:xfrm>
        </p:spPr>
        <p:txBody>
          <a:bodyPr/>
          <a:lstStyle/>
          <a:p>
            <a:r>
              <a:rPr lang="en-US" dirty="0"/>
              <a:t>Week 1 Vocab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69D4E-EAD5-427C-8EAB-4844CC465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671" y="184557"/>
            <a:ext cx="2227329" cy="490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4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"/>
          <p:cNvSpPr txBox="1">
            <a:spLocks noGrp="1"/>
          </p:cNvSpPr>
          <p:nvPr>
            <p:ph type="ctrTitle"/>
          </p:nvPr>
        </p:nvSpPr>
        <p:spPr>
          <a:xfrm>
            <a:off x="619914" y="678095"/>
            <a:ext cx="48318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BF7F1"/>
                </a:solidFill>
              </a:rPr>
              <a:t>WEEK 1 VOCAB </a:t>
            </a:r>
            <a:endParaRPr dirty="0">
              <a:solidFill>
                <a:srgbClr val="FBF7F1"/>
              </a:solidFill>
            </a:endParaRPr>
          </a:p>
        </p:txBody>
      </p:sp>
      <p:sp>
        <p:nvSpPr>
          <p:cNvPr id="277" name="Google Shape;277;p25"/>
          <p:cNvSpPr txBox="1">
            <a:spLocks noGrp="1"/>
          </p:cNvSpPr>
          <p:nvPr>
            <p:ph type="subTitle" idx="1"/>
          </p:nvPr>
        </p:nvSpPr>
        <p:spPr>
          <a:xfrm>
            <a:off x="619914" y="943425"/>
            <a:ext cx="5251500" cy="39905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F0"/>
                </a:solidFill>
              </a:rPr>
              <a:t>Synovial Joint-</a:t>
            </a:r>
            <a:r>
              <a:rPr lang="en-US" dirty="0">
                <a:solidFill>
                  <a:schemeClr val="bg2"/>
                </a:solidFill>
              </a:rPr>
              <a:t>A </a:t>
            </a:r>
            <a:r>
              <a:rPr lang="en-US" dirty="0">
                <a:solidFill>
                  <a:srgbClr val="FBF7F1"/>
                </a:solidFill>
              </a:rPr>
              <a:t>type of joint that joints bones that move against each other(hip, knee, shoulder, </a:t>
            </a:r>
            <a:r>
              <a:rPr lang="en-US" dirty="0" err="1">
                <a:solidFill>
                  <a:srgbClr val="FBF7F1"/>
                </a:solidFill>
              </a:rPr>
              <a:t>etc</a:t>
            </a:r>
            <a:r>
              <a:rPr lang="en-US" dirty="0">
                <a:solidFill>
                  <a:srgbClr val="FBF7F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F0"/>
                </a:solidFill>
              </a:rPr>
              <a:t>Articulating Bones- </a:t>
            </a:r>
            <a:r>
              <a:rPr lang="en-US" dirty="0">
                <a:solidFill>
                  <a:srgbClr val="FBF7F1"/>
                </a:solidFill>
              </a:rPr>
              <a:t>points where two or more bones in the body meet to allow movement and stability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F0"/>
                </a:solidFill>
              </a:rPr>
              <a:t>Ball and Socket Joint-  </a:t>
            </a:r>
            <a:r>
              <a:rPr lang="en-US" dirty="0">
                <a:solidFill>
                  <a:srgbClr val="FBF7F1"/>
                </a:solidFill>
              </a:rPr>
              <a:t>joint in which a ball moves within a socket so as to allow rotary motion in every direction within certain limit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F0"/>
                </a:solidFill>
              </a:rPr>
              <a:t>Hinge Joint- </a:t>
            </a:r>
            <a:r>
              <a:rPr lang="en-US" dirty="0">
                <a:solidFill>
                  <a:srgbClr val="FBF7F1"/>
                </a:solidFill>
              </a:rPr>
              <a:t>type of synovial joint that exists in the body and serves to allow motion primarily in one plane.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F0"/>
                </a:solidFill>
              </a:rPr>
              <a:t>Condyloid Joint- </a:t>
            </a:r>
            <a:r>
              <a:rPr lang="en-US" dirty="0">
                <a:solidFill>
                  <a:srgbClr val="FBF7F1"/>
                </a:solidFill>
              </a:rPr>
              <a:t>type of synovial joint that allows for angular movement along two axes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F0"/>
                </a:solidFill>
              </a:rPr>
              <a:t>Pivot Joint-  </a:t>
            </a:r>
            <a:r>
              <a:rPr lang="en-US" dirty="0">
                <a:solidFill>
                  <a:srgbClr val="FBF7F1"/>
                </a:solidFill>
              </a:rPr>
              <a:t>joints that permit rotatory movement of bones, around a single axis.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rgbClr val="FBF7F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BF7F1"/>
              </a:solidFill>
            </a:endParaRPr>
          </a:p>
        </p:txBody>
      </p:sp>
      <p:sp>
        <p:nvSpPr>
          <p:cNvPr id="278" name="Google Shape;278;p25"/>
          <p:cNvSpPr txBox="1">
            <a:spLocks noGrp="1"/>
          </p:cNvSpPr>
          <p:nvPr>
            <p:ph type="ctrTitle" idx="2"/>
          </p:nvPr>
        </p:nvSpPr>
        <p:spPr>
          <a:xfrm>
            <a:off x="-2231847" y="5071700"/>
            <a:ext cx="4319200" cy="14178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BF7F1"/>
              </a:solidFill>
            </a:endParaRPr>
          </a:p>
        </p:txBody>
      </p:sp>
      <p:sp>
        <p:nvSpPr>
          <p:cNvPr id="279" name="Google Shape;279;p25"/>
          <p:cNvSpPr txBox="1">
            <a:spLocks noGrp="1"/>
          </p:cNvSpPr>
          <p:nvPr>
            <p:ph type="subTitle" idx="3"/>
          </p:nvPr>
        </p:nvSpPr>
        <p:spPr>
          <a:xfrm flipH="1" flipV="1">
            <a:off x="486561" y="2677334"/>
            <a:ext cx="133353" cy="2686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BF7F1"/>
              </a:solidFill>
            </a:endParaRPr>
          </a:p>
        </p:txBody>
      </p:sp>
      <p:sp>
        <p:nvSpPr>
          <p:cNvPr id="280" name="Google Shape;280;p25"/>
          <p:cNvSpPr txBox="1">
            <a:spLocks noGrp="1"/>
          </p:cNvSpPr>
          <p:nvPr>
            <p:ph type="ctrTitle" idx="4"/>
          </p:nvPr>
        </p:nvSpPr>
        <p:spPr>
          <a:xfrm>
            <a:off x="-376574" y="5010826"/>
            <a:ext cx="48318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BF7F1"/>
              </a:solidFill>
            </a:endParaRPr>
          </a:p>
        </p:txBody>
      </p:sp>
      <p:sp>
        <p:nvSpPr>
          <p:cNvPr id="281" name="Google Shape;281;p25"/>
          <p:cNvSpPr txBox="1">
            <a:spLocks noGrp="1"/>
          </p:cNvSpPr>
          <p:nvPr>
            <p:ph type="subTitle" idx="5"/>
          </p:nvPr>
        </p:nvSpPr>
        <p:spPr>
          <a:xfrm>
            <a:off x="-350609" y="5213139"/>
            <a:ext cx="5251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BF7F1"/>
              </a:solidFill>
            </a:endParaRPr>
          </a:p>
        </p:txBody>
      </p:sp>
      <p:sp>
        <p:nvSpPr>
          <p:cNvPr id="282" name="Google Shape;282;p25"/>
          <p:cNvSpPr txBox="1">
            <a:spLocks noGrp="1"/>
          </p:cNvSpPr>
          <p:nvPr>
            <p:ph type="ctrTitle" idx="6"/>
          </p:nvPr>
        </p:nvSpPr>
        <p:spPr>
          <a:xfrm>
            <a:off x="613244" y="5530389"/>
            <a:ext cx="48318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BF7F1"/>
              </a:solidFill>
            </a:endParaRPr>
          </a:p>
        </p:txBody>
      </p:sp>
      <p:sp>
        <p:nvSpPr>
          <p:cNvPr id="283" name="Google Shape;283;p25"/>
          <p:cNvSpPr txBox="1">
            <a:spLocks noGrp="1"/>
          </p:cNvSpPr>
          <p:nvPr>
            <p:ph type="subTitle" idx="7"/>
          </p:nvPr>
        </p:nvSpPr>
        <p:spPr>
          <a:xfrm>
            <a:off x="650647" y="5444117"/>
            <a:ext cx="5251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BF7F1"/>
              </a:solidFill>
            </a:endParaRPr>
          </a:p>
        </p:txBody>
      </p:sp>
      <p:grpSp>
        <p:nvGrpSpPr>
          <p:cNvPr id="284" name="Google Shape;284;p25"/>
          <p:cNvGrpSpPr/>
          <p:nvPr/>
        </p:nvGrpSpPr>
        <p:grpSpPr>
          <a:xfrm>
            <a:off x="6022306" y="-5062613"/>
            <a:ext cx="6250422" cy="14430707"/>
            <a:chOff x="-5214343" y="-1292820"/>
            <a:chExt cx="4005653" cy="9247489"/>
          </a:xfrm>
        </p:grpSpPr>
        <p:sp>
          <p:nvSpPr>
            <p:cNvPr id="285" name="Google Shape;285;p25"/>
            <p:cNvSpPr/>
            <p:nvPr/>
          </p:nvSpPr>
          <p:spPr>
            <a:xfrm>
              <a:off x="-5214343" y="-1292820"/>
              <a:ext cx="4005653" cy="9247489"/>
            </a:xfrm>
            <a:custGeom>
              <a:avLst/>
              <a:gdLst/>
              <a:ahLst/>
              <a:cxnLst/>
              <a:rect l="l" t="t" r="r" b="b"/>
              <a:pathLst>
                <a:path w="71294" h="164590" extrusionOk="0">
                  <a:moveTo>
                    <a:pt x="36389" y="0"/>
                  </a:moveTo>
                  <a:lnTo>
                    <a:pt x="37202" y="1184"/>
                  </a:lnTo>
                  <a:lnTo>
                    <a:pt x="35947" y="1184"/>
                  </a:lnTo>
                  <a:cubicBezTo>
                    <a:pt x="35947" y="1184"/>
                    <a:pt x="35788" y="1025"/>
                    <a:pt x="34180" y="672"/>
                  </a:cubicBezTo>
                  <a:cubicBezTo>
                    <a:pt x="33738" y="513"/>
                    <a:pt x="33437" y="513"/>
                    <a:pt x="33296" y="513"/>
                  </a:cubicBezTo>
                  <a:cubicBezTo>
                    <a:pt x="32624" y="513"/>
                    <a:pt x="33809" y="1325"/>
                    <a:pt x="33809" y="1325"/>
                  </a:cubicBezTo>
                  <a:cubicBezTo>
                    <a:pt x="33809" y="1325"/>
                    <a:pt x="33437" y="1184"/>
                    <a:pt x="32695" y="1184"/>
                  </a:cubicBezTo>
                  <a:cubicBezTo>
                    <a:pt x="32412" y="1184"/>
                    <a:pt x="32041" y="1184"/>
                    <a:pt x="31599" y="1325"/>
                  </a:cubicBezTo>
                  <a:cubicBezTo>
                    <a:pt x="30133" y="1838"/>
                    <a:pt x="29320" y="2138"/>
                    <a:pt x="29320" y="2138"/>
                  </a:cubicBezTo>
                  <a:lnTo>
                    <a:pt x="30928" y="2280"/>
                  </a:lnTo>
                  <a:cubicBezTo>
                    <a:pt x="30928" y="2280"/>
                    <a:pt x="30133" y="3093"/>
                    <a:pt x="29320" y="3605"/>
                  </a:cubicBezTo>
                  <a:cubicBezTo>
                    <a:pt x="28507" y="4047"/>
                    <a:pt x="28206" y="4860"/>
                    <a:pt x="28206" y="4860"/>
                  </a:cubicBezTo>
                  <a:lnTo>
                    <a:pt x="29161" y="4860"/>
                  </a:lnTo>
                  <a:cubicBezTo>
                    <a:pt x="29161" y="4860"/>
                    <a:pt x="28648" y="5532"/>
                    <a:pt x="28365" y="6857"/>
                  </a:cubicBezTo>
                  <a:cubicBezTo>
                    <a:pt x="27994" y="8094"/>
                    <a:pt x="28648" y="11187"/>
                    <a:pt x="28648" y="11187"/>
                  </a:cubicBezTo>
                  <a:cubicBezTo>
                    <a:pt x="28648" y="11187"/>
                    <a:pt x="28136" y="10834"/>
                    <a:pt x="27764" y="10834"/>
                  </a:cubicBezTo>
                  <a:cubicBezTo>
                    <a:pt x="27623" y="10834"/>
                    <a:pt x="27393" y="10904"/>
                    <a:pt x="27393" y="11187"/>
                  </a:cubicBezTo>
                  <a:cubicBezTo>
                    <a:pt x="27181" y="12000"/>
                    <a:pt x="28206" y="13926"/>
                    <a:pt x="28807" y="14068"/>
                  </a:cubicBezTo>
                  <a:cubicBezTo>
                    <a:pt x="29602" y="14580"/>
                    <a:pt x="29974" y="16206"/>
                    <a:pt x="29974" y="17019"/>
                  </a:cubicBezTo>
                  <a:cubicBezTo>
                    <a:pt x="29974" y="17814"/>
                    <a:pt x="31228" y="20024"/>
                    <a:pt x="31228" y="20024"/>
                  </a:cubicBezTo>
                  <a:cubicBezTo>
                    <a:pt x="31228" y="20024"/>
                    <a:pt x="31529" y="20253"/>
                    <a:pt x="32041" y="20625"/>
                  </a:cubicBezTo>
                  <a:cubicBezTo>
                    <a:pt x="32041" y="22021"/>
                    <a:pt x="32041" y="24972"/>
                    <a:pt x="31299" y="25555"/>
                  </a:cubicBezTo>
                  <a:cubicBezTo>
                    <a:pt x="30345" y="26368"/>
                    <a:pt x="26298" y="26810"/>
                    <a:pt x="23717" y="27181"/>
                  </a:cubicBezTo>
                  <a:cubicBezTo>
                    <a:pt x="23275" y="27252"/>
                    <a:pt x="22834" y="27252"/>
                    <a:pt x="22392" y="27252"/>
                  </a:cubicBezTo>
                  <a:cubicBezTo>
                    <a:pt x="21879" y="27252"/>
                    <a:pt x="21367" y="27252"/>
                    <a:pt x="20854" y="27181"/>
                  </a:cubicBezTo>
                  <a:cubicBezTo>
                    <a:pt x="20412" y="27181"/>
                    <a:pt x="19882" y="27093"/>
                    <a:pt x="19440" y="27093"/>
                  </a:cubicBezTo>
                  <a:cubicBezTo>
                    <a:pt x="18716" y="27093"/>
                    <a:pt x="17903" y="27181"/>
                    <a:pt x="17090" y="27464"/>
                  </a:cubicBezTo>
                  <a:cubicBezTo>
                    <a:pt x="14881" y="28277"/>
                    <a:pt x="13555" y="28949"/>
                    <a:pt x="12742" y="37856"/>
                  </a:cubicBezTo>
                  <a:cubicBezTo>
                    <a:pt x="11929" y="46692"/>
                    <a:pt x="12601" y="48301"/>
                    <a:pt x="11788" y="51040"/>
                  </a:cubicBezTo>
                  <a:cubicBezTo>
                    <a:pt x="10975" y="53832"/>
                    <a:pt x="10462" y="55741"/>
                    <a:pt x="10462" y="56554"/>
                  </a:cubicBezTo>
                  <a:cubicBezTo>
                    <a:pt x="10462" y="57367"/>
                    <a:pt x="8925" y="60089"/>
                    <a:pt x="7741" y="65090"/>
                  </a:cubicBezTo>
                  <a:cubicBezTo>
                    <a:pt x="6627" y="70109"/>
                    <a:pt x="6786" y="75111"/>
                    <a:pt x="5832" y="76737"/>
                  </a:cubicBezTo>
                  <a:cubicBezTo>
                    <a:pt x="4860" y="78345"/>
                    <a:pt x="2439" y="80112"/>
                    <a:pt x="2068" y="80925"/>
                  </a:cubicBezTo>
                  <a:cubicBezTo>
                    <a:pt x="1697" y="81809"/>
                    <a:pt x="601" y="85061"/>
                    <a:pt x="0" y="85944"/>
                  </a:cubicBezTo>
                  <a:cubicBezTo>
                    <a:pt x="88" y="86156"/>
                    <a:pt x="230" y="86227"/>
                    <a:pt x="371" y="86227"/>
                  </a:cubicBezTo>
                  <a:cubicBezTo>
                    <a:pt x="813" y="86227"/>
                    <a:pt x="1485" y="85715"/>
                    <a:pt x="2138" y="84972"/>
                  </a:cubicBezTo>
                  <a:cubicBezTo>
                    <a:pt x="3181" y="83947"/>
                    <a:pt x="3252" y="83134"/>
                    <a:pt x="4206" y="82410"/>
                  </a:cubicBezTo>
                  <a:lnTo>
                    <a:pt x="5231" y="81667"/>
                  </a:lnTo>
                  <a:lnTo>
                    <a:pt x="5231" y="81667"/>
                  </a:lnTo>
                  <a:cubicBezTo>
                    <a:pt x="5231" y="81668"/>
                    <a:pt x="3906" y="84619"/>
                    <a:pt x="3393" y="85785"/>
                  </a:cubicBezTo>
                  <a:cubicBezTo>
                    <a:pt x="2881" y="86969"/>
                    <a:pt x="1113" y="91829"/>
                    <a:pt x="1856" y="92130"/>
                  </a:cubicBezTo>
                  <a:cubicBezTo>
                    <a:pt x="2209" y="92130"/>
                    <a:pt x="3323" y="90062"/>
                    <a:pt x="4277" y="87994"/>
                  </a:cubicBezTo>
                  <a:cubicBezTo>
                    <a:pt x="5231" y="86015"/>
                    <a:pt x="6186" y="83947"/>
                    <a:pt x="6274" y="83947"/>
                  </a:cubicBezTo>
                  <a:cubicBezTo>
                    <a:pt x="6274" y="84619"/>
                    <a:pt x="4860" y="92713"/>
                    <a:pt x="5461" y="93155"/>
                  </a:cubicBezTo>
                  <a:cubicBezTo>
                    <a:pt x="5461" y="93226"/>
                    <a:pt x="5461" y="93226"/>
                    <a:pt x="5532" y="93226"/>
                  </a:cubicBezTo>
                  <a:cubicBezTo>
                    <a:pt x="6115" y="93226"/>
                    <a:pt x="7670" y="84619"/>
                    <a:pt x="7670" y="84619"/>
                  </a:cubicBezTo>
                  <a:cubicBezTo>
                    <a:pt x="7670" y="84619"/>
                    <a:pt x="8112" y="84831"/>
                    <a:pt x="7953" y="88666"/>
                  </a:cubicBezTo>
                  <a:cubicBezTo>
                    <a:pt x="7882" y="91971"/>
                    <a:pt x="8324" y="93296"/>
                    <a:pt x="8837" y="93296"/>
                  </a:cubicBezTo>
                  <a:cubicBezTo>
                    <a:pt x="8996" y="93296"/>
                    <a:pt x="9066" y="93296"/>
                    <a:pt x="9208" y="93155"/>
                  </a:cubicBezTo>
                  <a:cubicBezTo>
                    <a:pt x="9950" y="92572"/>
                    <a:pt x="9437" y="85273"/>
                    <a:pt x="9720" y="84690"/>
                  </a:cubicBezTo>
                  <a:lnTo>
                    <a:pt x="9720" y="84619"/>
                  </a:lnTo>
                  <a:cubicBezTo>
                    <a:pt x="10021" y="84619"/>
                    <a:pt x="10533" y="88065"/>
                    <a:pt x="10533" y="88065"/>
                  </a:cubicBezTo>
                  <a:cubicBezTo>
                    <a:pt x="10533" y="88065"/>
                    <a:pt x="11275" y="91829"/>
                    <a:pt x="12018" y="91829"/>
                  </a:cubicBezTo>
                  <a:cubicBezTo>
                    <a:pt x="12088" y="91829"/>
                    <a:pt x="12159" y="91829"/>
                    <a:pt x="12230" y="91759"/>
                  </a:cubicBezTo>
                  <a:cubicBezTo>
                    <a:pt x="13113" y="90875"/>
                    <a:pt x="11647" y="83576"/>
                    <a:pt x="11647" y="82622"/>
                  </a:cubicBezTo>
                  <a:cubicBezTo>
                    <a:pt x="11647" y="81667"/>
                    <a:pt x="11275" y="79388"/>
                    <a:pt x="11647" y="78062"/>
                  </a:cubicBezTo>
                  <a:cubicBezTo>
                    <a:pt x="12018" y="76737"/>
                    <a:pt x="11488" y="74527"/>
                    <a:pt x="13113" y="71647"/>
                  </a:cubicBezTo>
                  <a:cubicBezTo>
                    <a:pt x="14669" y="68713"/>
                    <a:pt x="15835" y="62298"/>
                    <a:pt x="16719" y="59717"/>
                  </a:cubicBezTo>
                  <a:cubicBezTo>
                    <a:pt x="17532" y="57226"/>
                    <a:pt x="18999" y="54274"/>
                    <a:pt x="18999" y="53691"/>
                  </a:cubicBezTo>
                  <a:cubicBezTo>
                    <a:pt x="18999" y="53090"/>
                    <a:pt x="19370" y="43529"/>
                    <a:pt x="20483" y="41602"/>
                  </a:cubicBezTo>
                  <a:cubicBezTo>
                    <a:pt x="21367" y="40065"/>
                    <a:pt x="21879" y="39835"/>
                    <a:pt x="22091" y="39835"/>
                  </a:cubicBezTo>
                  <a:cubicBezTo>
                    <a:pt x="22180" y="39835"/>
                    <a:pt x="22180" y="39906"/>
                    <a:pt x="22180" y="39906"/>
                  </a:cubicBezTo>
                  <a:cubicBezTo>
                    <a:pt x="22180" y="39906"/>
                    <a:pt x="22763" y="42645"/>
                    <a:pt x="22392" y="45579"/>
                  </a:cubicBezTo>
                  <a:cubicBezTo>
                    <a:pt x="22021" y="48460"/>
                    <a:pt x="21950" y="48742"/>
                    <a:pt x="22763" y="52719"/>
                  </a:cubicBezTo>
                  <a:cubicBezTo>
                    <a:pt x="23647" y="56695"/>
                    <a:pt x="24972" y="58321"/>
                    <a:pt x="24831" y="60460"/>
                  </a:cubicBezTo>
                  <a:cubicBezTo>
                    <a:pt x="24672" y="62669"/>
                    <a:pt x="24088" y="61714"/>
                    <a:pt x="22763" y="64578"/>
                  </a:cubicBezTo>
                  <a:cubicBezTo>
                    <a:pt x="21437" y="67529"/>
                    <a:pt x="19529" y="68713"/>
                    <a:pt x="19670" y="78504"/>
                  </a:cubicBezTo>
                  <a:cubicBezTo>
                    <a:pt x="19882" y="88366"/>
                    <a:pt x="22975" y="104713"/>
                    <a:pt x="22975" y="108548"/>
                  </a:cubicBezTo>
                  <a:cubicBezTo>
                    <a:pt x="22975" y="112454"/>
                    <a:pt x="22321" y="112666"/>
                    <a:pt x="22533" y="117014"/>
                  </a:cubicBezTo>
                  <a:cubicBezTo>
                    <a:pt x="22763" y="121432"/>
                    <a:pt x="24018" y="126504"/>
                    <a:pt x="23717" y="128643"/>
                  </a:cubicBezTo>
                  <a:cubicBezTo>
                    <a:pt x="23505" y="130852"/>
                    <a:pt x="24460" y="142498"/>
                    <a:pt x="24230" y="145361"/>
                  </a:cubicBezTo>
                  <a:cubicBezTo>
                    <a:pt x="24018" y="148313"/>
                    <a:pt x="22834" y="153456"/>
                    <a:pt x="21208" y="157432"/>
                  </a:cubicBezTo>
                  <a:cubicBezTo>
                    <a:pt x="21066" y="159429"/>
                    <a:pt x="21579" y="160896"/>
                    <a:pt x="21579" y="160896"/>
                  </a:cubicBezTo>
                  <a:cubicBezTo>
                    <a:pt x="21579" y="160896"/>
                    <a:pt x="25714" y="164590"/>
                    <a:pt x="28277" y="164590"/>
                  </a:cubicBezTo>
                  <a:cubicBezTo>
                    <a:pt x="28807" y="164590"/>
                    <a:pt x="29249" y="164431"/>
                    <a:pt x="29532" y="164059"/>
                  </a:cubicBezTo>
                  <a:cubicBezTo>
                    <a:pt x="31529" y="161850"/>
                    <a:pt x="29320" y="151176"/>
                    <a:pt x="30274" y="149780"/>
                  </a:cubicBezTo>
                  <a:cubicBezTo>
                    <a:pt x="31228" y="148313"/>
                    <a:pt x="31529" y="147058"/>
                    <a:pt x="31529" y="144919"/>
                  </a:cubicBezTo>
                  <a:cubicBezTo>
                    <a:pt x="31529" y="142710"/>
                    <a:pt x="30274" y="142268"/>
                    <a:pt x="30486" y="140501"/>
                  </a:cubicBezTo>
                  <a:cubicBezTo>
                    <a:pt x="30787" y="138805"/>
                    <a:pt x="30044" y="136154"/>
                    <a:pt x="31016" y="130640"/>
                  </a:cubicBezTo>
                  <a:cubicBezTo>
                    <a:pt x="31971" y="125037"/>
                    <a:pt x="33225" y="121432"/>
                    <a:pt x="32925" y="118480"/>
                  </a:cubicBezTo>
                  <a:cubicBezTo>
                    <a:pt x="32695" y="115617"/>
                    <a:pt x="33225" y="113620"/>
                    <a:pt x="32925" y="111482"/>
                  </a:cubicBezTo>
                  <a:cubicBezTo>
                    <a:pt x="32695" y="109273"/>
                    <a:pt x="31016" y="103688"/>
                    <a:pt x="31228" y="101762"/>
                  </a:cubicBezTo>
                  <a:cubicBezTo>
                    <a:pt x="31529" y="99853"/>
                    <a:pt x="29832" y="86528"/>
                    <a:pt x="31741" y="84318"/>
                  </a:cubicBezTo>
                  <a:cubicBezTo>
                    <a:pt x="33296" y="82551"/>
                    <a:pt x="34904" y="82410"/>
                    <a:pt x="35435" y="82410"/>
                  </a:cubicBezTo>
                  <a:lnTo>
                    <a:pt x="35876" y="82410"/>
                  </a:lnTo>
                  <a:cubicBezTo>
                    <a:pt x="36389" y="82410"/>
                    <a:pt x="37997" y="82551"/>
                    <a:pt x="39552" y="84318"/>
                  </a:cubicBezTo>
                  <a:cubicBezTo>
                    <a:pt x="41532" y="86528"/>
                    <a:pt x="39853" y="99853"/>
                    <a:pt x="40065" y="101762"/>
                  </a:cubicBezTo>
                  <a:cubicBezTo>
                    <a:pt x="40295" y="103688"/>
                    <a:pt x="38598" y="109273"/>
                    <a:pt x="38368" y="111482"/>
                  </a:cubicBezTo>
                  <a:cubicBezTo>
                    <a:pt x="38156" y="113620"/>
                    <a:pt x="38598" y="115617"/>
                    <a:pt x="38368" y="118480"/>
                  </a:cubicBezTo>
                  <a:cubicBezTo>
                    <a:pt x="38156" y="121432"/>
                    <a:pt x="39323" y="125037"/>
                    <a:pt x="40295" y="130640"/>
                  </a:cubicBezTo>
                  <a:cubicBezTo>
                    <a:pt x="41249" y="136154"/>
                    <a:pt x="40507" y="138805"/>
                    <a:pt x="40807" y="140501"/>
                  </a:cubicBezTo>
                  <a:cubicBezTo>
                    <a:pt x="41019" y="142268"/>
                    <a:pt x="39853" y="142710"/>
                    <a:pt x="39853" y="144919"/>
                  </a:cubicBezTo>
                  <a:cubicBezTo>
                    <a:pt x="39853" y="147058"/>
                    <a:pt x="40065" y="148313"/>
                    <a:pt x="41019" y="149780"/>
                  </a:cubicBezTo>
                  <a:cubicBezTo>
                    <a:pt x="41974" y="151176"/>
                    <a:pt x="39853" y="161850"/>
                    <a:pt x="41761" y="164059"/>
                  </a:cubicBezTo>
                  <a:cubicBezTo>
                    <a:pt x="42062" y="164431"/>
                    <a:pt x="42504" y="164590"/>
                    <a:pt x="43016" y="164590"/>
                  </a:cubicBezTo>
                  <a:cubicBezTo>
                    <a:pt x="45597" y="164590"/>
                    <a:pt x="49714" y="160896"/>
                    <a:pt x="49714" y="160896"/>
                  </a:cubicBezTo>
                  <a:cubicBezTo>
                    <a:pt x="49714" y="160896"/>
                    <a:pt x="50227" y="159429"/>
                    <a:pt x="50085" y="157432"/>
                  </a:cubicBezTo>
                  <a:cubicBezTo>
                    <a:pt x="48460" y="153456"/>
                    <a:pt x="47364" y="148313"/>
                    <a:pt x="47063" y="145361"/>
                  </a:cubicBezTo>
                  <a:cubicBezTo>
                    <a:pt x="46834" y="142498"/>
                    <a:pt x="47806" y="130852"/>
                    <a:pt x="47576" y="128643"/>
                  </a:cubicBezTo>
                  <a:cubicBezTo>
                    <a:pt x="47364" y="126504"/>
                    <a:pt x="48530" y="121432"/>
                    <a:pt x="48760" y="117014"/>
                  </a:cubicBezTo>
                  <a:cubicBezTo>
                    <a:pt x="49043" y="112666"/>
                    <a:pt x="48318" y="112454"/>
                    <a:pt x="48318" y="108548"/>
                  </a:cubicBezTo>
                  <a:cubicBezTo>
                    <a:pt x="48318" y="104713"/>
                    <a:pt x="51411" y="88366"/>
                    <a:pt x="51623" y="78504"/>
                  </a:cubicBezTo>
                  <a:cubicBezTo>
                    <a:pt x="51782" y="68713"/>
                    <a:pt x="49856" y="67529"/>
                    <a:pt x="48530" y="64578"/>
                  </a:cubicBezTo>
                  <a:cubicBezTo>
                    <a:pt x="47205" y="61714"/>
                    <a:pt x="46622" y="62669"/>
                    <a:pt x="46480" y="60460"/>
                  </a:cubicBezTo>
                  <a:cubicBezTo>
                    <a:pt x="46321" y="58321"/>
                    <a:pt x="47647" y="56695"/>
                    <a:pt x="48530" y="52719"/>
                  </a:cubicBezTo>
                  <a:cubicBezTo>
                    <a:pt x="49343" y="48742"/>
                    <a:pt x="49273" y="48460"/>
                    <a:pt x="48901" y="45579"/>
                  </a:cubicBezTo>
                  <a:cubicBezTo>
                    <a:pt x="48530" y="42645"/>
                    <a:pt x="49131" y="39906"/>
                    <a:pt x="49131" y="39906"/>
                  </a:cubicBezTo>
                  <a:lnTo>
                    <a:pt x="49202" y="39835"/>
                  </a:lnTo>
                  <a:cubicBezTo>
                    <a:pt x="49414" y="39835"/>
                    <a:pt x="49926" y="40065"/>
                    <a:pt x="50810" y="41602"/>
                  </a:cubicBezTo>
                  <a:cubicBezTo>
                    <a:pt x="51923" y="43529"/>
                    <a:pt x="52295" y="53090"/>
                    <a:pt x="52295" y="53691"/>
                  </a:cubicBezTo>
                  <a:cubicBezTo>
                    <a:pt x="52295" y="54274"/>
                    <a:pt x="53761" y="57226"/>
                    <a:pt x="54574" y="59717"/>
                  </a:cubicBezTo>
                  <a:cubicBezTo>
                    <a:pt x="55458" y="62298"/>
                    <a:pt x="56642" y="68713"/>
                    <a:pt x="58250" y="71647"/>
                  </a:cubicBezTo>
                  <a:cubicBezTo>
                    <a:pt x="59806" y="74527"/>
                    <a:pt x="59293" y="76737"/>
                    <a:pt x="59647" y="78062"/>
                  </a:cubicBezTo>
                  <a:cubicBezTo>
                    <a:pt x="60018" y="79388"/>
                    <a:pt x="59647" y="81667"/>
                    <a:pt x="59647" y="82622"/>
                  </a:cubicBezTo>
                  <a:cubicBezTo>
                    <a:pt x="59647" y="83576"/>
                    <a:pt x="58250" y="90875"/>
                    <a:pt x="59063" y="91759"/>
                  </a:cubicBezTo>
                  <a:cubicBezTo>
                    <a:pt x="59134" y="91829"/>
                    <a:pt x="59205" y="91829"/>
                    <a:pt x="59293" y="91829"/>
                  </a:cubicBezTo>
                  <a:cubicBezTo>
                    <a:pt x="60018" y="91829"/>
                    <a:pt x="60760" y="88065"/>
                    <a:pt x="60760" y="88065"/>
                  </a:cubicBezTo>
                  <a:cubicBezTo>
                    <a:pt x="60760" y="88065"/>
                    <a:pt x="61273" y="84619"/>
                    <a:pt x="61573" y="84619"/>
                  </a:cubicBezTo>
                  <a:cubicBezTo>
                    <a:pt x="61573" y="84619"/>
                    <a:pt x="61573" y="84690"/>
                    <a:pt x="61644" y="84690"/>
                  </a:cubicBezTo>
                  <a:cubicBezTo>
                    <a:pt x="61856" y="85273"/>
                    <a:pt x="61343" y="92572"/>
                    <a:pt x="62085" y="93155"/>
                  </a:cubicBezTo>
                  <a:cubicBezTo>
                    <a:pt x="62227" y="93296"/>
                    <a:pt x="62298" y="93296"/>
                    <a:pt x="62457" y="93296"/>
                  </a:cubicBezTo>
                  <a:cubicBezTo>
                    <a:pt x="62969" y="93296"/>
                    <a:pt x="63411" y="91971"/>
                    <a:pt x="63340" y="88666"/>
                  </a:cubicBezTo>
                  <a:cubicBezTo>
                    <a:pt x="63181" y="84831"/>
                    <a:pt x="63711" y="84619"/>
                    <a:pt x="63711" y="84619"/>
                  </a:cubicBezTo>
                  <a:cubicBezTo>
                    <a:pt x="63711" y="84619"/>
                    <a:pt x="65178" y="93226"/>
                    <a:pt x="65832" y="93226"/>
                  </a:cubicBezTo>
                  <a:lnTo>
                    <a:pt x="65832" y="93155"/>
                  </a:lnTo>
                  <a:cubicBezTo>
                    <a:pt x="66433" y="92713"/>
                    <a:pt x="65037" y="84619"/>
                    <a:pt x="65037" y="83947"/>
                  </a:cubicBezTo>
                  <a:lnTo>
                    <a:pt x="65037" y="83947"/>
                  </a:lnTo>
                  <a:cubicBezTo>
                    <a:pt x="65108" y="83947"/>
                    <a:pt x="66062" y="86015"/>
                    <a:pt x="67016" y="87994"/>
                  </a:cubicBezTo>
                  <a:cubicBezTo>
                    <a:pt x="68041" y="90062"/>
                    <a:pt x="69084" y="92130"/>
                    <a:pt x="69455" y="92130"/>
                  </a:cubicBezTo>
                  <a:lnTo>
                    <a:pt x="69526" y="92130"/>
                  </a:lnTo>
                  <a:cubicBezTo>
                    <a:pt x="70180" y="91829"/>
                    <a:pt x="68412" y="86969"/>
                    <a:pt x="67900" y="85785"/>
                  </a:cubicBezTo>
                  <a:cubicBezTo>
                    <a:pt x="67458" y="84619"/>
                    <a:pt x="66062" y="81668"/>
                    <a:pt x="66062" y="81667"/>
                  </a:cubicBezTo>
                  <a:lnTo>
                    <a:pt x="66062" y="81667"/>
                  </a:lnTo>
                  <a:lnTo>
                    <a:pt x="67087" y="82410"/>
                  </a:lnTo>
                  <a:cubicBezTo>
                    <a:pt x="68041" y="83134"/>
                    <a:pt x="68130" y="83947"/>
                    <a:pt x="69155" y="84972"/>
                  </a:cubicBezTo>
                  <a:cubicBezTo>
                    <a:pt x="69809" y="85715"/>
                    <a:pt x="70480" y="86227"/>
                    <a:pt x="70922" y="86227"/>
                  </a:cubicBezTo>
                  <a:cubicBezTo>
                    <a:pt x="71063" y="86227"/>
                    <a:pt x="71222" y="86156"/>
                    <a:pt x="71293" y="85944"/>
                  </a:cubicBezTo>
                  <a:cubicBezTo>
                    <a:pt x="70692" y="85061"/>
                    <a:pt x="69597" y="81809"/>
                    <a:pt x="69225" y="80925"/>
                  </a:cubicBezTo>
                  <a:cubicBezTo>
                    <a:pt x="68854" y="80112"/>
                    <a:pt x="66433" y="78345"/>
                    <a:pt x="65479" y="76737"/>
                  </a:cubicBezTo>
                  <a:cubicBezTo>
                    <a:pt x="64507" y="75111"/>
                    <a:pt x="64666" y="70109"/>
                    <a:pt x="63552" y="65090"/>
                  </a:cubicBezTo>
                  <a:cubicBezTo>
                    <a:pt x="62457" y="60089"/>
                    <a:pt x="60831" y="57367"/>
                    <a:pt x="60831" y="56554"/>
                  </a:cubicBezTo>
                  <a:cubicBezTo>
                    <a:pt x="60831" y="55741"/>
                    <a:pt x="60318" y="53832"/>
                    <a:pt x="59505" y="51040"/>
                  </a:cubicBezTo>
                  <a:cubicBezTo>
                    <a:pt x="58692" y="48301"/>
                    <a:pt x="59364" y="46692"/>
                    <a:pt x="58551" y="37856"/>
                  </a:cubicBezTo>
                  <a:cubicBezTo>
                    <a:pt x="57738" y="28949"/>
                    <a:pt x="56412" y="28277"/>
                    <a:pt x="54203" y="27464"/>
                  </a:cubicBezTo>
                  <a:cubicBezTo>
                    <a:pt x="53390" y="27181"/>
                    <a:pt x="52577" y="27093"/>
                    <a:pt x="51853" y="27093"/>
                  </a:cubicBezTo>
                  <a:cubicBezTo>
                    <a:pt x="51411" y="27093"/>
                    <a:pt x="50898" y="27181"/>
                    <a:pt x="50457" y="27181"/>
                  </a:cubicBezTo>
                  <a:cubicBezTo>
                    <a:pt x="49926" y="27252"/>
                    <a:pt x="49414" y="27252"/>
                    <a:pt x="48901" y="27252"/>
                  </a:cubicBezTo>
                  <a:cubicBezTo>
                    <a:pt x="48460" y="27252"/>
                    <a:pt x="48018" y="27252"/>
                    <a:pt x="47576" y="27181"/>
                  </a:cubicBezTo>
                  <a:cubicBezTo>
                    <a:pt x="44996" y="26810"/>
                    <a:pt x="40949" y="26368"/>
                    <a:pt x="39994" y="25555"/>
                  </a:cubicBezTo>
                  <a:cubicBezTo>
                    <a:pt x="39252" y="24972"/>
                    <a:pt x="39252" y="22021"/>
                    <a:pt x="39252" y="20554"/>
                  </a:cubicBezTo>
                  <a:cubicBezTo>
                    <a:pt x="40295" y="19812"/>
                    <a:pt x="41019" y="19069"/>
                    <a:pt x="41090" y="18787"/>
                  </a:cubicBezTo>
                  <a:cubicBezTo>
                    <a:pt x="41249" y="18115"/>
                    <a:pt x="41620" y="15022"/>
                    <a:pt x="41620" y="15022"/>
                  </a:cubicBezTo>
                  <a:lnTo>
                    <a:pt x="43016" y="12954"/>
                  </a:lnTo>
                  <a:cubicBezTo>
                    <a:pt x="43016" y="12954"/>
                    <a:pt x="44183" y="10533"/>
                    <a:pt x="43529" y="10233"/>
                  </a:cubicBezTo>
                  <a:cubicBezTo>
                    <a:pt x="43458" y="10162"/>
                    <a:pt x="43387" y="10162"/>
                    <a:pt x="43387" y="10162"/>
                  </a:cubicBezTo>
                  <a:cubicBezTo>
                    <a:pt x="42716" y="10162"/>
                    <a:pt x="42133" y="11488"/>
                    <a:pt x="42133" y="11488"/>
                  </a:cubicBezTo>
                  <a:cubicBezTo>
                    <a:pt x="42133" y="11488"/>
                    <a:pt x="43016" y="7953"/>
                    <a:pt x="42857" y="6857"/>
                  </a:cubicBezTo>
                  <a:cubicBezTo>
                    <a:pt x="42716" y="5673"/>
                    <a:pt x="41903" y="4719"/>
                    <a:pt x="41249" y="3234"/>
                  </a:cubicBezTo>
                  <a:cubicBezTo>
                    <a:pt x="40648" y="1838"/>
                    <a:pt x="39994" y="1184"/>
                    <a:pt x="39994" y="1184"/>
                  </a:cubicBezTo>
                  <a:lnTo>
                    <a:pt x="39994" y="2138"/>
                  </a:lnTo>
                  <a:cubicBezTo>
                    <a:pt x="39994" y="2138"/>
                    <a:pt x="38527" y="1025"/>
                    <a:pt x="37997" y="672"/>
                  </a:cubicBezTo>
                  <a:cubicBezTo>
                    <a:pt x="37555" y="371"/>
                    <a:pt x="36389" y="0"/>
                    <a:pt x="36389" y="0"/>
                  </a:cubicBezTo>
                  <a:close/>
                </a:path>
              </a:pathLst>
            </a:custGeom>
            <a:solidFill>
              <a:srgbClr val="000000">
                <a:alpha val="2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-3855690" y="1294746"/>
              <a:ext cx="445587" cy="229511"/>
            </a:xfrm>
            <a:custGeom>
              <a:avLst/>
              <a:gdLst/>
              <a:ahLst/>
              <a:cxnLst/>
              <a:rect l="l" t="t" r="r" b="b"/>
              <a:pathLst>
                <a:path w="9651" h="4971" extrusionOk="0">
                  <a:moveTo>
                    <a:pt x="7837" y="1"/>
                  </a:moveTo>
                  <a:cubicBezTo>
                    <a:pt x="5689" y="1"/>
                    <a:pt x="2139" y="477"/>
                    <a:pt x="1" y="3415"/>
                  </a:cubicBezTo>
                  <a:lnTo>
                    <a:pt x="814" y="4970"/>
                  </a:lnTo>
                  <a:lnTo>
                    <a:pt x="743" y="4811"/>
                  </a:lnTo>
                  <a:cubicBezTo>
                    <a:pt x="743" y="4811"/>
                    <a:pt x="1768" y="1065"/>
                    <a:pt x="9650" y="110"/>
                  </a:cubicBezTo>
                  <a:cubicBezTo>
                    <a:pt x="9576" y="110"/>
                    <a:pt x="8868" y="1"/>
                    <a:pt x="78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5"/>
            <p:cNvSpPr/>
            <p:nvPr/>
          </p:nvSpPr>
          <p:spPr>
            <a:xfrm>
              <a:off x="-3832005" y="1496232"/>
              <a:ext cx="333763" cy="156932"/>
            </a:xfrm>
            <a:custGeom>
              <a:avLst/>
              <a:gdLst/>
              <a:ahLst/>
              <a:cxnLst/>
              <a:rect l="l" t="t" r="r" b="b"/>
              <a:pathLst>
                <a:path w="7229" h="3399" extrusionOk="0">
                  <a:moveTo>
                    <a:pt x="5876" y="0"/>
                  </a:moveTo>
                  <a:cubicBezTo>
                    <a:pt x="4267" y="0"/>
                    <a:pt x="1601" y="331"/>
                    <a:pt x="0" y="2374"/>
                  </a:cubicBezTo>
                  <a:lnTo>
                    <a:pt x="515" y="3251"/>
                  </a:lnTo>
                  <a:lnTo>
                    <a:pt x="515" y="3251"/>
                  </a:lnTo>
                  <a:cubicBezTo>
                    <a:pt x="563" y="3117"/>
                    <a:pt x="1492" y="729"/>
                    <a:pt x="7228" y="76"/>
                  </a:cubicBezTo>
                  <a:cubicBezTo>
                    <a:pt x="7177" y="76"/>
                    <a:pt x="6648" y="0"/>
                    <a:pt x="5876" y="0"/>
                  </a:cubicBezTo>
                  <a:close/>
                  <a:moveTo>
                    <a:pt x="515" y="3251"/>
                  </a:moveTo>
                  <a:lnTo>
                    <a:pt x="515" y="3251"/>
                  </a:lnTo>
                  <a:cubicBezTo>
                    <a:pt x="513" y="3255"/>
                    <a:pt x="513" y="3257"/>
                    <a:pt x="513" y="3257"/>
                  </a:cubicBezTo>
                  <a:lnTo>
                    <a:pt x="601" y="3399"/>
                  </a:lnTo>
                  <a:lnTo>
                    <a:pt x="601" y="3399"/>
                  </a:lnTo>
                  <a:lnTo>
                    <a:pt x="515" y="325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5"/>
            <p:cNvSpPr/>
            <p:nvPr/>
          </p:nvSpPr>
          <p:spPr>
            <a:xfrm>
              <a:off x="-2985058" y="1294746"/>
              <a:ext cx="445587" cy="229511"/>
            </a:xfrm>
            <a:custGeom>
              <a:avLst/>
              <a:gdLst/>
              <a:ahLst/>
              <a:cxnLst/>
              <a:rect l="l" t="t" r="r" b="b"/>
              <a:pathLst>
                <a:path w="9651" h="4971" extrusionOk="0">
                  <a:moveTo>
                    <a:pt x="1802" y="1"/>
                  </a:moveTo>
                  <a:cubicBezTo>
                    <a:pt x="773" y="1"/>
                    <a:pt x="70" y="110"/>
                    <a:pt x="1" y="110"/>
                  </a:cubicBezTo>
                  <a:cubicBezTo>
                    <a:pt x="7883" y="1065"/>
                    <a:pt x="8908" y="4811"/>
                    <a:pt x="8908" y="4811"/>
                  </a:cubicBezTo>
                  <a:lnTo>
                    <a:pt x="8837" y="4970"/>
                  </a:lnTo>
                  <a:lnTo>
                    <a:pt x="9650" y="3415"/>
                  </a:lnTo>
                  <a:cubicBezTo>
                    <a:pt x="7500" y="477"/>
                    <a:pt x="3946" y="1"/>
                    <a:pt x="18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5"/>
            <p:cNvSpPr/>
            <p:nvPr/>
          </p:nvSpPr>
          <p:spPr>
            <a:xfrm>
              <a:off x="-2900197" y="1496232"/>
              <a:ext cx="336256" cy="156932"/>
            </a:xfrm>
            <a:custGeom>
              <a:avLst/>
              <a:gdLst/>
              <a:ahLst/>
              <a:cxnLst/>
              <a:rect l="l" t="t" r="r" b="b"/>
              <a:pathLst>
                <a:path w="7283" h="3399" extrusionOk="0">
                  <a:moveTo>
                    <a:pt x="1362" y="0"/>
                  </a:moveTo>
                  <a:cubicBezTo>
                    <a:pt x="581" y="0"/>
                    <a:pt x="47" y="76"/>
                    <a:pt x="1" y="76"/>
                  </a:cubicBezTo>
                  <a:cubicBezTo>
                    <a:pt x="5957" y="748"/>
                    <a:pt x="6699" y="3257"/>
                    <a:pt x="6699" y="3257"/>
                  </a:cubicBezTo>
                  <a:lnTo>
                    <a:pt x="6699" y="3399"/>
                  </a:lnTo>
                  <a:lnTo>
                    <a:pt x="7282" y="2374"/>
                  </a:lnTo>
                  <a:cubicBezTo>
                    <a:pt x="5693" y="331"/>
                    <a:pt x="2991" y="0"/>
                    <a:pt x="1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-3518694" y="2421759"/>
              <a:ext cx="587559" cy="494619"/>
            </a:xfrm>
            <a:custGeom>
              <a:avLst/>
              <a:gdLst/>
              <a:ahLst/>
              <a:cxnLst/>
              <a:rect l="l" t="t" r="r" b="b"/>
              <a:pathLst>
                <a:path w="12726" h="10713" extrusionOk="0">
                  <a:moveTo>
                    <a:pt x="12725" y="1"/>
                  </a:moveTo>
                  <a:lnTo>
                    <a:pt x="7794" y="796"/>
                  </a:lnTo>
                  <a:lnTo>
                    <a:pt x="3606" y="2122"/>
                  </a:lnTo>
                  <a:lnTo>
                    <a:pt x="1" y="796"/>
                  </a:lnTo>
                  <a:lnTo>
                    <a:pt x="1" y="796"/>
                  </a:lnTo>
                  <a:cubicBezTo>
                    <a:pt x="1" y="796"/>
                    <a:pt x="584" y="2935"/>
                    <a:pt x="1538" y="3977"/>
                  </a:cubicBezTo>
                  <a:cubicBezTo>
                    <a:pt x="2492" y="4932"/>
                    <a:pt x="4260" y="6469"/>
                    <a:pt x="4861" y="7865"/>
                  </a:cubicBezTo>
                  <a:cubicBezTo>
                    <a:pt x="5370" y="9100"/>
                    <a:pt x="5596" y="10712"/>
                    <a:pt x="6187" y="10712"/>
                  </a:cubicBezTo>
                  <a:cubicBezTo>
                    <a:pt x="6273" y="10712"/>
                    <a:pt x="6366" y="10678"/>
                    <a:pt x="6469" y="10605"/>
                  </a:cubicBezTo>
                  <a:cubicBezTo>
                    <a:pt x="7211" y="10004"/>
                    <a:pt x="7653" y="7865"/>
                    <a:pt x="8607" y="6911"/>
                  </a:cubicBezTo>
                  <a:cubicBezTo>
                    <a:pt x="9562" y="5886"/>
                    <a:pt x="11559" y="3977"/>
                    <a:pt x="11930" y="2351"/>
                  </a:cubicBezTo>
                  <a:cubicBezTo>
                    <a:pt x="12372" y="796"/>
                    <a:pt x="12725" y="1"/>
                    <a:pt x="127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5"/>
            <p:cNvSpPr/>
            <p:nvPr/>
          </p:nvSpPr>
          <p:spPr>
            <a:xfrm>
              <a:off x="-3273900" y="-196537"/>
              <a:ext cx="115102" cy="2765989"/>
            </a:xfrm>
            <a:custGeom>
              <a:avLst/>
              <a:gdLst/>
              <a:ahLst/>
              <a:cxnLst/>
              <a:rect l="l" t="t" r="r" b="b"/>
              <a:pathLst>
                <a:path w="2493" h="25186" extrusionOk="0">
                  <a:moveTo>
                    <a:pt x="1" y="1"/>
                  </a:moveTo>
                  <a:lnTo>
                    <a:pt x="1" y="25185"/>
                  </a:lnTo>
                  <a:lnTo>
                    <a:pt x="2492" y="25185"/>
                  </a:lnTo>
                  <a:lnTo>
                    <a:pt x="249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5"/>
            <p:cNvSpPr/>
            <p:nvPr/>
          </p:nvSpPr>
          <p:spPr>
            <a:xfrm>
              <a:off x="-3518694" y="347565"/>
              <a:ext cx="673205" cy="197838"/>
            </a:xfrm>
            <a:custGeom>
              <a:avLst/>
              <a:gdLst/>
              <a:ahLst/>
              <a:cxnLst/>
              <a:rect l="l" t="t" r="r" b="b"/>
              <a:pathLst>
                <a:path w="14581" h="4285" extrusionOk="0">
                  <a:moveTo>
                    <a:pt x="1" y="1"/>
                  </a:moveTo>
                  <a:cubicBezTo>
                    <a:pt x="1" y="1"/>
                    <a:pt x="3677" y="4119"/>
                    <a:pt x="7070" y="4278"/>
                  </a:cubicBezTo>
                  <a:cubicBezTo>
                    <a:pt x="7146" y="4283"/>
                    <a:pt x="7223" y="4285"/>
                    <a:pt x="7300" y="4285"/>
                  </a:cubicBezTo>
                  <a:cubicBezTo>
                    <a:pt x="10567" y="4285"/>
                    <a:pt x="14581" y="1"/>
                    <a:pt x="145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5"/>
            <p:cNvSpPr/>
            <p:nvPr/>
          </p:nvSpPr>
          <p:spPr>
            <a:xfrm>
              <a:off x="-3604386" y="-1202782"/>
              <a:ext cx="792370" cy="1098338"/>
            </a:xfrm>
            <a:custGeom>
              <a:avLst/>
              <a:gdLst/>
              <a:ahLst/>
              <a:cxnLst/>
              <a:rect l="l" t="t" r="r" b="b"/>
              <a:pathLst>
                <a:path w="17162" h="23789" extrusionOk="0">
                  <a:moveTo>
                    <a:pt x="8245" y="1"/>
                  </a:moveTo>
                  <a:cubicBezTo>
                    <a:pt x="7976" y="1"/>
                    <a:pt x="1671" y="68"/>
                    <a:pt x="443" y="6398"/>
                  </a:cubicBezTo>
                  <a:cubicBezTo>
                    <a:pt x="443" y="6398"/>
                    <a:pt x="1" y="8396"/>
                    <a:pt x="885" y="12301"/>
                  </a:cubicBezTo>
                  <a:cubicBezTo>
                    <a:pt x="602" y="12885"/>
                    <a:pt x="372" y="13627"/>
                    <a:pt x="531" y="13910"/>
                  </a:cubicBezTo>
                  <a:cubicBezTo>
                    <a:pt x="672" y="14139"/>
                    <a:pt x="1114" y="14793"/>
                    <a:pt x="1627" y="15164"/>
                  </a:cubicBezTo>
                  <a:cubicBezTo>
                    <a:pt x="2298" y="16119"/>
                    <a:pt x="2440" y="16490"/>
                    <a:pt x="2440" y="16490"/>
                  </a:cubicBezTo>
                  <a:cubicBezTo>
                    <a:pt x="2440" y="16490"/>
                    <a:pt x="2811" y="20254"/>
                    <a:pt x="3094" y="20837"/>
                  </a:cubicBezTo>
                  <a:cubicBezTo>
                    <a:pt x="3394" y="21350"/>
                    <a:pt x="6346" y="23488"/>
                    <a:pt x="7671" y="23789"/>
                  </a:cubicBezTo>
                  <a:lnTo>
                    <a:pt x="9509" y="23789"/>
                  </a:lnTo>
                  <a:cubicBezTo>
                    <a:pt x="10835" y="23488"/>
                    <a:pt x="13786" y="21350"/>
                    <a:pt x="14069" y="20837"/>
                  </a:cubicBezTo>
                  <a:cubicBezTo>
                    <a:pt x="14369" y="20254"/>
                    <a:pt x="14670" y="16490"/>
                    <a:pt x="14670" y="16490"/>
                  </a:cubicBezTo>
                  <a:cubicBezTo>
                    <a:pt x="14670" y="16490"/>
                    <a:pt x="14811" y="16119"/>
                    <a:pt x="15553" y="15164"/>
                  </a:cubicBezTo>
                  <a:cubicBezTo>
                    <a:pt x="16066" y="14793"/>
                    <a:pt x="16437" y="14139"/>
                    <a:pt x="16578" y="13910"/>
                  </a:cubicBezTo>
                  <a:cubicBezTo>
                    <a:pt x="16720" y="13627"/>
                    <a:pt x="16508" y="12885"/>
                    <a:pt x="16278" y="12301"/>
                  </a:cubicBezTo>
                  <a:cubicBezTo>
                    <a:pt x="17161" y="8396"/>
                    <a:pt x="16649" y="6398"/>
                    <a:pt x="16649" y="6398"/>
                  </a:cubicBezTo>
                  <a:cubicBezTo>
                    <a:pt x="15490" y="68"/>
                    <a:pt x="9203" y="1"/>
                    <a:pt x="8935" y="1"/>
                  </a:cubicBezTo>
                  <a:cubicBezTo>
                    <a:pt x="8929" y="1"/>
                    <a:pt x="8926" y="1"/>
                    <a:pt x="8926" y="1"/>
                  </a:cubicBezTo>
                  <a:lnTo>
                    <a:pt x="8254" y="1"/>
                  </a:lnTo>
                  <a:cubicBezTo>
                    <a:pt x="8254" y="1"/>
                    <a:pt x="8251" y="1"/>
                    <a:pt x="82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-3528666" y="-819616"/>
              <a:ext cx="254166" cy="205364"/>
            </a:xfrm>
            <a:custGeom>
              <a:avLst/>
              <a:gdLst/>
              <a:ahLst/>
              <a:cxnLst/>
              <a:rect l="l" t="t" r="r" b="b"/>
              <a:pathLst>
                <a:path w="5505" h="4448" extrusionOk="0">
                  <a:moveTo>
                    <a:pt x="3816" y="1"/>
                  </a:moveTo>
                  <a:cubicBezTo>
                    <a:pt x="3682" y="1"/>
                    <a:pt x="3537" y="9"/>
                    <a:pt x="3380" y="26"/>
                  </a:cubicBezTo>
                  <a:cubicBezTo>
                    <a:pt x="3380" y="26"/>
                    <a:pt x="1312" y="26"/>
                    <a:pt x="429" y="2005"/>
                  </a:cubicBezTo>
                  <a:cubicBezTo>
                    <a:pt x="0" y="3359"/>
                    <a:pt x="752" y="4447"/>
                    <a:pt x="1265" y="4447"/>
                  </a:cubicBezTo>
                  <a:cubicBezTo>
                    <a:pt x="1281" y="4447"/>
                    <a:pt x="1297" y="4446"/>
                    <a:pt x="1312" y="4444"/>
                  </a:cubicBezTo>
                  <a:cubicBezTo>
                    <a:pt x="1825" y="4373"/>
                    <a:pt x="4776" y="3843"/>
                    <a:pt x="5077" y="2518"/>
                  </a:cubicBezTo>
                  <a:cubicBezTo>
                    <a:pt x="5404" y="1290"/>
                    <a:pt x="5504" y="1"/>
                    <a:pt x="3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5"/>
            <p:cNvSpPr/>
            <p:nvPr/>
          </p:nvSpPr>
          <p:spPr>
            <a:xfrm>
              <a:off x="-3141159" y="-819616"/>
              <a:ext cx="250334" cy="205364"/>
            </a:xfrm>
            <a:custGeom>
              <a:avLst/>
              <a:gdLst/>
              <a:ahLst/>
              <a:cxnLst/>
              <a:rect l="l" t="t" r="r" b="b"/>
              <a:pathLst>
                <a:path w="5422" h="4448" extrusionOk="0">
                  <a:moveTo>
                    <a:pt x="1634" y="1"/>
                  </a:moveTo>
                  <a:cubicBezTo>
                    <a:pt x="0" y="1"/>
                    <a:pt x="81" y="1290"/>
                    <a:pt x="360" y="2518"/>
                  </a:cubicBezTo>
                  <a:cubicBezTo>
                    <a:pt x="660" y="3843"/>
                    <a:pt x="3594" y="4373"/>
                    <a:pt x="4195" y="4444"/>
                  </a:cubicBezTo>
                  <a:cubicBezTo>
                    <a:pt x="4210" y="4446"/>
                    <a:pt x="4226" y="4447"/>
                    <a:pt x="4242" y="4447"/>
                  </a:cubicBezTo>
                  <a:cubicBezTo>
                    <a:pt x="4750" y="4447"/>
                    <a:pt x="5421" y="3359"/>
                    <a:pt x="5078" y="2005"/>
                  </a:cubicBezTo>
                  <a:cubicBezTo>
                    <a:pt x="4195" y="26"/>
                    <a:pt x="2056" y="26"/>
                    <a:pt x="2056" y="26"/>
                  </a:cubicBezTo>
                  <a:cubicBezTo>
                    <a:pt x="1904" y="9"/>
                    <a:pt x="1764" y="1"/>
                    <a:pt x="16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5"/>
            <p:cNvSpPr/>
            <p:nvPr/>
          </p:nvSpPr>
          <p:spPr>
            <a:xfrm>
              <a:off x="-3328564" y="-713194"/>
              <a:ext cx="248118" cy="197515"/>
            </a:xfrm>
            <a:custGeom>
              <a:avLst/>
              <a:gdLst/>
              <a:ahLst/>
              <a:cxnLst/>
              <a:rect l="l" t="t" r="r" b="b"/>
              <a:pathLst>
                <a:path w="5374" h="4278" extrusionOk="0">
                  <a:moveTo>
                    <a:pt x="2422" y="1"/>
                  </a:moveTo>
                  <a:cubicBezTo>
                    <a:pt x="2422" y="1"/>
                    <a:pt x="0" y="3465"/>
                    <a:pt x="1397" y="4278"/>
                  </a:cubicBezTo>
                  <a:lnTo>
                    <a:pt x="3977" y="4278"/>
                  </a:lnTo>
                  <a:cubicBezTo>
                    <a:pt x="5373" y="3465"/>
                    <a:pt x="2952" y="1"/>
                    <a:pt x="29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-3461581" y="-240735"/>
              <a:ext cx="46" cy="4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5"/>
            <p:cNvSpPr/>
            <p:nvPr/>
          </p:nvSpPr>
          <p:spPr>
            <a:xfrm>
              <a:off x="-3583978" y="-590797"/>
              <a:ext cx="272588" cy="363958"/>
            </a:xfrm>
            <a:custGeom>
              <a:avLst/>
              <a:gdLst/>
              <a:ahLst/>
              <a:cxnLst/>
              <a:rect l="l" t="t" r="r" b="b"/>
              <a:pathLst>
                <a:path w="5904" h="7883" extrusionOk="0">
                  <a:moveTo>
                    <a:pt x="89" y="1"/>
                  </a:moveTo>
                  <a:cubicBezTo>
                    <a:pt x="89" y="301"/>
                    <a:pt x="1" y="513"/>
                    <a:pt x="89" y="655"/>
                  </a:cubicBezTo>
                  <a:cubicBezTo>
                    <a:pt x="230" y="884"/>
                    <a:pt x="672" y="1538"/>
                    <a:pt x="1185" y="1909"/>
                  </a:cubicBezTo>
                  <a:cubicBezTo>
                    <a:pt x="1856" y="2864"/>
                    <a:pt x="1998" y="3235"/>
                    <a:pt x="1998" y="3235"/>
                  </a:cubicBezTo>
                  <a:cubicBezTo>
                    <a:pt x="1998" y="3235"/>
                    <a:pt x="2369" y="6999"/>
                    <a:pt x="2652" y="7582"/>
                  </a:cubicBezTo>
                  <a:cubicBezTo>
                    <a:pt x="2740" y="7653"/>
                    <a:pt x="2811" y="7724"/>
                    <a:pt x="2881" y="7883"/>
                  </a:cubicBezTo>
                  <a:cubicBezTo>
                    <a:pt x="2581" y="6557"/>
                    <a:pt x="2881" y="5373"/>
                    <a:pt x="2881" y="5002"/>
                  </a:cubicBezTo>
                  <a:cubicBezTo>
                    <a:pt x="2881" y="4861"/>
                    <a:pt x="3023" y="4790"/>
                    <a:pt x="3182" y="4790"/>
                  </a:cubicBezTo>
                  <a:cubicBezTo>
                    <a:pt x="3253" y="4790"/>
                    <a:pt x="3394" y="4861"/>
                    <a:pt x="3535" y="4861"/>
                  </a:cubicBezTo>
                  <a:cubicBezTo>
                    <a:pt x="3253" y="4048"/>
                    <a:pt x="3094" y="3535"/>
                    <a:pt x="3094" y="3535"/>
                  </a:cubicBezTo>
                  <a:lnTo>
                    <a:pt x="3094" y="3535"/>
                  </a:lnTo>
                  <a:lnTo>
                    <a:pt x="3253" y="3606"/>
                  </a:lnTo>
                  <a:lnTo>
                    <a:pt x="3694" y="3606"/>
                  </a:lnTo>
                  <a:lnTo>
                    <a:pt x="4578" y="4189"/>
                  </a:lnTo>
                  <a:lnTo>
                    <a:pt x="5904" y="4189"/>
                  </a:lnTo>
                  <a:cubicBezTo>
                    <a:pt x="5833" y="3906"/>
                    <a:pt x="5833" y="3677"/>
                    <a:pt x="5833" y="3394"/>
                  </a:cubicBezTo>
                  <a:cubicBezTo>
                    <a:pt x="5833" y="2068"/>
                    <a:pt x="2652" y="1839"/>
                    <a:pt x="1043" y="1026"/>
                  </a:cubicBezTo>
                  <a:cubicBezTo>
                    <a:pt x="443" y="743"/>
                    <a:pt x="230" y="372"/>
                    <a:pt x="8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5"/>
            <p:cNvSpPr/>
            <p:nvPr/>
          </p:nvSpPr>
          <p:spPr>
            <a:xfrm>
              <a:off x="-3103913" y="-590797"/>
              <a:ext cx="268525" cy="363958"/>
            </a:xfrm>
            <a:custGeom>
              <a:avLst/>
              <a:gdLst/>
              <a:ahLst/>
              <a:cxnLst/>
              <a:rect l="l" t="t" r="r" b="b"/>
              <a:pathLst>
                <a:path w="5816" h="7883" extrusionOk="0">
                  <a:moveTo>
                    <a:pt x="5745" y="1"/>
                  </a:moveTo>
                  <a:cubicBezTo>
                    <a:pt x="5674" y="372"/>
                    <a:pt x="5373" y="743"/>
                    <a:pt x="4790" y="1026"/>
                  </a:cubicBezTo>
                  <a:cubicBezTo>
                    <a:pt x="3164" y="1839"/>
                    <a:pt x="72" y="2068"/>
                    <a:pt x="72" y="3394"/>
                  </a:cubicBezTo>
                  <a:cubicBezTo>
                    <a:pt x="72" y="3677"/>
                    <a:pt x="1" y="3906"/>
                    <a:pt x="1" y="4189"/>
                  </a:cubicBezTo>
                  <a:lnTo>
                    <a:pt x="1326" y="4189"/>
                  </a:lnTo>
                  <a:lnTo>
                    <a:pt x="2210" y="3606"/>
                  </a:lnTo>
                  <a:lnTo>
                    <a:pt x="2652" y="3606"/>
                  </a:lnTo>
                  <a:lnTo>
                    <a:pt x="2722" y="3535"/>
                  </a:lnTo>
                  <a:lnTo>
                    <a:pt x="2722" y="3535"/>
                  </a:lnTo>
                  <a:cubicBezTo>
                    <a:pt x="2722" y="3535"/>
                    <a:pt x="2652" y="4048"/>
                    <a:pt x="2281" y="4861"/>
                  </a:cubicBezTo>
                  <a:cubicBezTo>
                    <a:pt x="2493" y="4861"/>
                    <a:pt x="2581" y="4790"/>
                    <a:pt x="2722" y="4790"/>
                  </a:cubicBezTo>
                  <a:cubicBezTo>
                    <a:pt x="2864" y="4790"/>
                    <a:pt x="2935" y="4861"/>
                    <a:pt x="2935" y="5002"/>
                  </a:cubicBezTo>
                  <a:cubicBezTo>
                    <a:pt x="2935" y="5373"/>
                    <a:pt x="3306" y="6557"/>
                    <a:pt x="3023" y="7883"/>
                  </a:cubicBezTo>
                  <a:cubicBezTo>
                    <a:pt x="3094" y="7724"/>
                    <a:pt x="3164" y="7653"/>
                    <a:pt x="3235" y="7582"/>
                  </a:cubicBezTo>
                  <a:cubicBezTo>
                    <a:pt x="3535" y="6999"/>
                    <a:pt x="3818" y="3235"/>
                    <a:pt x="3818" y="3235"/>
                  </a:cubicBezTo>
                  <a:cubicBezTo>
                    <a:pt x="3818" y="3235"/>
                    <a:pt x="3977" y="2864"/>
                    <a:pt x="4702" y="1909"/>
                  </a:cubicBezTo>
                  <a:cubicBezTo>
                    <a:pt x="5232" y="1538"/>
                    <a:pt x="5585" y="884"/>
                    <a:pt x="5745" y="655"/>
                  </a:cubicBezTo>
                  <a:cubicBezTo>
                    <a:pt x="5815" y="513"/>
                    <a:pt x="5815" y="301"/>
                    <a:pt x="574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5"/>
            <p:cNvSpPr/>
            <p:nvPr/>
          </p:nvSpPr>
          <p:spPr>
            <a:xfrm>
              <a:off x="-3420766" y="-368181"/>
              <a:ext cx="418623" cy="95526"/>
            </a:xfrm>
            <a:custGeom>
              <a:avLst/>
              <a:gdLst/>
              <a:ahLst/>
              <a:cxnLst/>
              <a:rect l="l" t="t" r="r" b="b"/>
              <a:pathLst>
                <a:path w="9067" h="2069" extrusionOk="0">
                  <a:moveTo>
                    <a:pt x="0" y="1"/>
                  </a:moveTo>
                  <a:cubicBezTo>
                    <a:pt x="89" y="213"/>
                    <a:pt x="230" y="372"/>
                    <a:pt x="301" y="584"/>
                  </a:cubicBezTo>
                  <a:cubicBezTo>
                    <a:pt x="1184" y="1980"/>
                    <a:pt x="3323" y="2069"/>
                    <a:pt x="4207" y="2069"/>
                  </a:cubicBezTo>
                  <a:lnTo>
                    <a:pt x="4949" y="2069"/>
                  </a:lnTo>
                  <a:cubicBezTo>
                    <a:pt x="5832" y="2069"/>
                    <a:pt x="7953" y="1980"/>
                    <a:pt x="8837" y="584"/>
                  </a:cubicBezTo>
                  <a:cubicBezTo>
                    <a:pt x="8925" y="372"/>
                    <a:pt x="8996" y="213"/>
                    <a:pt x="9067" y="1"/>
                  </a:cubicBezTo>
                  <a:lnTo>
                    <a:pt x="9067" y="1"/>
                  </a:lnTo>
                  <a:cubicBezTo>
                    <a:pt x="9067" y="1"/>
                    <a:pt x="8996" y="71"/>
                    <a:pt x="8925" y="71"/>
                  </a:cubicBezTo>
                  <a:cubicBezTo>
                    <a:pt x="8925" y="142"/>
                    <a:pt x="8837" y="142"/>
                    <a:pt x="8837" y="213"/>
                  </a:cubicBezTo>
                  <a:cubicBezTo>
                    <a:pt x="7953" y="1538"/>
                    <a:pt x="5832" y="1697"/>
                    <a:pt x="4949" y="1697"/>
                  </a:cubicBezTo>
                  <a:lnTo>
                    <a:pt x="4207" y="1697"/>
                  </a:lnTo>
                  <a:cubicBezTo>
                    <a:pt x="3323" y="1697"/>
                    <a:pt x="1184" y="1538"/>
                    <a:pt x="301" y="213"/>
                  </a:cubicBezTo>
                  <a:cubicBezTo>
                    <a:pt x="301" y="142"/>
                    <a:pt x="230" y="142"/>
                    <a:pt x="230" y="71"/>
                  </a:cubicBezTo>
                  <a:cubicBezTo>
                    <a:pt x="159" y="71"/>
                    <a:pt x="89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5"/>
            <p:cNvSpPr/>
            <p:nvPr/>
          </p:nvSpPr>
          <p:spPr>
            <a:xfrm>
              <a:off x="-3441174" y="-427586"/>
              <a:ext cx="31072" cy="64499"/>
            </a:xfrm>
            <a:custGeom>
              <a:avLst/>
              <a:gdLst/>
              <a:ahLst/>
              <a:cxnLst/>
              <a:rect l="l" t="t" r="r" b="b"/>
              <a:pathLst>
                <a:path w="673" h="1397" extrusionOk="0">
                  <a:moveTo>
                    <a:pt x="1" y="0"/>
                  </a:moveTo>
                  <a:cubicBezTo>
                    <a:pt x="1" y="0"/>
                    <a:pt x="160" y="513"/>
                    <a:pt x="442" y="1326"/>
                  </a:cubicBezTo>
                  <a:cubicBezTo>
                    <a:pt x="531" y="1326"/>
                    <a:pt x="601" y="1396"/>
                    <a:pt x="672" y="1396"/>
                  </a:cubicBezTo>
                  <a:cubicBezTo>
                    <a:pt x="372" y="813"/>
                    <a:pt x="230" y="371"/>
                    <a:pt x="160" y="7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5"/>
            <p:cNvSpPr/>
            <p:nvPr/>
          </p:nvSpPr>
          <p:spPr>
            <a:xfrm>
              <a:off x="-3008697" y="-427586"/>
              <a:ext cx="26963" cy="64499"/>
            </a:xfrm>
            <a:custGeom>
              <a:avLst/>
              <a:gdLst/>
              <a:ahLst/>
              <a:cxnLst/>
              <a:rect l="l" t="t" r="r" b="b"/>
              <a:pathLst>
                <a:path w="584" h="1397" extrusionOk="0">
                  <a:moveTo>
                    <a:pt x="583" y="0"/>
                  </a:moveTo>
                  <a:lnTo>
                    <a:pt x="513" y="71"/>
                  </a:lnTo>
                  <a:cubicBezTo>
                    <a:pt x="442" y="371"/>
                    <a:pt x="212" y="813"/>
                    <a:pt x="0" y="1396"/>
                  </a:cubicBezTo>
                  <a:cubicBezTo>
                    <a:pt x="71" y="1396"/>
                    <a:pt x="142" y="1326"/>
                    <a:pt x="142" y="1326"/>
                  </a:cubicBezTo>
                  <a:cubicBezTo>
                    <a:pt x="513" y="513"/>
                    <a:pt x="583" y="0"/>
                    <a:pt x="5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5"/>
            <p:cNvSpPr/>
            <p:nvPr/>
          </p:nvSpPr>
          <p:spPr>
            <a:xfrm>
              <a:off x="-3433833" y="-424354"/>
              <a:ext cx="448819" cy="136479"/>
            </a:xfrm>
            <a:custGeom>
              <a:avLst/>
              <a:gdLst/>
              <a:ahLst/>
              <a:cxnLst/>
              <a:rect l="l" t="t" r="r" b="b"/>
              <a:pathLst>
                <a:path w="9721" h="2956" extrusionOk="0">
                  <a:moveTo>
                    <a:pt x="1" y="1"/>
                  </a:moveTo>
                  <a:cubicBezTo>
                    <a:pt x="71" y="301"/>
                    <a:pt x="283" y="814"/>
                    <a:pt x="584" y="1468"/>
                  </a:cubicBezTo>
                  <a:cubicBezTo>
                    <a:pt x="1532" y="2853"/>
                    <a:pt x="3699" y="2955"/>
                    <a:pt x="4550" y="2955"/>
                  </a:cubicBezTo>
                  <a:cubicBezTo>
                    <a:pt x="4698" y="2955"/>
                    <a:pt x="4806" y="2952"/>
                    <a:pt x="4861" y="2952"/>
                  </a:cubicBezTo>
                  <a:cubicBezTo>
                    <a:pt x="4916" y="2952"/>
                    <a:pt x="5024" y="2955"/>
                    <a:pt x="5172" y="2955"/>
                  </a:cubicBezTo>
                  <a:cubicBezTo>
                    <a:pt x="6022" y="2955"/>
                    <a:pt x="8186" y="2853"/>
                    <a:pt x="9120" y="1468"/>
                  </a:cubicBezTo>
                  <a:cubicBezTo>
                    <a:pt x="9420" y="814"/>
                    <a:pt x="9562" y="301"/>
                    <a:pt x="9721" y="1"/>
                  </a:cubicBezTo>
                  <a:lnTo>
                    <a:pt x="9279" y="1"/>
                  </a:lnTo>
                  <a:lnTo>
                    <a:pt x="8395" y="584"/>
                  </a:lnTo>
                  <a:lnTo>
                    <a:pt x="1326" y="584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5"/>
            <p:cNvSpPr/>
            <p:nvPr/>
          </p:nvSpPr>
          <p:spPr>
            <a:xfrm>
              <a:off x="-3433833" y="-424354"/>
              <a:ext cx="122443" cy="27009"/>
            </a:xfrm>
            <a:custGeom>
              <a:avLst/>
              <a:gdLst/>
              <a:ahLst/>
              <a:cxnLst/>
              <a:rect l="l" t="t" r="r" b="b"/>
              <a:pathLst>
                <a:path w="2652" h="585" extrusionOk="0">
                  <a:moveTo>
                    <a:pt x="1" y="1"/>
                  </a:moveTo>
                  <a:lnTo>
                    <a:pt x="1" y="1"/>
                  </a:lnTo>
                  <a:lnTo>
                    <a:pt x="442" y="1"/>
                  </a:lnTo>
                  <a:lnTo>
                    <a:pt x="1326" y="584"/>
                  </a:lnTo>
                  <a:lnTo>
                    <a:pt x="2652" y="584"/>
                  </a:lnTo>
                  <a:lnTo>
                    <a:pt x="2652" y="584"/>
                  </a:lnTo>
                  <a:lnTo>
                    <a:pt x="1326" y="584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rgbClr val="0E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5"/>
            <p:cNvSpPr/>
            <p:nvPr/>
          </p:nvSpPr>
          <p:spPr>
            <a:xfrm>
              <a:off x="-3107455" y="-424354"/>
              <a:ext cx="115102" cy="27009"/>
            </a:xfrm>
            <a:custGeom>
              <a:avLst/>
              <a:gdLst/>
              <a:ahLst/>
              <a:cxnLst/>
              <a:rect l="l" t="t" r="r" b="b"/>
              <a:pathLst>
                <a:path w="2493" h="585" extrusionOk="0">
                  <a:moveTo>
                    <a:pt x="2493" y="1"/>
                  </a:moveTo>
                  <a:lnTo>
                    <a:pt x="2210" y="1"/>
                  </a:lnTo>
                  <a:lnTo>
                    <a:pt x="1326" y="584"/>
                  </a:lnTo>
                  <a:lnTo>
                    <a:pt x="1" y="584"/>
                  </a:lnTo>
                  <a:lnTo>
                    <a:pt x="1" y="584"/>
                  </a:lnTo>
                  <a:lnTo>
                    <a:pt x="1326" y="584"/>
                  </a:lnTo>
                  <a:lnTo>
                    <a:pt x="2210" y="1"/>
                  </a:lnTo>
                  <a:lnTo>
                    <a:pt x="2493" y="1"/>
                  </a:lnTo>
                  <a:close/>
                </a:path>
              </a:pathLst>
            </a:custGeom>
            <a:solidFill>
              <a:srgbClr val="0E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-3433833" y="-424354"/>
              <a:ext cx="20453" cy="46"/>
            </a:xfrm>
            <a:custGeom>
              <a:avLst/>
              <a:gdLst/>
              <a:ahLst/>
              <a:cxnLst/>
              <a:rect l="l" t="t" r="r" b="b"/>
              <a:pathLst>
                <a:path w="443" h="1" extrusionOk="0">
                  <a:moveTo>
                    <a:pt x="1" y="1"/>
                  </a:moveTo>
                  <a:lnTo>
                    <a:pt x="1" y="1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5"/>
            <p:cNvSpPr/>
            <p:nvPr/>
          </p:nvSpPr>
          <p:spPr>
            <a:xfrm>
              <a:off x="-3433833" y="-424354"/>
              <a:ext cx="441478" cy="54758"/>
            </a:xfrm>
            <a:custGeom>
              <a:avLst/>
              <a:gdLst/>
              <a:ahLst/>
              <a:cxnLst/>
              <a:rect l="l" t="t" r="r" b="b"/>
              <a:pathLst>
                <a:path w="9562" h="1186" extrusionOk="0">
                  <a:moveTo>
                    <a:pt x="1" y="1"/>
                  </a:moveTo>
                  <a:cubicBezTo>
                    <a:pt x="372" y="372"/>
                    <a:pt x="1026" y="1026"/>
                    <a:pt x="1697" y="1114"/>
                  </a:cubicBezTo>
                  <a:cubicBezTo>
                    <a:pt x="1980" y="1185"/>
                    <a:pt x="2864" y="1185"/>
                    <a:pt x="3906" y="1185"/>
                  </a:cubicBezTo>
                  <a:cubicBezTo>
                    <a:pt x="5886" y="1185"/>
                    <a:pt x="8607" y="1114"/>
                    <a:pt x="8607" y="1114"/>
                  </a:cubicBezTo>
                  <a:cubicBezTo>
                    <a:pt x="8607" y="1114"/>
                    <a:pt x="9049" y="513"/>
                    <a:pt x="9562" y="1"/>
                  </a:cubicBezTo>
                  <a:lnTo>
                    <a:pt x="9279" y="1"/>
                  </a:lnTo>
                  <a:lnTo>
                    <a:pt x="8395" y="584"/>
                  </a:lnTo>
                  <a:lnTo>
                    <a:pt x="1326" y="584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5"/>
            <p:cNvSpPr/>
            <p:nvPr/>
          </p:nvSpPr>
          <p:spPr>
            <a:xfrm>
              <a:off x="-3583978" y="-910664"/>
              <a:ext cx="46" cy="3324"/>
            </a:xfrm>
            <a:custGeom>
              <a:avLst/>
              <a:gdLst/>
              <a:ahLst/>
              <a:cxnLst/>
              <a:rect l="l" t="t" r="r" b="b"/>
              <a:pathLst>
                <a:path w="1" h="72" extrusionOk="0">
                  <a:moveTo>
                    <a:pt x="1" y="71"/>
                  </a:moveTo>
                  <a:lnTo>
                    <a:pt x="1" y="71"/>
                  </a:lnTo>
                  <a:lnTo>
                    <a:pt x="1" y="71"/>
                  </a:lnTo>
                  <a:lnTo>
                    <a:pt x="1" y="71"/>
                  </a:lnTo>
                  <a:lnTo>
                    <a:pt x="1" y="71"/>
                  </a:lnTo>
                  <a:close/>
                  <a:moveTo>
                    <a:pt x="1" y="71"/>
                  </a:moveTo>
                  <a:lnTo>
                    <a:pt x="1" y="71"/>
                  </a:lnTo>
                  <a:lnTo>
                    <a:pt x="1" y="7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5"/>
            <p:cNvSpPr/>
            <p:nvPr/>
          </p:nvSpPr>
          <p:spPr>
            <a:xfrm>
              <a:off x="-3606157" y="-1148117"/>
              <a:ext cx="187727" cy="505977"/>
            </a:xfrm>
            <a:custGeom>
              <a:avLst/>
              <a:gdLst/>
              <a:ahLst/>
              <a:cxnLst/>
              <a:rect l="l" t="t" r="r" b="b"/>
              <a:pathLst>
                <a:path w="4066" h="10959" extrusionOk="0">
                  <a:moveTo>
                    <a:pt x="4066" y="1"/>
                  </a:moveTo>
                  <a:cubicBezTo>
                    <a:pt x="2510" y="885"/>
                    <a:pt x="1044" y="2422"/>
                    <a:pt x="443" y="5144"/>
                  </a:cubicBezTo>
                  <a:lnTo>
                    <a:pt x="443" y="5214"/>
                  </a:lnTo>
                  <a:cubicBezTo>
                    <a:pt x="443" y="5214"/>
                    <a:pt x="1" y="7141"/>
                    <a:pt x="814" y="10746"/>
                  </a:cubicBezTo>
                  <a:cubicBezTo>
                    <a:pt x="885" y="10817"/>
                    <a:pt x="973" y="10888"/>
                    <a:pt x="1044" y="10958"/>
                  </a:cubicBezTo>
                  <a:cubicBezTo>
                    <a:pt x="301" y="8608"/>
                    <a:pt x="1857" y="7424"/>
                    <a:pt x="2298" y="7212"/>
                  </a:cubicBezTo>
                  <a:cubicBezTo>
                    <a:pt x="2210" y="6911"/>
                    <a:pt x="1998" y="6469"/>
                    <a:pt x="1698" y="5745"/>
                  </a:cubicBezTo>
                  <a:cubicBezTo>
                    <a:pt x="885" y="3606"/>
                    <a:pt x="2952" y="1167"/>
                    <a:pt x="406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5"/>
            <p:cNvSpPr/>
            <p:nvPr/>
          </p:nvSpPr>
          <p:spPr>
            <a:xfrm>
              <a:off x="-3002187" y="-1148117"/>
              <a:ext cx="186896" cy="496189"/>
            </a:xfrm>
            <a:custGeom>
              <a:avLst/>
              <a:gdLst/>
              <a:ahLst/>
              <a:cxnLst/>
              <a:rect l="l" t="t" r="r" b="b"/>
              <a:pathLst>
                <a:path w="4048" h="10747" extrusionOk="0">
                  <a:moveTo>
                    <a:pt x="1" y="1"/>
                  </a:moveTo>
                  <a:lnTo>
                    <a:pt x="1" y="1"/>
                  </a:lnTo>
                  <a:cubicBezTo>
                    <a:pt x="1538" y="885"/>
                    <a:pt x="3093" y="2422"/>
                    <a:pt x="3606" y="5214"/>
                  </a:cubicBezTo>
                  <a:cubicBezTo>
                    <a:pt x="3606" y="5214"/>
                    <a:pt x="4048" y="7141"/>
                    <a:pt x="3305" y="10746"/>
                  </a:cubicBezTo>
                  <a:lnTo>
                    <a:pt x="3305" y="10746"/>
                  </a:lnTo>
                  <a:cubicBezTo>
                    <a:pt x="4048" y="7141"/>
                    <a:pt x="3606" y="5214"/>
                    <a:pt x="3606" y="5214"/>
                  </a:cubicBezTo>
                  <a:cubicBezTo>
                    <a:pt x="3093" y="2422"/>
                    <a:pt x="1538" y="885"/>
                    <a:pt x="1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5"/>
            <p:cNvSpPr/>
            <p:nvPr/>
          </p:nvSpPr>
          <p:spPr>
            <a:xfrm>
              <a:off x="-3000416" y="-1148117"/>
              <a:ext cx="186896" cy="505977"/>
            </a:xfrm>
            <a:custGeom>
              <a:avLst/>
              <a:gdLst/>
              <a:ahLst/>
              <a:cxnLst/>
              <a:rect l="l" t="t" r="r" b="b"/>
              <a:pathLst>
                <a:path w="4048" h="10959" extrusionOk="0">
                  <a:moveTo>
                    <a:pt x="1" y="1"/>
                  </a:moveTo>
                  <a:cubicBezTo>
                    <a:pt x="1185" y="1167"/>
                    <a:pt x="3235" y="3606"/>
                    <a:pt x="2351" y="5745"/>
                  </a:cubicBezTo>
                  <a:cubicBezTo>
                    <a:pt x="2068" y="6469"/>
                    <a:pt x="1909" y="6911"/>
                    <a:pt x="1768" y="7212"/>
                  </a:cubicBezTo>
                  <a:cubicBezTo>
                    <a:pt x="2210" y="7424"/>
                    <a:pt x="3747" y="8608"/>
                    <a:pt x="3093" y="10958"/>
                  </a:cubicBezTo>
                  <a:cubicBezTo>
                    <a:pt x="3164" y="10888"/>
                    <a:pt x="3235" y="10817"/>
                    <a:pt x="3305" y="10746"/>
                  </a:cubicBezTo>
                  <a:cubicBezTo>
                    <a:pt x="4048" y="7141"/>
                    <a:pt x="3606" y="5214"/>
                    <a:pt x="3606" y="5214"/>
                  </a:cubicBezTo>
                  <a:cubicBezTo>
                    <a:pt x="3093" y="2422"/>
                    <a:pt x="1538" y="885"/>
                    <a:pt x="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5"/>
            <p:cNvSpPr/>
            <p:nvPr/>
          </p:nvSpPr>
          <p:spPr>
            <a:xfrm>
              <a:off x="-3328564" y="1574814"/>
              <a:ext cx="230942" cy="40814"/>
            </a:xfrm>
            <a:custGeom>
              <a:avLst/>
              <a:gdLst/>
              <a:ahLst/>
              <a:cxnLst/>
              <a:rect l="l" t="t" r="r" b="b"/>
              <a:pathLst>
                <a:path w="5002" h="884" extrusionOk="0">
                  <a:moveTo>
                    <a:pt x="442" y="0"/>
                  </a:moveTo>
                  <a:cubicBezTo>
                    <a:pt x="212" y="0"/>
                    <a:pt x="0" y="230"/>
                    <a:pt x="0" y="442"/>
                  </a:cubicBezTo>
                  <a:cubicBezTo>
                    <a:pt x="0" y="672"/>
                    <a:pt x="212" y="884"/>
                    <a:pt x="442" y="884"/>
                  </a:cubicBezTo>
                  <a:lnTo>
                    <a:pt x="4560" y="884"/>
                  </a:lnTo>
                  <a:cubicBezTo>
                    <a:pt x="4790" y="884"/>
                    <a:pt x="5002" y="672"/>
                    <a:pt x="5002" y="442"/>
                  </a:cubicBezTo>
                  <a:cubicBezTo>
                    <a:pt x="5002" y="230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5"/>
            <p:cNvSpPr/>
            <p:nvPr/>
          </p:nvSpPr>
          <p:spPr>
            <a:xfrm>
              <a:off x="-3328564" y="1703721"/>
              <a:ext cx="230942" cy="44923"/>
            </a:xfrm>
            <a:custGeom>
              <a:avLst/>
              <a:gdLst/>
              <a:ahLst/>
              <a:cxnLst/>
              <a:rect l="l" t="t" r="r" b="b"/>
              <a:pathLst>
                <a:path w="5002" h="973" extrusionOk="0">
                  <a:moveTo>
                    <a:pt x="442" y="0"/>
                  </a:moveTo>
                  <a:cubicBezTo>
                    <a:pt x="212" y="0"/>
                    <a:pt x="0" y="230"/>
                    <a:pt x="0" y="442"/>
                  </a:cubicBezTo>
                  <a:lnTo>
                    <a:pt x="0" y="531"/>
                  </a:lnTo>
                  <a:cubicBezTo>
                    <a:pt x="0" y="743"/>
                    <a:pt x="212" y="972"/>
                    <a:pt x="442" y="972"/>
                  </a:cubicBezTo>
                  <a:lnTo>
                    <a:pt x="4560" y="972"/>
                  </a:lnTo>
                  <a:cubicBezTo>
                    <a:pt x="4790" y="972"/>
                    <a:pt x="5002" y="743"/>
                    <a:pt x="5002" y="531"/>
                  </a:cubicBezTo>
                  <a:lnTo>
                    <a:pt x="5002" y="442"/>
                  </a:lnTo>
                  <a:cubicBezTo>
                    <a:pt x="5002" y="230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5"/>
            <p:cNvSpPr/>
            <p:nvPr/>
          </p:nvSpPr>
          <p:spPr>
            <a:xfrm>
              <a:off x="-3328564" y="1836737"/>
              <a:ext cx="230942" cy="40814"/>
            </a:xfrm>
            <a:custGeom>
              <a:avLst/>
              <a:gdLst/>
              <a:ahLst/>
              <a:cxnLst/>
              <a:rect l="l" t="t" r="r" b="b"/>
              <a:pathLst>
                <a:path w="5002" h="884" extrusionOk="0">
                  <a:moveTo>
                    <a:pt x="442" y="0"/>
                  </a:moveTo>
                  <a:cubicBezTo>
                    <a:pt x="212" y="0"/>
                    <a:pt x="0" y="142"/>
                    <a:pt x="0" y="442"/>
                  </a:cubicBezTo>
                  <a:cubicBezTo>
                    <a:pt x="0" y="654"/>
                    <a:pt x="212" y="884"/>
                    <a:pt x="442" y="884"/>
                  </a:cubicBezTo>
                  <a:lnTo>
                    <a:pt x="4560" y="884"/>
                  </a:lnTo>
                  <a:cubicBezTo>
                    <a:pt x="4790" y="884"/>
                    <a:pt x="5002" y="654"/>
                    <a:pt x="5002" y="442"/>
                  </a:cubicBezTo>
                  <a:cubicBezTo>
                    <a:pt x="5002" y="142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5"/>
            <p:cNvSpPr/>
            <p:nvPr/>
          </p:nvSpPr>
          <p:spPr>
            <a:xfrm>
              <a:off x="-3328564" y="1959134"/>
              <a:ext cx="230942" cy="44092"/>
            </a:xfrm>
            <a:custGeom>
              <a:avLst/>
              <a:gdLst/>
              <a:ahLst/>
              <a:cxnLst/>
              <a:rect l="l" t="t" r="r" b="b"/>
              <a:pathLst>
                <a:path w="5002" h="955" extrusionOk="0">
                  <a:moveTo>
                    <a:pt x="442" y="0"/>
                  </a:moveTo>
                  <a:cubicBezTo>
                    <a:pt x="212" y="0"/>
                    <a:pt x="0" y="212"/>
                    <a:pt x="0" y="513"/>
                  </a:cubicBezTo>
                  <a:cubicBezTo>
                    <a:pt x="0" y="742"/>
                    <a:pt x="212" y="954"/>
                    <a:pt x="442" y="954"/>
                  </a:cubicBezTo>
                  <a:lnTo>
                    <a:pt x="4560" y="954"/>
                  </a:lnTo>
                  <a:cubicBezTo>
                    <a:pt x="4790" y="954"/>
                    <a:pt x="5002" y="742"/>
                    <a:pt x="5002" y="513"/>
                  </a:cubicBezTo>
                  <a:cubicBezTo>
                    <a:pt x="5002" y="212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5"/>
            <p:cNvSpPr/>
            <p:nvPr/>
          </p:nvSpPr>
          <p:spPr>
            <a:xfrm>
              <a:off x="-3328564" y="2088041"/>
              <a:ext cx="230942" cy="44092"/>
            </a:xfrm>
            <a:custGeom>
              <a:avLst/>
              <a:gdLst/>
              <a:ahLst/>
              <a:cxnLst/>
              <a:rect l="l" t="t" r="r" b="b"/>
              <a:pathLst>
                <a:path w="5002" h="955" extrusionOk="0">
                  <a:moveTo>
                    <a:pt x="442" y="0"/>
                  </a:moveTo>
                  <a:cubicBezTo>
                    <a:pt x="212" y="0"/>
                    <a:pt x="0" y="230"/>
                    <a:pt x="0" y="442"/>
                  </a:cubicBezTo>
                  <a:cubicBezTo>
                    <a:pt x="0" y="743"/>
                    <a:pt x="212" y="955"/>
                    <a:pt x="442" y="955"/>
                  </a:cubicBezTo>
                  <a:lnTo>
                    <a:pt x="4560" y="955"/>
                  </a:lnTo>
                  <a:cubicBezTo>
                    <a:pt x="4790" y="955"/>
                    <a:pt x="5002" y="743"/>
                    <a:pt x="5002" y="442"/>
                  </a:cubicBezTo>
                  <a:cubicBezTo>
                    <a:pt x="5002" y="230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5"/>
            <p:cNvSpPr/>
            <p:nvPr/>
          </p:nvSpPr>
          <p:spPr>
            <a:xfrm>
              <a:off x="-3328564" y="2217780"/>
              <a:ext cx="230942" cy="40860"/>
            </a:xfrm>
            <a:custGeom>
              <a:avLst/>
              <a:gdLst/>
              <a:ahLst/>
              <a:cxnLst/>
              <a:rect l="l" t="t" r="r" b="b"/>
              <a:pathLst>
                <a:path w="5002" h="885" extrusionOk="0">
                  <a:moveTo>
                    <a:pt x="442" y="0"/>
                  </a:moveTo>
                  <a:cubicBezTo>
                    <a:pt x="212" y="0"/>
                    <a:pt x="0" y="213"/>
                    <a:pt x="0" y="442"/>
                  </a:cubicBezTo>
                  <a:cubicBezTo>
                    <a:pt x="0" y="654"/>
                    <a:pt x="212" y="884"/>
                    <a:pt x="442" y="884"/>
                  </a:cubicBezTo>
                  <a:lnTo>
                    <a:pt x="4560" y="884"/>
                  </a:lnTo>
                  <a:cubicBezTo>
                    <a:pt x="4790" y="884"/>
                    <a:pt x="5002" y="654"/>
                    <a:pt x="5002" y="442"/>
                  </a:cubicBezTo>
                  <a:cubicBezTo>
                    <a:pt x="5002" y="213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-3328564" y="1452417"/>
              <a:ext cx="230942" cy="40814"/>
            </a:xfrm>
            <a:custGeom>
              <a:avLst/>
              <a:gdLst/>
              <a:ahLst/>
              <a:cxnLst/>
              <a:rect l="l" t="t" r="r" b="b"/>
              <a:pathLst>
                <a:path w="5002" h="884" extrusionOk="0">
                  <a:moveTo>
                    <a:pt x="442" y="0"/>
                  </a:moveTo>
                  <a:cubicBezTo>
                    <a:pt x="212" y="0"/>
                    <a:pt x="0" y="141"/>
                    <a:pt x="0" y="442"/>
                  </a:cubicBezTo>
                  <a:cubicBezTo>
                    <a:pt x="0" y="672"/>
                    <a:pt x="212" y="884"/>
                    <a:pt x="442" y="884"/>
                  </a:cubicBezTo>
                  <a:lnTo>
                    <a:pt x="4560" y="884"/>
                  </a:lnTo>
                  <a:cubicBezTo>
                    <a:pt x="4790" y="884"/>
                    <a:pt x="5002" y="672"/>
                    <a:pt x="5002" y="442"/>
                  </a:cubicBezTo>
                  <a:cubicBezTo>
                    <a:pt x="5002" y="141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5"/>
            <p:cNvSpPr/>
            <p:nvPr/>
          </p:nvSpPr>
          <p:spPr>
            <a:xfrm>
              <a:off x="-3383230" y="260765"/>
              <a:ext cx="360680" cy="209242"/>
            </a:xfrm>
            <a:custGeom>
              <a:avLst/>
              <a:gdLst/>
              <a:ahLst/>
              <a:cxnLst/>
              <a:rect l="l" t="t" r="r" b="b"/>
              <a:pathLst>
                <a:path w="7812" h="4532" extrusionOk="0">
                  <a:moveTo>
                    <a:pt x="614" y="0"/>
                  </a:moveTo>
                  <a:cubicBezTo>
                    <a:pt x="363" y="0"/>
                    <a:pt x="180" y="67"/>
                    <a:pt x="159" y="255"/>
                  </a:cubicBezTo>
                  <a:cubicBezTo>
                    <a:pt x="0" y="997"/>
                    <a:pt x="159" y="2022"/>
                    <a:pt x="1396" y="2835"/>
                  </a:cubicBezTo>
                  <a:cubicBezTo>
                    <a:pt x="2651" y="3648"/>
                    <a:pt x="2881" y="3860"/>
                    <a:pt x="3394" y="4231"/>
                  </a:cubicBezTo>
                  <a:lnTo>
                    <a:pt x="3835" y="4532"/>
                  </a:lnTo>
                  <a:lnTo>
                    <a:pt x="4047" y="4532"/>
                  </a:lnTo>
                  <a:lnTo>
                    <a:pt x="4489" y="4231"/>
                  </a:lnTo>
                  <a:cubicBezTo>
                    <a:pt x="4931" y="3860"/>
                    <a:pt x="5161" y="3648"/>
                    <a:pt x="6486" y="2835"/>
                  </a:cubicBezTo>
                  <a:cubicBezTo>
                    <a:pt x="7741" y="2022"/>
                    <a:pt x="7812" y="997"/>
                    <a:pt x="7741" y="255"/>
                  </a:cubicBezTo>
                  <a:cubicBezTo>
                    <a:pt x="7695" y="67"/>
                    <a:pt x="7500" y="0"/>
                    <a:pt x="7245" y="0"/>
                  </a:cubicBezTo>
                  <a:cubicBezTo>
                    <a:pt x="6609" y="0"/>
                    <a:pt x="5603" y="414"/>
                    <a:pt x="5603" y="414"/>
                  </a:cubicBezTo>
                  <a:lnTo>
                    <a:pt x="2280" y="414"/>
                  </a:lnTo>
                  <a:cubicBezTo>
                    <a:pt x="2280" y="414"/>
                    <a:pt x="1237" y="0"/>
                    <a:pt x="61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5"/>
            <p:cNvSpPr/>
            <p:nvPr/>
          </p:nvSpPr>
          <p:spPr>
            <a:xfrm>
              <a:off x="-2914048" y="276140"/>
              <a:ext cx="775194" cy="1021511"/>
            </a:xfrm>
            <a:custGeom>
              <a:avLst/>
              <a:gdLst/>
              <a:ahLst/>
              <a:cxnLst/>
              <a:rect l="l" t="t" r="r" b="b"/>
              <a:pathLst>
                <a:path w="16790" h="22125" extrusionOk="0">
                  <a:moveTo>
                    <a:pt x="14695" y="0"/>
                  </a:moveTo>
                  <a:cubicBezTo>
                    <a:pt x="14364" y="0"/>
                    <a:pt x="13948" y="130"/>
                    <a:pt x="13414" y="434"/>
                  </a:cubicBezTo>
                  <a:cubicBezTo>
                    <a:pt x="11346" y="1548"/>
                    <a:pt x="5090" y="3386"/>
                    <a:pt x="3977" y="3898"/>
                  </a:cubicBezTo>
                  <a:cubicBezTo>
                    <a:pt x="3977" y="3898"/>
                    <a:pt x="955" y="3898"/>
                    <a:pt x="513" y="5524"/>
                  </a:cubicBezTo>
                  <a:cubicBezTo>
                    <a:pt x="0" y="7150"/>
                    <a:pt x="4931" y="20476"/>
                    <a:pt x="3765" y="22013"/>
                  </a:cubicBezTo>
                  <a:cubicBezTo>
                    <a:pt x="3845" y="22088"/>
                    <a:pt x="3958" y="22124"/>
                    <a:pt x="4094" y="22124"/>
                  </a:cubicBezTo>
                  <a:cubicBezTo>
                    <a:pt x="5449" y="22124"/>
                    <a:pt x="9134" y="18489"/>
                    <a:pt x="6999" y="11922"/>
                  </a:cubicBezTo>
                  <a:cubicBezTo>
                    <a:pt x="7670" y="8034"/>
                    <a:pt x="16790" y="3527"/>
                    <a:pt x="16277" y="2131"/>
                  </a:cubicBezTo>
                  <a:cubicBezTo>
                    <a:pt x="15898" y="1046"/>
                    <a:pt x="15635" y="0"/>
                    <a:pt x="146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5"/>
            <p:cNvSpPr/>
            <p:nvPr/>
          </p:nvSpPr>
          <p:spPr>
            <a:xfrm>
              <a:off x="-2131554" y="1874412"/>
              <a:ext cx="423841" cy="1169486"/>
            </a:xfrm>
            <a:custGeom>
              <a:avLst/>
              <a:gdLst/>
              <a:ahLst/>
              <a:cxnLst/>
              <a:rect l="l" t="t" r="r" b="b"/>
              <a:pathLst>
                <a:path w="9180" h="25330" extrusionOk="0">
                  <a:moveTo>
                    <a:pt x="1270" y="1"/>
                  </a:moveTo>
                  <a:cubicBezTo>
                    <a:pt x="1024" y="1"/>
                    <a:pt x="803" y="120"/>
                    <a:pt x="655" y="439"/>
                  </a:cubicBezTo>
                  <a:cubicBezTo>
                    <a:pt x="1" y="1694"/>
                    <a:pt x="655" y="1022"/>
                    <a:pt x="1980" y="3814"/>
                  </a:cubicBezTo>
                  <a:cubicBezTo>
                    <a:pt x="3376" y="6625"/>
                    <a:pt x="3677" y="9717"/>
                    <a:pt x="4331" y="13535"/>
                  </a:cubicBezTo>
                  <a:cubicBezTo>
                    <a:pt x="4932" y="17370"/>
                    <a:pt x="5886" y="23856"/>
                    <a:pt x="7423" y="25252"/>
                  </a:cubicBezTo>
                  <a:cubicBezTo>
                    <a:pt x="7814" y="25299"/>
                    <a:pt x="8149" y="25330"/>
                    <a:pt x="8412" y="25330"/>
                  </a:cubicBezTo>
                  <a:cubicBezTo>
                    <a:pt x="8945" y="25330"/>
                    <a:pt x="9180" y="25201"/>
                    <a:pt x="8979" y="24810"/>
                  </a:cubicBezTo>
                  <a:cubicBezTo>
                    <a:pt x="8608" y="24139"/>
                    <a:pt x="8466" y="23856"/>
                    <a:pt x="8024" y="23255"/>
                  </a:cubicBezTo>
                  <a:cubicBezTo>
                    <a:pt x="7583" y="22601"/>
                    <a:pt x="6328" y="17228"/>
                    <a:pt x="5886" y="14136"/>
                  </a:cubicBezTo>
                  <a:cubicBezTo>
                    <a:pt x="5373" y="11043"/>
                    <a:pt x="5585" y="10000"/>
                    <a:pt x="4631" y="7349"/>
                  </a:cubicBezTo>
                  <a:cubicBezTo>
                    <a:pt x="3677" y="4787"/>
                    <a:pt x="4048" y="1976"/>
                    <a:pt x="2935" y="1022"/>
                  </a:cubicBezTo>
                  <a:cubicBezTo>
                    <a:pt x="2935" y="1022"/>
                    <a:pt x="1992" y="1"/>
                    <a:pt x="127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5"/>
            <p:cNvSpPr/>
            <p:nvPr/>
          </p:nvSpPr>
          <p:spPr>
            <a:xfrm>
              <a:off x="-2046693" y="1860561"/>
              <a:ext cx="448819" cy="1184722"/>
            </a:xfrm>
            <a:custGeom>
              <a:avLst/>
              <a:gdLst/>
              <a:ahLst/>
              <a:cxnLst/>
              <a:rect l="l" t="t" r="r" b="b"/>
              <a:pathLst>
                <a:path w="9721" h="25660" extrusionOk="0">
                  <a:moveTo>
                    <a:pt x="1860" y="1"/>
                  </a:moveTo>
                  <a:cubicBezTo>
                    <a:pt x="1415" y="1"/>
                    <a:pt x="950" y="120"/>
                    <a:pt x="814" y="580"/>
                  </a:cubicBezTo>
                  <a:cubicBezTo>
                    <a:pt x="513" y="1552"/>
                    <a:pt x="1" y="1835"/>
                    <a:pt x="814" y="3231"/>
                  </a:cubicBezTo>
                  <a:cubicBezTo>
                    <a:pt x="1538" y="4556"/>
                    <a:pt x="4631" y="10601"/>
                    <a:pt x="5585" y="14436"/>
                  </a:cubicBezTo>
                  <a:cubicBezTo>
                    <a:pt x="6469" y="18341"/>
                    <a:pt x="6628" y="25252"/>
                    <a:pt x="7282" y="25552"/>
                  </a:cubicBezTo>
                  <a:cubicBezTo>
                    <a:pt x="7423" y="25622"/>
                    <a:pt x="7614" y="25660"/>
                    <a:pt x="7828" y="25660"/>
                  </a:cubicBezTo>
                  <a:cubicBezTo>
                    <a:pt x="8526" y="25660"/>
                    <a:pt x="9454" y="25258"/>
                    <a:pt x="9562" y="24297"/>
                  </a:cubicBezTo>
                  <a:cubicBezTo>
                    <a:pt x="9721" y="23042"/>
                    <a:pt x="8325" y="20904"/>
                    <a:pt x="7724" y="18624"/>
                  </a:cubicBezTo>
                  <a:cubicBezTo>
                    <a:pt x="7141" y="16274"/>
                    <a:pt x="4932" y="6765"/>
                    <a:pt x="3747" y="4415"/>
                  </a:cubicBezTo>
                  <a:cubicBezTo>
                    <a:pt x="2493" y="2135"/>
                    <a:pt x="2793" y="138"/>
                    <a:pt x="2793" y="138"/>
                  </a:cubicBezTo>
                  <a:cubicBezTo>
                    <a:pt x="2793" y="138"/>
                    <a:pt x="2338" y="1"/>
                    <a:pt x="1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5"/>
            <p:cNvSpPr/>
            <p:nvPr/>
          </p:nvSpPr>
          <p:spPr>
            <a:xfrm>
              <a:off x="-2373071" y="408233"/>
              <a:ext cx="490372" cy="1474116"/>
            </a:xfrm>
            <a:custGeom>
              <a:avLst/>
              <a:gdLst/>
              <a:ahLst/>
              <a:cxnLst/>
              <a:rect l="l" t="t" r="r" b="b"/>
              <a:pathLst>
                <a:path w="10621" h="31928" extrusionOk="0">
                  <a:moveTo>
                    <a:pt x="2052" y="0"/>
                  </a:moveTo>
                  <a:cubicBezTo>
                    <a:pt x="1528" y="0"/>
                    <a:pt x="1055" y="189"/>
                    <a:pt x="814" y="754"/>
                  </a:cubicBezTo>
                  <a:cubicBezTo>
                    <a:pt x="1" y="2433"/>
                    <a:pt x="283" y="3105"/>
                    <a:pt x="1980" y="4501"/>
                  </a:cubicBezTo>
                  <a:cubicBezTo>
                    <a:pt x="3818" y="6198"/>
                    <a:pt x="6469" y="25126"/>
                    <a:pt x="5515" y="27547"/>
                  </a:cubicBezTo>
                  <a:cubicBezTo>
                    <a:pt x="4631" y="30056"/>
                    <a:pt x="3535" y="31082"/>
                    <a:pt x="4790" y="31753"/>
                  </a:cubicBezTo>
                  <a:cubicBezTo>
                    <a:pt x="5037" y="31879"/>
                    <a:pt x="5218" y="31928"/>
                    <a:pt x="5367" y="31928"/>
                  </a:cubicBezTo>
                  <a:cubicBezTo>
                    <a:pt x="5656" y="31928"/>
                    <a:pt x="5824" y="31746"/>
                    <a:pt x="6115" y="31594"/>
                  </a:cubicBezTo>
                  <a:cubicBezTo>
                    <a:pt x="6348" y="31420"/>
                    <a:pt x="6689" y="31293"/>
                    <a:pt x="7294" y="31293"/>
                  </a:cubicBezTo>
                  <a:cubicBezTo>
                    <a:pt x="7425" y="31293"/>
                    <a:pt x="7567" y="31299"/>
                    <a:pt x="7724" y="31311"/>
                  </a:cubicBezTo>
                  <a:cubicBezTo>
                    <a:pt x="8777" y="31386"/>
                    <a:pt x="9580" y="31667"/>
                    <a:pt x="10049" y="31667"/>
                  </a:cubicBezTo>
                  <a:cubicBezTo>
                    <a:pt x="10469" y="31667"/>
                    <a:pt x="10621" y="31441"/>
                    <a:pt x="10445" y="30640"/>
                  </a:cubicBezTo>
                  <a:cubicBezTo>
                    <a:pt x="10163" y="28943"/>
                    <a:pt x="7441" y="24684"/>
                    <a:pt x="6911" y="21874"/>
                  </a:cubicBezTo>
                  <a:cubicBezTo>
                    <a:pt x="6469" y="19081"/>
                    <a:pt x="5515" y="4643"/>
                    <a:pt x="5744" y="3847"/>
                  </a:cubicBezTo>
                  <a:cubicBezTo>
                    <a:pt x="5886" y="3105"/>
                    <a:pt x="7211" y="2663"/>
                    <a:pt x="6328" y="1550"/>
                  </a:cubicBezTo>
                  <a:cubicBezTo>
                    <a:pt x="6328" y="1550"/>
                    <a:pt x="6190" y="552"/>
                    <a:pt x="5213" y="552"/>
                  </a:cubicBezTo>
                  <a:cubicBezTo>
                    <a:pt x="4977" y="552"/>
                    <a:pt x="4692" y="610"/>
                    <a:pt x="4348" y="754"/>
                  </a:cubicBezTo>
                  <a:cubicBezTo>
                    <a:pt x="4348" y="754"/>
                    <a:pt x="3099" y="0"/>
                    <a:pt x="20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5"/>
            <p:cNvSpPr/>
            <p:nvPr/>
          </p:nvSpPr>
          <p:spPr>
            <a:xfrm>
              <a:off x="-1850054" y="3060662"/>
              <a:ext cx="346875" cy="214413"/>
            </a:xfrm>
            <a:custGeom>
              <a:avLst/>
              <a:gdLst/>
              <a:ahLst/>
              <a:cxnLst/>
              <a:rect l="l" t="t" r="r" b="b"/>
              <a:pathLst>
                <a:path w="7513" h="4644" extrusionOk="0">
                  <a:moveTo>
                    <a:pt x="743" y="1"/>
                  </a:moveTo>
                  <a:cubicBezTo>
                    <a:pt x="160" y="955"/>
                    <a:pt x="1" y="3977"/>
                    <a:pt x="743" y="4490"/>
                  </a:cubicBezTo>
                  <a:cubicBezTo>
                    <a:pt x="940" y="4597"/>
                    <a:pt x="1223" y="4644"/>
                    <a:pt x="1557" y="4644"/>
                  </a:cubicBezTo>
                  <a:cubicBezTo>
                    <a:pt x="2601" y="4644"/>
                    <a:pt x="4140" y="4186"/>
                    <a:pt x="5091" y="3677"/>
                  </a:cubicBezTo>
                  <a:cubicBezTo>
                    <a:pt x="6346" y="3094"/>
                    <a:pt x="6929" y="1839"/>
                    <a:pt x="7229" y="1397"/>
                  </a:cubicBezTo>
                  <a:cubicBezTo>
                    <a:pt x="7512" y="955"/>
                    <a:pt x="5674" y="1"/>
                    <a:pt x="567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5"/>
            <p:cNvSpPr/>
            <p:nvPr/>
          </p:nvSpPr>
          <p:spPr>
            <a:xfrm>
              <a:off x="-1533418" y="3101476"/>
              <a:ext cx="139572" cy="192437"/>
            </a:xfrm>
            <a:custGeom>
              <a:avLst/>
              <a:gdLst/>
              <a:ahLst/>
              <a:cxnLst/>
              <a:rect l="l" t="t" r="r" b="b"/>
              <a:pathLst>
                <a:path w="3023" h="4168" extrusionOk="0">
                  <a:moveTo>
                    <a:pt x="742" y="0"/>
                  </a:moveTo>
                  <a:cubicBezTo>
                    <a:pt x="742" y="0"/>
                    <a:pt x="0" y="813"/>
                    <a:pt x="301" y="1326"/>
                  </a:cubicBezTo>
                  <a:cubicBezTo>
                    <a:pt x="496" y="1865"/>
                    <a:pt x="1959" y="4168"/>
                    <a:pt x="2474" y="4168"/>
                  </a:cubicBezTo>
                  <a:cubicBezTo>
                    <a:pt x="2516" y="4168"/>
                    <a:pt x="2552" y="4152"/>
                    <a:pt x="2580" y="4118"/>
                  </a:cubicBezTo>
                  <a:cubicBezTo>
                    <a:pt x="2952" y="3676"/>
                    <a:pt x="3022" y="3235"/>
                    <a:pt x="2952" y="2722"/>
                  </a:cubicBezTo>
                  <a:cubicBezTo>
                    <a:pt x="2792" y="2280"/>
                    <a:pt x="742" y="0"/>
                    <a:pt x="74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5"/>
            <p:cNvSpPr/>
            <p:nvPr/>
          </p:nvSpPr>
          <p:spPr>
            <a:xfrm>
              <a:off x="-1417577" y="3274476"/>
              <a:ext cx="123089" cy="229557"/>
            </a:xfrm>
            <a:custGeom>
              <a:avLst/>
              <a:gdLst/>
              <a:ahLst/>
              <a:cxnLst/>
              <a:rect l="l" t="t" r="r" b="b"/>
              <a:pathLst>
                <a:path w="2666" h="4972" extrusionOk="0">
                  <a:moveTo>
                    <a:pt x="884" y="0"/>
                  </a:moveTo>
                  <a:cubicBezTo>
                    <a:pt x="884" y="0"/>
                    <a:pt x="1" y="530"/>
                    <a:pt x="213" y="972"/>
                  </a:cubicBezTo>
                  <a:cubicBezTo>
                    <a:pt x="354" y="1485"/>
                    <a:pt x="1909" y="3765"/>
                    <a:pt x="2121" y="4790"/>
                  </a:cubicBezTo>
                  <a:cubicBezTo>
                    <a:pt x="2204" y="4916"/>
                    <a:pt x="2277" y="4971"/>
                    <a:pt x="2339" y="4971"/>
                  </a:cubicBezTo>
                  <a:cubicBezTo>
                    <a:pt x="2607" y="4971"/>
                    <a:pt x="2666" y="3927"/>
                    <a:pt x="2422" y="3022"/>
                  </a:cubicBezTo>
                  <a:cubicBezTo>
                    <a:pt x="2121" y="1856"/>
                    <a:pt x="884" y="0"/>
                    <a:pt x="8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5"/>
            <p:cNvSpPr/>
            <p:nvPr/>
          </p:nvSpPr>
          <p:spPr>
            <a:xfrm>
              <a:off x="-1601150" y="3220595"/>
              <a:ext cx="159148" cy="319081"/>
            </a:xfrm>
            <a:custGeom>
              <a:avLst/>
              <a:gdLst/>
              <a:ahLst/>
              <a:cxnLst/>
              <a:rect l="l" t="t" r="r" b="b"/>
              <a:pathLst>
                <a:path w="3447" h="6911" extrusionOk="0">
                  <a:moveTo>
                    <a:pt x="955" y="1"/>
                  </a:moveTo>
                  <a:cubicBezTo>
                    <a:pt x="955" y="1"/>
                    <a:pt x="0" y="71"/>
                    <a:pt x="354" y="1167"/>
                  </a:cubicBezTo>
                  <a:cubicBezTo>
                    <a:pt x="796" y="2210"/>
                    <a:pt x="2421" y="6911"/>
                    <a:pt x="2793" y="6911"/>
                  </a:cubicBezTo>
                  <a:cubicBezTo>
                    <a:pt x="3164" y="6911"/>
                    <a:pt x="3447" y="6628"/>
                    <a:pt x="3376" y="6257"/>
                  </a:cubicBezTo>
                  <a:cubicBezTo>
                    <a:pt x="3305" y="5886"/>
                    <a:pt x="1167" y="71"/>
                    <a:pt x="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5"/>
            <p:cNvSpPr/>
            <p:nvPr/>
          </p:nvSpPr>
          <p:spPr>
            <a:xfrm>
              <a:off x="-1462454" y="3555514"/>
              <a:ext cx="109377" cy="166720"/>
            </a:xfrm>
            <a:custGeom>
              <a:avLst/>
              <a:gdLst/>
              <a:ahLst/>
              <a:cxnLst/>
              <a:rect l="l" t="t" r="r" b="b"/>
              <a:pathLst>
                <a:path w="2369" h="3611" extrusionOk="0">
                  <a:moveTo>
                    <a:pt x="456" y="0"/>
                  </a:moveTo>
                  <a:cubicBezTo>
                    <a:pt x="171" y="0"/>
                    <a:pt x="1" y="328"/>
                    <a:pt x="1" y="328"/>
                  </a:cubicBezTo>
                  <a:cubicBezTo>
                    <a:pt x="1" y="328"/>
                    <a:pt x="1114" y="3050"/>
                    <a:pt x="1114" y="3421"/>
                  </a:cubicBezTo>
                  <a:cubicBezTo>
                    <a:pt x="1114" y="3558"/>
                    <a:pt x="1163" y="3610"/>
                    <a:pt x="1242" y="3610"/>
                  </a:cubicBezTo>
                  <a:cubicBezTo>
                    <a:pt x="1418" y="3610"/>
                    <a:pt x="1741" y="3350"/>
                    <a:pt x="1998" y="3192"/>
                  </a:cubicBezTo>
                  <a:cubicBezTo>
                    <a:pt x="2369" y="2979"/>
                    <a:pt x="973" y="258"/>
                    <a:pt x="602" y="28"/>
                  </a:cubicBezTo>
                  <a:cubicBezTo>
                    <a:pt x="550" y="9"/>
                    <a:pt x="502" y="0"/>
                    <a:pt x="45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5"/>
            <p:cNvSpPr/>
            <p:nvPr/>
          </p:nvSpPr>
          <p:spPr>
            <a:xfrm>
              <a:off x="-1397170" y="3713462"/>
              <a:ext cx="77566" cy="106930"/>
            </a:xfrm>
            <a:custGeom>
              <a:avLst/>
              <a:gdLst/>
              <a:ahLst/>
              <a:cxnLst/>
              <a:rect l="l" t="t" r="r" b="b"/>
              <a:pathLst>
                <a:path w="1680" h="2316" extrusionOk="0">
                  <a:moveTo>
                    <a:pt x="884" y="0"/>
                  </a:moveTo>
                  <a:cubicBezTo>
                    <a:pt x="884" y="0"/>
                    <a:pt x="1" y="442"/>
                    <a:pt x="71" y="654"/>
                  </a:cubicBezTo>
                  <a:cubicBezTo>
                    <a:pt x="136" y="865"/>
                    <a:pt x="768" y="2316"/>
                    <a:pt x="1145" y="2316"/>
                  </a:cubicBezTo>
                  <a:cubicBezTo>
                    <a:pt x="1178" y="2316"/>
                    <a:pt x="1209" y="2304"/>
                    <a:pt x="1238" y="2280"/>
                  </a:cubicBezTo>
                  <a:cubicBezTo>
                    <a:pt x="1679" y="1980"/>
                    <a:pt x="884" y="0"/>
                    <a:pt x="8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5"/>
            <p:cNvSpPr/>
            <p:nvPr/>
          </p:nvSpPr>
          <p:spPr>
            <a:xfrm>
              <a:off x="-1655077" y="3247512"/>
              <a:ext cx="87400" cy="333855"/>
            </a:xfrm>
            <a:custGeom>
              <a:avLst/>
              <a:gdLst/>
              <a:ahLst/>
              <a:cxnLst/>
              <a:rect l="l" t="t" r="r" b="b"/>
              <a:pathLst>
                <a:path w="1893" h="7231" extrusionOk="0">
                  <a:moveTo>
                    <a:pt x="904" y="0"/>
                  </a:moveTo>
                  <a:cubicBezTo>
                    <a:pt x="735" y="0"/>
                    <a:pt x="0" y="55"/>
                    <a:pt x="126" y="1026"/>
                  </a:cubicBezTo>
                  <a:cubicBezTo>
                    <a:pt x="285" y="2210"/>
                    <a:pt x="797" y="7141"/>
                    <a:pt x="1168" y="7212"/>
                  </a:cubicBezTo>
                  <a:cubicBezTo>
                    <a:pt x="1219" y="7224"/>
                    <a:pt x="1271" y="7230"/>
                    <a:pt x="1322" y="7230"/>
                  </a:cubicBezTo>
                  <a:cubicBezTo>
                    <a:pt x="1621" y="7230"/>
                    <a:pt x="1893" y="7016"/>
                    <a:pt x="1893" y="6699"/>
                  </a:cubicBezTo>
                  <a:cubicBezTo>
                    <a:pt x="1893" y="6257"/>
                    <a:pt x="1080" y="142"/>
                    <a:pt x="939" y="1"/>
                  </a:cubicBezTo>
                  <a:cubicBezTo>
                    <a:pt x="939" y="1"/>
                    <a:pt x="926" y="0"/>
                    <a:pt x="9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5"/>
            <p:cNvSpPr/>
            <p:nvPr/>
          </p:nvSpPr>
          <p:spPr>
            <a:xfrm>
              <a:off x="-1597918" y="3602792"/>
              <a:ext cx="81675" cy="189158"/>
            </a:xfrm>
            <a:custGeom>
              <a:avLst/>
              <a:gdLst/>
              <a:ahLst/>
              <a:cxnLst/>
              <a:rect l="l" t="t" r="r" b="b"/>
              <a:pathLst>
                <a:path w="1769" h="4097" extrusionOk="0">
                  <a:moveTo>
                    <a:pt x="361" y="0"/>
                  </a:moveTo>
                  <a:cubicBezTo>
                    <a:pt x="144" y="0"/>
                    <a:pt x="1" y="188"/>
                    <a:pt x="1" y="188"/>
                  </a:cubicBezTo>
                  <a:cubicBezTo>
                    <a:pt x="1" y="188"/>
                    <a:pt x="372" y="3422"/>
                    <a:pt x="284" y="3864"/>
                  </a:cubicBezTo>
                  <a:cubicBezTo>
                    <a:pt x="257" y="4034"/>
                    <a:pt x="339" y="4097"/>
                    <a:pt x="476" y="4097"/>
                  </a:cubicBezTo>
                  <a:cubicBezTo>
                    <a:pt x="695" y="4097"/>
                    <a:pt x="1054" y="3935"/>
                    <a:pt x="1326" y="3793"/>
                  </a:cubicBezTo>
                  <a:cubicBezTo>
                    <a:pt x="1768" y="3652"/>
                    <a:pt x="1026" y="330"/>
                    <a:pt x="655" y="117"/>
                  </a:cubicBezTo>
                  <a:cubicBezTo>
                    <a:pt x="548" y="31"/>
                    <a:pt x="448" y="0"/>
                    <a:pt x="36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5"/>
            <p:cNvSpPr/>
            <p:nvPr/>
          </p:nvSpPr>
          <p:spPr>
            <a:xfrm>
              <a:off x="-1574233" y="3795044"/>
              <a:ext cx="61221" cy="116672"/>
            </a:xfrm>
            <a:custGeom>
              <a:avLst/>
              <a:gdLst/>
              <a:ahLst/>
              <a:cxnLst/>
              <a:rect l="l" t="t" r="r" b="b"/>
              <a:pathLst>
                <a:path w="1326" h="2527" extrusionOk="0">
                  <a:moveTo>
                    <a:pt x="1026" y="1"/>
                  </a:moveTo>
                  <a:cubicBezTo>
                    <a:pt x="1025" y="1"/>
                    <a:pt x="0" y="213"/>
                    <a:pt x="0" y="442"/>
                  </a:cubicBezTo>
                  <a:cubicBezTo>
                    <a:pt x="68" y="728"/>
                    <a:pt x="405" y="2526"/>
                    <a:pt x="818" y="2526"/>
                  </a:cubicBezTo>
                  <a:cubicBezTo>
                    <a:pt x="840" y="2526"/>
                    <a:pt x="862" y="2521"/>
                    <a:pt x="884" y="2510"/>
                  </a:cubicBezTo>
                  <a:cubicBezTo>
                    <a:pt x="1326" y="2280"/>
                    <a:pt x="1026" y="1"/>
                    <a:pt x="102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5"/>
            <p:cNvSpPr/>
            <p:nvPr/>
          </p:nvSpPr>
          <p:spPr>
            <a:xfrm>
              <a:off x="-1743955" y="3240079"/>
              <a:ext cx="64499" cy="333070"/>
            </a:xfrm>
            <a:custGeom>
              <a:avLst/>
              <a:gdLst/>
              <a:ahLst/>
              <a:cxnLst/>
              <a:rect l="l" t="t" r="r" b="b"/>
              <a:pathLst>
                <a:path w="1397" h="7214" extrusionOk="0">
                  <a:moveTo>
                    <a:pt x="985" y="1"/>
                  </a:moveTo>
                  <a:cubicBezTo>
                    <a:pt x="726" y="1"/>
                    <a:pt x="283" y="116"/>
                    <a:pt x="283" y="904"/>
                  </a:cubicBezTo>
                  <a:cubicBezTo>
                    <a:pt x="213" y="2071"/>
                    <a:pt x="0" y="7019"/>
                    <a:pt x="354" y="7160"/>
                  </a:cubicBezTo>
                  <a:cubicBezTo>
                    <a:pt x="446" y="7196"/>
                    <a:pt x="542" y="7213"/>
                    <a:pt x="635" y="7213"/>
                  </a:cubicBezTo>
                  <a:cubicBezTo>
                    <a:pt x="917" y="7213"/>
                    <a:pt x="1167" y="7051"/>
                    <a:pt x="1167" y="6719"/>
                  </a:cubicBezTo>
                  <a:cubicBezTo>
                    <a:pt x="1238" y="6348"/>
                    <a:pt x="1397" y="162"/>
                    <a:pt x="1167" y="21"/>
                  </a:cubicBezTo>
                  <a:cubicBezTo>
                    <a:pt x="1167" y="21"/>
                    <a:pt x="1091" y="1"/>
                    <a:pt x="98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5"/>
            <p:cNvSpPr/>
            <p:nvPr/>
          </p:nvSpPr>
          <p:spPr>
            <a:xfrm>
              <a:off x="-1740446" y="3595035"/>
              <a:ext cx="70779" cy="188604"/>
            </a:xfrm>
            <a:custGeom>
              <a:avLst/>
              <a:gdLst/>
              <a:ahLst/>
              <a:cxnLst/>
              <a:rect l="l" t="t" r="r" b="b"/>
              <a:pathLst>
                <a:path w="1533" h="4085" extrusionOk="0">
                  <a:moveTo>
                    <a:pt x="642" y="1"/>
                  </a:moveTo>
                  <a:cubicBezTo>
                    <a:pt x="443" y="1"/>
                    <a:pt x="278" y="126"/>
                    <a:pt x="278" y="126"/>
                  </a:cubicBezTo>
                  <a:cubicBezTo>
                    <a:pt x="278" y="126"/>
                    <a:pt x="207" y="3449"/>
                    <a:pt x="66" y="3820"/>
                  </a:cubicBezTo>
                  <a:cubicBezTo>
                    <a:pt x="1" y="4023"/>
                    <a:pt x="104" y="4084"/>
                    <a:pt x="277" y="4084"/>
                  </a:cubicBezTo>
                  <a:cubicBezTo>
                    <a:pt x="481" y="4084"/>
                    <a:pt x="781" y="4000"/>
                    <a:pt x="1020" y="3961"/>
                  </a:cubicBezTo>
                  <a:cubicBezTo>
                    <a:pt x="1533" y="3891"/>
                    <a:pt x="1321" y="427"/>
                    <a:pt x="950" y="126"/>
                  </a:cubicBezTo>
                  <a:cubicBezTo>
                    <a:pt x="849" y="32"/>
                    <a:pt x="741" y="1"/>
                    <a:pt x="64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5"/>
            <p:cNvSpPr/>
            <p:nvPr/>
          </p:nvSpPr>
          <p:spPr>
            <a:xfrm>
              <a:off x="-1734028" y="3795044"/>
              <a:ext cx="51295" cy="112239"/>
            </a:xfrm>
            <a:custGeom>
              <a:avLst/>
              <a:gdLst/>
              <a:ahLst/>
              <a:cxnLst/>
              <a:rect l="l" t="t" r="r" b="b"/>
              <a:pathLst>
                <a:path w="1111" h="2431" extrusionOk="0">
                  <a:moveTo>
                    <a:pt x="1111" y="1"/>
                  </a:moveTo>
                  <a:cubicBezTo>
                    <a:pt x="1111" y="1"/>
                    <a:pt x="68" y="1"/>
                    <a:pt x="68" y="301"/>
                  </a:cubicBezTo>
                  <a:cubicBezTo>
                    <a:pt x="0" y="573"/>
                    <a:pt x="63" y="2431"/>
                    <a:pt x="524" y="2431"/>
                  </a:cubicBezTo>
                  <a:cubicBezTo>
                    <a:pt x="542" y="2431"/>
                    <a:pt x="561" y="2428"/>
                    <a:pt x="581" y="2422"/>
                  </a:cubicBezTo>
                  <a:cubicBezTo>
                    <a:pt x="1111" y="2280"/>
                    <a:pt x="1111" y="1"/>
                    <a:pt x="111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5"/>
            <p:cNvSpPr/>
            <p:nvPr/>
          </p:nvSpPr>
          <p:spPr>
            <a:xfrm>
              <a:off x="-1863074" y="3258362"/>
              <a:ext cx="102036" cy="288655"/>
            </a:xfrm>
            <a:custGeom>
              <a:avLst/>
              <a:gdLst/>
              <a:ahLst/>
              <a:cxnLst/>
              <a:rect l="l" t="t" r="r" b="b"/>
              <a:pathLst>
                <a:path w="2210" h="6252" extrusionOk="0">
                  <a:moveTo>
                    <a:pt x="1762" y="1"/>
                  </a:moveTo>
                  <a:cubicBezTo>
                    <a:pt x="1541" y="1"/>
                    <a:pt x="1259" y="126"/>
                    <a:pt x="1167" y="720"/>
                  </a:cubicBezTo>
                  <a:cubicBezTo>
                    <a:pt x="955" y="1675"/>
                    <a:pt x="0" y="6022"/>
                    <a:pt x="283" y="6181"/>
                  </a:cubicBezTo>
                  <a:cubicBezTo>
                    <a:pt x="382" y="6228"/>
                    <a:pt x="488" y="6251"/>
                    <a:pt x="592" y="6251"/>
                  </a:cubicBezTo>
                  <a:cubicBezTo>
                    <a:pt x="803" y="6251"/>
                    <a:pt x="1001" y="6153"/>
                    <a:pt x="1096" y="5952"/>
                  </a:cubicBezTo>
                  <a:cubicBezTo>
                    <a:pt x="1167" y="5580"/>
                    <a:pt x="2209" y="278"/>
                    <a:pt x="2050" y="66"/>
                  </a:cubicBezTo>
                  <a:cubicBezTo>
                    <a:pt x="2050" y="66"/>
                    <a:pt x="1922" y="1"/>
                    <a:pt x="176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5"/>
            <p:cNvSpPr/>
            <p:nvPr/>
          </p:nvSpPr>
          <p:spPr>
            <a:xfrm>
              <a:off x="-1897932" y="3567425"/>
              <a:ext cx="78951" cy="163442"/>
            </a:xfrm>
            <a:custGeom>
              <a:avLst/>
              <a:gdLst/>
              <a:ahLst/>
              <a:cxnLst/>
              <a:rect l="l" t="t" r="r" b="b"/>
              <a:pathLst>
                <a:path w="1710" h="3540" extrusionOk="0">
                  <a:moveTo>
                    <a:pt x="1148" y="0"/>
                  </a:moveTo>
                  <a:cubicBezTo>
                    <a:pt x="1010" y="0"/>
                    <a:pt x="897" y="70"/>
                    <a:pt x="897" y="70"/>
                  </a:cubicBezTo>
                  <a:cubicBezTo>
                    <a:pt x="897" y="70"/>
                    <a:pt x="313" y="2934"/>
                    <a:pt x="154" y="3234"/>
                  </a:cubicBezTo>
                  <a:cubicBezTo>
                    <a:pt x="1" y="3503"/>
                    <a:pt x="301" y="3540"/>
                    <a:pt x="620" y="3540"/>
                  </a:cubicBezTo>
                  <a:cubicBezTo>
                    <a:pt x="741" y="3540"/>
                    <a:pt x="865" y="3534"/>
                    <a:pt x="967" y="3534"/>
                  </a:cubicBezTo>
                  <a:cubicBezTo>
                    <a:pt x="1409" y="3464"/>
                    <a:pt x="1710" y="512"/>
                    <a:pt x="1480" y="212"/>
                  </a:cubicBezTo>
                  <a:cubicBezTo>
                    <a:pt x="1385" y="46"/>
                    <a:pt x="1259" y="0"/>
                    <a:pt x="114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5"/>
            <p:cNvSpPr/>
            <p:nvPr/>
          </p:nvSpPr>
          <p:spPr>
            <a:xfrm>
              <a:off x="-1906659" y="3743149"/>
              <a:ext cx="60760" cy="96080"/>
            </a:xfrm>
            <a:custGeom>
              <a:avLst/>
              <a:gdLst/>
              <a:ahLst/>
              <a:cxnLst/>
              <a:rect l="l" t="t" r="r" b="b"/>
              <a:pathLst>
                <a:path w="1316" h="2081" extrusionOk="0">
                  <a:moveTo>
                    <a:pt x="1000" y="1"/>
                  </a:moveTo>
                  <a:cubicBezTo>
                    <a:pt x="716" y="1"/>
                    <a:pt x="343" y="28"/>
                    <a:pt x="343" y="170"/>
                  </a:cubicBezTo>
                  <a:cubicBezTo>
                    <a:pt x="274" y="378"/>
                    <a:pt x="1" y="2081"/>
                    <a:pt x="473" y="2081"/>
                  </a:cubicBezTo>
                  <a:cubicBezTo>
                    <a:pt x="483" y="2081"/>
                    <a:pt x="492" y="2080"/>
                    <a:pt x="502" y="2079"/>
                  </a:cubicBezTo>
                  <a:cubicBezTo>
                    <a:pt x="944" y="2008"/>
                    <a:pt x="1315" y="11"/>
                    <a:pt x="1315" y="11"/>
                  </a:cubicBezTo>
                  <a:cubicBezTo>
                    <a:pt x="1315" y="11"/>
                    <a:pt x="1174" y="1"/>
                    <a:pt x="100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5"/>
            <p:cNvSpPr/>
            <p:nvPr/>
          </p:nvSpPr>
          <p:spPr>
            <a:xfrm>
              <a:off x="-2209859" y="1591943"/>
              <a:ext cx="102036" cy="288886"/>
            </a:xfrm>
            <a:custGeom>
              <a:avLst/>
              <a:gdLst/>
              <a:ahLst/>
              <a:cxnLst/>
              <a:rect l="l" t="t" r="r" b="b"/>
              <a:pathLst>
                <a:path w="2210" h="6257" extrusionOk="0">
                  <a:moveTo>
                    <a:pt x="2209" y="0"/>
                  </a:moveTo>
                  <a:cubicBezTo>
                    <a:pt x="2209" y="884"/>
                    <a:pt x="2139" y="1626"/>
                    <a:pt x="1980" y="1909"/>
                  </a:cubicBezTo>
                  <a:cubicBezTo>
                    <a:pt x="1096" y="4418"/>
                    <a:pt x="0" y="5444"/>
                    <a:pt x="1255" y="6115"/>
                  </a:cubicBezTo>
                  <a:cubicBezTo>
                    <a:pt x="1396" y="6186"/>
                    <a:pt x="1467" y="6186"/>
                    <a:pt x="1538" y="6256"/>
                  </a:cubicBezTo>
                  <a:cubicBezTo>
                    <a:pt x="1467" y="6186"/>
                    <a:pt x="1396" y="6186"/>
                    <a:pt x="1255" y="6115"/>
                  </a:cubicBezTo>
                  <a:cubicBezTo>
                    <a:pt x="0" y="5444"/>
                    <a:pt x="1096" y="4418"/>
                    <a:pt x="1980" y="1909"/>
                  </a:cubicBezTo>
                  <a:cubicBezTo>
                    <a:pt x="2139" y="1626"/>
                    <a:pt x="2209" y="884"/>
                    <a:pt x="2209" y="0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5"/>
            <p:cNvSpPr/>
            <p:nvPr/>
          </p:nvSpPr>
          <p:spPr>
            <a:xfrm>
              <a:off x="-2363026" y="415297"/>
              <a:ext cx="312571" cy="1465528"/>
            </a:xfrm>
            <a:custGeom>
              <a:avLst/>
              <a:gdLst/>
              <a:ahLst/>
              <a:cxnLst/>
              <a:rect l="l" t="t" r="r" b="b"/>
              <a:pathLst>
                <a:path w="6770" h="31742" extrusionOk="0">
                  <a:moveTo>
                    <a:pt x="955" y="1"/>
                  </a:moveTo>
                  <a:cubicBezTo>
                    <a:pt x="725" y="160"/>
                    <a:pt x="584" y="301"/>
                    <a:pt x="443" y="601"/>
                  </a:cubicBezTo>
                  <a:cubicBezTo>
                    <a:pt x="142" y="1185"/>
                    <a:pt x="1" y="1627"/>
                    <a:pt x="1" y="2068"/>
                  </a:cubicBezTo>
                  <a:cubicBezTo>
                    <a:pt x="1" y="2811"/>
                    <a:pt x="513" y="3394"/>
                    <a:pt x="1609" y="4348"/>
                  </a:cubicBezTo>
                  <a:cubicBezTo>
                    <a:pt x="3235" y="5744"/>
                    <a:pt x="5373" y="19883"/>
                    <a:pt x="5373" y="25485"/>
                  </a:cubicBezTo>
                  <a:cubicBezTo>
                    <a:pt x="5373" y="26369"/>
                    <a:pt x="5303" y="27111"/>
                    <a:pt x="5144" y="27394"/>
                  </a:cubicBezTo>
                  <a:cubicBezTo>
                    <a:pt x="4260" y="29903"/>
                    <a:pt x="3164" y="30929"/>
                    <a:pt x="4419" y="31600"/>
                  </a:cubicBezTo>
                  <a:cubicBezTo>
                    <a:pt x="4560" y="31671"/>
                    <a:pt x="4631" y="31671"/>
                    <a:pt x="4702" y="31741"/>
                  </a:cubicBezTo>
                  <a:lnTo>
                    <a:pt x="5002" y="31741"/>
                  </a:lnTo>
                  <a:cubicBezTo>
                    <a:pt x="5144" y="31741"/>
                    <a:pt x="5214" y="31741"/>
                    <a:pt x="5373" y="31671"/>
                  </a:cubicBezTo>
                  <a:cubicBezTo>
                    <a:pt x="4931" y="30204"/>
                    <a:pt x="5744" y="27995"/>
                    <a:pt x="6186" y="27394"/>
                  </a:cubicBezTo>
                  <a:cubicBezTo>
                    <a:pt x="6769" y="26581"/>
                    <a:pt x="5002" y="10905"/>
                    <a:pt x="4861" y="9509"/>
                  </a:cubicBezTo>
                  <a:cubicBezTo>
                    <a:pt x="4631" y="8113"/>
                    <a:pt x="4260" y="4790"/>
                    <a:pt x="2281" y="3252"/>
                  </a:cubicBezTo>
                  <a:cubicBezTo>
                    <a:pt x="1026" y="2210"/>
                    <a:pt x="884" y="814"/>
                    <a:pt x="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5"/>
            <p:cNvSpPr/>
            <p:nvPr/>
          </p:nvSpPr>
          <p:spPr>
            <a:xfrm>
              <a:off x="-3220064" y="346596"/>
              <a:ext cx="710787" cy="1554636"/>
            </a:xfrm>
            <a:custGeom>
              <a:avLst/>
              <a:gdLst/>
              <a:ahLst/>
              <a:cxnLst/>
              <a:rect l="l" t="t" r="r" b="b"/>
              <a:pathLst>
                <a:path w="15395" h="33672" extrusionOk="0">
                  <a:moveTo>
                    <a:pt x="5091" y="24976"/>
                  </a:moveTo>
                  <a:lnTo>
                    <a:pt x="5091" y="24976"/>
                  </a:lnTo>
                  <a:cubicBezTo>
                    <a:pt x="6367" y="25590"/>
                    <a:pt x="8263" y="26322"/>
                    <a:pt x="9929" y="26322"/>
                  </a:cubicBezTo>
                  <a:cubicBezTo>
                    <a:pt x="10086" y="26322"/>
                    <a:pt x="10241" y="26315"/>
                    <a:pt x="10393" y="26302"/>
                  </a:cubicBezTo>
                  <a:cubicBezTo>
                    <a:pt x="11647" y="26231"/>
                    <a:pt x="12531" y="25860"/>
                    <a:pt x="13185" y="25347"/>
                  </a:cubicBezTo>
                  <a:lnTo>
                    <a:pt x="13185" y="25347"/>
                  </a:lnTo>
                  <a:cubicBezTo>
                    <a:pt x="12814" y="26160"/>
                    <a:pt x="12089" y="27344"/>
                    <a:pt x="10605" y="28069"/>
                  </a:cubicBezTo>
                  <a:cubicBezTo>
                    <a:pt x="10345" y="28189"/>
                    <a:pt x="10073" y="28243"/>
                    <a:pt x="9795" y="28243"/>
                  </a:cubicBezTo>
                  <a:cubicBezTo>
                    <a:pt x="8184" y="28243"/>
                    <a:pt x="6342" y="26423"/>
                    <a:pt x="5091" y="24976"/>
                  </a:cubicBezTo>
                  <a:close/>
                  <a:moveTo>
                    <a:pt x="13857" y="26832"/>
                  </a:moveTo>
                  <a:cubicBezTo>
                    <a:pt x="13698" y="28511"/>
                    <a:pt x="12602" y="30137"/>
                    <a:pt x="10393" y="30720"/>
                  </a:cubicBezTo>
                  <a:cubicBezTo>
                    <a:pt x="10288" y="30747"/>
                    <a:pt x="10179" y="30759"/>
                    <a:pt x="10068" y="30759"/>
                  </a:cubicBezTo>
                  <a:cubicBezTo>
                    <a:pt x="8924" y="30759"/>
                    <a:pt x="7473" y="29409"/>
                    <a:pt x="6346" y="27928"/>
                  </a:cubicBezTo>
                  <a:lnTo>
                    <a:pt x="6346" y="27928"/>
                  </a:lnTo>
                  <a:cubicBezTo>
                    <a:pt x="7229" y="28811"/>
                    <a:pt x="8466" y="29394"/>
                    <a:pt x="10163" y="29483"/>
                  </a:cubicBezTo>
                  <a:cubicBezTo>
                    <a:pt x="10208" y="29485"/>
                    <a:pt x="10252" y="29485"/>
                    <a:pt x="10296" y="29485"/>
                  </a:cubicBezTo>
                  <a:cubicBezTo>
                    <a:pt x="12058" y="29485"/>
                    <a:pt x="13201" y="28125"/>
                    <a:pt x="13857" y="26832"/>
                  </a:cubicBezTo>
                  <a:close/>
                  <a:moveTo>
                    <a:pt x="4861" y="27998"/>
                  </a:moveTo>
                  <a:lnTo>
                    <a:pt x="4861" y="27998"/>
                  </a:lnTo>
                  <a:cubicBezTo>
                    <a:pt x="6116" y="29624"/>
                    <a:pt x="7671" y="31091"/>
                    <a:pt x="9438" y="31692"/>
                  </a:cubicBezTo>
                  <a:cubicBezTo>
                    <a:pt x="9751" y="31788"/>
                    <a:pt x="10046" y="31832"/>
                    <a:pt x="10325" y="31832"/>
                  </a:cubicBezTo>
                  <a:cubicBezTo>
                    <a:pt x="11942" y="31832"/>
                    <a:pt x="13028" y="30363"/>
                    <a:pt x="13857" y="29112"/>
                  </a:cubicBezTo>
                  <a:lnTo>
                    <a:pt x="13857" y="29112"/>
                  </a:lnTo>
                  <a:cubicBezTo>
                    <a:pt x="13556" y="30366"/>
                    <a:pt x="12885" y="32134"/>
                    <a:pt x="10835" y="32576"/>
                  </a:cubicBezTo>
                  <a:cubicBezTo>
                    <a:pt x="10661" y="32613"/>
                    <a:pt x="10487" y="32631"/>
                    <a:pt x="10314" y="32631"/>
                  </a:cubicBezTo>
                  <a:cubicBezTo>
                    <a:pt x="8128" y="32631"/>
                    <a:pt x="6024" y="29783"/>
                    <a:pt x="4861" y="27998"/>
                  </a:cubicBezTo>
                  <a:close/>
                  <a:moveTo>
                    <a:pt x="8580" y="1"/>
                  </a:moveTo>
                  <a:cubicBezTo>
                    <a:pt x="8429" y="1"/>
                    <a:pt x="8272" y="9"/>
                    <a:pt x="8113" y="22"/>
                  </a:cubicBezTo>
                  <a:cubicBezTo>
                    <a:pt x="8325" y="3857"/>
                    <a:pt x="1" y="5978"/>
                    <a:pt x="1" y="5978"/>
                  </a:cubicBezTo>
                  <a:cubicBezTo>
                    <a:pt x="1" y="5978"/>
                    <a:pt x="443" y="7232"/>
                    <a:pt x="301" y="7603"/>
                  </a:cubicBezTo>
                  <a:cubicBezTo>
                    <a:pt x="5091" y="6861"/>
                    <a:pt x="7812" y="4369"/>
                    <a:pt x="9138" y="2602"/>
                  </a:cubicBezTo>
                  <a:cubicBezTo>
                    <a:pt x="9721" y="2973"/>
                    <a:pt x="10675" y="3627"/>
                    <a:pt x="10534" y="4210"/>
                  </a:cubicBezTo>
                  <a:cubicBezTo>
                    <a:pt x="8767" y="8187"/>
                    <a:pt x="72" y="8858"/>
                    <a:pt x="72" y="8858"/>
                  </a:cubicBezTo>
                  <a:cubicBezTo>
                    <a:pt x="72" y="8858"/>
                    <a:pt x="602" y="10484"/>
                    <a:pt x="72" y="10626"/>
                  </a:cubicBezTo>
                  <a:cubicBezTo>
                    <a:pt x="1839" y="10484"/>
                    <a:pt x="5974" y="9813"/>
                    <a:pt x="8184" y="8558"/>
                  </a:cubicBezTo>
                  <a:cubicBezTo>
                    <a:pt x="9509" y="7745"/>
                    <a:pt x="10675" y="6791"/>
                    <a:pt x="11347" y="5765"/>
                  </a:cubicBezTo>
                  <a:cubicBezTo>
                    <a:pt x="11559" y="6278"/>
                    <a:pt x="11718" y="7020"/>
                    <a:pt x="11559" y="7975"/>
                  </a:cubicBezTo>
                  <a:cubicBezTo>
                    <a:pt x="11206" y="9813"/>
                    <a:pt x="7512" y="12022"/>
                    <a:pt x="6699" y="12092"/>
                  </a:cubicBezTo>
                  <a:cubicBezTo>
                    <a:pt x="6434" y="12145"/>
                    <a:pt x="5668" y="12163"/>
                    <a:pt x="4765" y="12163"/>
                  </a:cubicBezTo>
                  <a:cubicBezTo>
                    <a:pt x="2958" y="12163"/>
                    <a:pt x="602" y="12092"/>
                    <a:pt x="602" y="12092"/>
                  </a:cubicBezTo>
                  <a:lnTo>
                    <a:pt x="443" y="13789"/>
                  </a:lnTo>
                  <a:cubicBezTo>
                    <a:pt x="443" y="13789"/>
                    <a:pt x="2507" y="14071"/>
                    <a:pt x="4360" y="14071"/>
                  </a:cubicBezTo>
                  <a:cubicBezTo>
                    <a:pt x="5174" y="14071"/>
                    <a:pt x="5947" y="14016"/>
                    <a:pt x="6487" y="13860"/>
                  </a:cubicBezTo>
                  <a:cubicBezTo>
                    <a:pt x="8184" y="13418"/>
                    <a:pt x="10163" y="12464"/>
                    <a:pt x="11559" y="11209"/>
                  </a:cubicBezTo>
                  <a:cubicBezTo>
                    <a:pt x="11860" y="10926"/>
                    <a:pt x="12089" y="10696"/>
                    <a:pt x="12301" y="10396"/>
                  </a:cubicBezTo>
                  <a:lnTo>
                    <a:pt x="12301" y="10396"/>
                  </a:lnTo>
                  <a:cubicBezTo>
                    <a:pt x="12231" y="11439"/>
                    <a:pt x="12001" y="12764"/>
                    <a:pt x="11418" y="14019"/>
                  </a:cubicBezTo>
                  <a:cubicBezTo>
                    <a:pt x="10393" y="16228"/>
                    <a:pt x="8113" y="16228"/>
                    <a:pt x="5974" y="16299"/>
                  </a:cubicBezTo>
                  <a:cubicBezTo>
                    <a:pt x="5903" y="16304"/>
                    <a:pt x="5830" y="16306"/>
                    <a:pt x="5756" y="16306"/>
                  </a:cubicBezTo>
                  <a:cubicBezTo>
                    <a:pt x="3672" y="16306"/>
                    <a:pt x="443" y="14461"/>
                    <a:pt x="443" y="14461"/>
                  </a:cubicBezTo>
                  <a:lnTo>
                    <a:pt x="443" y="14461"/>
                  </a:lnTo>
                  <a:lnTo>
                    <a:pt x="602" y="15998"/>
                  </a:lnTo>
                  <a:cubicBezTo>
                    <a:pt x="602" y="15998"/>
                    <a:pt x="2281" y="16811"/>
                    <a:pt x="3323" y="17394"/>
                  </a:cubicBezTo>
                  <a:cubicBezTo>
                    <a:pt x="3916" y="17691"/>
                    <a:pt x="5154" y="17940"/>
                    <a:pt x="6533" y="17940"/>
                  </a:cubicBezTo>
                  <a:cubicBezTo>
                    <a:pt x="7538" y="17940"/>
                    <a:pt x="8619" y="17808"/>
                    <a:pt x="9580" y="17465"/>
                  </a:cubicBezTo>
                  <a:cubicBezTo>
                    <a:pt x="11347" y="16882"/>
                    <a:pt x="12743" y="15344"/>
                    <a:pt x="13415" y="14090"/>
                  </a:cubicBezTo>
                  <a:lnTo>
                    <a:pt x="13415" y="14090"/>
                  </a:lnTo>
                  <a:cubicBezTo>
                    <a:pt x="14811" y="17253"/>
                    <a:pt x="12160" y="19462"/>
                    <a:pt x="10393" y="20416"/>
                  </a:cubicBezTo>
                  <a:cubicBezTo>
                    <a:pt x="10158" y="20529"/>
                    <a:pt x="9828" y="20578"/>
                    <a:pt x="9430" y="20578"/>
                  </a:cubicBezTo>
                  <a:cubicBezTo>
                    <a:pt x="6706" y="20578"/>
                    <a:pt x="814" y="18278"/>
                    <a:pt x="814" y="18278"/>
                  </a:cubicBezTo>
                  <a:lnTo>
                    <a:pt x="443" y="19462"/>
                  </a:lnTo>
                  <a:cubicBezTo>
                    <a:pt x="443" y="19462"/>
                    <a:pt x="2652" y="20116"/>
                    <a:pt x="3465" y="20487"/>
                  </a:cubicBezTo>
                  <a:cubicBezTo>
                    <a:pt x="4141" y="20796"/>
                    <a:pt x="5931" y="21973"/>
                    <a:pt x="8763" y="21973"/>
                  </a:cubicBezTo>
                  <a:cubicBezTo>
                    <a:pt x="9335" y="21973"/>
                    <a:pt x="9949" y="21925"/>
                    <a:pt x="10605" y="21813"/>
                  </a:cubicBezTo>
                  <a:cubicBezTo>
                    <a:pt x="12001" y="21530"/>
                    <a:pt x="12973" y="20929"/>
                    <a:pt x="13627" y="20204"/>
                  </a:cubicBezTo>
                  <a:lnTo>
                    <a:pt x="13627" y="20204"/>
                  </a:lnTo>
                  <a:cubicBezTo>
                    <a:pt x="14740" y="22184"/>
                    <a:pt x="12743" y="23739"/>
                    <a:pt x="11206" y="24534"/>
                  </a:cubicBezTo>
                  <a:cubicBezTo>
                    <a:pt x="10782" y="24787"/>
                    <a:pt x="10225" y="24894"/>
                    <a:pt x="9605" y="24894"/>
                  </a:cubicBezTo>
                  <a:cubicBezTo>
                    <a:pt x="7846" y="24894"/>
                    <a:pt x="5588" y="24032"/>
                    <a:pt x="4490" y="23209"/>
                  </a:cubicBezTo>
                  <a:cubicBezTo>
                    <a:pt x="3023" y="22042"/>
                    <a:pt x="673" y="20858"/>
                    <a:pt x="673" y="20858"/>
                  </a:cubicBezTo>
                  <a:lnTo>
                    <a:pt x="301" y="22626"/>
                  </a:lnTo>
                  <a:cubicBezTo>
                    <a:pt x="301" y="22626"/>
                    <a:pt x="955" y="22926"/>
                    <a:pt x="1698" y="23368"/>
                  </a:cubicBezTo>
                  <a:cubicBezTo>
                    <a:pt x="2069" y="23880"/>
                    <a:pt x="2581" y="24693"/>
                    <a:pt x="3164" y="25648"/>
                  </a:cubicBezTo>
                  <a:cubicBezTo>
                    <a:pt x="4048" y="30066"/>
                    <a:pt x="7141" y="33671"/>
                    <a:pt x="10605" y="33671"/>
                  </a:cubicBezTo>
                  <a:cubicBezTo>
                    <a:pt x="14210" y="33671"/>
                    <a:pt x="14440" y="30366"/>
                    <a:pt x="14652" y="28882"/>
                  </a:cubicBezTo>
                  <a:cubicBezTo>
                    <a:pt x="14811" y="27928"/>
                    <a:pt x="14652" y="26973"/>
                    <a:pt x="14511" y="26390"/>
                  </a:cubicBezTo>
                  <a:cubicBezTo>
                    <a:pt x="14511" y="26019"/>
                    <a:pt x="14440" y="25648"/>
                    <a:pt x="14440" y="25347"/>
                  </a:cubicBezTo>
                  <a:cubicBezTo>
                    <a:pt x="14581" y="24623"/>
                    <a:pt x="14652" y="23880"/>
                    <a:pt x="14581" y="23368"/>
                  </a:cubicBezTo>
                  <a:cubicBezTo>
                    <a:pt x="14581" y="23297"/>
                    <a:pt x="14652" y="23209"/>
                    <a:pt x="14652" y="23209"/>
                  </a:cubicBezTo>
                  <a:cubicBezTo>
                    <a:pt x="15394" y="21442"/>
                    <a:pt x="14652" y="18879"/>
                    <a:pt x="14581" y="18508"/>
                  </a:cubicBezTo>
                  <a:cubicBezTo>
                    <a:pt x="14882" y="17394"/>
                    <a:pt x="14952" y="16299"/>
                    <a:pt x="14882" y="15256"/>
                  </a:cubicBezTo>
                  <a:cubicBezTo>
                    <a:pt x="14811" y="13718"/>
                    <a:pt x="14369" y="12905"/>
                    <a:pt x="13998" y="12534"/>
                  </a:cubicBezTo>
                  <a:cubicBezTo>
                    <a:pt x="14139" y="11439"/>
                    <a:pt x="13998" y="10325"/>
                    <a:pt x="13627" y="9070"/>
                  </a:cubicBezTo>
                  <a:cubicBezTo>
                    <a:pt x="13485" y="8629"/>
                    <a:pt x="13256" y="8275"/>
                    <a:pt x="13114" y="8116"/>
                  </a:cubicBezTo>
                  <a:cubicBezTo>
                    <a:pt x="13114" y="7745"/>
                    <a:pt x="13114" y="7391"/>
                    <a:pt x="13044" y="6861"/>
                  </a:cubicBezTo>
                  <a:cubicBezTo>
                    <a:pt x="12885" y="5695"/>
                    <a:pt x="12443" y="4953"/>
                    <a:pt x="12001" y="4440"/>
                  </a:cubicBezTo>
                  <a:cubicBezTo>
                    <a:pt x="12089" y="4210"/>
                    <a:pt x="12089" y="3998"/>
                    <a:pt x="12089" y="3768"/>
                  </a:cubicBezTo>
                  <a:cubicBezTo>
                    <a:pt x="12089" y="2602"/>
                    <a:pt x="10605" y="1718"/>
                    <a:pt x="9880" y="1277"/>
                  </a:cubicBezTo>
                  <a:cubicBezTo>
                    <a:pt x="9880" y="1117"/>
                    <a:pt x="9951" y="976"/>
                    <a:pt x="9951" y="835"/>
                  </a:cubicBezTo>
                  <a:cubicBezTo>
                    <a:pt x="9821" y="169"/>
                    <a:pt x="9263" y="1"/>
                    <a:pt x="85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5"/>
            <p:cNvSpPr/>
            <p:nvPr/>
          </p:nvSpPr>
          <p:spPr>
            <a:xfrm>
              <a:off x="-4293846" y="276140"/>
              <a:ext cx="775194" cy="1021511"/>
            </a:xfrm>
            <a:custGeom>
              <a:avLst/>
              <a:gdLst/>
              <a:ahLst/>
              <a:cxnLst/>
              <a:rect l="l" t="t" r="r" b="b"/>
              <a:pathLst>
                <a:path w="16790" h="22125" extrusionOk="0">
                  <a:moveTo>
                    <a:pt x="2105" y="0"/>
                  </a:moveTo>
                  <a:cubicBezTo>
                    <a:pt x="1182" y="0"/>
                    <a:pt x="944" y="1046"/>
                    <a:pt x="513" y="2131"/>
                  </a:cubicBezTo>
                  <a:cubicBezTo>
                    <a:pt x="0" y="3527"/>
                    <a:pt x="9119" y="8034"/>
                    <a:pt x="9791" y="11922"/>
                  </a:cubicBezTo>
                  <a:cubicBezTo>
                    <a:pt x="7639" y="18489"/>
                    <a:pt x="11338" y="22124"/>
                    <a:pt x="12695" y="22124"/>
                  </a:cubicBezTo>
                  <a:cubicBezTo>
                    <a:pt x="12832" y="22124"/>
                    <a:pt x="12944" y="22088"/>
                    <a:pt x="13025" y="22013"/>
                  </a:cubicBezTo>
                  <a:cubicBezTo>
                    <a:pt x="11841" y="20476"/>
                    <a:pt x="16790" y="7150"/>
                    <a:pt x="16348" y="5524"/>
                  </a:cubicBezTo>
                  <a:cubicBezTo>
                    <a:pt x="15818" y="3898"/>
                    <a:pt x="12884" y="3898"/>
                    <a:pt x="12884" y="3898"/>
                  </a:cubicBezTo>
                  <a:cubicBezTo>
                    <a:pt x="11700" y="3386"/>
                    <a:pt x="5443" y="1548"/>
                    <a:pt x="3376" y="434"/>
                  </a:cubicBezTo>
                  <a:cubicBezTo>
                    <a:pt x="2841" y="130"/>
                    <a:pt x="2431" y="0"/>
                    <a:pt x="21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5"/>
            <p:cNvSpPr/>
            <p:nvPr/>
          </p:nvSpPr>
          <p:spPr>
            <a:xfrm>
              <a:off x="-4723922" y="1874412"/>
              <a:ext cx="422779" cy="1169486"/>
            </a:xfrm>
            <a:custGeom>
              <a:avLst/>
              <a:gdLst/>
              <a:ahLst/>
              <a:cxnLst/>
              <a:rect l="l" t="t" r="r" b="b"/>
              <a:pathLst>
                <a:path w="9157" h="25330" extrusionOk="0">
                  <a:moveTo>
                    <a:pt x="7909" y="1"/>
                  </a:moveTo>
                  <a:cubicBezTo>
                    <a:pt x="7156" y="1"/>
                    <a:pt x="6222" y="1022"/>
                    <a:pt x="6222" y="1022"/>
                  </a:cubicBezTo>
                  <a:cubicBezTo>
                    <a:pt x="5180" y="1976"/>
                    <a:pt x="5480" y="4787"/>
                    <a:pt x="4526" y="7349"/>
                  </a:cubicBezTo>
                  <a:cubicBezTo>
                    <a:pt x="3642" y="10000"/>
                    <a:pt x="3784" y="11043"/>
                    <a:pt x="3271" y="14136"/>
                  </a:cubicBezTo>
                  <a:cubicBezTo>
                    <a:pt x="2829" y="17228"/>
                    <a:pt x="1574" y="22601"/>
                    <a:pt x="1133" y="23255"/>
                  </a:cubicBezTo>
                  <a:cubicBezTo>
                    <a:pt x="691" y="23856"/>
                    <a:pt x="549" y="24139"/>
                    <a:pt x="249" y="24810"/>
                  </a:cubicBezTo>
                  <a:cubicBezTo>
                    <a:pt x="0" y="25201"/>
                    <a:pt x="220" y="25330"/>
                    <a:pt x="769" y="25330"/>
                  </a:cubicBezTo>
                  <a:cubicBezTo>
                    <a:pt x="1040" y="25330"/>
                    <a:pt x="1390" y="25299"/>
                    <a:pt x="1804" y="25252"/>
                  </a:cubicBezTo>
                  <a:cubicBezTo>
                    <a:pt x="3271" y="23856"/>
                    <a:pt x="4225" y="17370"/>
                    <a:pt x="4809" y="13535"/>
                  </a:cubicBezTo>
                  <a:cubicBezTo>
                    <a:pt x="5480" y="9717"/>
                    <a:pt x="5781" y="6625"/>
                    <a:pt x="7177" y="3814"/>
                  </a:cubicBezTo>
                  <a:cubicBezTo>
                    <a:pt x="8573" y="1022"/>
                    <a:pt x="9156" y="1694"/>
                    <a:pt x="8573" y="439"/>
                  </a:cubicBezTo>
                  <a:cubicBezTo>
                    <a:pt x="8402" y="120"/>
                    <a:pt x="8166" y="1"/>
                    <a:pt x="790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5"/>
            <p:cNvSpPr/>
            <p:nvPr/>
          </p:nvSpPr>
          <p:spPr>
            <a:xfrm>
              <a:off x="-4834870" y="1860561"/>
              <a:ext cx="448865" cy="1184722"/>
            </a:xfrm>
            <a:custGeom>
              <a:avLst/>
              <a:gdLst/>
              <a:ahLst/>
              <a:cxnLst/>
              <a:rect l="l" t="t" r="r" b="b"/>
              <a:pathLst>
                <a:path w="9722" h="25660" extrusionOk="0">
                  <a:moveTo>
                    <a:pt x="7862" y="1"/>
                  </a:moveTo>
                  <a:cubicBezTo>
                    <a:pt x="7384" y="1"/>
                    <a:pt x="6929" y="138"/>
                    <a:pt x="6929" y="138"/>
                  </a:cubicBezTo>
                  <a:cubicBezTo>
                    <a:pt x="6929" y="138"/>
                    <a:pt x="7212" y="2135"/>
                    <a:pt x="6045" y="4415"/>
                  </a:cubicBezTo>
                  <a:cubicBezTo>
                    <a:pt x="4790" y="6765"/>
                    <a:pt x="2652" y="16274"/>
                    <a:pt x="1998" y="18624"/>
                  </a:cubicBezTo>
                  <a:cubicBezTo>
                    <a:pt x="1397" y="20904"/>
                    <a:pt x="1" y="23042"/>
                    <a:pt x="142" y="24297"/>
                  </a:cubicBezTo>
                  <a:cubicBezTo>
                    <a:pt x="264" y="25258"/>
                    <a:pt x="1195" y="25660"/>
                    <a:pt x="1926" y="25660"/>
                  </a:cubicBezTo>
                  <a:cubicBezTo>
                    <a:pt x="2149" y="25660"/>
                    <a:pt x="2353" y="25622"/>
                    <a:pt x="2511" y="25552"/>
                  </a:cubicBezTo>
                  <a:cubicBezTo>
                    <a:pt x="3094" y="25252"/>
                    <a:pt x="3235" y="18341"/>
                    <a:pt x="4207" y="14436"/>
                  </a:cubicBezTo>
                  <a:cubicBezTo>
                    <a:pt x="5091" y="10601"/>
                    <a:pt x="8184" y="4556"/>
                    <a:pt x="8908" y="3231"/>
                  </a:cubicBezTo>
                  <a:cubicBezTo>
                    <a:pt x="9721" y="1835"/>
                    <a:pt x="9279" y="1552"/>
                    <a:pt x="8908" y="580"/>
                  </a:cubicBezTo>
                  <a:cubicBezTo>
                    <a:pt x="8772" y="120"/>
                    <a:pt x="8307" y="1"/>
                    <a:pt x="78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5"/>
            <p:cNvSpPr/>
            <p:nvPr/>
          </p:nvSpPr>
          <p:spPr>
            <a:xfrm>
              <a:off x="-4548891" y="408233"/>
              <a:ext cx="489263" cy="1474116"/>
            </a:xfrm>
            <a:custGeom>
              <a:avLst/>
              <a:gdLst/>
              <a:ahLst/>
              <a:cxnLst/>
              <a:rect l="l" t="t" r="r" b="b"/>
              <a:pathLst>
                <a:path w="10597" h="31928" extrusionOk="0">
                  <a:moveTo>
                    <a:pt x="8566" y="0"/>
                  </a:moveTo>
                  <a:cubicBezTo>
                    <a:pt x="7498" y="0"/>
                    <a:pt x="6249" y="754"/>
                    <a:pt x="6249" y="754"/>
                  </a:cubicBezTo>
                  <a:cubicBezTo>
                    <a:pt x="5905" y="610"/>
                    <a:pt x="5620" y="552"/>
                    <a:pt x="5384" y="552"/>
                  </a:cubicBezTo>
                  <a:cubicBezTo>
                    <a:pt x="4407" y="552"/>
                    <a:pt x="4269" y="1550"/>
                    <a:pt x="4269" y="1550"/>
                  </a:cubicBezTo>
                  <a:cubicBezTo>
                    <a:pt x="3386" y="2663"/>
                    <a:pt x="4782" y="3105"/>
                    <a:pt x="4923" y="3847"/>
                  </a:cubicBezTo>
                  <a:cubicBezTo>
                    <a:pt x="5082" y="4643"/>
                    <a:pt x="4110" y="19081"/>
                    <a:pt x="3669" y="21874"/>
                  </a:cubicBezTo>
                  <a:cubicBezTo>
                    <a:pt x="3227" y="24684"/>
                    <a:pt x="434" y="28943"/>
                    <a:pt x="134" y="30640"/>
                  </a:cubicBezTo>
                  <a:cubicBezTo>
                    <a:pt x="0" y="31441"/>
                    <a:pt x="159" y="31667"/>
                    <a:pt x="574" y="31667"/>
                  </a:cubicBezTo>
                  <a:cubicBezTo>
                    <a:pt x="1037" y="31667"/>
                    <a:pt x="1820" y="31386"/>
                    <a:pt x="2873" y="31311"/>
                  </a:cubicBezTo>
                  <a:cubicBezTo>
                    <a:pt x="3030" y="31299"/>
                    <a:pt x="3172" y="31293"/>
                    <a:pt x="3303" y="31293"/>
                  </a:cubicBezTo>
                  <a:cubicBezTo>
                    <a:pt x="3908" y="31293"/>
                    <a:pt x="4249" y="31420"/>
                    <a:pt x="4481" y="31594"/>
                  </a:cubicBezTo>
                  <a:cubicBezTo>
                    <a:pt x="4773" y="31746"/>
                    <a:pt x="4972" y="31928"/>
                    <a:pt x="5262" y="31928"/>
                  </a:cubicBezTo>
                  <a:cubicBezTo>
                    <a:pt x="5411" y="31928"/>
                    <a:pt x="5584" y="31879"/>
                    <a:pt x="5807" y="31753"/>
                  </a:cubicBezTo>
                  <a:cubicBezTo>
                    <a:pt x="7062" y="31082"/>
                    <a:pt x="5966" y="30056"/>
                    <a:pt x="5082" y="27547"/>
                  </a:cubicBezTo>
                  <a:cubicBezTo>
                    <a:pt x="4110" y="25126"/>
                    <a:pt x="6761" y="6198"/>
                    <a:pt x="8617" y="4501"/>
                  </a:cubicBezTo>
                  <a:cubicBezTo>
                    <a:pt x="10296" y="3105"/>
                    <a:pt x="10596" y="2433"/>
                    <a:pt x="9854" y="754"/>
                  </a:cubicBezTo>
                  <a:cubicBezTo>
                    <a:pt x="9589" y="189"/>
                    <a:pt x="9100" y="0"/>
                    <a:pt x="85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5"/>
            <p:cNvSpPr/>
            <p:nvPr/>
          </p:nvSpPr>
          <p:spPr>
            <a:xfrm>
              <a:off x="-4930303" y="3060662"/>
              <a:ext cx="346829" cy="214413"/>
            </a:xfrm>
            <a:custGeom>
              <a:avLst/>
              <a:gdLst/>
              <a:ahLst/>
              <a:cxnLst/>
              <a:rect l="l" t="t" r="r" b="b"/>
              <a:pathLst>
                <a:path w="7512" h="4644" extrusionOk="0">
                  <a:moveTo>
                    <a:pt x="1856" y="1"/>
                  </a:moveTo>
                  <a:cubicBezTo>
                    <a:pt x="1856" y="1"/>
                    <a:pt x="0" y="955"/>
                    <a:pt x="301" y="1397"/>
                  </a:cubicBezTo>
                  <a:cubicBezTo>
                    <a:pt x="601" y="1839"/>
                    <a:pt x="1255" y="3094"/>
                    <a:pt x="2439" y="3677"/>
                  </a:cubicBezTo>
                  <a:cubicBezTo>
                    <a:pt x="3390" y="4186"/>
                    <a:pt x="4929" y="4644"/>
                    <a:pt x="5973" y="4644"/>
                  </a:cubicBezTo>
                  <a:cubicBezTo>
                    <a:pt x="6306" y="4644"/>
                    <a:pt x="6590" y="4597"/>
                    <a:pt x="6787" y="4490"/>
                  </a:cubicBezTo>
                  <a:cubicBezTo>
                    <a:pt x="7511" y="3977"/>
                    <a:pt x="7370" y="955"/>
                    <a:pt x="678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-5038850" y="3101476"/>
              <a:ext cx="139572" cy="192437"/>
            </a:xfrm>
            <a:custGeom>
              <a:avLst/>
              <a:gdLst/>
              <a:ahLst/>
              <a:cxnLst/>
              <a:rect l="l" t="t" r="r" b="b"/>
              <a:pathLst>
                <a:path w="3023" h="4168" extrusionOk="0">
                  <a:moveTo>
                    <a:pt x="2281" y="0"/>
                  </a:moveTo>
                  <a:cubicBezTo>
                    <a:pt x="2281" y="0"/>
                    <a:pt x="230" y="2280"/>
                    <a:pt x="71" y="2722"/>
                  </a:cubicBezTo>
                  <a:cubicBezTo>
                    <a:pt x="1" y="3235"/>
                    <a:pt x="71" y="3676"/>
                    <a:pt x="443" y="4118"/>
                  </a:cubicBezTo>
                  <a:cubicBezTo>
                    <a:pt x="471" y="4152"/>
                    <a:pt x="507" y="4168"/>
                    <a:pt x="549" y="4168"/>
                  </a:cubicBezTo>
                  <a:cubicBezTo>
                    <a:pt x="1064" y="4168"/>
                    <a:pt x="2532" y="1865"/>
                    <a:pt x="2793" y="1326"/>
                  </a:cubicBezTo>
                  <a:cubicBezTo>
                    <a:pt x="3023" y="813"/>
                    <a:pt x="2281" y="0"/>
                    <a:pt x="228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5"/>
            <p:cNvSpPr/>
            <p:nvPr/>
          </p:nvSpPr>
          <p:spPr>
            <a:xfrm>
              <a:off x="-5138254" y="3274476"/>
              <a:ext cx="123135" cy="229557"/>
            </a:xfrm>
            <a:custGeom>
              <a:avLst/>
              <a:gdLst/>
              <a:ahLst/>
              <a:cxnLst/>
              <a:rect l="l" t="t" r="r" b="b"/>
              <a:pathLst>
                <a:path w="2667" h="4972" extrusionOk="0">
                  <a:moveTo>
                    <a:pt x="1783" y="0"/>
                  </a:moveTo>
                  <a:cubicBezTo>
                    <a:pt x="1783" y="0"/>
                    <a:pt x="528" y="1856"/>
                    <a:pt x="245" y="3022"/>
                  </a:cubicBezTo>
                  <a:cubicBezTo>
                    <a:pt x="1" y="3927"/>
                    <a:pt x="48" y="4971"/>
                    <a:pt x="312" y="4971"/>
                  </a:cubicBezTo>
                  <a:cubicBezTo>
                    <a:pt x="373" y="4971"/>
                    <a:pt x="445" y="4916"/>
                    <a:pt x="528" y="4790"/>
                  </a:cubicBezTo>
                  <a:cubicBezTo>
                    <a:pt x="828" y="3765"/>
                    <a:pt x="2383" y="1485"/>
                    <a:pt x="2525" y="972"/>
                  </a:cubicBezTo>
                  <a:cubicBezTo>
                    <a:pt x="2666" y="530"/>
                    <a:pt x="1783" y="0"/>
                    <a:pt x="17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5"/>
            <p:cNvSpPr/>
            <p:nvPr/>
          </p:nvSpPr>
          <p:spPr>
            <a:xfrm>
              <a:off x="-4991525" y="3220595"/>
              <a:ext cx="159979" cy="319081"/>
            </a:xfrm>
            <a:custGeom>
              <a:avLst/>
              <a:gdLst/>
              <a:ahLst/>
              <a:cxnLst/>
              <a:rect l="l" t="t" r="r" b="b"/>
              <a:pathLst>
                <a:path w="3465" h="6911" extrusionOk="0">
                  <a:moveTo>
                    <a:pt x="2581" y="1"/>
                  </a:moveTo>
                  <a:cubicBezTo>
                    <a:pt x="2298" y="71"/>
                    <a:pt x="160" y="5886"/>
                    <a:pt x="89" y="6257"/>
                  </a:cubicBezTo>
                  <a:cubicBezTo>
                    <a:pt x="1" y="6628"/>
                    <a:pt x="301" y="6911"/>
                    <a:pt x="672" y="6911"/>
                  </a:cubicBezTo>
                  <a:cubicBezTo>
                    <a:pt x="1114" y="6911"/>
                    <a:pt x="2740" y="2210"/>
                    <a:pt x="3094" y="1167"/>
                  </a:cubicBezTo>
                  <a:cubicBezTo>
                    <a:pt x="3465" y="71"/>
                    <a:pt x="2581" y="1"/>
                    <a:pt x="258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5"/>
            <p:cNvSpPr/>
            <p:nvPr/>
          </p:nvSpPr>
          <p:spPr>
            <a:xfrm>
              <a:off x="-5079618" y="3555514"/>
              <a:ext cx="108546" cy="166720"/>
            </a:xfrm>
            <a:custGeom>
              <a:avLst/>
              <a:gdLst/>
              <a:ahLst/>
              <a:cxnLst/>
              <a:rect l="l" t="t" r="r" b="b"/>
              <a:pathLst>
                <a:path w="2351" h="3611" extrusionOk="0">
                  <a:moveTo>
                    <a:pt x="1912" y="0"/>
                  </a:moveTo>
                  <a:cubicBezTo>
                    <a:pt x="1867" y="0"/>
                    <a:pt x="1819" y="9"/>
                    <a:pt x="1767" y="28"/>
                  </a:cubicBezTo>
                  <a:cubicBezTo>
                    <a:pt x="1396" y="258"/>
                    <a:pt x="0" y="2979"/>
                    <a:pt x="371" y="3192"/>
                  </a:cubicBezTo>
                  <a:cubicBezTo>
                    <a:pt x="628" y="3350"/>
                    <a:pt x="985" y="3610"/>
                    <a:pt x="1182" y="3610"/>
                  </a:cubicBezTo>
                  <a:cubicBezTo>
                    <a:pt x="1270" y="3610"/>
                    <a:pt x="1326" y="3558"/>
                    <a:pt x="1326" y="3421"/>
                  </a:cubicBezTo>
                  <a:cubicBezTo>
                    <a:pt x="1326" y="3050"/>
                    <a:pt x="2351" y="328"/>
                    <a:pt x="2351" y="328"/>
                  </a:cubicBezTo>
                  <a:cubicBezTo>
                    <a:pt x="2351" y="328"/>
                    <a:pt x="2193" y="0"/>
                    <a:pt x="191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5"/>
            <p:cNvSpPr/>
            <p:nvPr/>
          </p:nvSpPr>
          <p:spPr>
            <a:xfrm>
              <a:off x="-5113923" y="3713462"/>
              <a:ext cx="78397" cy="106930"/>
            </a:xfrm>
            <a:custGeom>
              <a:avLst/>
              <a:gdLst/>
              <a:ahLst/>
              <a:cxnLst/>
              <a:rect l="l" t="t" r="r" b="b"/>
              <a:pathLst>
                <a:path w="1698" h="2316" extrusionOk="0">
                  <a:moveTo>
                    <a:pt x="814" y="0"/>
                  </a:moveTo>
                  <a:cubicBezTo>
                    <a:pt x="814" y="0"/>
                    <a:pt x="1" y="1980"/>
                    <a:pt x="443" y="2280"/>
                  </a:cubicBezTo>
                  <a:cubicBezTo>
                    <a:pt x="473" y="2304"/>
                    <a:pt x="505" y="2316"/>
                    <a:pt x="539" y="2316"/>
                  </a:cubicBezTo>
                  <a:cubicBezTo>
                    <a:pt x="929" y="2316"/>
                    <a:pt x="1562" y="865"/>
                    <a:pt x="1627" y="654"/>
                  </a:cubicBezTo>
                  <a:cubicBezTo>
                    <a:pt x="1697" y="442"/>
                    <a:pt x="814" y="0"/>
                    <a:pt x="81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5"/>
            <p:cNvSpPr/>
            <p:nvPr/>
          </p:nvSpPr>
          <p:spPr>
            <a:xfrm>
              <a:off x="-4865019" y="3247512"/>
              <a:ext cx="87400" cy="333855"/>
            </a:xfrm>
            <a:custGeom>
              <a:avLst/>
              <a:gdLst/>
              <a:ahLst/>
              <a:cxnLst/>
              <a:rect l="l" t="t" r="r" b="b"/>
              <a:pathLst>
                <a:path w="1893" h="7231" extrusionOk="0">
                  <a:moveTo>
                    <a:pt x="1057" y="0"/>
                  </a:moveTo>
                  <a:cubicBezTo>
                    <a:pt x="1037" y="0"/>
                    <a:pt x="1025" y="1"/>
                    <a:pt x="1025" y="1"/>
                  </a:cubicBezTo>
                  <a:cubicBezTo>
                    <a:pt x="795" y="142"/>
                    <a:pt x="0" y="6257"/>
                    <a:pt x="0" y="6699"/>
                  </a:cubicBezTo>
                  <a:cubicBezTo>
                    <a:pt x="0" y="7016"/>
                    <a:pt x="259" y="7230"/>
                    <a:pt x="566" y="7230"/>
                  </a:cubicBezTo>
                  <a:cubicBezTo>
                    <a:pt x="618" y="7230"/>
                    <a:pt x="671" y="7224"/>
                    <a:pt x="725" y="7212"/>
                  </a:cubicBezTo>
                  <a:cubicBezTo>
                    <a:pt x="1096" y="7141"/>
                    <a:pt x="1608" y="2210"/>
                    <a:pt x="1767" y="1026"/>
                  </a:cubicBezTo>
                  <a:cubicBezTo>
                    <a:pt x="1893" y="55"/>
                    <a:pt x="1214" y="0"/>
                    <a:pt x="10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5"/>
            <p:cNvSpPr/>
            <p:nvPr/>
          </p:nvSpPr>
          <p:spPr>
            <a:xfrm>
              <a:off x="-4916452" y="3602792"/>
              <a:ext cx="81629" cy="189158"/>
            </a:xfrm>
            <a:custGeom>
              <a:avLst/>
              <a:gdLst/>
              <a:ahLst/>
              <a:cxnLst/>
              <a:rect l="l" t="t" r="r" b="b"/>
              <a:pathLst>
                <a:path w="1768" h="4097" extrusionOk="0">
                  <a:moveTo>
                    <a:pt x="1400" y="0"/>
                  </a:moveTo>
                  <a:cubicBezTo>
                    <a:pt x="1313" y="0"/>
                    <a:pt x="1216" y="31"/>
                    <a:pt x="1114" y="117"/>
                  </a:cubicBezTo>
                  <a:cubicBezTo>
                    <a:pt x="743" y="330"/>
                    <a:pt x="1" y="3652"/>
                    <a:pt x="442" y="3793"/>
                  </a:cubicBezTo>
                  <a:cubicBezTo>
                    <a:pt x="758" y="3935"/>
                    <a:pt x="1107" y="4097"/>
                    <a:pt x="1308" y="4097"/>
                  </a:cubicBezTo>
                  <a:cubicBezTo>
                    <a:pt x="1434" y="4097"/>
                    <a:pt x="1501" y="4034"/>
                    <a:pt x="1468" y="3864"/>
                  </a:cubicBezTo>
                  <a:cubicBezTo>
                    <a:pt x="1397" y="3422"/>
                    <a:pt x="1768" y="188"/>
                    <a:pt x="1768" y="188"/>
                  </a:cubicBezTo>
                  <a:cubicBezTo>
                    <a:pt x="1768" y="188"/>
                    <a:pt x="1616" y="0"/>
                    <a:pt x="140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5"/>
            <p:cNvSpPr/>
            <p:nvPr/>
          </p:nvSpPr>
          <p:spPr>
            <a:xfrm>
              <a:off x="-4919730" y="3795044"/>
              <a:ext cx="61268" cy="116672"/>
            </a:xfrm>
            <a:custGeom>
              <a:avLst/>
              <a:gdLst/>
              <a:ahLst/>
              <a:cxnLst/>
              <a:rect l="l" t="t" r="r" b="b"/>
              <a:pathLst>
                <a:path w="1327" h="2527" extrusionOk="0">
                  <a:moveTo>
                    <a:pt x="301" y="1"/>
                  </a:moveTo>
                  <a:cubicBezTo>
                    <a:pt x="301" y="1"/>
                    <a:pt x="1" y="2280"/>
                    <a:pt x="443" y="2510"/>
                  </a:cubicBezTo>
                  <a:cubicBezTo>
                    <a:pt x="469" y="2521"/>
                    <a:pt x="494" y="2526"/>
                    <a:pt x="520" y="2526"/>
                  </a:cubicBezTo>
                  <a:cubicBezTo>
                    <a:pt x="992" y="2526"/>
                    <a:pt x="1326" y="728"/>
                    <a:pt x="1326" y="442"/>
                  </a:cubicBezTo>
                  <a:cubicBezTo>
                    <a:pt x="1326" y="213"/>
                    <a:pt x="302" y="1"/>
                    <a:pt x="30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5"/>
            <p:cNvSpPr/>
            <p:nvPr/>
          </p:nvSpPr>
          <p:spPr>
            <a:xfrm>
              <a:off x="-4753240" y="3240079"/>
              <a:ext cx="64499" cy="333070"/>
            </a:xfrm>
            <a:custGeom>
              <a:avLst/>
              <a:gdLst/>
              <a:ahLst/>
              <a:cxnLst/>
              <a:rect l="l" t="t" r="r" b="b"/>
              <a:pathLst>
                <a:path w="1397" h="7214" extrusionOk="0">
                  <a:moveTo>
                    <a:pt x="414" y="1"/>
                  </a:moveTo>
                  <a:cubicBezTo>
                    <a:pt x="305" y="1"/>
                    <a:pt x="230" y="21"/>
                    <a:pt x="230" y="21"/>
                  </a:cubicBezTo>
                  <a:cubicBezTo>
                    <a:pt x="0" y="162"/>
                    <a:pt x="142" y="6348"/>
                    <a:pt x="230" y="6719"/>
                  </a:cubicBezTo>
                  <a:cubicBezTo>
                    <a:pt x="283" y="7051"/>
                    <a:pt x="506" y="7213"/>
                    <a:pt x="764" y="7213"/>
                  </a:cubicBezTo>
                  <a:cubicBezTo>
                    <a:pt x="849" y="7213"/>
                    <a:pt x="938" y="7196"/>
                    <a:pt x="1025" y="7160"/>
                  </a:cubicBezTo>
                  <a:cubicBezTo>
                    <a:pt x="1396" y="7019"/>
                    <a:pt x="1184" y="2071"/>
                    <a:pt x="1184" y="904"/>
                  </a:cubicBezTo>
                  <a:cubicBezTo>
                    <a:pt x="1134" y="116"/>
                    <a:pt x="677" y="1"/>
                    <a:pt x="41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5"/>
            <p:cNvSpPr/>
            <p:nvPr/>
          </p:nvSpPr>
          <p:spPr>
            <a:xfrm>
              <a:off x="-4763029" y="3595035"/>
              <a:ext cx="70779" cy="188604"/>
            </a:xfrm>
            <a:custGeom>
              <a:avLst/>
              <a:gdLst/>
              <a:ahLst/>
              <a:cxnLst/>
              <a:rect l="l" t="t" r="r" b="b"/>
              <a:pathLst>
                <a:path w="1533" h="4085" extrusionOk="0">
                  <a:moveTo>
                    <a:pt x="886" y="1"/>
                  </a:moveTo>
                  <a:cubicBezTo>
                    <a:pt x="790" y="1"/>
                    <a:pt x="684" y="32"/>
                    <a:pt x="583" y="126"/>
                  </a:cubicBezTo>
                  <a:cubicBezTo>
                    <a:pt x="283" y="427"/>
                    <a:pt x="0" y="3891"/>
                    <a:pt x="513" y="3961"/>
                  </a:cubicBezTo>
                  <a:cubicBezTo>
                    <a:pt x="751" y="4000"/>
                    <a:pt x="1052" y="4084"/>
                    <a:pt x="1256" y="4084"/>
                  </a:cubicBezTo>
                  <a:cubicBezTo>
                    <a:pt x="1429" y="4084"/>
                    <a:pt x="1532" y="4023"/>
                    <a:pt x="1467" y="3820"/>
                  </a:cubicBezTo>
                  <a:cubicBezTo>
                    <a:pt x="1326" y="3449"/>
                    <a:pt x="1237" y="126"/>
                    <a:pt x="1237" y="126"/>
                  </a:cubicBezTo>
                  <a:cubicBezTo>
                    <a:pt x="1237" y="126"/>
                    <a:pt x="1080" y="1"/>
                    <a:pt x="8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5"/>
            <p:cNvSpPr/>
            <p:nvPr/>
          </p:nvSpPr>
          <p:spPr>
            <a:xfrm>
              <a:off x="-4750009" y="3795044"/>
              <a:ext cx="51480" cy="112239"/>
            </a:xfrm>
            <a:custGeom>
              <a:avLst/>
              <a:gdLst/>
              <a:ahLst/>
              <a:cxnLst/>
              <a:rect l="l" t="t" r="r" b="b"/>
              <a:pathLst>
                <a:path w="1115" h="2431" extrusionOk="0">
                  <a:moveTo>
                    <a:pt x="1" y="1"/>
                  </a:moveTo>
                  <a:cubicBezTo>
                    <a:pt x="1" y="1"/>
                    <a:pt x="1" y="2280"/>
                    <a:pt x="513" y="2422"/>
                  </a:cubicBezTo>
                  <a:cubicBezTo>
                    <a:pt x="534" y="2428"/>
                    <a:pt x="553" y="2431"/>
                    <a:pt x="572" y="2431"/>
                  </a:cubicBezTo>
                  <a:cubicBezTo>
                    <a:pt x="1049" y="2431"/>
                    <a:pt x="1114" y="573"/>
                    <a:pt x="1114" y="301"/>
                  </a:cubicBezTo>
                  <a:cubicBezTo>
                    <a:pt x="1044" y="1"/>
                    <a:pt x="1" y="1"/>
                    <a:pt x="1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5"/>
            <p:cNvSpPr/>
            <p:nvPr/>
          </p:nvSpPr>
          <p:spPr>
            <a:xfrm>
              <a:off x="-4671658" y="3258362"/>
              <a:ext cx="102036" cy="288655"/>
            </a:xfrm>
            <a:custGeom>
              <a:avLst/>
              <a:gdLst/>
              <a:ahLst/>
              <a:cxnLst/>
              <a:rect l="l" t="t" r="r" b="b"/>
              <a:pathLst>
                <a:path w="2210" h="6252" extrusionOk="0">
                  <a:moveTo>
                    <a:pt x="442" y="1"/>
                  </a:moveTo>
                  <a:cubicBezTo>
                    <a:pt x="273" y="1"/>
                    <a:pt x="142" y="66"/>
                    <a:pt x="142" y="66"/>
                  </a:cubicBezTo>
                  <a:cubicBezTo>
                    <a:pt x="1" y="278"/>
                    <a:pt x="1026" y="5580"/>
                    <a:pt x="1185" y="5952"/>
                  </a:cubicBezTo>
                  <a:cubicBezTo>
                    <a:pt x="1232" y="6153"/>
                    <a:pt x="1415" y="6251"/>
                    <a:pt x="1615" y="6251"/>
                  </a:cubicBezTo>
                  <a:cubicBezTo>
                    <a:pt x="1714" y="6251"/>
                    <a:pt x="1816" y="6228"/>
                    <a:pt x="1909" y="6181"/>
                  </a:cubicBezTo>
                  <a:cubicBezTo>
                    <a:pt x="2210" y="6022"/>
                    <a:pt x="1255" y="1675"/>
                    <a:pt x="1114" y="720"/>
                  </a:cubicBezTo>
                  <a:cubicBezTo>
                    <a:pt x="981" y="126"/>
                    <a:pt x="675" y="1"/>
                    <a:pt x="44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5"/>
            <p:cNvSpPr/>
            <p:nvPr/>
          </p:nvSpPr>
          <p:spPr>
            <a:xfrm>
              <a:off x="-4613714" y="3567425"/>
              <a:ext cx="78720" cy="163442"/>
            </a:xfrm>
            <a:custGeom>
              <a:avLst/>
              <a:gdLst/>
              <a:ahLst/>
              <a:cxnLst/>
              <a:rect l="l" t="t" r="r" b="b"/>
              <a:pathLst>
                <a:path w="1705" h="3540" extrusionOk="0">
                  <a:moveTo>
                    <a:pt x="559" y="0"/>
                  </a:moveTo>
                  <a:cubicBezTo>
                    <a:pt x="446" y="0"/>
                    <a:pt x="315" y="46"/>
                    <a:pt x="212" y="212"/>
                  </a:cubicBezTo>
                  <a:cubicBezTo>
                    <a:pt x="0" y="512"/>
                    <a:pt x="301" y="3464"/>
                    <a:pt x="743" y="3534"/>
                  </a:cubicBezTo>
                  <a:cubicBezTo>
                    <a:pt x="865" y="3534"/>
                    <a:pt x="997" y="3540"/>
                    <a:pt x="1121" y="3540"/>
                  </a:cubicBezTo>
                  <a:cubicBezTo>
                    <a:pt x="1444" y="3540"/>
                    <a:pt x="1704" y="3503"/>
                    <a:pt x="1538" y="3234"/>
                  </a:cubicBezTo>
                  <a:cubicBezTo>
                    <a:pt x="1397" y="2934"/>
                    <a:pt x="813" y="70"/>
                    <a:pt x="813" y="70"/>
                  </a:cubicBezTo>
                  <a:cubicBezTo>
                    <a:pt x="813" y="70"/>
                    <a:pt x="700" y="0"/>
                    <a:pt x="55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5"/>
            <p:cNvSpPr/>
            <p:nvPr/>
          </p:nvSpPr>
          <p:spPr>
            <a:xfrm>
              <a:off x="-4586797" y="3743149"/>
              <a:ext cx="60760" cy="96080"/>
            </a:xfrm>
            <a:custGeom>
              <a:avLst/>
              <a:gdLst/>
              <a:ahLst/>
              <a:cxnLst/>
              <a:rect l="l" t="t" r="r" b="b"/>
              <a:pathLst>
                <a:path w="1316" h="2081" extrusionOk="0">
                  <a:moveTo>
                    <a:pt x="315" y="1"/>
                  </a:moveTo>
                  <a:cubicBezTo>
                    <a:pt x="139" y="1"/>
                    <a:pt x="1" y="11"/>
                    <a:pt x="1" y="11"/>
                  </a:cubicBezTo>
                  <a:cubicBezTo>
                    <a:pt x="1" y="11"/>
                    <a:pt x="372" y="2008"/>
                    <a:pt x="884" y="2079"/>
                  </a:cubicBezTo>
                  <a:cubicBezTo>
                    <a:pt x="893" y="2080"/>
                    <a:pt x="901" y="2081"/>
                    <a:pt x="909" y="2081"/>
                  </a:cubicBezTo>
                  <a:cubicBezTo>
                    <a:pt x="1315" y="2081"/>
                    <a:pt x="1043" y="378"/>
                    <a:pt x="1043" y="170"/>
                  </a:cubicBezTo>
                  <a:cubicBezTo>
                    <a:pt x="989" y="28"/>
                    <a:pt x="602" y="1"/>
                    <a:pt x="31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5"/>
            <p:cNvSpPr/>
            <p:nvPr/>
          </p:nvSpPr>
          <p:spPr>
            <a:xfrm>
              <a:off x="-4382242" y="415297"/>
              <a:ext cx="312571" cy="1465528"/>
            </a:xfrm>
            <a:custGeom>
              <a:avLst/>
              <a:gdLst/>
              <a:ahLst/>
              <a:cxnLst/>
              <a:rect l="l" t="t" r="r" b="b"/>
              <a:pathLst>
                <a:path w="6770" h="31742" extrusionOk="0">
                  <a:moveTo>
                    <a:pt x="5815" y="1"/>
                  </a:moveTo>
                  <a:cubicBezTo>
                    <a:pt x="5886" y="814"/>
                    <a:pt x="5744" y="2210"/>
                    <a:pt x="4489" y="3252"/>
                  </a:cubicBezTo>
                  <a:cubicBezTo>
                    <a:pt x="2510" y="4790"/>
                    <a:pt x="2139" y="8113"/>
                    <a:pt x="1909" y="9509"/>
                  </a:cubicBezTo>
                  <a:cubicBezTo>
                    <a:pt x="1768" y="10905"/>
                    <a:pt x="0" y="26581"/>
                    <a:pt x="584" y="27394"/>
                  </a:cubicBezTo>
                  <a:cubicBezTo>
                    <a:pt x="1025" y="27995"/>
                    <a:pt x="1838" y="30204"/>
                    <a:pt x="1397" y="31671"/>
                  </a:cubicBezTo>
                  <a:cubicBezTo>
                    <a:pt x="1538" y="31741"/>
                    <a:pt x="1626" y="31741"/>
                    <a:pt x="1768" y="31741"/>
                  </a:cubicBezTo>
                  <a:cubicBezTo>
                    <a:pt x="1909" y="31741"/>
                    <a:pt x="2139" y="31741"/>
                    <a:pt x="2351" y="31600"/>
                  </a:cubicBezTo>
                  <a:cubicBezTo>
                    <a:pt x="2793" y="31370"/>
                    <a:pt x="2952" y="31158"/>
                    <a:pt x="2952" y="30787"/>
                  </a:cubicBezTo>
                  <a:cubicBezTo>
                    <a:pt x="2952" y="30116"/>
                    <a:pt x="2210" y="29091"/>
                    <a:pt x="1626" y="27394"/>
                  </a:cubicBezTo>
                  <a:cubicBezTo>
                    <a:pt x="1467" y="27111"/>
                    <a:pt x="1397" y="26369"/>
                    <a:pt x="1397" y="25485"/>
                  </a:cubicBezTo>
                  <a:cubicBezTo>
                    <a:pt x="1397" y="19883"/>
                    <a:pt x="3535" y="5744"/>
                    <a:pt x="5161" y="4348"/>
                  </a:cubicBezTo>
                  <a:cubicBezTo>
                    <a:pt x="6257" y="3394"/>
                    <a:pt x="6769" y="2811"/>
                    <a:pt x="6769" y="2068"/>
                  </a:cubicBezTo>
                  <a:cubicBezTo>
                    <a:pt x="6769" y="1627"/>
                    <a:pt x="6628" y="1185"/>
                    <a:pt x="6398" y="601"/>
                  </a:cubicBezTo>
                  <a:lnTo>
                    <a:pt x="6327" y="601"/>
                  </a:lnTo>
                  <a:cubicBezTo>
                    <a:pt x="6186" y="301"/>
                    <a:pt x="6045" y="160"/>
                    <a:pt x="581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5"/>
            <p:cNvSpPr/>
            <p:nvPr/>
          </p:nvSpPr>
          <p:spPr>
            <a:xfrm>
              <a:off x="-3923422" y="346596"/>
              <a:ext cx="710741" cy="1554636"/>
            </a:xfrm>
            <a:custGeom>
              <a:avLst/>
              <a:gdLst/>
              <a:ahLst/>
              <a:cxnLst/>
              <a:rect l="l" t="t" r="r" b="b"/>
              <a:pathLst>
                <a:path w="15394" h="33672" extrusionOk="0">
                  <a:moveTo>
                    <a:pt x="10304" y="24976"/>
                  </a:moveTo>
                  <a:lnTo>
                    <a:pt x="10304" y="24976"/>
                  </a:lnTo>
                  <a:cubicBezTo>
                    <a:pt x="9053" y="26423"/>
                    <a:pt x="7211" y="28243"/>
                    <a:pt x="5600" y="28243"/>
                  </a:cubicBezTo>
                  <a:cubicBezTo>
                    <a:pt x="5321" y="28243"/>
                    <a:pt x="5050" y="28189"/>
                    <a:pt x="4790" y="28069"/>
                  </a:cubicBezTo>
                  <a:cubicBezTo>
                    <a:pt x="3306" y="27344"/>
                    <a:pt x="2581" y="26160"/>
                    <a:pt x="2210" y="25347"/>
                  </a:cubicBezTo>
                  <a:lnTo>
                    <a:pt x="2210" y="25347"/>
                  </a:lnTo>
                  <a:cubicBezTo>
                    <a:pt x="2864" y="25860"/>
                    <a:pt x="3747" y="26231"/>
                    <a:pt x="5002" y="26302"/>
                  </a:cubicBezTo>
                  <a:cubicBezTo>
                    <a:pt x="5154" y="26315"/>
                    <a:pt x="5309" y="26322"/>
                    <a:pt x="5466" y="26322"/>
                  </a:cubicBezTo>
                  <a:cubicBezTo>
                    <a:pt x="7132" y="26322"/>
                    <a:pt x="9028" y="25590"/>
                    <a:pt x="10304" y="24976"/>
                  </a:cubicBezTo>
                  <a:close/>
                  <a:moveTo>
                    <a:pt x="1538" y="26832"/>
                  </a:moveTo>
                  <a:lnTo>
                    <a:pt x="1538" y="26832"/>
                  </a:lnTo>
                  <a:cubicBezTo>
                    <a:pt x="2193" y="28125"/>
                    <a:pt x="3320" y="29485"/>
                    <a:pt x="5097" y="29485"/>
                  </a:cubicBezTo>
                  <a:cubicBezTo>
                    <a:pt x="5142" y="29485"/>
                    <a:pt x="5187" y="29485"/>
                    <a:pt x="5232" y="29483"/>
                  </a:cubicBezTo>
                  <a:cubicBezTo>
                    <a:pt x="6911" y="29394"/>
                    <a:pt x="8166" y="28811"/>
                    <a:pt x="9049" y="27928"/>
                  </a:cubicBezTo>
                  <a:lnTo>
                    <a:pt x="9049" y="27928"/>
                  </a:lnTo>
                  <a:cubicBezTo>
                    <a:pt x="7906" y="29409"/>
                    <a:pt x="6468" y="30759"/>
                    <a:pt x="5326" y="30759"/>
                  </a:cubicBezTo>
                  <a:cubicBezTo>
                    <a:pt x="5215" y="30759"/>
                    <a:pt x="5107" y="30747"/>
                    <a:pt x="5002" y="30720"/>
                  </a:cubicBezTo>
                  <a:cubicBezTo>
                    <a:pt x="2793" y="30137"/>
                    <a:pt x="1697" y="28511"/>
                    <a:pt x="1538" y="26832"/>
                  </a:cubicBezTo>
                  <a:close/>
                  <a:moveTo>
                    <a:pt x="10534" y="27998"/>
                  </a:moveTo>
                  <a:lnTo>
                    <a:pt x="10534" y="27998"/>
                  </a:lnTo>
                  <a:cubicBezTo>
                    <a:pt x="9371" y="29783"/>
                    <a:pt x="7252" y="32631"/>
                    <a:pt x="5077" y="32631"/>
                  </a:cubicBezTo>
                  <a:cubicBezTo>
                    <a:pt x="4905" y="32631"/>
                    <a:pt x="4733" y="32613"/>
                    <a:pt x="4560" y="32576"/>
                  </a:cubicBezTo>
                  <a:cubicBezTo>
                    <a:pt x="2493" y="32134"/>
                    <a:pt x="1839" y="30366"/>
                    <a:pt x="1538" y="29112"/>
                  </a:cubicBezTo>
                  <a:lnTo>
                    <a:pt x="1538" y="29112"/>
                  </a:lnTo>
                  <a:cubicBezTo>
                    <a:pt x="2352" y="30363"/>
                    <a:pt x="3436" y="31832"/>
                    <a:pt x="5064" y="31832"/>
                  </a:cubicBezTo>
                  <a:cubicBezTo>
                    <a:pt x="5345" y="31832"/>
                    <a:pt x="5642" y="31788"/>
                    <a:pt x="5957" y="31692"/>
                  </a:cubicBezTo>
                  <a:cubicBezTo>
                    <a:pt x="7724" y="31091"/>
                    <a:pt x="9279" y="29624"/>
                    <a:pt x="10534" y="27998"/>
                  </a:cubicBezTo>
                  <a:close/>
                  <a:moveTo>
                    <a:pt x="6853" y="1"/>
                  </a:moveTo>
                  <a:cubicBezTo>
                    <a:pt x="6127" y="1"/>
                    <a:pt x="5560" y="169"/>
                    <a:pt x="5444" y="835"/>
                  </a:cubicBezTo>
                  <a:cubicBezTo>
                    <a:pt x="5444" y="976"/>
                    <a:pt x="5515" y="1117"/>
                    <a:pt x="5585" y="1277"/>
                  </a:cubicBezTo>
                  <a:cubicBezTo>
                    <a:pt x="4790" y="1718"/>
                    <a:pt x="3306" y="2602"/>
                    <a:pt x="3306" y="3768"/>
                  </a:cubicBezTo>
                  <a:cubicBezTo>
                    <a:pt x="3306" y="3998"/>
                    <a:pt x="3306" y="4210"/>
                    <a:pt x="3376" y="4440"/>
                  </a:cubicBezTo>
                  <a:cubicBezTo>
                    <a:pt x="2934" y="4953"/>
                    <a:pt x="2493" y="5695"/>
                    <a:pt x="2351" y="6861"/>
                  </a:cubicBezTo>
                  <a:cubicBezTo>
                    <a:pt x="2281" y="7391"/>
                    <a:pt x="2281" y="7745"/>
                    <a:pt x="2281" y="8116"/>
                  </a:cubicBezTo>
                  <a:cubicBezTo>
                    <a:pt x="2139" y="8275"/>
                    <a:pt x="1980" y="8629"/>
                    <a:pt x="1768" y="9070"/>
                  </a:cubicBezTo>
                  <a:cubicBezTo>
                    <a:pt x="1397" y="10325"/>
                    <a:pt x="1256" y="11439"/>
                    <a:pt x="1468" y="12534"/>
                  </a:cubicBezTo>
                  <a:cubicBezTo>
                    <a:pt x="1026" y="12905"/>
                    <a:pt x="584" y="13718"/>
                    <a:pt x="513" y="15256"/>
                  </a:cubicBezTo>
                  <a:cubicBezTo>
                    <a:pt x="443" y="16299"/>
                    <a:pt x="513" y="17394"/>
                    <a:pt x="884" y="18508"/>
                  </a:cubicBezTo>
                  <a:cubicBezTo>
                    <a:pt x="725" y="18879"/>
                    <a:pt x="1" y="21442"/>
                    <a:pt x="725" y="23209"/>
                  </a:cubicBezTo>
                  <a:cubicBezTo>
                    <a:pt x="814" y="23209"/>
                    <a:pt x="814" y="23297"/>
                    <a:pt x="814" y="23368"/>
                  </a:cubicBezTo>
                  <a:cubicBezTo>
                    <a:pt x="814" y="23880"/>
                    <a:pt x="814" y="24623"/>
                    <a:pt x="955" y="25347"/>
                  </a:cubicBezTo>
                  <a:cubicBezTo>
                    <a:pt x="955" y="25648"/>
                    <a:pt x="955" y="26019"/>
                    <a:pt x="884" y="26390"/>
                  </a:cubicBezTo>
                  <a:cubicBezTo>
                    <a:pt x="725" y="26973"/>
                    <a:pt x="584" y="27928"/>
                    <a:pt x="725" y="28882"/>
                  </a:cubicBezTo>
                  <a:cubicBezTo>
                    <a:pt x="955" y="30366"/>
                    <a:pt x="1167" y="33671"/>
                    <a:pt x="4790" y="33671"/>
                  </a:cubicBezTo>
                  <a:cubicBezTo>
                    <a:pt x="8236" y="33671"/>
                    <a:pt x="11329" y="30066"/>
                    <a:pt x="12213" y="25648"/>
                  </a:cubicBezTo>
                  <a:cubicBezTo>
                    <a:pt x="12814" y="24693"/>
                    <a:pt x="13326" y="23880"/>
                    <a:pt x="13697" y="23368"/>
                  </a:cubicBezTo>
                  <a:cubicBezTo>
                    <a:pt x="14422" y="22926"/>
                    <a:pt x="15094" y="22626"/>
                    <a:pt x="15094" y="22626"/>
                  </a:cubicBezTo>
                  <a:lnTo>
                    <a:pt x="14722" y="20858"/>
                  </a:lnTo>
                  <a:cubicBezTo>
                    <a:pt x="14722" y="20858"/>
                    <a:pt x="12443" y="22042"/>
                    <a:pt x="10887" y="23209"/>
                  </a:cubicBezTo>
                  <a:cubicBezTo>
                    <a:pt x="9803" y="24032"/>
                    <a:pt x="7548" y="24894"/>
                    <a:pt x="5790" y="24894"/>
                  </a:cubicBezTo>
                  <a:cubicBezTo>
                    <a:pt x="5170" y="24894"/>
                    <a:pt x="4613" y="24787"/>
                    <a:pt x="4189" y="24534"/>
                  </a:cubicBezTo>
                  <a:cubicBezTo>
                    <a:pt x="2722" y="23739"/>
                    <a:pt x="655" y="22184"/>
                    <a:pt x="1768" y="20204"/>
                  </a:cubicBezTo>
                  <a:lnTo>
                    <a:pt x="1768" y="20204"/>
                  </a:lnTo>
                  <a:cubicBezTo>
                    <a:pt x="2422" y="20929"/>
                    <a:pt x="3376" y="21530"/>
                    <a:pt x="4790" y="21813"/>
                  </a:cubicBezTo>
                  <a:cubicBezTo>
                    <a:pt x="5443" y="21925"/>
                    <a:pt x="6055" y="21973"/>
                    <a:pt x="6626" y="21973"/>
                  </a:cubicBezTo>
                  <a:cubicBezTo>
                    <a:pt x="9452" y="21973"/>
                    <a:pt x="11254" y="20796"/>
                    <a:pt x="11930" y="20487"/>
                  </a:cubicBezTo>
                  <a:cubicBezTo>
                    <a:pt x="12743" y="20116"/>
                    <a:pt x="14952" y="19462"/>
                    <a:pt x="14952" y="19462"/>
                  </a:cubicBezTo>
                  <a:lnTo>
                    <a:pt x="14581" y="18278"/>
                  </a:lnTo>
                  <a:cubicBezTo>
                    <a:pt x="14581" y="18278"/>
                    <a:pt x="8689" y="20578"/>
                    <a:pt x="5965" y="20578"/>
                  </a:cubicBezTo>
                  <a:cubicBezTo>
                    <a:pt x="5567" y="20578"/>
                    <a:pt x="5237" y="20529"/>
                    <a:pt x="5002" y="20416"/>
                  </a:cubicBezTo>
                  <a:cubicBezTo>
                    <a:pt x="3235" y="19462"/>
                    <a:pt x="584" y="17253"/>
                    <a:pt x="1980" y="14090"/>
                  </a:cubicBezTo>
                  <a:lnTo>
                    <a:pt x="1980" y="14090"/>
                  </a:lnTo>
                  <a:cubicBezTo>
                    <a:pt x="2652" y="15344"/>
                    <a:pt x="4048" y="16882"/>
                    <a:pt x="5815" y="17465"/>
                  </a:cubicBezTo>
                  <a:cubicBezTo>
                    <a:pt x="6806" y="17808"/>
                    <a:pt x="7891" y="17940"/>
                    <a:pt x="8891" y="17940"/>
                  </a:cubicBezTo>
                  <a:cubicBezTo>
                    <a:pt x="10265" y="17940"/>
                    <a:pt x="11478" y="17691"/>
                    <a:pt x="12071" y="17394"/>
                  </a:cubicBezTo>
                  <a:cubicBezTo>
                    <a:pt x="13096" y="16811"/>
                    <a:pt x="14864" y="15998"/>
                    <a:pt x="14864" y="15998"/>
                  </a:cubicBezTo>
                  <a:lnTo>
                    <a:pt x="14952" y="14461"/>
                  </a:lnTo>
                  <a:lnTo>
                    <a:pt x="14952" y="14461"/>
                  </a:lnTo>
                  <a:cubicBezTo>
                    <a:pt x="14952" y="14461"/>
                    <a:pt x="11723" y="16306"/>
                    <a:pt x="9639" y="16306"/>
                  </a:cubicBezTo>
                  <a:cubicBezTo>
                    <a:pt x="9565" y="16306"/>
                    <a:pt x="9492" y="16304"/>
                    <a:pt x="9420" y="16299"/>
                  </a:cubicBezTo>
                  <a:cubicBezTo>
                    <a:pt x="7353" y="16228"/>
                    <a:pt x="5002" y="16228"/>
                    <a:pt x="3977" y="14019"/>
                  </a:cubicBezTo>
                  <a:cubicBezTo>
                    <a:pt x="3376" y="12764"/>
                    <a:pt x="3164" y="11439"/>
                    <a:pt x="3094" y="10396"/>
                  </a:cubicBezTo>
                  <a:lnTo>
                    <a:pt x="3094" y="10396"/>
                  </a:lnTo>
                  <a:cubicBezTo>
                    <a:pt x="3306" y="10696"/>
                    <a:pt x="3535" y="10926"/>
                    <a:pt x="3907" y="11209"/>
                  </a:cubicBezTo>
                  <a:cubicBezTo>
                    <a:pt x="5232" y="12464"/>
                    <a:pt x="7211" y="13418"/>
                    <a:pt x="8979" y="13860"/>
                  </a:cubicBezTo>
                  <a:cubicBezTo>
                    <a:pt x="9497" y="14016"/>
                    <a:pt x="10255" y="14071"/>
                    <a:pt x="11059" y="14071"/>
                  </a:cubicBezTo>
                  <a:cubicBezTo>
                    <a:pt x="12888" y="14071"/>
                    <a:pt x="14952" y="13789"/>
                    <a:pt x="14952" y="13789"/>
                  </a:cubicBezTo>
                  <a:lnTo>
                    <a:pt x="14864" y="12092"/>
                  </a:lnTo>
                  <a:cubicBezTo>
                    <a:pt x="14864" y="12092"/>
                    <a:pt x="12476" y="12163"/>
                    <a:pt x="10643" y="12163"/>
                  </a:cubicBezTo>
                  <a:cubicBezTo>
                    <a:pt x="9727" y="12163"/>
                    <a:pt x="8949" y="12145"/>
                    <a:pt x="8678" y="12092"/>
                  </a:cubicBezTo>
                  <a:cubicBezTo>
                    <a:pt x="7883" y="12022"/>
                    <a:pt x="4189" y="9813"/>
                    <a:pt x="3907" y="7975"/>
                  </a:cubicBezTo>
                  <a:cubicBezTo>
                    <a:pt x="3677" y="7020"/>
                    <a:pt x="3818" y="6278"/>
                    <a:pt x="4048" y="5765"/>
                  </a:cubicBezTo>
                  <a:cubicBezTo>
                    <a:pt x="4702" y="6791"/>
                    <a:pt x="5886" y="7745"/>
                    <a:pt x="7211" y="8558"/>
                  </a:cubicBezTo>
                  <a:cubicBezTo>
                    <a:pt x="9420" y="9813"/>
                    <a:pt x="13538" y="10484"/>
                    <a:pt x="15306" y="10626"/>
                  </a:cubicBezTo>
                  <a:cubicBezTo>
                    <a:pt x="14864" y="10484"/>
                    <a:pt x="15306" y="8858"/>
                    <a:pt x="15306" y="8858"/>
                  </a:cubicBezTo>
                  <a:cubicBezTo>
                    <a:pt x="15306" y="8858"/>
                    <a:pt x="6628" y="8187"/>
                    <a:pt x="4932" y="4210"/>
                  </a:cubicBezTo>
                  <a:cubicBezTo>
                    <a:pt x="4702" y="3627"/>
                    <a:pt x="5674" y="2973"/>
                    <a:pt x="6328" y="2602"/>
                  </a:cubicBezTo>
                  <a:cubicBezTo>
                    <a:pt x="7582" y="4369"/>
                    <a:pt x="10375" y="6861"/>
                    <a:pt x="15094" y="7603"/>
                  </a:cubicBezTo>
                  <a:cubicBezTo>
                    <a:pt x="14952" y="7232"/>
                    <a:pt x="15394" y="5978"/>
                    <a:pt x="15394" y="5978"/>
                  </a:cubicBezTo>
                  <a:cubicBezTo>
                    <a:pt x="15394" y="5978"/>
                    <a:pt x="7070" y="3857"/>
                    <a:pt x="7353" y="22"/>
                  </a:cubicBezTo>
                  <a:cubicBezTo>
                    <a:pt x="7180" y="9"/>
                    <a:pt x="7013" y="1"/>
                    <a:pt x="68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5"/>
            <p:cNvSpPr/>
            <p:nvPr/>
          </p:nvSpPr>
          <p:spPr>
            <a:xfrm>
              <a:off x="-3085986" y="278725"/>
              <a:ext cx="943899" cy="124382"/>
            </a:xfrm>
            <a:custGeom>
              <a:avLst/>
              <a:gdLst/>
              <a:ahLst/>
              <a:cxnLst/>
              <a:rect l="l" t="t" r="r" b="b"/>
              <a:pathLst>
                <a:path w="20444" h="2694" extrusionOk="0">
                  <a:moveTo>
                    <a:pt x="18609" y="0"/>
                  </a:moveTo>
                  <a:cubicBezTo>
                    <a:pt x="17860" y="0"/>
                    <a:pt x="17694" y="537"/>
                    <a:pt x="14929" y="537"/>
                  </a:cubicBezTo>
                  <a:lnTo>
                    <a:pt x="3070" y="537"/>
                  </a:lnTo>
                  <a:lnTo>
                    <a:pt x="1674" y="378"/>
                  </a:lnTo>
                  <a:cubicBezTo>
                    <a:pt x="1674" y="378"/>
                    <a:pt x="1569" y="358"/>
                    <a:pt x="1414" y="358"/>
                  </a:cubicBezTo>
                  <a:cubicBezTo>
                    <a:pt x="1066" y="358"/>
                    <a:pt x="468" y="460"/>
                    <a:pt x="260" y="1121"/>
                  </a:cubicBezTo>
                  <a:cubicBezTo>
                    <a:pt x="1" y="1996"/>
                    <a:pt x="351" y="2693"/>
                    <a:pt x="1039" y="2693"/>
                  </a:cubicBezTo>
                  <a:cubicBezTo>
                    <a:pt x="1101" y="2693"/>
                    <a:pt x="1165" y="2688"/>
                    <a:pt x="1232" y="2676"/>
                  </a:cubicBezTo>
                  <a:cubicBezTo>
                    <a:pt x="1957" y="2517"/>
                    <a:pt x="2911" y="2075"/>
                    <a:pt x="2911" y="2075"/>
                  </a:cubicBezTo>
                  <a:cubicBezTo>
                    <a:pt x="2911" y="2075"/>
                    <a:pt x="4559" y="2097"/>
                    <a:pt x="6813" y="2097"/>
                  </a:cubicBezTo>
                  <a:cubicBezTo>
                    <a:pt x="10568" y="2097"/>
                    <a:pt x="16007" y="2035"/>
                    <a:pt x="18305" y="1704"/>
                  </a:cubicBezTo>
                  <a:cubicBezTo>
                    <a:pt x="18636" y="1704"/>
                    <a:pt x="19176" y="2330"/>
                    <a:pt x="19612" y="2330"/>
                  </a:cubicBezTo>
                  <a:cubicBezTo>
                    <a:pt x="19757" y="2330"/>
                    <a:pt x="19891" y="2261"/>
                    <a:pt x="20001" y="2075"/>
                  </a:cubicBezTo>
                  <a:cubicBezTo>
                    <a:pt x="20443" y="1262"/>
                    <a:pt x="20001" y="166"/>
                    <a:pt x="18905" y="25"/>
                  </a:cubicBezTo>
                  <a:cubicBezTo>
                    <a:pt x="18795" y="8"/>
                    <a:pt x="18698" y="0"/>
                    <a:pt x="186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5"/>
            <p:cNvSpPr/>
            <p:nvPr/>
          </p:nvSpPr>
          <p:spPr>
            <a:xfrm>
              <a:off x="-4257141" y="278725"/>
              <a:ext cx="944592" cy="124382"/>
            </a:xfrm>
            <a:custGeom>
              <a:avLst/>
              <a:gdLst/>
              <a:ahLst/>
              <a:cxnLst/>
              <a:rect l="l" t="t" r="r" b="b"/>
              <a:pathLst>
                <a:path w="20459" h="2694" extrusionOk="0">
                  <a:moveTo>
                    <a:pt x="1867" y="0"/>
                  </a:moveTo>
                  <a:cubicBezTo>
                    <a:pt x="1774" y="0"/>
                    <a:pt x="1672" y="8"/>
                    <a:pt x="1556" y="25"/>
                  </a:cubicBezTo>
                  <a:cubicBezTo>
                    <a:pt x="442" y="166"/>
                    <a:pt x="0" y="1262"/>
                    <a:pt x="442" y="2075"/>
                  </a:cubicBezTo>
                  <a:cubicBezTo>
                    <a:pt x="575" y="2261"/>
                    <a:pt x="720" y="2330"/>
                    <a:pt x="869" y="2330"/>
                  </a:cubicBezTo>
                  <a:cubicBezTo>
                    <a:pt x="1317" y="2330"/>
                    <a:pt x="1808" y="1704"/>
                    <a:pt x="2139" y="1704"/>
                  </a:cubicBezTo>
                  <a:cubicBezTo>
                    <a:pt x="4492" y="2035"/>
                    <a:pt x="9916" y="2097"/>
                    <a:pt x="13654" y="2097"/>
                  </a:cubicBezTo>
                  <a:cubicBezTo>
                    <a:pt x="15897" y="2097"/>
                    <a:pt x="17532" y="2075"/>
                    <a:pt x="17532" y="2075"/>
                  </a:cubicBezTo>
                  <a:cubicBezTo>
                    <a:pt x="17532" y="2075"/>
                    <a:pt x="18486" y="2517"/>
                    <a:pt x="19229" y="2676"/>
                  </a:cubicBezTo>
                  <a:cubicBezTo>
                    <a:pt x="19296" y="2688"/>
                    <a:pt x="19361" y="2693"/>
                    <a:pt x="19422" y="2693"/>
                  </a:cubicBezTo>
                  <a:cubicBezTo>
                    <a:pt x="20110" y="2693"/>
                    <a:pt x="20459" y="1996"/>
                    <a:pt x="20183" y="1121"/>
                  </a:cubicBezTo>
                  <a:cubicBezTo>
                    <a:pt x="19975" y="460"/>
                    <a:pt x="19386" y="358"/>
                    <a:pt x="19043" y="358"/>
                  </a:cubicBezTo>
                  <a:cubicBezTo>
                    <a:pt x="18891" y="358"/>
                    <a:pt x="18787" y="378"/>
                    <a:pt x="18787" y="378"/>
                  </a:cubicBezTo>
                  <a:lnTo>
                    <a:pt x="17391" y="537"/>
                  </a:lnTo>
                  <a:lnTo>
                    <a:pt x="5532" y="537"/>
                  </a:lnTo>
                  <a:cubicBezTo>
                    <a:pt x="2830" y="537"/>
                    <a:pt x="2657" y="0"/>
                    <a:pt x="18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5"/>
            <p:cNvSpPr/>
            <p:nvPr/>
          </p:nvSpPr>
          <p:spPr>
            <a:xfrm>
              <a:off x="-3439150" y="400978"/>
              <a:ext cx="445592" cy="1004576"/>
            </a:xfrm>
            <a:custGeom>
              <a:avLst/>
              <a:gdLst/>
              <a:ahLst/>
              <a:cxnLst/>
              <a:rect l="l" t="t" r="r" b="b"/>
              <a:pathLst>
                <a:path w="9439" h="21280" extrusionOk="0">
                  <a:moveTo>
                    <a:pt x="1627" y="1"/>
                  </a:moveTo>
                  <a:cubicBezTo>
                    <a:pt x="1114" y="1"/>
                    <a:pt x="230" y="955"/>
                    <a:pt x="71" y="1768"/>
                  </a:cubicBezTo>
                  <a:cubicBezTo>
                    <a:pt x="1" y="2581"/>
                    <a:pt x="602" y="3465"/>
                    <a:pt x="1255" y="3836"/>
                  </a:cubicBezTo>
                  <a:cubicBezTo>
                    <a:pt x="1927" y="4207"/>
                    <a:pt x="2510" y="4419"/>
                    <a:pt x="2510" y="4419"/>
                  </a:cubicBezTo>
                  <a:cubicBezTo>
                    <a:pt x="2510" y="4419"/>
                    <a:pt x="2652" y="18699"/>
                    <a:pt x="2952" y="19300"/>
                  </a:cubicBezTo>
                  <a:cubicBezTo>
                    <a:pt x="3323" y="19883"/>
                    <a:pt x="4719" y="21279"/>
                    <a:pt x="4719" y="21279"/>
                  </a:cubicBezTo>
                  <a:cubicBezTo>
                    <a:pt x="4719" y="21279"/>
                    <a:pt x="6116" y="19883"/>
                    <a:pt x="6416" y="19300"/>
                  </a:cubicBezTo>
                  <a:cubicBezTo>
                    <a:pt x="6787" y="18699"/>
                    <a:pt x="6929" y="4419"/>
                    <a:pt x="6929" y="4419"/>
                  </a:cubicBezTo>
                  <a:cubicBezTo>
                    <a:pt x="6929" y="4419"/>
                    <a:pt x="7441" y="4207"/>
                    <a:pt x="8183" y="3836"/>
                  </a:cubicBezTo>
                  <a:cubicBezTo>
                    <a:pt x="8837" y="3465"/>
                    <a:pt x="9438" y="2581"/>
                    <a:pt x="9350" y="1768"/>
                  </a:cubicBezTo>
                  <a:cubicBezTo>
                    <a:pt x="9208" y="955"/>
                    <a:pt x="8254" y="1"/>
                    <a:pt x="7812" y="1"/>
                  </a:cubicBezTo>
                  <a:cubicBezTo>
                    <a:pt x="7370" y="1"/>
                    <a:pt x="5603" y="1468"/>
                    <a:pt x="5603" y="1468"/>
                  </a:cubicBezTo>
                  <a:cubicBezTo>
                    <a:pt x="5603" y="1468"/>
                    <a:pt x="5273" y="1735"/>
                    <a:pt x="4729" y="1735"/>
                  </a:cubicBezTo>
                  <a:cubicBezTo>
                    <a:pt x="4456" y="1735"/>
                    <a:pt x="4130" y="1668"/>
                    <a:pt x="3765" y="1468"/>
                  </a:cubicBezTo>
                  <a:cubicBezTo>
                    <a:pt x="3765" y="1468"/>
                    <a:pt x="2068" y="1"/>
                    <a:pt x="16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5"/>
            <p:cNvSpPr/>
            <p:nvPr/>
          </p:nvSpPr>
          <p:spPr>
            <a:xfrm>
              <a:off x="-3998495" y="2192478"/>
              <a:ext cx="1556945" cy="1076223"/>
            </a:xfrm>
            <a:custGeom>
              <a:avLst/>
              <a:gdLst/>
              <a:ahLst/>
              <a:cxnLst/>
              <a:rect l="l" t="t" r="r" b="b"/>
              <a:pathLst>
                <a:path w="33722" h="23310" extrusionOk="0">
                  <a:moveTo>
                    <a:pt x="11559" y="18805"/>
                  </a:moveTo>
                  <a:lnTo>
                    <a:pt x="14440" y="19388"/>
                  </a:lnTo>
                  <a:cubicBezTo>
                    <a:pt x="14440" y="19388"/>
                    <a:pt x="14567" y="21777"/>
                    <a:pt x="13446" y="21777"/>
                  </a:cubicBezTo>
                  <a:cubicBezTo>
                    <a:pt x="13386" y="21777"/>
                    <a:pt x="13323" y="21771"/>
                    <a:pt x="13256" y="21756"/>
                  </a:cubicBezTo>
                  <a:cubicBezTo>
                    <a:pt x="11859" y="21456"/>
                    <a:pt x="11559" y="18805"/>
                    <a:pt x="11559" y="18805"/>
                  </a:cubicBezTo>
                  <a:close/>
                  <a:moveTo>
                    <a:pt x="22163" y="18805"/>
                  </a:moveTo>
                  <a:cubicBezTo>
                    <a:pt x="22163" y="18805"/>
                    <a:pt x="21880" y="21456"/>
                    <a:pt x="20466" y="21756"/>
                  </a:cubicBezTo>
                  <a:cubicBezTo>
                    <a:pt x="20399" y="21771"/>
                    <a:pt x="20336" y="21777"/>
                    <a:pt x="20276" y="21777"/>
                  </a:cubicBezTo>
                  <a:cubicBezTo>
                    <a:pt x="19156" y="21777"/>
                    <a:pt x="19300" y="19388"/>
                    <a:pt x="19300" y="19388"/>
                  </a:cubicBezTo>
                  <a:lnTo>
                    <a:pt x="22163" y="18805"/>
                  </a:lnTo>
                  <a:close/>
                  <a:moveTo>
                    <a:pt x="7761" y="0"/>
                  </a:moveTo>
                  <a:cubicBezTo>
                    <a:pt x="7636" y="0"/>
                    <a:pt x="7506" y="6"/>
                    <a:pt x="7371" y="18"/>
                  </a:cubicBezTo>
                  <a:cubicBezTo>
                    <a:pt x="4278" y="319"/>
                    <a:pt x="1026" y="1574"/>
                    <a:pt x="884" y="5691"/>
                  </a:cubicBezTo>
                  <a:cubicBezTo>
                    <a:pt x="743" y="9898"/>
                    <a:pt x="4119" y="10339"/>
                    <a:pt x="4932" y="11152"/>
                  </a:cubicBezTo>
                  <a:cubicBezTo>
                    <a:pt x="5674" y="11877"/>
                    <a:pt x="6487" y="14157"/>
                    <a:pt x="5974" y="14970"/>
                  </a:cubicBezTo>
                  <a:cubicBezTo>
                    <a:pt x="5533" y="15712"/>
                    <a:pt x="5815" y="17409"/>
                    <a:pt x="4419" y="17550"/>
                  </a:cubicBezTo>
                  <a:cubicBezTo>
                    <a:pt x="4269" y="17571"/>
                    <a:pt x="4131" y="17579"/>
                    <a:pt x="4006" y="17579"/>
                  </a:cubicBezTo>
                  <a:cubicBezTo>
                    <a:pt x="3703" y="17579"/>
                    <a:pt x="3473" y="17529"/>
                    <a:pt x="3323" y="17479"/>
                  </a:cubicBezTo>
                  <a:cubicBezTo>
                    <a:pt x="3138" y="17444"/>
                    <a:pt x="2970" y="17409"/>
                    <a:pt x="2747" y="17409"/>
                  </a:cubicBezTo>
                  <a:cubicBezTo>
                    <a:pt x="2524" y="17409"/>
                    <a:pt x="2245" y="17444"/>
                    <a:pt x="1839" y="17550"/>
                  </a:cubicBezTo>
                  <a:cubicBezTo>
                    <a:pt x="443" y="18063"/>
                    <a:pt x="1" y="18363"/>
                    <a:pt x="584" y="18946"/>
                  </a:cubicBezTo>
                  <a:cubicBezTo>
                    <a:pt x="1163" y="19593"/>
                    <a:pt x="4401" y="23310"/>
                    <a:pt x="5284" y="23310"/>
                  </a:cubicBezTo>
                  <a:cubicBezTo>
                    <a:pt x="5317" y="23310"/>
                    <a:pt x="5347" y="23305"/>
                    <a:pt x="5373" y="23294"/>
                  </a:cubicBezTo>
                  <a:cubicBezTo>
                    <a:pt x="6116" y="22993"/>
                    <a:pt x="4932" y="22039"/>
                    <a:pt x="5974" y="20784"/>
                  </a:cubicBezTo>
                  <a:cubicBezTo>
                    <a:pt x="6973" y="19721"/>
                    <a:pt x="8221" y="18467"/>
                    <a:pt x="8889" y="18467"/>
                  </a:cubicBezTo>
                  <a:cubicBezTo>
                    <a:pt x="8954" y="18467"/>
                    <a:pt x="9014" y="18479"/>
                    <a:pt x="9067" y="18504"/>
                  </a:cubicBezTo>
                  <a:cubicBezTo>
                    <a:pt x="9721" y="18805"/>
                    <a:pt x="9350" y="21756"/>
                    <a:pt x="11046" y="22640"/>
                  </a:cubicBezTo>
                  <a:cubicBezTo>
                    <a:pt x="11744" y="23032"/>
                    <a:pt x="12218" y="23213"/>
                    <a:pt x="12636" y="23213"/>
                  </a:cubicBezTo>
                  <a:cubicBezTo>
                    <a:pt x="13234" y="23213"/>
                    <a:pt x="13717" y="22843"/>
                    <a:pt x="14581" y="22198"/>
                  </a:cubicBezTo>
                  <a:cubicBezTo>
                    <a:pt x="16136" y="21085"/>
                    <a:pt x="17091" y="19247"/>
                    <a:pt x="16490" y="18504"/>
                  </a:cubicBezTo>
                  <a:cubicBezTo>
                    <a:pt x="15253" y="18363"/>
                    <a:pt x="12001" y="18063"/>
                    <a:pt x="11418" y="16666"/>
                  </a:cubicBezTo>
                  <a:cubicBezTo>
                    <a:pt x="10905" y="14970"/>
                    <a:pt x="10304" y="13715"/>
                    <a:pt x="10163" y="13132"/>
                  </a:cubicBezTo>
                  <a:cubicBezTo>
                    <a:pt x="10021" y="12478"/>
                    <a:pt x="9067" y="11152"/>
                    <a:pt x="10163" y="9738"/>
                  </a:cubicBezTo>
                  <a:cubicBezTo>
                    <a:pt x="11188" y="8342"/>
                    <a:pt x="11718" y="7247"/>
                    <a:pt x="13998" y="7088"/>
                  </a:cubicBezTo>
                  <a:cubicBezTo>
                    <a:pt x="15323" y="7017"/>
                    <a:pt x="16278" y="6946"/>
                    <a:pt x="16861" y="6946"/>
                  </a:cubicBezTo>
                  <a:cubicBezTo>
                    <a:pt x="17462" y="6946"/>
                    <a:pt x="18416" y="7017"/>
                    <a:pt x="19742" y="7088"/>
                  </a:cubicBezTo>
                  <a:cubicBezTo>
                    <a:pt x="22021" y="7247"/>
                    <a:pt x="22534" y="8342"/>
                    <a:pt x="23559" y="9738"/>
                  </a:cubicBezTo>
                  <a:cubicBezTo>
                    <a:pt x="24672" y="11152"/>
                    <a:pt x="23718" y="12478"/>
                    <a:pt x="23559" y="13132"/>
                  </a:cubicBezTo>
                  <a:cubicBezTo>
                    <a:pt x="23418" y="13715"/>
                    <a:pt x="22834" y="14970"/>
                    <a:pt x="22393" y="16666"/>
                  </a:cubicBezTo>
                  <a:cubicBezTo>
                    <a:pt x="21721" y="18063"/>
                    <a:pt x="18487" y="18363"/>
                    <a:pt x="17303" y="18504"/>
                  </a:cubicBezTo>
                  <a:cubicBezTo>
                    <a:pt x="16649" y="19247"/>
                    <a:pt x="17603" y="21085"/>
                    <a:pt x="19141" y="22198"/>
                  </a:cubicBezTo>
                  <a:cubicBezTo>
                    <a:pt x="20056" y="22843"/>
                    <a:pt x="20537" y="23213"/>
                    <a:pt x="21120" y="23213"/>
                  </a:cubicBezTo>
                  <a:cubicBezTo>
                    <a:pt x="21528" y="23213"/>
                    <a:pt x="21985" y="23032"/>
                    <a:pt x="22675" y="22640"/>
                  </a:cubicBezTo>
                  <a:cubicBezTo>
                    <a:pt x="24372" y="21756"/>
                    <a:pt x="24089" y="18805"/>
                    <a:pt x="24672" y="18504"/>
                  </a:cubicBezTo>
                  <a:cubicBezTo>
                    <a:pt x="24724" y="18479"/>
                    <a:pt x="24782" y="18467"/>
                    <a:pt x="24846" y="18467"/>
                  </a:cubicBezTo>
                  <a:cubicBezTo>
                    <a:pt x="25501" y="18467"/>
                    <a:pt x="26751" y="19721"/>
                    <a:pt x="27765" y="20784"/>
                  </a:cubicBezTo>
                  <a:cubicBezTo>
                    <a:pt x="28790" y="22039"/>
                    <a:pt x="27624" y="22993"/>
                    <a:pt x="28348" y="23294"/>
                  </a:cubicBezTo>
                  <a:cubicBezTo>
                    <a:pt x="28378" y="23305"/>
                    <a:pt x="28411" y="23310"/>
                    <a:pt x="28447" y="23310"/>
                  </a:cubicBezTo>
                  <a:cubicBezTo>
                    <a:pt x="29404" y="23310"/>
                    <a:pt x="32576" y="19593"/>
                    <a:pt x="33138" y="18946"/>
                  </a:cubicBezTo>
                  <a:cubicBezTo>
                    <a:pt x="33721" y="18363"/>
                    <a:pt x="33279" y="18063"/>
                    <a:pt x="31883" y="17550"/>
                  </a:cubicBezTo>
                  <a:cubicBezTo>
                    <a:pt x="31477" y="17444"/>
                    <a:pt x="31203" y="17409"/>
                    <a:pt x="30984" y="17409"/>
                  </a:cubicBezTo>
                  <a:cubicBezTo>
                    <a:pt x="30765" y="17409"/>
                    <a:pt x="30602" y="17444"/>
                    <a:pt x="30416" y="17479"/>
                  </a:cubicBezTo>
                  <a:cubicBezTo>
                    <a:pt x="30254" y="17529"/>
                    <a:pt x="30065" y="17579"/>
                    <a:pt x="29756" y="17579"/>
                  </a:cubicBezTo>
                  <a:cubicBezTo>
                    <a:pt x="29627" y="17579"/>
                    <a:pt x="29479" y="17571"/>
                    <a:pt x="29303" y="17550"/>
                  </a:cubicBezTo>
                  <a:cubicBezTo>
                    <a:pt x="27907" y="17409"/>
                    <a:pt x="28207" y="15712"/>
                    <a:pt x="27765" y="14970"/>
                  </a:cubicBezTo>
                  <a:cubicBezTo>
                    <a:pt x="27253" y="14157"/>
                    <a:pt x="28066" y="11877"/>
                    <a:pt x="28790" y="11152"/>
                  </a:cubicBezTo>
                  <a:cubicBezTo>
                    <a:pt x="29603" y="10339"/>
                    <a:pt x="32996" y="9898"/>
                    <a:pt x="32837" y="5691"/>
                  </a:cubicBezTo>
                  <a:cubicBezTo>
                    <a:pt x="32696" y="1574"/>
                    <a:pt x="29462" y="319"/>
                    <a:pt x="26369" y="18"/>
                  </a:cubicBezTo>
                  <a:cubicBezTo>
                    <a:pt x="26234" y="6"/>
                    <a:pt x="26104" y="0"/>
                    <a:pt x="25979" y="0"/>
                  </a:cubicBezTo>
                  <a:cubicBezTo>
                    <a:pt x="23238" y="0"/>
                    <a:pt x="22815" y="2834"/>
                    <a:pt x="22393" y="2970"/>
                  </a:cubicBezTo>
                  <a:cubicBezTo>
                    <a:pt x="21880" y="3111"/>
                    <a:pt x="20996" y="3553"/>
                    <a:pt x="19883" y="4808"/>
                  </a:cubicBezTo>
                  <a:cubicBezTo>
                    <a:pt x="19411" y="5351"/>
                    <a:pt x="18592" y="5501"/>
                    <a:pt x="17866" y="5501"/>
                  </a:cubicBezTo>
                  <a:cubicBezTo>
                    <a:pt x="17695" y="5501"/>
                    <a:pt x="17529" y="5493"/>
                    <a:pt x="17373" y="5479"/>
                  </a:cubicBezTo>
                  <a:lnTo>
                    <a:pt x="17373" y="5250"/>
                  </a:lnTo>
                  <a:cubicBezTo>
                    <a:pt x="17373" y="5250"/>
                    <a:pt x="17161" y="5320"/>
                    <a:pt x="16861" y="5409"/>
                  </a:cubicBezTo>
                  <a:cubicBezTo>
                    <a:pt x="16578" y="5320"/>
                    <a:pt x="16348" y="5250"/>
                    <a:pt x="16348" y="5250"/>
                  </a:cubicBezTo>
                  <a:lnTo>
                    <a:pt x="16348" y="5479"/>
                  </a:lnTo>
                  <a:cubicBezTo>
                    <a:pt x="16193" y="5493"/>
                    <a:pt x="16028" y="5501"/>
                    <a:pt x="15858" y="5501"/>
                  </a:cubicBezTo>
                  <a:cubicBezTo>
                    <a:pt x="15135" y="5501"/>
                    <a:pt x="14325" y="5351"/>
                    <a:pt x="13839" y="4808"/>
                  </a:cubicBezTo>
                  <a:cubicBezTo>
                    <a:pt x="12743" y="3553"/>
                    <a:pt x="11859" y="3111"/>
                    <a:pt x="11418" y="2970"/>
                  </a:cubicBezTo>
                  <a:cubicBezTo>
                    <a:pt x="10927" y="2834"/>
                    <a:pt x="10502" y="0"/>
                    <a:pt x="77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5"/>
            <p:cNvSpPr/>
            <p:nvPr/>
          </p:nvSpPr>
          <p:spPr>
            <a:xfrm>
              <a:off x="-3485220" y="2312428"/>
              <a:ext cx="211366" cy="133062"/>
            </a:xfrm>
            <a:custGeom>
              <a:avLst/>
              <a:gdLst/>
              <a:ahLst/>
              <a:cxnLst/>
              <a:rect l="l" t="t" r="r" b="b"/>
              <a:pathLst>
                <a:path w="4578" h="2882" extrusionOk="0">
                  <a:moveTo>
                    <a:pt x="230" y="372"/>
                  </a:moveTo>
                  <a:lnTo>
                    <a:pt x="301" y="372"/>
                  </a:lnTo>
                  <a:cubicBezTo>
                    <a:pt x="742" y="513"/>
                    <a:pt x="1626" y="955"/>
                    <a:pt x="2722" y="2210"/>
                  </a:cubicBezTo>
                  <a:cubicBezTo>
                    <a:pt x="3164" y="2722"/>
                    <a:pt x="3906" y="2881"/>
                    <a:pt x="4578" y="2881"/>
                  </a:cubicBezTo>
                  <a:lnTo>
                    <a:pt x="4578" y="2881"/>
                  </a:lnTo>
                  <a:cubicBezTo>
                    <a:pt x="3906" y="2881"/>
                    <a:pt x="3164" y="2722"/>
                    <a:pt x="2722" y="2210"/>
                  </a:cubicBezTo>
                  <a:cubicBezTo>
                    <a:pt x="1626" y="955"/>
                    <a:pt x="742" y="513"/>
                    <a:pt x="301" y="372"/>
                  </a:cubicBezTo>
                  <a:lnTo>
                    <a:pt x="230" y="372"/>
                  </a:ln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71" y="160"/>
                    <a:pt x="159" y="301"/>
                    <a:pt x="230" y="372"/>
                  </a:cubicBezTo>
                  <a:cubicBezTo>
                    <a:pt x="159" y="301"/>
                    <a:pt x="71" y="160"/>
                    <a:pt x="0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5"/>
            <p:cNvSpPr/>
            <p:nvPr/>
          </p:nvSpPr>
          <p:spPr>
            <a:xfrm>
              <a:off x="-3549674" y="2642083"/>
              <a:ext cx="652798" cy="129784"/>
            </a:xfrm>
            <a:custGeom>
              <a:avLst/>
              <a:gdLst/>
              <a:ahLst/>
              <a:cxnLst/>
              <a:rect l="l" t="t" r="r" b="b"/>
              <a:pathLst>
                <a:path w="14139" h="2811" extrusionOk="0">
                  <a:moveTo>
                    <a:pt x="14138" y="2581"/>
                  </a:moveTo>
                  <a:cubicBezTo>
                    <a:pt x="14138" y="2651"/>
                    <a:pt x="14068" y="2740"/>
                    <a:pt x="14068" y="2811"/>
                  </a:cubicBezTo>
                  <a:lnTo>
                    <a:pt x="14068" y="2811"/>
                  </a:lnTo>
                  <a:cubicBezTo>
                    <a:pt x="14068" y="2740"/>
                    <a:pt x="14138" y="2651"/>
                    <a:pt x="14138" y="2581"/>
                  </a:cubicBezTo>
                  <a:close/>
                  <a:moveTo>
                    <a:pt x="371" y="89"/>
                  </a:moveTo>
                  <a:cubicBezTo>
                    <a:pt x="141" y="372"/>
                    <a:pt x="0" y="672"/>
                    <a:pt x="0" y="973"/>
                  </a:cubicBezTo>
                  <a:lnTo>
                    <a:pt x="0" y="973"/>
                  </a:lnTo>
                  <a:cubicBezTo>
                    <a:pt x="0" y="672"/>
                    <a:pt x="141" y="372"/>
                    <a:pt x="371" y="89"/>
                  </a:cubicBezTo>
                  <a:close/>
                  <a:moveTo>
                    <a:pt x="371" y="0"/>
                  </a:moveTo>
                  <a:lnTo>
                    <a:pt x="371" y="89"/>
                  </a:lnTo>
                  <a:lnTo>
                    <a:pt x="371" y="0"/>
                  </a:lnTo>
                  <a:close/>
                  <a:moveTo>
                    <a:pt x="371" y="0"/>
                  </a:moveTo>
                  <a:lnTo>
                    <a:pt x="371" y="0"/>
                  </a:lnTo>
                  <a:lnTo>
                    <a:pt x="371" y="0"/>
                  </a:lnTo>
                  <a:close/>
                  <a:moveTo>
                    <a:pt x="13838" y="0"/>
                  </a:moveTo>
                  <a:lnTo>
                    <a:pt x="13838" y="0"/>
                  </a:lnTo>
                  <a:lnTo>
                    <a:pt x="13838" y="0"/>
                  </a:lnTo>
                  <a:close/>
                  <a:moveTo>
                    <a:pt x="13838" y="0"/>
                  </a:moveTo>
                  <a:lnTo>
                    <a:pt x="13838" y="0"/>
                  </a:ln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5"/>
            <p:cNvSpPr/>
            <p:nvPr/>
          </p:nvSpPr>
          <p:spPr>
            <a:xfrm>
              <a:off x="-3634535" y="2312428"/>
              <a:ext cx="842926" cy="459438"/>
            </a:xfrm>
            <a:custGeom>
              <a:avLst/>
              <a:gdLst/>
              <a:ahLst/>
              <a:cxnLst/>
              <a:rect l="l" t="t" r="r" b="b"/>
              <a:pathLst>
                <a:path w="18257" h="9951" extrusionOk="0">
                  <a:moveTo>
                    <a:pt x="3234" y="1"/>
                  </a:moveTo>
                  <a:cubicBezTo>
                    <a:pt x="0" y="2439"/>
                    <a:pt x="1096" y="7812"/>
                    <a:pt x="1096" y="7812"/>
                  </a:cubicBezTo>
                  <a:cubicBezTo>
                    <a:pt x="1096" y="7812"/>
                    <a:pt x="1325" y="7883"/>
                    <a:pt x="1838" y="8113"/>
                  </a:cubicBezTo>
                  <a:cubicBezTo>
                    <a:pt x="1838" y="7812"/>
                    <a:pt x="1979" y="7512"/>
                    <a:pt x="2209" y="7229"/>
                  </a:cubicBezTo>
                  <a:lnTo>
                    <a:pt x="2209" y="7140"/>
                  </a:lnTo>
                  <a:lnTo>
                    <a:pt x="2280" y="7140"/>
                  </a:lnTo>
                  <a:cubicBezTo>
                    <a:pt x="3305" y="5744"/>
                    <a:pt x="3835" y="4649"/>
                    <a:pt x="6115" y="4490"/>
                  </a:cubicBezTo>
                  <a:cubicBezTo>
                    <a:pt x="7440" y="4419"/>
                    <a:pt x="8395" y="4348"/>
                    <a:pt x="8978" y="4348"/>
                  </a:cubicBezTo>
                  <a:cubicBezTo>
                    <a:pt x="9579" y="4348"/>
                    <a:pt x="10533" y="4419"/>
                    <a:pt x="11859" y="4490"/>
                  </a:cubicBezTo>
                  <a:cubicBezTo>
                    <a:pt x="14138" y="4649"/>
                    <a:pt x="14651" y="5744"/>
                    <a:pt x="15676" y="7140"/>
                  </a:cubicBezTo>
                  <a:cubicBezTo>
                    <a:pt x="16418" y="8113"/>
                    <a:pt x="16277" y="8996"/>
                    <a:pt x="15976" y="9721"/>
                  </a:cubicBezTo>
                  <a:cubicBezTo>
                    <a:pt x="15976" y="9791"/>
                    <a:pt x="15906" y="9880"/>
                    <a:pt x="15906" y="9951"/>
                  </a:cubicBezTo>
                  <a:cubicBezTo>
                    <a:pt x="17231" y="8996"/>
                    <a:pt x="18256" y="7512"/>
                    <a:pt x="17974" y="5532"/>
                  </a:cubicBezTo>
                  <a:cubicBezTo>
                    <a:pt x="17231" y="884"/>
                    <a:pt x="14510" y="372"/>
                    <a:pt x="14510" y="372"/>
                  </a:cubicBezTo>
                  <a:cubicBezTo>
                    <a:pt x="13997" y="513"/>
                    <a:pt x="13113" y="955"/>
                    <a:pt x="12000" y="2210"/>
                  </a:cubicBezTo>
                  <a:cubicBezTo>
                    <a:pt x="11558" y="2652"/>
                    <a:pt x="10904" y="2881"/>
                    <a:pt x="10303" y="2881"/>
                  </a:cubicBezTo>
                  <a:lnTo>
                    <a:pt x="9490" y="2881"/>
                  </a:lnTo>
                  <a:lnTo>
                    <a:pt x="9490" y="2652"/>
                  </a:lnTo>
                  <a:cubicBezTo>
                    <a:pt x="9490" y="2652"/>
                    <a:pt x="9278" y="2722"/>
                    <a:pt x="8978" y="2811"/>
                  </a:cubicBezTo>
                  <a:cubicBezTo>
                    <a:pt x="8695" y="2722"/>
                    <a:pt x="8465" y="2652"/>
                    <a:pt x="8465" y="2652"/>
                  </a:cubicBezTo>
                  <a:lnTo>
                    <a:pt x="8465" y="2881"/>
                  </a:lnTo>
                  <a:lnTo>
                    <a:pt x="7812" y="2881"/>
                  </a:lnTo>
                  <a:cubicBezTo>
                    <a:pt x="7140" y="2881"/>
                    <a:pt x="6398" y="2722"/>
                    <a:pt x="5956" y="2210"/>
                  </a:cubicBezTo>
                  <a:cubicBezTo>
                    <a:pt x="4860" y="955"/>
                    <a:pt x="3976" y="513"/>
                    <a:pt x="3535" y="372"/>
                  </a:cubicBezTo>
                  <a:lnTo>
                    <a:pt x="3464" y="372"/>
                  </a:lnTo>
                  <a:cubicBezTo>
                    <a:pt x="3393" y="301"/>
                    <a:pt x="3305" y="160"/>
                    <a:pt x="323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5"/>
            <p:cNvSpPr/>
            <p:nvPr/>
          </p:nvSpPr>
          <p:spPr>
            <a:xfrm>
              <a:off x="-2879789" y="7579196"/>
              <a:ext cx="95526" cy="210304"/>
            </a:xfrm>
            <a:custGeom>
              <a:avLst/>
              <a:gdLst/>
              <a:ahLst/>
              <a:cxnLst/>
              <a:rect l="l" t="t" r="r" b="b"/>
              <a:pathLst>
                <a:path w="2069" h="4555" extrusionOk="0">
                  <a:moveTo>
                    <a:pt x="806" y="0"/>
                  </a:moveTo>
                  <a:cubicBezTo>
                    <a:pt x="631" y="0"/>
                    <a:pt x="453" y="39"/>
                    <a:pt x="301" y="149"/>
                  </a:cubicBezTo>
                  <a:cubicBezTo>
                    <a:pt x="301" y="149"/>
                    <a:pt x="1" y="3613"/>
                    <a:pt x="442" y="4196"/>
                  </a:cubicBezTo>
                  <a:cubicBezTo>
                    <a:pt x="655" y="4443"/>
                    <a:pt x="938" y="4554"/>
                    <a:pt x="1197" y="4554"/>
                  </a:cubicBezTo>
                  <a:cubicBezTo>
                    <a:pt x="1476" y="4554"/>
                    <a:pt x="1729" y="4425"/>
                    <a:pt x="1839" y="4196"/>
                  </a:cubicBezTo>
                  <a:cubicBezTo>
                    <a:pt x="2068" y="3683"/>
                    <a:pt x="1627" y="220"/>
                    <a:pt x="1627" y="220"/>
                  </a:cubicBezTo>
                  <a:cubicBezTo>
                    <a:pt x="1627" y="220"/>
                    <a:pt x="1223" y="0"/>
                    <a:pt x="8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5"/>
            <p:cNvSpPr/>
            <p:nvPr/>
          </p:nvSpPr>
          <p:spPr>
            <a:xfrm>
              <a:off x="-3658220" y="7579196"/>
              <a:ext cx="94695" cy="210304"/>
            </a:xfrm>
            <a:custGeom>
              <a:avLst/>
              <a:gdLst/>
              <a:ahLst/>
              <a:cxnLst/>
              <a:rect l="l" t="t" r="r" b="b"/>
              <a:pathLst>
                <a:path w="2051" h="4555" extrusionOk="0">
                  <a:moveTo>
                    <a:pt x="1263" y="0"/>
                  </a:moveTo>
                  <a:cubicBezTo>
                    <a:pt x="846" y="0"/>
                    <a:pt x="442" y="220"/>
                    <a:pt x="442" y="220"/>
                  </a:cubicBezTo>
                  <a:cubicBezTo>
                    <a:pt x="442" y="220"/>
                    <a:pt x="1" y="3683"/>
                    <a:pt x="213" y="4196"/>
                  </a:cubicBezTo>
                  <a:cubicBezTo>
                    <a:pt x="332" y="4425"/>
                    <a:pt x="584" y="4554"/>
                    <a:pt x="861" y="4554"/>
                  </a:cubicBezTo>
                  <a:cubicBezTo>
                    <a:pt x="1118" y="4554"/>
                    <a:pt x="1396" y="4443"/>
                    <a:pt x="1609" y="4196"/>
                  </a:cubicBezTo>
                  <a:cubicBezTo>
                    <a:pt x="2051" y="3613"/>
                    <a:pt x="1768" y="149"/>
                    <a:pt x="1768" y="149"/>
                  </a:cubicBezTo>
                  <a:cubicBezTo>
                    <a:pt x="1616" y="39"/>
                    <a:pt x="1438" y="0"/>
                    <a:pt x="126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>
              <a:off x="-2747604" y="7697853"/>
              <a:ext cx="40860" cy="105406"/>
            </a:xfrm>
            <a:custGeom>
              <a:avLst/>
              <a:gdLst/>
              <a:ahLst/>
              <a:cxnLst/>
              <a:rect l="l" t="t" r="r" b="b"/>
              <a:pathLst>
                <a:path w="885" h="2283" extrusionOk="0">
                  <a:moveTo>
                    <a:pt x="884" y="0"/>
                  </a:moveTo>
                  <a:lnTo>
                    <a:pt x="160" y="71"/>
                  </a:lnTo>
                  <a:cubicBezTo>
                    <a:pt x="160" y="71"/>
                    <a:pt x="1" y="2209"/>
                    <a:pt x="442" y="2280"/>
                  </a:cubicBezTo>
                  <a:cubicBezTo>
                    <a:pt x="449" y="2282"/>
                    <a:pt x="456" y="2282"/>
                    <a:pt x="463" y="2282"/>
                  </a:cubicBezTo>
                  <a:cubicBezTo>
                    <a:pt x="816" y="2282"/>
                    <a:pt x="884" y="0"/>
                    <a:pt x="8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-2634995" y="7684787"/>
              <a:ext cx="34304" cy="105314"/>
            </a:xfrm>
            <a:custGeom>
              <a:avLst/>
              <a:gdLst/>
              <a:ahLst/>
              <a:cxnLst/>
              <a:rect l="l" t="t" r="r" b="b"/>
              <a:pathLst>
                <a:path w="743" h="2281" extrusionOk="0">
                  <a:moveTo>
                    <a:pt x="584" y="0"/>
                  </a:moveTo>
                  <a:lnTo>
                    <a:pt x="1" y="142"/>
                  </a:lnTo>
                  <a:cubicBezTo>
                    <a:pt x="1" y="142"/>
                    <a:pt x="1" y="2209"/>
                    <a:pt x="372" y="2280"/>
                  </a:cubicBezTo>
                  <a:cubicBezTo>
                    <a:pt x="743" y="2280"/>
                    <a:pt x="584" y="0"/>
                    <a:pt x="5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5"/>
            <p:cNvSpPr/>
            <p:nvPr/>
          </p:nvSpPr>
          <p:spPr>
            <a:xfrm>
              <a:off x="-2563985" y="7626844"/>
              <a:ext cx="31026" cy="84907"/>
            </a:xfrm>
            <a:custGeom>
              <a:avLst/>
              <a:gdLst/>
              <a:ahLst/>
              <a:cxnLst/>
              <a:rect l="l" t="t" r="r" b="b"/>
              <a:pathLst>
                <a:path w="672" h="1839" extrusionOk="0">
                  <a:moveTo>
                    <a:pt x="442" y="0"/>
                  </a:moveTo>
                  <a:lnTo>
                    <a:pt x="0" y="142"/>
                  </a:lnTo>
                  <a:cubicBezTo>
                    <a:pt x="0" y="142"/>
                    <a:pt x="88" y="1768"/>
                    <a:pt x="371" y="1838"/>
                  </a:cubicBezTo>
                  <a:cubicBezTo>
                    <a:pt x="672" y="1838"/>
                    <a:pt x="442" y="1"/>
                    <a:pt x="44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5"/>
            <p:cNvSpPr/>
            <p:nvPr/>
          </p:nvSpPr>
          <p:spPr>
            <a:xfrm>
              <a:off x="-3019316" y="3037023"/>
              <a:ext cx="704231" cy="2079543"/>
            </a:xfrm>
            <a:custGeom>
              <a:avLst/>
              <a:gdLst/>
              <a:ahLst/>
              <a:cxnLst/>
              <a:rect l="l" t="t" r="r" b="b"/>
              <a:pathLst>
                <a:path w="15253" h="45041" extrusionOk="0">
                  <a:moveTo>
                    <a:pt x="13185" y="0"/>
                  </a:moveTo>
                  <a:cubicBezTo>
                    <a:pt x="13184" y="0"/>
                    <a:pt x="6928" y="3906"/>
                    <a:pt x="7582" y="5514"/>
                  </a:cubicBezTo>
                  <a:cubicBezTo>
                    <a:pt x="8325" y="7140"/>
                    <a:pt x="9208" y="6469"/>
                    <a:pt x="8978" y="8324"/>
                  </a:cubicBezTo>
                  <a:cubicBezTo>
                    <a:pt x="8766" y="10162"/>
                    <a:pt x="7140" y="33508"/>
                    <a:pt x="4118" y="36955"/>
                  </a:cubicBezTo>
                  <a:cubicBezTo>
                    <a:pt x="1185" y="40419"/>
                    <a:pt x="1" y="42928"/>
                    <a:pt x="1626" y="44112"/>
                  </a:cubicBezTo>
                  <a:cubicBezTo>
                    <a:pt x="2123" y="44289"/>
                    <a:pt x="2604" y="44353"/>
                    <a:pt x="3041" y="44353"/>
                  </a:cubicBezTo>
                  <a:cubicBezTo>
                    <a:pt x="4224" y="44353"/>
                    <a:pt x="5090" y="43883"/>
                    <a:pt x="5090" y="43883"/>
                  </a:cubicBezTo>
                  <a:cubicBezTo>
                    <a:pt x="5090" y="43883"/>
                    <a:pt x="6248" y="45041"/>
                    <a:pt x="7336" y="45041"/>
                  </a:cubicBezTo>
                  <a:cubicBezTo>
                    <a:pt x="7774" y="45041"/>
                    <a:pt x="8201" y="44852"/>
                    <a:pt x="8537" y="44324"/>
                  </a:cubicBezTo>
                  <a:cubicBezTo>
                    <a:pt x="9721" y="42486"/>
                    <a:pt x="10163" y="41532"/>
                    <a:pt x="9208" y="40207"/>
                  </a:cubicBezTo>
                  <a:cubicBezTo>
                    <a:pt x="8325" y="38810"/>
                    <a:pt x="8537" y="36743"/>
                    <a:pt x="8766" y="35559"/>
                  </a:cubicBezTo>
                  <a:cubicBezTo>
                    <a:pt x="8978" y="34392"/>
                    <a:pt x="11788" y="5956"/>
                    <a:pt x="12442" y="4631"/>
                  </a:cubicBezTo>
                  <a:cubicBezTo>
                    <a:pt x="13185" y="3234"/>
                    <a:pt x="15252" y="654"/>
                    <a:pt x="1318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5"/>
            <p:cNvSpPr/>
            <p:nvPr/>
          </p:nvSpPr>
          <p:spPr>
            <a:xfrm>
              <a:off x="-2986350" y="5113202"/>
              <a:ext cx="381595" cy="1993713"/>
            </a:xfrm>
            <a:custGeom>
              <a:avLst/>
              <a:gdLst/>
              <a:ahLst/>
              <a:cxnLst/>
              <a:rect l="l" t="t" r="r" b="b"/>
              <a:pathLst>
                <a:path w="8265" h="43182" extrusionOk="0">
                  <a:moveTo>
                    <a:pt x="2840" y="1"/>
                  </a:moveTo>
                  <a:cubicBezTo>
                    <a:pt x="1768" y="1"/>
                    <a:pt x="1" y="148"/>
                    <a:pt x="99" y="1124"/>
                  </a:cubicBezTo>
                  <a:cubicBezTo>
                    <a:pt x="241" y="2520"/>
                    <a:pt x="612" y="2820"/>
                    <a:pt x="2167" y="4658"/>
                  </a:cubicBezTo>
                  <a:cubicBezTo>
                    <a:pt x="3634" y="6496"/>
                    <a:pt x="4588" y="34844"/>
                    <a:pt x="3493" y="36399"/>
                  </a:cubicBezTo>
                  <a:cubicBezTo>
                    <a:pt x="2450" y="37937"/>
                    <a:pt x="912" y="39934"/>
                    <a:pt x="1354" y="41189"/>
                  </a:cubicBezTo>
                  <a:cubicBezTo>
                    <a:pt x="1715" y="42214"/>
                    <a:pt x="2029" y="43181"/>
                    <a:pt x="2451" y="43181"/>
                  </a:cubicBezTo>
                  <a:cubicBezTo>
                    <a:pt x="2545" y="43181"/>
                    <a:pt x="2644" y="43133"/>
                    <a:pt x="2750" y="43027"/>
                  </a:cubicBezTo>
                  <a:cubicBezTo>
                    <a:pt x="3334" y="42443"/>
                    <a:pt x="4005" y="42072"/>
                    <a:pt x="5030" y="42072"/>
                  </a:cubicBezTo>
                  <a:cubicBezTo>
                    <a:pt x="6144" y="42072"/>
                    <a:pt x="7982" y="40747"/>
                    <a:pt x="6868" y="38538"/>
                  </a:cubicBezTo>
                  <a:cubicBezTo>
                    <a:pt x="5843" y="37142"/>
                    <a:pt x="5030" y="34402"/>
                    <a:pt x="5172" y="32423"/>
                  </a:cubicBezTo>
                  <a:cubicBezTo>
                    <a:pt x="5331" y="30355"/>
                    <a:pt x="5172" y="5772"/>
                    <a:pt x="5985" y="4800"/>
                  </a:cubicBezTo>
                  <a:cubicBezTo>
                    <a:pt x="6727" y="3916"/>
                    <a:pt x="8264" y="2520"/>
                    <a:pt x="8264" y="1707"/>
                  </a:cubicBezTo>
                  <a:lnTo>
                    <a:pt x="8264" y="240"/>
                  </a:lnTo>
                  <a:lnTo>
                    <a:pt x="3634" y="28"/>
                  </a:lnTo>
                  <a:cubicBezTo>
                    <a:pt x="3634" y="28"/>
                    <a:pt x="3301" y="1"/>
                    <a:pt x="284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5"/>
            <p:cNvSpPr/>
            <p:nvPr/>
          </p:nvSpPr>
          <p:spPr>
            <a:xfrm>
              <a:off x="-2740263" y="5249912"/>
              <a:ext cx="200793" cy="1801415"/>
            </a:xfrm>
            <a:custGeom>
              <a:avLst/>
              <a:gdLst/>
              <a:ahLst/>
              <a:cxnLst/>
              <a:rect l="l" t="t" r="r" b="b"/>
              <a:pathLst>
                <a:path w="4349" h="39017" extrusionOk="0">
                  <a:moveTo>
                    <a:pt x="3235" y="1"/>
                  </a:moveTo>
                  <a:cubicBezTo>
                    <a:pt x="3235" y="1"/>
                    <a:pt x="1255" y="672"/>
                    <a:pt x="1255" y="2139"/>
                  </a:cubicBezTo>
                  <a:cubicBezTo>
                    <a:pt x="1255" y="3694"/>
                    <a:pt x="1538" y="31158"/>
                    <a:pt x="1255" y="32696"/>
                  </a:cubicBezTo>
                  <a:cubicBezTo>
                    <a:pt x="955" y="34181"/>
                    <a:pt x="1096" y="35276"/>
                    <a:pt x="814" y="35718"/>
                  </a:cubicBezTo>
                  <a:cubicBezTo>
                    <a:pt x="513" y="36231"/>
                    <a:pt x="1" y="38669"/>
                    <a:pt x="1538" y="38952"/>
                  </a:cubicBezTo>
                  <a:cubicBezTo>
                    <a:pt x="1759" y="38995"/>
                    <a:pt x="1949" y="39017"/>
                    <a:pt x="2111" y="39017"/>
                  </a:cubicBezTo>
                  <a:cubicBezTo>
                    <a:pt x="3085" y="39017"/>
                    <a:pt x="3031" y="38229"/>
                    <a:pt x="2652" y="36531"/>
                  </a:cubicBezTo>
                  <a:cubicBezTo>
                    <a:pt x="2210" y="34534"/>
                    <a:pt x="2210" y="24973"/>
                    <a:pt x="2210" y="24973"/>
                  </a:cubicBezTo>
                  <a:lnTo>
                    <a:pt x="2351" y="3394"/>
                  </a:lnTo>
                  <a:cubicBezTo>
                    <a:pt x="2351" y="3394"/>
                    <a:pt x="4348" y="1256"/>
                    <a:pt x="323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5"/>
            <p:cNvSpPr/>
            <p:nvPr/>
          </p:nvSpPr>
          <p:spPr>
            <a:xfrm>
              <a:off x="-2873279" y="7022938"/>
              <a:ext cx="326468" cy="383857"/>
            </a:xfrm>
            <a:custGeom>
              <a:avLst/>
              <a:gdLst/>
              <a:ahLst/>
              <a:cxnLst/>
              <a:rect l="l" t="t" r="r" b="b"/>
              <a:pathLst>
                <a:path w="7071" h="8314" extrusionOk="0">
                  <a:moveTo>
                    <a:pt x="2984" y="0"/>
                  </a:moveTo>
                  <a:cubicBezTo>
                    <a:pt x="2505" y="0"/>
                    <a:pt x="1998" y="67"/>
                    <a:pt x="1556" y="267"/>
                  </a:cubicBezTo>
                  <a:cubicBezTo>
                    <a:pt x="1556" y="267"/>
                    <a:pt x="602" y="851"/>
                    <a:pt x="443" y="1664"/>
                  </a:cubicBezTo>
                  <a:cubicBezTo>
                    <a:pt x="301" y="2406"/>
                    <a:pt x="1" y="7036"/>
                    <a:pt x="301" y="7849"/>
                  </a:cubicBezTo>
                  <a:cubicBezTo>
                    <a:pt x="441" y="8193"/>
                    <a:pt x="576" y="8313"/>
                    <a:pt x="820" y="8313"/>
                  </a:cubicBezTo>
                  <a:cubicBezTo>
                    <a:pt x="1103" y="8313"/>
                    <a:pt x="1531" y="8152"/>
                    <a:pt x="2281" y="7991"/>
                  </a:cubicBezTo>
                  <a:cubicBezTo>
                    <a:pt x="3695" y="7708"/>
                    <a:pt x="6487" y="7991"/>
                    <a:pt x="6787" y="7036"/>
                  </a:cubicBezTo>
                  <a:cubicBezTo>
                    <a:pt x="7070" y="6153"/>
                    <a:pt x="4790" y="267"/>
                    <a:pt x="4790" y="267"/>
                  </a:cubicBezTo>
                  <a:cubicBezTo>
                    <a:pt x="4790" y="267"/>
                    <a:pt x="3942" y="0"/>
                    <a:pt x="29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5"/>
            <p:cNvSpPr/>
            <p:nvPr/>
          </p:nvSpPr>
          <p:spPr>
            <a:xfrm>
              <a:off x="-2886299" y="7310255"/>
              <a:ext cx="102036" cy="280206"/>
            </a:xfrm>
            <a:custGeom>
              <a:avLst/>
              <a:gdLst/>
              <a:ahLst/>
              <a:cxnLst/>
              <a:rect l="l" t="t" r="r" b="b"/>
              <a:pathLst>
                <a:path w="2210" h="6069" extrusionOk="0">
                  <a:moveTo>
                    <a:pt x="1378" y="1"/>
                  </a:moveTo>
                  <a:cubicBezTo>
                    <a:pt x="1259" y="1"/>
                    <a:pt x="1138" y="47"/>
                    <a:pt x="1025" y="159"/>
                  </a:cubicBezTo>
                  <a:cubicBezTo>
                    <a:pt x="1025" y="159"/>
                    <a:pt x="0" y="5744"/>
                    <a:pt x="442" y="5974"/>
                  </a:cubicBezTo>
                  <a:cubicBezTo>
                    <a:pt x="613" y="6045"/>
                    <a:pt x="866" y="6068"/>
                    <a:pt x="1128" y="6068"/>
                  </a:cubicBezTo>
                  <a:cubicBezTo>
                    <a:pt x="1652" y="6068"/>
                    <a:pt x="2209" y="5974"/>
                    <a:pt x="2209" y="5974"/>
                  </a:cubicBezTo>
                  <a:cubicBezTo>
                    <a:pt x="2209" y="5974"/>
                    <a:pt x="2050" y="955"/>
                    <a:pt x="2050" y="672"/>
                  </a:cubicBezTo>
                  <a:cubicBezTo>
                    <a:pt x="2050" y="395"/>
                    <a:pt x="1726" y="1"/>
                    <a:pt x="137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5"/>
            <p:cNvSpPr/>
            <p:nvPr/>
          </p:nvSpPr>
          <p:spPr>
            <a:xfrm>
              <a:off x="-2774521" y="7330755"/>
              <a:ext cx="75119" cy="247979"/>
            </a:xfrm>
            <a:custGeom>
              <a:avLst/>
              <a:gdLst/>
              <a:ahLst/>
              <a:cxnLst/>
              <a:rect l="l" t="t" r="r" b="b"/>
              <a:pathLst>
                <a:path w="1627" h="5371" extrusionOk="0">
                  <a:moveTo>
                    <a:pt x="881" y="0"/>
                  </a:moveTo>
                  <a:cubicBezTo>
                    <a:pt x="760" y="0"/>
                    <a:pt x="613" y="57"/>
                    <a:pt x="442" y="228"/>
                  </a:cubicBezTo>
                  <a:cubicBezTo>
                    <a:pt x="442" y="228"/>
                    <a:pt x="0" y="5371"/>
                    <a:pt x="442" y="5371"/>
                  </a:cubicBezTo>
                  <a:cubicBezTo>
                    <a:pt x="955" y="5371"/>
                    <a:pt x="1626" y="4929"/>
                    <a:pt x="1626" y="4929"/>
                  </a:cubicBezTo>
                  <a:lnTo>
                    <a:pt x="1255" y="228"/>
                  </a:lnTo>
                  <a:cubicBezTo>
                    <a:pt x="1255" y="228"/>
                    <a:pt x="1122" y="0"/>
                    <a:pt x="88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5"/>
            <p:cNvSpPr/>
            <p:nvPr/>
          </p:nvSpPr>
          <p:spPr>
            <a:xfrm>
              <a:off x="-2754114" y="7555049"/>
              <a:ext cx="54711" cy="151391"/>
            </a:xfrm>
            <a:custGeom>
              <a:avLst/>
              <a:gdLst/>
              <a:ahLst/>
              <a:cxnLst/>
              <a:rect l="l" t="t" r="r" b="b"/>
              <a:pathLst>
                <a:path w="1185" h="3279" extrusionOk="0">
                  <a:moveTo>
                    <a:pt x="743" y="0"/>
                  </a:moveTo>
                  <a:lnTo>
                    <a:pt x="71" y="159"/>
                  </a:lnTo>
                  <a:lnTo>
                    <a:pt x="0" y="3164"/>
                  </a:lnTo>
                  <a:cubicBezTo>
                    <a:pt x="0" y="3164"/>
                    <a:pt x="338" y="3279"/>
                    <a:pt x="629" y="3279"/>
                  </a:cubicBezTo>
                  <a:cubicBezTo>
                    <a:pt x="809" y="3279"/>
                    <a:pt x="971" y="3235"/>
                    <a:pt x="1025" y="3093"/>
                  </a:cubicBezTo>
                  <a:cubicBezTo>
                    <a:pt x="1184" y="2651"/>
                    <a:pt x="743" y="0"/>
                    <a:pt x="7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5"/>
            <p:cNvSpPr/>
            <p:nvPr/>
          </p:nvSpPr>
          <p:spPr>
            <a:xfrm>
              <a:off x="-2682319" y="7338696"/>
              <a:ext cx="67778" cy="240038"/>
            </a:xfrm>
            <a:custGeom>
              <a:avLst/>
              <a:gdLst/>
              <a:ahLst/>
              <a:cxnLst/>
              <a:rect l="l" t="t" r="r" b="b"/>
              <a:pathLst>
                <a:path w="1468" h="5199" extrusionOk="0">
                  <a:moveTo>
                    <a:pt x="385" y="1"/>
                  </a:moveTo>
                  <a:cubicBezTo>
                    <a:pt x="277" y="1"/>
                    <a:pt x="148" y="50"/>
                    <a:pt x="0" y="197"/>
                  </a:cubicBezTo>
                  <a:cubicBezTo>
                    <a:pt x="0" y="197"/>
                    <a:pt x="71" y="5199"/>
                    <a:pt x="513" y="5199"/>
                  </a:cubicBezTo>
                  <a:cubicBezTo>
                    <a:pt x="884" y="5128"/>
                    <a:pt x="1467" y="4616"/>
                    <a:pt x="1467" y="4616"/>
                  </a:cubicBezTo>
                  <a:lnTo>
                    <a:pt x="725" y="197"/>
                  </a:lnTo>
                  <a:cubicBezTo>
                    <a:pt x="725" y="197"/>
                    <a:pt x="599" y="1"/>
                    <a:pt x="38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5"/>
            <p:cNvSpPr/>
            <p:nvPr/>
          </p:nvSpPr>
          <p:spPr>
            <a:xfrm>
              <a:off x="-2658680" y="7551771"/>
              <a:ext cx="53927" cy="145620"/>
            </a:xfrm>
            <a:custGeom>
              <a:avLst/>
              <a:gdLst/>
              <a:ahLst/>
              <a:cxnLst/>
              <a:rect l="l" t="t" r="r" b="b"/>
              <a:pathLst>
                <a:path w="1168" h="3154" extrusionOk="0">
                  <a:moveTo>
                    <a:pt x="584" y="1"/>
                  </a:moveTo>
                  <a:lnTo>
                    <a:pt x="1" y="230"/>
                  </a:lnTo>
                  <a:lnTo>
                    <a:pt x="213" y="3093"/>
                  </a:lnTo>
                  <a:cubicBezTo>
                    <a:pt x="213" y="3093"/>
                    <a:pt x="424" y="3153"/>
                    <a:pt x="641" y="3153"/>
                  </a:cubicBezTo>
                  <a:cubicBezTo>
                    <a:pt x="849" y="3153"/>
                    <a:pt x="1062" y="3098"/>
                    <a:pt x="1097" y="2881"/>
                  </a:cubicBezTo>
                  <a:cubicBezTo>
                    <a:pt x="1167" y="2510"/>
                    <a:pt x="584" y="1"/>
                    <a:pt x="5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5"/>
            <p:cNvSpPr/>
            <p:nvPr/>
          </p:nvSpPr>
          <p:spPr>
            <a:xfrm>
              <a:off x="-2614587" y="7346083"/>
              <a:ext cx="64499" cy="195945"/>
            </a:xfrm>
            <a:custGeom>
              <a:avLst/>
              <a:gdLst/>
              <a:ahLst/>
              <a:cxnLst/>
              <a:rect l="l" t="t" r="r" b="b"/>
              <a:pathLst>
                <a:path w="1397" h="4244" extrusionOk="0">
                  <a:moveTo>
                    <a:pt x="324" y="1"/>
                  </a:moveTo>
                  <a:cubicBezTo>
                    <a:pt x="229" y="1"/>
                    <a:pt x="116" y="43"/>
                    <a:pt x="0" y="179"/>
                  </a:cubicBezTo>
                  <a:cubicBezTo>
                    <a:pt x="0" y="179"/>
                    <a:pt x="212" y="4243"/>
                    <a:pt x="584" y="4243"/>
                  </a:cubicBezTo>
                  <a:cubicBezTo>
                    <a:pt x="884" y="4155"/>
                    <a:pt x="1397" y="3713"/>
                    <a:pt x="1397" y="3713"/>
                  </a:cubicBezTo>
                  <a:lnTo>
                    <a:pt x="584" y="108"/>
                  </a:lnTo>
                  <a:cubicBezTo>
                    <a:pt x="584" y="108"/>
                    <a:pt x="476" y="1"/>
                    <a:pt x="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5"/>
            <p:cNvSpPr/>
            <p:nvPr/>
          </p:nvSpPr>
          <p:spPr>
            <a:xfrm>
              <a:off x="-2587670" y="7517513"/>
              <a:ext cx="48201" cy="117549"/>
            </a:xfrm>
            <a:custGeom>
              <a:avLst/>
              <a:gdLst/>
              <a:ahLst/>
              <a:cxnLst/>
              <a:rect l="l" t="t" r="r" b="b"/>
              <a:pathLst>
                <a:path w="1044" h="2546" extrusionOk="0">
                  <a:moveTo>
                    <a:pt x="442" y="0"/>
                  </a:moveTo>
                  <a:lnTo>
                    <a:pt x="1" y="159"/>
                  </a:lnTo>
                  <a:lnTo>
                    <a:pt x="301" y="2510"/>
                  </a:lnTo>
                  <a:cubicBezTo>
                    <a:pt x="301" y="2510"/>
                    <a:pt x="447" y="2545"/>
                    <a:pt x="601" y="2545"/>
                  </a:cubicBezTo>
                  <a:cubicBezTo>
                    <a:pt x="756" y="2545"/>
                    <a:pt x="920" y="2510"/>
                    <a:pt x="955" y="2368"/>
                  </a:cubicBezTo>
                  <a:cubicBezTo>
                    <a:pt x="1043" y="2068"/>
                    <a:pt x="442" y="0"/>
                    <a:pt x="44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5"/>
            <p:cNvSpPr/>
            <p:nvPr/>
          </p:nvSpPr>
          <p:spPr>
            <a:xfrm>
              <a:off x="-2567263" y="7333386"/>
              <a:ext cx="68562" cy="174430"/>
            </a:xfrm>
            <a:custGeom>
              <a:avLst/>
              <a:gdLst/>
              <a:ahLst/>
              <a:cxnLst/>
              <a:rect l="l" t="t" r="r" b="b"/>
              <a:pathLst>
                <a:path w="1485" h="3778" extrusionOk="0">
                  <a:moveTo>
                    <a:pt x="359" y="0"/>
                  </a:moveTo>
                  <a:cubicBezTo>
                    <a:pt x="255" y="0"/>
                    <a:pt x="128" y="54"/>
                    <a:pt x="0" y="242"/>
                  </a:cubicBezTo>
                  <a:cubicBezTo>
                    <a:pt x="0" y="242"/>
                    <a:pt x="503" y="3777"/>
                    <a:pt x="805" y="3777"/>
                  </a:cubicBezTo>
                  <a:cubicBezTo>
                    <a:pt x="807" y="3777"/>
                    <a:pt x="810" y="3777"/>
                    <a:pt x="813" y="3776"/>
                  </a:cubicBezTo>
                  <a:cubicBezTo>
                    <a:pt x="1114" y="3706"/>
                    <a:pt x="1485" y="3334"/>
                    <a:pt x="1485" y="3334"/>
                  </a:cubicBezTo>
                  <a:lnTo>
                    <a:pt x="601" y="100"/>
                  </a:lnTo>
                  <a:cubicBezTo>
                    <a:pt x="601" y="100"/>
                    <a:pt x="501" y="0"/>
                    <a:pt x="35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5"/>
            <p:cNvSpPr/>
            <p:nvPr/>
          </p:nvSpPr>
          <p:spPr>
            <a:xfrm>
              <a:off x="-2529726" y="7487318"/>
              <a:ext cx="51433" cy="105683"/>
            </a:xfrm>
            <a:custGeom>
              <a:avLst/>
              <a:gdLst/>
              <a:ahLst/>
              <a:cxnLst/>
              <a:rect l="l" t="t" r="r" b="b"/>
              <a:pathLst>
                <a:path w="1114" h="2289" extrusionOk="0">
                  <a:moveTo>
                    <a:pt x="371" y="0"/>
                  </a:moveTo>
                  <a:lnTo>
                    <a:pt x="0" y="142"/>
                  </a:lnTo>
                  <a:lnTo>
                    <a:pt x="442" y="2280"/>
                  </a:lnTo>
                  <a:cubicBezTo>
                    <a:pt x="442" y="2280"/>
                    <a:pt x="507" y="2288"/>
                    <a:pt x="593" y="2288"/>
                  </a:cubicBezTo>
                  <a:cubicBezTo>
                    <a:pt x="766" y="2288"/>
                    <a:pt x="1025" y="2257"/>
                    <a:pt x="1025" y="2068"/>
                  </a:cubicBezTo>
                  <a:cubicBezTo>
                    <a:pt x="1114" y="1768"/>
                    <a:pt x="371" y="0"/>
                    <a:pt x="3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5"/>
            <p:cNvSpPr/>
            <p:nvPr/>
          </p:nvSpPr>
          <p:spPr>
            <a:xfrm>
              <a:off x="-4117614" y="3037023"/>
              <a:ext cx="704231" cy="2079543"/>
            </a:xfrm>
            <a:custGeom>
              <a:avLst/>
              <a:gdLst/>
              <a:ahLst/>
              <a:cxnLst/>
              <a:rect l="l" t="t" r="r" b="b"/>
              <a:pathLst>
                <a:path w="15253" h="45041" extrusionOk="0">
                  <a:moveTo>
                    <a:pt x="2068" y="0"/>
                  </a:moveTo>
                  <a:lnTo>
                    <a:pt x="2068" y="0"/>
                  </a:lnTo>
                  <a:cubicBezTo>
                    <a:pt x="1" y="654"/>
                    <a:pt x="2068" y="3234"/>
                    <a:pt x="2722" y="4631"/>
                  </a:cubicBezTo>
                  <a:cubicBezTo>
                    <a:pt x="3464" y="5956"/>
                    <a:pt x="6186" y="34392"/>
                    <a:pt x="6416" y="35559"/>
                  </a:cubicBezTo>
                  <a:cubicBezTo>
                    <a:pt x="6699" y="36743"/>
                    <a:pt x="6928" y="38810"/>
                    <a:pt x="5974" y="40207"/>
                  </a:cubicBezTo>
                  <a:cubicBezTo>
                    <a:pt x="5090" y="41532"/>
                    <a:pt x="5532" y="42486"/>
                    <a:pt x="6699" y="44324"/>
                  </a:cubicBezTo>
                  <a:cubicBezTo>
                    <a:pt x="7019" y="44852"/>
                    <a:pt x="7441" y="45041"/>
                    <a:pt x="7880" y="45041"/>
                  </a:cubicBezTo>
                  <a:cubicBezTo>
                    <a:pt x="8969" y="45041"/>
                    <a:pt x="10163" y="43883"/>
                    <a:pt x="10163" y="43883"/>
                  </a:cubicBezTo>
                  <a:cubicBezTo>
                    <a:pt x="10163" y="43883"/>
                    <a:pt x="11029" y="44353"/>
                    <a:pt x="12212" y="44353"/>
                  </a:cubicBezTo>
                  <a:cubicBezTo>
                    <a:pt x="12649" y="44353"/>
                    <a:pt x="13130" y="44289"/>
                    <a:pt x="13626" y="44112"/>
                  </a:cubicBezTo>
                  <a:cubicBezTo>
                    <a:pt x="15252" y="42928"/>
                    <a:pt x="14068" y="40419"/>
                    <a:pt x="11046" y="36955"/>
                  </a:cubicBezTo>
                  <a:cubicBezTo>
                    <a:pt x="8024" y="33508"/>
                    <a:pt x="6416" y="10162"/>
                    <a:pt x="6186" y="8324"/>
                  </a:cubicBezTo>
                  <a:cubicBezTo>
                    <a:pt x="5974" y="6469"/>
                    <a:pt x="6928" y="7140"/>
                    <a:pt x="7582" y="5514"/>
                  </a:cubicBezTo>
                  <a:cubicBezTo>
                    <a:pt x="8325" y="3906"/>
                    <a:pt x="2069" y="0"/>
                    <a:pt x="20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5"/>
            <p:cNvSpPr/>
            <p:nvPr/>
          </p:nvSpPr>
          <p:spPr>
            <a:xfrm>
              <a:off x="-3832005" y="5113202"/>
              <a:ext cx="382380" cy="1993713"/>
            </a:xfrm>
            <a:custGeom>
              <a:avLst/>
              <a:gdLst/>
              <a:ahLst/>
              <a:cxnLst/>
              <a:rect l="l" t="t" r="r" b="b"/>
              <a:pathLst>
                <a:path w="8282" h="43182" extrusionOk="0">
                  <a:moveTo>
                    <a:pt x="5442" y="1"/>
                  </a:moveTo>
                  <a:cubicBezTo>
                    <a:pt x="4981" y="1"/>
                    <a:pt x="4648" y="28"/>
                    <a:pt x="4648" y="28"/>
                  </a:cubicBezTo>
                  <a:lnTo>
                    <a:pt x="0" y="240"/>
                  </a:lnTo>
                  <a:lnTo>
                    <a:pt x="0" y="1707"/>
                  </a:lnTo>
                  <a:cubicBezTo>
                    <a:pt x="0" y="2520"/>
                    <a:pt x="1555" y="3916"/>
                    <a:pt x="2368" y="4800"/>
                  </a:cubicBezTo>
                  <a:cubicBezTo>
                    <a:pt x="3093" y="5772"/>
                    <a:pt x="2952" y="30355"/>
                    <a:pt x="3093" y="32423"/>
                  </a:cubicBezTo>
                  <a:cubicBezTo>
                    <a:pt x="3252" y="34402"/>
                    <a:pt x="2510" y="37142"/>
                    <a:pt x="1396" y="38538"/>
                  </a:cubicBezTo>
                  <a:cubicBezTo>
                    <a:pt x="371" y="40747"/>
                    <a:pt x="2209" y="42072"/>
                    <a:pt x="3252" y="42072"/>
                  </a:cubicBezTo>
                  <a:cubicBezTo>
                    <a:pt x="4348" y="42072"/>
                    <a:pt x="4931" y="42443"/>
                    <a:pt x="5602" y="43027"/>
                  </a:cubicBezTo>
                  <a:cubicBezTo>
                    <a:pt x="5709" y="43133"/>
                    <a:pt x="5806" y="43181"/>
                    <a:pt x="5896" y="43181"/>
                  </a:cubicBezTo>
                  <a:cubicBezTo>
                    <a:pt x="6300" y="43181"/>
                    <a:pt x="6567" y="42214"/>
                    <a:pt x="6928" y="41189"/>
                  </a:cubicBezTo>
                  <a:cubicBezTo>
                    <a:pt x="7440" y="39934"/>
                    <a:pt x="5903" y="37937"/>
                    <a:pt x="4790" y="36399"/>
                  </a:cubicBezTo>
                  <a:cubicBezTo>
                    <a:pt x="3765" y="34844"/>
                    <a:pt x="4648" y="6496"/>
                    <a:pt x="6186" y="4658"/>
                  </a:cubicBezTo>
                  <a:cubicBezTo>
                    <a:pt x="7741" y="2820"/>
                    <a:pt x="8024" y="2520"/>
                    <a:pt x="8183" y="1124"/>
                  </a:cubicBezTo>
                  <a:cubicBezTo>
                    <a:pt x="8282" y="148"/>
                    <a:pt x="6515" y="1"/>
                    <a:pt x="544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5"/>
            <p:cNvSpPr/>
            <p:nvPr/>
          </p:nvSpPr>
          <p:spPr>
            <a:xfrm>
              <a:off x="-3893227" y="5249912"/>
              <a:ext cx="197515" cy="1801415"/>
            </a:xfrm>
            <a:custGeom>
              <a:avLst/>
              <a:gdLst/>
              <a:ahLst/>
              <a:cxnLst/>
              <a:rect l="l" t="t" r="r" b="b"/>
              <a:pathLst>
                <a:path w="4278" h="39017" extrusionOk="0">
                  <a:moveTo>
                    <a:pt x="1043" y="1"/>
                  </a:moveTo>
                  <a:lnTo>
                    <a:pt x="1043" y="1"/>
                  </a:lnTo>
                  <a:cubicBezTo>
                    <a:pt x="1" y="1256"/>
                    <a:pt x="1998" y="3394"/>
                    <a:pt x="1998" y="3394"/>
                  </a:cubicBezTo>
                  <a:lnTo>
                    <a:pt x="2139" y="24973"/>
                  </a:lnTo>
                  <a:cubicBezTo>
                    <a:pt x="2139" y="24973"/>
                    <a:pt x="2139" y="34534"/>
                    <a:pt x="1697" y="36531"/>
                  </a:cubicBezTo>
                  <a:cubicBezTo>
                    <a:pt x="1258" y="38229"/>
                    <a:pt x="1195" y="39017"/>
                    <a:pt x="2157" y="39017"/>
                  </a:cubicBezTo>
                  <a:cubicBezTo>
                    <a:pt x="2316" y="39017"/>
                    <a:pt x="2504" y="38995"/>
                    <a:pt x="2722" y="38952"/>
                  </a:cubicBezTo>
                  <a:cubicBezTo>
                    <a:pt x="4278" y="38669"/>
                    <a:pt x="3836" y="36231"/>
                    <a:pt x="3535" y="35718"/>
                  </a:cubicBezTo>
                  <a:cubicBezTo>
                    <a:pt x="3164" y="35276"/>
                    <a:pt x="3394" y="34181"/>
                    <a:pt x="3023" y="32696"/>
                  </a:cubicBezTo>
                  <a:cubicBezTo>
                    <a:pt x="2722" y="31158"/>
                    <a:pt x="3023" y="3694"/>
                    <a:pt x="3023" y="2139"/>
                  </a:cubicBezTo>
                  <a:cubicBezTo>
                    <a:pt x="3023" y="672"/>
                    <a:pt x="1044" y="1"/>
                    <a:pt x="1043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5"/>
            <p:cNvSpPr/>
            <p:nvPr/>
          </p:nvSpPr>
          <p:spPr>
            <a:xfrm>
              <a:off x="-3885886" y="7022938"/>
              <a:ext cx="326422" cy="383857"/>
            </a:xfrm>
            <a:custGeom>
              <a:avLst/>
              <a:gdLst/>
              <a:ahLst/>
              <a:cxnLst/>
              <a:rect l="l" t="t" r="r" b="b"/>
              <a:pathLst>
                <a:path w="7070" h="8314" extrusionOk="0">
                  <a:moveTo>
                    <a:pt x="4056" y="0"/>
                  </a:moveTo>
                  <a:cubicBezTo>
                    <a:pt x="3097" y="0"/>
                    <a:pt x="2281" y="267"/>
                    <a:pt x="2281" y="267"/>
                  </a:cubicBezTo>
                  <a:cubicBezTo>
                    <a:pt x="2281" y="267"/>
                    <a:pt x="1" y="6153"/>
                    <a:pt x="283" y="7036"/>
                  </a:cubicBezTo>
                  <a:cubicBezTo>
                    <a:pt x="584" y="7991"/>
                    <a:pt x="3376" y="7708"/>
                    <a:pt x="4702" y="7991"/>
                  </a:cubicBezTo>
                  <a:cubicBezTo>
                    <a:pt x="5451" y="8152"/>
                    <a:pt x="5885" y="8313"/>
                    <a:pt x="6183" y="8313"/>
                  </a:cubicBezTo>
                  <a:cubicBezTo>
                    <a:pt x="6441" y="8313"/>
                    <a:pt x="6598" y="8193"/>
                    <a:pt x="6769" y="7849"/>
                  </a:cubicBezTo>
                  <a:cubicBezTo>
                    <a:pt x="7070" y="7036"/>
                    <a:pt x="6769" y="2406"/>
                    <a:pt x="6628" y="1664"/>
                  </a:cubicBezTo>
                  <a:cubicBezTo>
                    <a:pt x="6398" y="851"/>
                    <a:pt x="5515" y="267"/>
                    <a:pt x="5515" y="267"/>
                  </a:cubicBezTo>
                  <a:cubicBezTo>
                    <a:pt x="5049" y="67"/>
                    <a:pt x="4535" y="0"/>
                    <a:pt x="405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5"/>
            <p:cNvSpPr/>
            <p:nvPr/>
          </p:nvSpPr>
          <p:spPr>
            <a:xfrm>
              <a:off x="-3648432" y="7310255"/>
              <a:ext cx="98804" cy="280206"/>
            </a:xfrm>
            <a:custGeom>
              <a:avLst/>
              <a:gdLst/>
              <a:ahLst/>
              <a:cxnLst/>
              <a:rect l="l" t="t" r="r" b="b"/>
              <a:pathLst>
                <a:path w="2140" h="6069" extrusionOk="0">
                  <a:moveTo>
                    <a:pt x="758" y="1"/>
                  </a:moveTo>
                  <a:cubicBezTo>
                    <a:pt x="405" y="1"/>
                    <a:pt x="71" y="395"/>
                    <a:pt x="71" y="672"/>
                  </a:cubicBezTo>
                  <a:cubicBezTo>
                    <a:pt x="71" y="955"/>
                    <a:pt x="1" y="5974"/>
                    <a:pt x="1" y="5974"/>
                  </a:cubicBezTo>
                  <a:cubicBezTo>
                    <a:pt x="1" y="5974"/>
                    <a:pt x="558" y="6068"/>
                    <a:pt x="1061" y="6068"/>
                  </a:cubicBezTo>
                  <a:cubicBezTo>
                    <a:pt x="1312" y="6068"/>
                    <a:pt x="1550" y="6045"/>
                    <a:pt x="1697" y="5974"/>
                  </a:cubicBezTo>
                  <a:cubicBezTo>
                    <a:pt x="2139" y="5744"/>
                    <a:pt x="1114" y="159"/>
                    <a:pt x="1114" y="159"/>
                  </a:cubicBezTo>
                  <a:cubicBezTo>
                    <a:pt x="1001" y="47"/>
                    <a:pt x="879" y="1"/>
                    <a:pt x="75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5"/>
            <p:cNvSpPr/>
            <p:nvPr/>
          </p:nvSpPr>
          <p:spPr>
            <a:xfrm>
              <a:off x="-3733293" y="7330755"/>
              <a:ext cx="75119" cy="247979"/>
            </a:xfrm>
            <a:custGeom>
              <a:avLst/>
              <a:gdLst/>
              <a:ahLst/>
              <a:cxnLst/>
              <a:rect l="l" t="t" r="r" b="b"/>
              <a:pathLst>
                <a:path w="1627" h="5371" extrusionOk="0">
                  <a:moveTo>
                    <a:pt x="707" y="0"/>
                  </a:moveTo>
                  <a:cubicBezTo>
                    <a:pt x="466" y="0"/>
                    <a:pt x="301" y="228"/>
                    <a:pt x="301" y="228"/>
                  </a:cubicBezTo>
                  <a:lnTo>
                    <a:pt x="1" y="4929"/>
                  </a:lnTo>
                  <a:cubicBezTo>
                    <a:pt x="1" y="4929"/>
                    <a:pt x="672" y="5371"/>
                    <a:pt x="1114" y="5371"/>
                  </a:cubicBezTo>
                  <a:cubicBezTo>
                    <a:pt x="1627" y="5371"/>
                    <a:pt x="1114" y="228"/>
                    <a:pt x="1114" y="228"/>
                  </a:cubicBezTo>
                  <a:cubicBezTo>
                    <a:pt x="967" y="57"/>
                    <a:pt x="827" y="0"/>
                    <a:pt x="7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5"/>
            <p:cNvSpPr/>
            <p:nvPr/>
          </p:nvSpPr>
          <p:spPr>
            <a:xfrm>
              <a:off x="-3733293" y="7555049"/>
              <a:ext cx="51433" cy="151391"/>
            </a:xfrm>
            <a:custGeom>
              <a:avLst/>
              <a:gdLst/>
              <a:ahLst/>
              <a:cxnLst/>
              <a:rect l="l" t="t" r="r" b="b"/>
              <a:pathLst>
                <a:path w="1114" h="3279" extrusionOk="0">
                  <a:moveTo>
                    <a:pt x="442" y="0"/>
                  </a:moveTo>
                  <a:cubicBezTo>
                    <a:pt x="442" y="0"/>
                    <a:pt x="1" y="2651"/>
                    <a:pt x="142" y="3093"/>
                  </a:cubicBezTo>
                  <a:cubicBezTo>
                    <a:pt x="203" y="3235"/>
                    <a:pt x="359" y="3279"/>
                    <a:pt x="528" y="3279"/>
                  </a:cubicBezTo>
                  <a:cubicBezTo>
                    <a:pt x="803" y="3279"/>
                    <a:pt x="1114" y="3164"/>
                    <a:pt x="1114" y="3164"/>
                  </a:cubicBezTo>
                  <a:lnTo>
                    <a:pt x="1026" y="159"/>
                  </a:lnTo>
                  <a:lnTo>
                    <a:pt x="44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5"/>
            <p:cNvSpPr/>
            <p:nvPr/>
          </p:nvSpPr>
          <p:spPr>
            <a:xfrm>
              <a:off x="-3821432" y="7338696"/>
              <a:ext cx="67778" cy="240038"/>
            </a:xfrm>
            <a:custGeom>
              <a:avLst/>
              <a:gdLst/>
              <a:ahLst/>
              <a:cxnLst/>
              <a:rect l="l" t="t" r="r" b="b"/>
              <a:pathLst>
                <a:path w="1468" h="5199" extrusionOk="0">
                  <a:moveTo>
                    <a:pt x="1110" y="1"/>
                  </a:moveTo>
                  <a:cubicBezTo>
                    <a:pt x="890" y="1"/>
                    <a:pt x="725" y="197"/>
                    <a:pt x="725" y="197"/>
                  </a:cubicBezTo>
                  <a:lnTo>
                    <a:pt x="1" y="4616"/>
                  </a:lnTo>
                  <a:cubicBezTo>
                    <a:pt x="1" y="4616"/>
                    <a:pt x="584" y="5128"/>
                    <a:pt x="1026" y="5199"/>
                  </a:cubicBezTo>
                  <a:cubicBezTo>
                    <a:pt x="1468" y="5199"/>
                    <a:pt x="1468" y="197"/>
                    <a:pt x="1468" y="197"/>
                  </a:cubicBezTo>
                  <a:cubicBezTo>
                    <a:pt x="1344" y="50"/>
                    <a:pt x="1220" y="1"/>
                    <a:pt x="111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5"/>
            <p:cNvSpPr/>
            <p:nvPr/>
          </p:nvSpPr>
          <p:spPr>
            <a:xfrm>
              <a:off x="-3832005" y="7551771"/>
              <a:ext cx="54711" cy="145620"/>
            </a:xfrm>
            <a:custGeom>
              <a:avLst/>
              <a:gdLst/>
              <a:ahLst/>
              <a:cxnLst/>
              <a:rect l="l" t="t" r="r" b="b"/>
              <a:pathLst>
                <a:path w="1185" h="3154" extrusionOk="0">
                  <a:moveTo>
                    <a:pt x="672" y="1"/>
                  </a:moveTo>
                  <a:cubicBezTo>
                    <a:pt x="672" y="1"/>
                    <a:pt x="0" y="2510"/>
                    <a:pt x="159" y="2881"/>
                  </a:cubicBezTo>
                  <a:cubicBezTo>
                    <a:pt x="194" y="3098"/>
                    <a:pt x="407" y="3153"/>
                    <a:pt x="615" y="3153"/>
                  </a:cubicBezTo>
                  <a:cubicBezTo>
                    <a:pt x="832" y="3153"/>
                    <a:pt x="1043" y="3093"/>
                    <a:pt x="1043" y="3093"/>
                  </a:cubicBezTo>
                  <a:lnTo>
                    <a:pt x="1184" y="230"/>
                  </a:lnTo>
                  <a:lnTo>
                    <a:pt x="672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5"/>
            <p:cNvSpPr/>
            <p:nvPr/>
          </p:nvSpPr>
          <p:spPr>
            <a:xfrm>
              <a:off x="-3882608" y="7346083"/>
              <a:ext cx="61221" cy="195945"/>
            </a:xfrm>
            <a:custGeom>
              <a:avLst/>
              <a:gdLst/>
              <a:ahLst/>
              <a:cxnLst/>
              <a:rect l="l" t="t" r="r" b="b"/>
              <a:pathLst>
                <a:path w="1326" h="4244" extrusionOk="0">
                  <a:moveTo>
                    <a:pt x="996" y="1"/>
                  </a:moveTo>
                  <a:cubicBezTo>
                    <a:pt x="839" y="1"/>
                    <a:pt x="725" y="108"/>
                    <a:pt x="725" y="108"/>
                  </a:cubicBezTo>
                  <a:lnTo>
                    <a:pt x="0" y="3713"/>
                  </a:lnTo>
                  <a:cubicBezTo>
                    <a:pt x="0" y="3713"/>
                    <a:pt x="442" y="4155"/>
                    <a:pt x="813" y="4243"/>
                  </a:cubicBezTo>
                  <a:cubicBezTo>
                    <a:pt x="1096" y="4243"/>
                    <a:pt x="1326" y="179"/>
                    <a:pt x="1326" y="179"/>
                  </a:cubicBezTo>
                  <a:cubicBezTo>
                    <a:pt x="1210" y="43"/>
                    <a:pt x="1095" y="1"/>
                    <a:pt x="99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5"/>
            <p:cNvSpPr/>
            <p:nvPr/>
          </p:nvSpPr>
          <p:spPr>
            <a:xfrm>
              <a:off x="-3896505" y="7517513"/>
              <a:ext cx="51480" cy="117549"/>
            </a:xfrm>
            <a:custGeom>
              <a:avLst/>
              <a:gdLst/>
              <a:ahLst/>
              <a:cxnLst/>
              <a:rect l="l" t="t" r="r" b="b"/>
              <a:pathLst>
                <a:path w="1115" h="2546" extrusionOk="0">
                  <a:moveTo>
                    <a:pt x="673" y="0"/>
                  </a:moveTo>
                  <a:cubicBezTo>
                    <a:pt x="673" y="0"/>
                    <a:pt x="1" y="2068"/>
                    <a:pt x="72" y="2368"/>
                  </a:cubicBezTo>
                  <a:cubicBezTo>
                    <a:pt x="107" y="2510"/>
                    <a:pt x="293" y="2545"/>
                    <a:pt x="469" y="2545"/>
                  </a:cubicBezTo>
                  <a:cubicBezTo>
                    <a:pt x="646" y="2545"/>
                    <a:pt x="814" y="2510"/>
                    <a:pt x="814" y="2510"/>
                  </a:cubicBezTo>
                  <a:lnTo>
                    <a:pt x="1114" y="159"/>
                  </a:lnTo>
                  <a:lnTo>
                    <a:pt x="6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5"/>
            <p:cNvSpPr/>
            <p:nvPr/>
          </p:nvSpPr>
          <p:spPr>
            <a:xfrm>
              <a:off x="-3937273" y="7333386"/>
              <a:ext cx="67778" cy="174430"/>
            </a:xfrm>
            <a:custGeom>
              <a:avLst/>
              <a:gdLst/>
              <a:ahLst/>
              <a:cxnLst/>
              <a:rect l="l" t="t" r="r" b="b"/>
              <a:pathLst>
                <a:path w="1468" h="3778" extrusionOk="0">
                  <a:moveTo>
                    <a:pt x="1180" y="0"/>
                  </a:moveTo>
                  <a:cubicBezTo>
                    <a:pt x="1054" y="0"/>
                    <a:pt x="955" y="100"/>
                    <a:pt x="955" y="100"/>
                  </a:cubicBezTo>
                  <a:lnTo>
                    <a:pt x="0" y="3334"/>
                  </a:lnTo>
                  <a:cubicBezTo>
                    <a:pt x="0" y="3334"/>
                    <a:pt x="371" y="3706"/>
                    <a:pt x="672" y="3776"/>
                  </a:cubicBezTo>
                  <a:cubicBezTo>
                    <a:pt x="675" y="3777"/>
                    <a:pt x="677" y="3777"/>
                    <a:pt x="680" y="3777"/>
                  </a:cubicBezTo>
                  <a:cubicBezTo>
                    <a:pt x="965" y="3777"/>
                    <a:pt x="1467" y="242"/>
                    <a:pt x="1467" y="242"/>
                  </a:cubicBezTo>
                  <a:cubicBezTo>
                    <a:pt x="1377" y="54"/>
                    <a:pt x="1272" y="0"/>
                    <a:pt x="118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5"/>
            <p:cNvSpPr/>
            <p:nvPr/>
          </p:nvSpPr>
          <p:spPr>
            <a:xfrm>
              <a:off x="-3954402" y="7487318"/>
              <a:ext cx="51433" cy="105683"/>
            </a:xfrm>
            <a:custGeom>
              <a:avLst/>
              <a:gdLst/>
              <a:ahLst/>
              <a:cxnLst/>
              <a:rect l="l" t="t" r="r" b="b"/>
              <a:pathLst>
                <a:path w="1114" h="2289" extrusionOk="0">
                  <a:moveTo>
                    <a:pt x="672" y="0"/>
                  </a:moveTo>
                  <a:cubicBezTo>
                    <a:pt x="672" y="0"/>
                    <a:pt x="0" y="1768"/>
                    <a:pt x="0" y="2068"/>
                  </a:cubicBezTo>
                  <a:cubicBezTo>
                    <a:pt x="47" y="2257"/>
                    <a:pt x="330" y="2288"/>
                    <a:pt x="513" y="2288"/>
                  </a:cubicBezTo>
                  <a:cubicBezTo>
                    <a:pt x="605" y="2288"/>
                    <a:pt x="672" y="2280"/>
                    <a:pt x="672" y="2280"/>
                  </a:cubicBezTo>
                  <a:lnTo>
                    <a:pt x="1114" y="142"/>
                  </a:lnTo>
                  <a:lnTo>
                    <a:pt x="67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5"/>
            <p:cNvSpPr/>
            <p:nvPr/>
          </p:nvSpPr>
          <p:spPr>
            <a:xfrm>
              <a:off x="-2502809" y="7582797"/>
              <a:ext cx="34304" cy="74288"/>
            </a:xfrm>
            <a:custGeom>
              <a:avLst/>
              <a:gdLst/>
              <a:ahLst/>
              <a:cxnLst/>
              <a:rect l="l" t="t" r="r" b="b"/>
              <a:pathLst>
                <a:path w="743" h="1609" extrusionOk="0">
                  <a:moveTo>
                    <a:pt x="442" y="0"/>
                  </a:moveTo>
                  <a:lnTo>
                    <a:pt x="1" y="142"/>
                  </a:lnTo>
                  <a:cubicBezTo>
                    <a:pt x="1" y="142"/>
                    <a:pt x="230" y="1608"/>
                    <a:pt x="531" y="1608"/>
                  </a:cubicBezTo>
                  <a:cubicBezTo>
                    <a:pt x="743" y="1608"/>
                    <a:pt x="442" y="0"/>
                    <a:pt x="44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5"/>
            <p:cNvSpPr/>
            <p:nvPr/>
          </p:nvSpPr>
          <p:spPr>
            <a:xfrm>
              <a:off x="-3287750" y="1303056"/>
              <a:ext cx="3278" cy="3324"/>
            </a:xfrm>
            <a:custGeom>
              <a:avLst/>
              <a:gdLst/>
              <a:ahLst/>
              <a:cxnLst/>
              <a:rect l="l" t="t" r="r" b="b"/>
              <a:pathLst>
                <a:path w="71" h="72" extrusionOk="0">
                  <a:moveTo>
                    <a:pt x="71" y="1"/>
                  </a:moveTo>
                  <a:lnTo>
                    <a:pt x="71" y="72"/>
                  </a:lnTo>
                  <a:lnTo>
                    <a:pt x="71" y="1"/>
                  </a:lnTo>
                  <a:close/>
                  <a:moveTo>
                    <a:pt x="71" y="1"/>
                  </a:moveTo>
                  <a:lnTo>
                    <a:pt x="71" y="1"/>
                  </a:lnTo>
                  <a:lnTo>
                    <a:pt x="71" y="1"/>
                  </a:lnTo>
                  <a:close/>
                  <a:moveTo>
                    <a:pt x="71" y="1"/>
                  </a:moveTo>
                  <a:lnTo>
                    <a:pt x="71" y="1"/>
                  </a:lnTo>
                  <a:lnTo>
                    <a:pt x="71" y="1"/>
                  </a:lnTo>
                  <a:close/>
                  <a:moveTo>
                    <a:pt x="71" y="1"/>
                  </a:moveTo>
                  <a:lnTo>
                    <a:pt x="71" y="1"/>
                  </a:lnTo>
                  <a:lnTo>
                    <a:pt x="71" y="1"/>
                  </a:lnTo>
                  <a:close/>
                  <a:moveTo>
                    <a:pt x="71" y="1"/>
                  </a:moveTo>
                  <a:lnTo>
                    <a:pt x="71" y="1"/>
                  </a:lnTo>
                  <a:lnTo>
                    <a:pt x="71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D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5"/>
            <p:cNvSpPr/>
            <p:nvPr/>
          </p:nvSpPr>
          <p:spPr>
            <a:xfrm>
              <a:off x="-3435798" y="428548"/>
              <a:ext cx="208610" cy="914409"/>
            </a:xfrm>
            <a:custGeom>
              <a:avLst/>
              <a:gdLst/>
              <a:ahLst/>
              <a:cxnLst/>
              <a:rect l="l" t="t" r="r" b="b"/>
              <a:pathLst>
                <a:path w="4419" h="19370" extrusionOk="0">
                  <a:moveTo>
                    <a:pt x="601" y="0"/>
                  </a:moveTo>
                  <a:cubicBezTo>
                    <a:pt x="301" y="371"/>
                    <a:pt x="89" y="742"/>
                    <a:pt x="0" y="1184"/>
                  </a:cubicBezTo>
                  <a:lnTo>
                    <a:pt x="0" y="1326"/>
                  </a:lnTo>
                  <a:cubicBezTo>
                    <a:pt x="0" y="2139"/>
                    <a:pt x="531" y="2952"/>
                    <a:pt x="1184" y="3252"/>
                  </a:cubicBezTo>
                  <a:cubicBezTo>
                    <a:pt x="1856" y="3623"/>
                    <a:pt x="2439" y="3835"/>
                    <a:pt x="2439" y="3835"/>
                  </a:cubicBezTo>
                  <a:cubicBezTo>
                    <a:pt x="2439" y="3835"/>
                    <a:pt x="2581" y="18115"/>
                    <a:pt x="2881" y="18716"/>
                  </a:cubicBezTo>
                  <a:lnTo>
                    <a:pt x="2952" y="18716"/>
                  </a:lnTo>
                  <a:lnTo>
                    <a:pt x="2952" y="18787"/>
                  </a:lnTo>
                  <a:cubicBezTo>
                    <a:pt x="3022" y="18928"/>
                    <a:pt x="3252" y="19158"/>
                    <a:pt x="3394" y="19370"/>
                  </a:cubicBezTo>
                  <a:cubicBezTo>
                    <a:pt x="4419" y="18415"/>
                    <a:pt x="4207" y="7158"/>
                    <a:pt x="4065" y="5161"/>
                  </a:cubicBezTo>
                  <a:cubicBezTo>
                    <a:pt x="3906" y="3093"/>
                    <a:pt x="3765" y="3093"/>
                    <a:pt x="1997" y="2510"/>
                  </a:cubicBezTo>
                  <a:cubicBezTo>
                    <a:pt x="601" y="2068"/>
                    <a:pt x="601" y="672"/>
                    <a:pt x="60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5"/>
            <p:cNvSpPr/>
            <p:nvPr/>
          </p:nvSpPr>
          <p:spPr>
            <a:xfrm>
              <a:off x="-3131094" y="1303056"/>
              <a:ext cx="3278" cy="6602"/>
            </a:xfrm>
            <a:custGeom>
              <a:avLst/>
              <a:gdLst/>
              <a:ahLst/>
              <a:cxnLst/>
              <a:rect l="l" t="t" r="r" b="b"/>
              <a:pathLst>
                <a:path w="71" h="143" extrusionOk="0"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71" y="1"/>
                  </a:moveTo>
                  <a:cubicBezTo>
                    <a:pt x="71" y="72"/>
                    <a:pt x="71" y="72"/>
                    <a:pt x="0" y="142"/>
                  </a:cubicBezTo>
                  <a:cubicBezTo>
                    <a:pt x="71" y="72"/>
                    <a:pt x="71" y="72"/>
                    <a:pt x="71" y="1"/>
                  </a:cubicBezTo>
                  <a:close/>
                  <a:moveTo>
                    <a:pt x="71" y="1"/>
                  </a:moveTo>
                  <a:lnTo>
                    <a:pt x="71" y="1"/>
                  </a:lnTo>
                  <a:lnTo>
                    <a:pt x="71" y="1"/>
                  </a:lnTo>
                  <a:close/>
                  <a:moveTo>
                    <a:pt x="71" y="1"/>
                  </a:moveTo>
                  <a:lnTo>
                    <a:pt x="71" y="1"/>
                  </a:lnTo>
                  <a:lnTo>
                    <a:pt x="71" y="1"/>
                  </a:lnTo>
                  <a:close/>
                  <a:moveTo>
                    <a:pt x="71" y="1"/>
                  </a:moveTo>
                  <a:lnTo>
                    <a:pt x="71" y="1"/>
                  </a:lnTo>
                  <a:close/>
                </a:path>
              </a:pathLst>
            </a:custGeom>
            <a:solidFill>
              <a:srgbClr val="8D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5"/>
            <p:cNvSpPr/>
            <p:nvPr/>
          </p:nvSpPr>
          <p:spPr>
            <a:xfrm>
              <a:off x="-3213021" y="466929"/>
              <a:ext cx="215266" cy="886887"/>
            </a:xfrm>
            <a:custGeom>
              <a:avLst/>
              <a:gdLst/>
              <a:ahLst/>
              <a:cxnLst/>
              <a:rect l="l" t="t" r="r" b="b"/>
              <a:pathLst>
                <a:path w="4560" h="18787" extrusionOk="0">
                  <a:moveTo>
                    <a:pt x="4418" y="0"/>
                  </a:moveTo>
                  <a:cubicBezTo>
                    <a:pt x="3835" y="513"/>
                    <a:pt x="2580" y="1555"/>
                    <a:pt x="1467" y="1997"/>
                  </a:cubicBezTo>
                  <a:cubicBezTo>
                    <a:pt x="0" y="2580"/>
                    <a:pt x="954" y="4860"/>
                    <a:pt x="1113" y="9650"/>
                  </a:cubicBezTo>
                  <a:cubicBezTo>
                    <a:pt x="1184" y="13326"/>
                    <a:pt x="442" y="16860"/>
                    <a:pt x="954" y="18787"/>
                  </a:cubicBezTo>
                  <a:cubicBezTo>
                    <a:pt x="1184" y="18486"/>
                    <a:pt x="1396" y="18274"/>
                    <a:pt x="1555" y="18044"/>
                  </a:cubicBezTo>
                  <a:cubicBezTo>
                    <a:pt x="1626" y="17974"/>
                    <a:pt x="1626" y="17974"/>
                    <a:pt x="1626" y="17903"/>
                  </a:cubicBezTo>
                  <a:cubicBezTo>
                    <a:pt x="1997" y="17302"/>
                    <a:pt x="2139" y="3022"/>
                    <a:pt x="2139" y="3022"/>
                  </a:cubicBezTo>
                  <a:cubicBezTo>
                    <a:pt x="2139" y="3022"/>
                    <a:pt x="2651" y="2810"/>
                    <a:pt x="3393" y="2439"/>
                  </a:cubicBezTo>
                  <a:cubicBezTo>
                    <a:pt x="3977" y="2139"/>
                    <a:pt x="4560" y="1326"/>
                    <a:pt x="4560" y="513"/>
                  </a:cubicBezTo>
                  <a:lnTo>
                    <a:pt x="4560" y="371"/>
                  </a:lnTo>
                  <a:cubicBezTo>
                    <a:pt x="4489" y="230"/>
                    <a:pt x="4489" y="71"/>
                    <a:pt x="44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5"/>
            <p:cNvSpPr/>
            <p:nvPr/>
          </p:nvSpPr>
          <p:spPr>
            <a:xfrm>
              <a:off x="-3311435" y="2200650"/>
              <a:ext cx="183618" cy="74288"/>
            </a:xfrm>
            <a:custGeom>
              <a:avLst/>
              <a:gdLst/>
              <a:ahLst/>
              <a:cxnLst/>
              <a:rect l="l" t="t" r="r" b="b"/>
              <a:pathLst>
                <a:path w="3977" h="1609" extrusionOk="0">
                  <a:moveTo>
                    <a:pt x="814" y="0"/>
                  </a:moveTo>
                  <a:cubicBezTo>
                    <a:pt x="513" y="0"/>
                    <a:pt x="213" y="0"/>
                    <a:pt x="213" y="442"/>
                  </a:cubicBezTo>
                  <a:cubicBezTo>
                    <a:pt x="213" y="813"/>
                    <a:pt x="1" y="1609"/>
                    <a:pt x="584" y="1609"/>
                  </a:cubicBezTo>
                  <a:lnTo>
                    <a:pt x="3535" y="1609"/>
                  </a:lnTo>
                  <a:cubicBezTo>
                    <a:pt x="3906" y="1609"/>
                    <a:pt x="3977" y="1467"/>
                    <a:pt x="3977" y="1326"/>
                  </a:cubicBezTo>
                  <a:lnTo>
                    <a:pt x="3977" y="283"/>
                  </a:lnTo>
                  <a:cubicBezTo>
                    <a:pt x="3977" y="0"/>
                    <a:pt x="3677" y="0"/>
                    <a:pt x="3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-3311435" y="2070912"/>
              <a:ext cx="183618" cy="78350"/>
            </a:xfrm>
            <a:custGeom>
              <a:avLst/>
              <a:gdLst/>
              <a:ahLst/>
              <a:cxnLst/>
              <a:rect l="l" t="t" r="r" b="b"/>
              <a:pathLst>
                <a:path w="3977" h="1697" extrusionOk="0">
                  <a:moveTo>
                    <a:pt x="814" y="0"/>
                  </a:moveTo>
                  <a:cubicBezTo>
                    <a:pt x="513" y="0"/>
                    <a:pt x="213" y="89"/>
                    <a:pt x="213" y="442"/>
                  </a:cubicBezTo>
                  <a:cubicBezTo>
                    <a:pt x="213" y="884"/>
                    <a:pt x="1" y="1697"/>
                    <a:pt x="584" y="1697"/>
                  </a:cubicBezTo>
                  <a:lnTo>
                    <a:pt x="3535" y="1697"/>
                  </a:lnTo>
                  <a:cubicBezTo>
                    <a:pt x="3906" y="1697"/>
                    <a:pt x="3977" y="1556"/>
                    <a:pt x="3977" y="1326"/>
                  </a:cubicBezTo>
                  <a:lnTo>
                    <a:pt x="3977" y="301"/>
                  </a:lnTo>
                  <a:cubicBezTo>
                    <a:pt x="3977" y="0"/>
                    <a:pt x="3677" y="0"/>
                    <a:pt x="3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5"/>
            <p:cNvSpPr/>
            <p:nvPr/>
          </p:nvSpPr>
          <p:spPr>
            <a:xfrm>
              <a:off x="-3311435" y="1941959"/>
              <a:ext cx="183618" cy="81675"/>
            </a:xfrm>
            <a:custGeom>
              <a:avLst/>
              <a:gdLst/>
              <a:ahLst/>
              <a:cxnLst/>
              <a:rect l="l" t="t" r="r" b="b"/>
              <a:pathLst>
                <a:path w="3977" h="1769" extrusionOk="0">
                  <a:moveTo>
                    <a:pt x="814" y="1"/>
                  </a:moveTo>
                  <a:cubicBezTo>
                    <a:pt x="513" y="1"/>
                    <a:pt x="213" y="72"/>
                    <a:pt x="213" y="443"/>
                  </a:cubicBezTo>
                  <a:cubicBezTo>
                    <a:pt x="213" y="885"/>
                    <a:pt x="1" y="1768"/>
                    <a:pt x="584" y="1768"/>
                  </a:cubicBezTo>
                  <a:lnTo>
                    <a:pt x="3535" y="1768"/>
                  </a:lnTo>
                  <a:cubicBezTo>
                    <a:pt x="3906" y="1768"/>
                    <a:pt x="3977" y="1627"/>
                    <a:pt x="3977" y="1397"/>
                  </a:cubicBezTo>
                  <a:lnTo>
                    <a:pt x="3977" y="301"/>
                  </a:lnTo>
                  <a:cubicBezTo>
                    <a:pt x="3977" y="1"/>
                    <a:pt x="3677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5"/>
            <p:cNvSpPr/>
            <p:nvPr/>
          </p:nvSpPr>
          <p:spPr>
            <a:xfrm>
              <a:off x="-3311435" y="1813052"/>
              <a:ext cx="183618" cy="81629"/>
            </a:xfrm>
            <a:custGeom>
              <a:avLst/>
              <a:gdLst/>
              <a:ahLst/>
              <a:cxnLst/>
              <a:rect l="l" t="t" r="r" b="b"/>
              <a:pathLst>
                <a:path w="3977" h="1768" extrusionOk="0">
                  <a:moveTo>
                    <a:pt x="814" y="1"/>
                  </a:moveTo>
                  <a:cubicBezTo>
                    <a:pt x="513" y="1"/>
                    <a:pt x="213" y="71"/>
                    <a:pt x="213" y="513"/>
                  </a:cubicBezTo>
                  <a:cubicBezTo>
                    <a:pt x="213" y="884"/>
                    <a:pt x="1" y="1768"/>
                    <a:pt x="584" y="1768"/>
                  </a:cubicBezTo>
                  <a:lnTo>
                    <a:pt x="3535" y="1768"/>
                  </a:lnTo>
                  <a:cubicBezTo>
                    <a:pt x="3906" y="1768"/>
                    <a:pt x="3977" y="1609"/>
                    <a:pt x="3977" y="1397"/>
                  </a:cubicBezTo>
                  <a:lnTo>
                    <a:pt x="3977" y="372"/>
                  </a:lnTo>
                  <a:cubicBezTo>
                    <a:pt x="3977" y="1"/>
                    <a:pt x="3677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5"/>
            <p:cNvSpPr/>
            <p:nvPr/>
          </p:nvSpPr>
          <p:spPr>
            <a:xfrm>
              <a:off x="-3311435" y="1683314"/>
              <a:ext cx="183618" cy="81629"/>
            </a:xfrm>
            <a:custGeom>
              <a:avLst/>
              <a:gdLst/>
              <a:ahLst/>
              <a:cxnLst/>
              <a:rect l="l" t="t" r="r" b="b"/>
              <a:pathLst>
                <a:path w="3977" h="1768" extrusionOk="0">
                  <a:moveTo>
                    <a:pt x="814" y="1"/>
                  </a:moveTo>
                  <a:cubicBezTo>
                    <a:pt x="513" y="1"/>
                    <a:pt x="213" y="89"/>
                    <a:pt x="213" y="531"/>
                  </a:cubicBezTo>
                  <a:cubicBezTo>
                    <a:pt x="213" y="973"/>
                    <a:pt x="1" y="1768"/>
                    <a:pt x="584" y="1768"/>
                  </a:cubicBezTo>
                  <a:lnTo>
                    <a:pt x="3535" y="1768"/>
                  </a:lnTo>
                  <a:cubicBezTo>
                    <a:pt x="3906" y="1768"/>
                    <a:pt x="3977" y="1627"/>
                    <a:pt x="3977" y="1414"/>
                  </a:cubicBezTo>
                  <a:lnTo>
                    <a:pt x="3977" y="372"/>
                  </a:lnTo>
                  <a:cubicBezTo>
                    <a:pt x="3977" y="1"/>
                    <a:pt x="3677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-3311435" y="1557639"/>
              <a:ext cx="183618" cy="81675"/>
            </a:xfrm>
            <a:custGeom>
              <a:avLst/>
              <a:gdLst/>
              <a:ahLst/>
              <a:cxnLst/>
              <a:rect l="l" t="t" r="r" b="b"/>
              <a:pathLst>
                <a:path w="3977" h="1769" extrusionOk="0">
                  <a:moveTo>
                    <a:pt x="814" y="1"/>
                  </a:moveTo>
                  <a:cubicBezTo>
                    <a:pt x="513" y="1"/>
                    <a:pt x="213" y="72"/>
                    <a:pt x="213" y="513"/>
                  </a:cubicBezTo>
                  <a:cubicBezTo>
                    <a:pt x="213" y="885"/>
                    <a:pt x="1" y="1768"/>
                    <a:pt x="584" y="1768"/>
                  </a:cubicBezTo>
                  <a:lnTo>
                    <a:pt x="3535" y="1768"/>
                  </a:lnTo>
                  <a:cubicBezTo>
                    <a:pt x="3906" y="1768"/>
                    <a:pt x="3977" y="1627"/>
                    <a:pt x="3977" y="1397"/>
                  </a:cubicBezTo>
                  <a:lnTo>
                    <a:pt x="3977" y="372"/>
                  </a:lnTo>
                  <a:cubicBezTo>
                    <a:pt x="3977" y="1"/>
                    <a:pt x="3677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5"/>
            <p:cNvSpPr/>
            <p:nvPr/>
          </p:nvSpPr>
          <p:spPr>
            <a:xfrm>
              <a:off x="-3311435" y="1428732"/>
              <a:ext cx="183618" cy="81629"/>
            </a:xfrm>
            <a:custGeom>
              <a:avLst/>
              <a:gdLst/>
              <a:ahLst/>
              <a:cxnLst/>
              <a:rect l="l" t="t" r="r" b="b"/>
              <a:pathLst>
                <a:path w="3977" h="1768" extrusionOk="0">
                  <a:moveTo>
                    <a:pt x="814" y="1"/>
                  </a:moveTo>
                  <a:cubicBezTo>
                    <a:pt x="513" y="1"/>
                    <a:pt x="213" y="71"/>
                    <a:pt x="213" y="513"/>
                  </a:cubicBezTo>
                  <a:cubicBezTo>
                    <a:pt x="213" y="955"/>
                    <a:pt x="1" y="1768"/>
                    <a:pt x="584" y="1768"/>
                  </a:cubicBezTo>
                  <a:lnTo>
                    <a:pt x="3535" y="1768"/>
                  </a:lnTo>
                  <a:cubicBezTo>
                    <a:pt x="3906" y="1768"/>
                    <a:pt x="3977" y="1627"/>
                    <a:pt x="3977" y="1397"/>
                  </a:cubicBezTo>
                  <a:lnTo>
                    <a:pt x="3977" y="372"/>
                  </a:lnTo>
                  <a:cubicBezTo>
                    <a:pt x="3977" y="1"/>
                    <a:pt x="3677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5"/>
            <p:cNvSpPr/>
            <p:nvPr/>
          </p:nvSpPr>
          <p:spPr>
            <a:xfrm>
              <a:off x="-3328979" y="-55840"/>
              <a:ext cx="230942" cy="40814"/>
            </a:xfrm>
            <a:custGeom>
              <a:avLst/>
              <a:gdLst/>
              <a:ahLst/>
              <a:cxnLst/>
              <a:rect l="l" t="t" r="r" b="b"/>
              <a:pathLst>
                <a:path w="5002" h="884" extrusionOk="0">
                  <a:moveTo>
                    <a:pt x="442" y="0"/>
                  </a:moveTo>
                  <a:cubicBezTo>
                    <a:pt x="212" y="0"/>
                    <a:pt x="0" y="142"/>
                    <a:pt x="0" y="442"/>
                  </a:cubicBezTo>
                  <a:cubicBezTo>
                    <a:pt x="0" y="654"/>
                    <a:pt x="212" y="884"/>
                    <a:pt x="442" y="884"/>
                  </a:cubicBezTo>
                  <a:lnTo>
                    <a:pt x="4560" y="884"/>
                  </a:lnTo>
                  <a:cubicBezTo>
                    <a:pt x="4790" y="884"/>
                    <a:pt x="5002" y="654"/>
                    <a:pt x="5002" y="442"/>
                  </a:cubicBezTo>
                  <a:cubicBezTo>
                    <a:pt x="5002" y="142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5"/>
            <p:cNvSpPr/>
            <p:nvPr/>
          </p:nvSpPr>
          <p:spPr>
            <a:xfrm>
              <a:off x="-3328979" y="66557"/>
              <a:ext cx="230942" cy="44092"/>
            </a:xfrm>
            <a:custGeom>
              <a:avLst/>
              <a:gdLst/>
              <a:ahLst/>
              <a:cxnLst/>
              <a:rect l="l" t="t" r="r" b="b"/>
              <a:pathLst>
                <a:path w="5002" h="955" extrusionOk="0">
                  <a:moveTo>
                    <a:pt x="442" y="0"/>
                  </a:moveTo>
                  <a:cubicBezTo>
                    <a:pt x="212" y="0"/>
                    <a:pt x="0" y="212"/>
                    <a:pt x="0" y="513"/>
                  </a:cubicBezTo>
                  <a:cubicBezTo>
                    <a:pt x="0" y="742"/>
                    <a:pt x="212" y="954"/>
                    <a:pt x="442" y="954"/>
                  </a:cubicBezTo>
                  <a:lnTo>
                    <a:pt x="4560" y="954"/>
                  </a:lnTo>
                  <a:cubicBezTo>
                    <a:pt x="4790" y="954"/>
                    <a:pt x="5002" y="742"/>
                    <a:pt x="5002" y="513"/>
                  </a:cubicBezTo>
                  <a:cubicBezTo>
                    <a:pt x="5002" y="212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5"/>
            <p:cNvSpPr/>
            <p:nvPr/>
          </p:nvSpPr>
          <p:spPr>
            <a:xfrm>
              <a:off x="-3328979" y="195464"/>
              <a:ext cx="230942" cy="44092"/>
            </a:xfrm>
            <a:custGeom>
              <a:avLst/>
              <a:gdLst/>
              <a:ahLst/>
              <a:cxnLst/>
              <a:rect l="l" t="t" r="r" b="b"/>
              <a:pathLst>
                <a:path w="5002" h="955" extrusionOk="0">
                  <a:moveTo>
                    <a:pt x="442" y="0"/>
                  </a:moveTo>
                  <a:cubicBezTo>
                    <a:pt x="212" y="0"/>
                    <a:pt x="0" y="230"/>
                    <a:pt x="0" y="442"/>
                  </a:cubicBezTo>
                  <a:cubicBezTo>
                    <a:pt x="0" y="743"/>
                    <a:pt x="212" y="955"/>
                    <a:pt x="442" y="955"/>
                  </a:cubicBezTo>
                  <a:lnTo>
                    <a:pt x="4560" y="955"/>
                  </a:lnTo>
                  <a:cubicBezTo>
                    <a:pt x="4790" y="955"/>
                    <a:pt x="5002" y="743"/>
                    <a:pt x="5002" y="442"/>
                  </a:cubicBezTo>
                  <a:cubicBezTo>
                    <a:pt x="5002" y="230"/>
                    <a:pt x="4790" y="0"/>
                    <a:pt x="4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5"/>
            <p:cNvSpPr/>
            <p:nvPr/>
          </p:nvSpPr>
          <p:spPr>
            <a:xfrm>
              <a:off x="-3311850" y="178335"/>
              <a:ext cx="183618" cy="78350"/>
            </a:xfrm>
            <a:custGeom>
              <a:avLst/>
              <a:gdLst/>
              <a:ahLst/>
              <a:cxnLst/>
              <a:rect l="l" t="t" r="r" b="b"/>
              <a:pathLst>
                <a:path w="3977" h="1697" extrusionOk="0">
                  <a:moveTo>
                    <a:pt x="814" y="0"/>
                  </a:moveTo>
                  <a:cubicBezTo>
                    <a:pt x="513" y="0"/>
                    <a:pt x="213" y="89"/>
                    <a:pt x="213" y="442"/>
                  </a:cubicBezTo>
                  <a:cubicBezTo>
                    <a:pt x="213" y="884"/>
                    <a:pt x="1" y="1697"/>
                    <a:pt x="584" y="1697"/>
                  </a:cubicBezTo>
                  <a:lnTo>
                    <a:pt x="3535" y="1697"/>
                  </a:lnTo>
                  <a:cubicBezTo>
                    <a:pt x="3906" y="1697"/>
                    <a:pt x="3977" y="1556"/>
                    <a:pt x="3977" y="1326"/>
                  </a:cubicBezTo>
                  <a:lnTo>
                    <a:pt x="3977" y="301"/>
                  </a:lnTo>
                  <a:cubicBezTo>
                    <a:pt x="3977" y="0"/>
                    <a:pt x="3677" y="0"/>
                    <a:pt x="3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5"/>
            <p:cNvSpPr/>
            <p:nvPr/>
          </p:nvSpPr>
          <p:spPr>
            <a:xfrm>
              <a:off x="-3311850" y="49382"/>
              <a:ext cx="183618" cy="81675"/>
            </a:xfrm>
            <a:custGeom>
              <a:avLst/>
              <a:gdLst/>
              <a:ahLst/>
              <a:cxnLst/>
              <a:rect l="l" t="t" r="r" b="b"/>
              <a:pathLst>
                <a:path w="3977" h="1769" extrusionOk="0">
                  <a:moveTo>
                    <a:pt x="814" y="1"/>
                  </a:moveTo>
                  <a:cubicBezTo>
                    <a:pt x="513" y="1"/>
                    <a:pt x="213" y="72"/>
                    <a:pt x="213" y="443"/>
                  </a:cubicBezTo>
                  <a:cubicBezTo>
                    <a:pt x="213" y="885"/>
                    <a:pt x="1" y="1768"/>
                    <a:pt x="584" y="1768"/>
                  </a:cubicBezTo>
                  <a:lnTo>
                    <a:pt x="3535" y="1768"/>
                  </a:lnTo>
                  <a:cubicBezTo>
                    <a:pt x="3906" y="1768"/>
                    <a:pt x="3977" y="1627"/>
                    <a:pt x="3977" y="1397"/>
                  </a:cubicBezTo>
                  <a:lnTo>
                    <a:pt x="3977" y="301"/>
                  </a:lnTo>
                  <a:cubicBezTo>
                    <a:pt x="3977" y="1"/>
                    <a:pt x="3677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5"/>
            <p:cNvSpPr/>
            <p:nvPr/>
          </p:nvSpPr>
          <p:spPr>
            <a:xfrm>
              <a:off x="-3311850" y="-79525"/>
              <a:ext cx="183618" cy="81629"/>
            </a:xfrm>
            <a:custGeom>
              <a:avLst/>
              <a:gdLst/>
              <a:ahLst/>
              <a:cxnLst/>
              <a:rect l="l" t="t" r="r" b="b"/>
              <a:pathLst>
                <a:path w="3977" h="1768" extrusionOk="0">
                  <a:moveTo>
                    <a:pt x="814" y="1"/>
                  </a:moveTo>
                  <a:cubicBezTo>
                    <a:pt x="513" y="1"/>
                    <a:pt x="213" y="71"/>
                    <a:pt x="213" y="513"/>
                  </a:cubicBezTo>
                  <a:cubicBezTo>
                    <a:pt x="213" y="884"/>
                    <a:pt x="1" y="1768"/>
                    <a:pt x="584" y="1768"/>
                  </a:cubicBezTo>
                  <a:lnTo>
                    <a:pt x="3535" y="1768"/>
                  </a:lnTo>
                  <a:cubicBezTo>
                    <a:pt x="3906" y="1768"/>
                    <a:pt x="3977" y="1609"/>
                    <a:pt x="3977" y="1397"/>
                  </a:cubicBezTo>
                  <a:lnTo>
                    <a:pt x="3977" y="372"/>
                  </a:lnTo>
                  <a:cubicBezTo>
                    <a:pt x="3977" y="1"/>
                    <a:pt x="3677" y="1"/>
                    <a:pt x="3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Anatomy Lesson by Slidesgo">
  <a:themeElements>
    <a:clrScheme name="Simple Light">
      <a:dk1>
        <a:srgbClr val="595959"/>
      </a:dk1>
      <a:lt1>
        <a:srgbClr val="434343"/>
      </a:lt1>
      <a:dk2>
        <a:srgbClr val="F3F3F3"/>
      </a:dk2>
      <a:lt2>
        <a:srgbClr val="E8D8C1"/>
      </a:lt2>
      <a:accent1>
        <a:srgbClr val="D0B38C"/>
      </a:accent1>
      <a:accent2>
        <a:srgbClr val="A28A70"/>
      </a:accent2>
      <a:accent3>
        <a:srgbClr val="F7EECE"/>
      </a:accent3>
      <a:accent4>
        <a:srgbClr val="595959"/>
      </a:accent4>
      <a:accent5>
        <a:srgbClr val="434343"/>
      </a:accent5>
      <a:accent6>
        <a:srgbClr val="D0B38C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247</Words>
  <Application>Microsoft Office PowerPoint</Application>
  <PresentationFormat>On-screen Show (16:9)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Abel</vt:lpstr>
      <vt:lpstr>Arial</vt:lpstr>
      <vt:lpstr>Roboto Slab Light</vt:lpstr>
      <vt:lpstr>Barlow Semi Condensed SemiBold</vt:lpstr>
      <vt:lpstr>Didact Gothic</vt:lpstr>
      <vt:lpstr>Anatomy Lesson by Slidesgo</vt:lpstr>
      <vt:lpstr>Week 1 Vocab</vt:lpstr>
      <vt:lpstr>Week 1 Vocab</vt:lpstr>
      <vt:lpstr>WEEK 1 VOCAB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Lesson</dc:title>
  <dc:creator>Galley, Mathieu</dc:creator>
  <cp:lastModifiedBy>Mathieu</cp:lastModifiedBy>
  <cp:revision>2</cp:revision>
  <dcterms:modified xsi:type="dcterms:W3CDTF">2024-07-29T13:59:56Z</dcterms:modified>
</cp:coreProperties>
</file>