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1" r:id="rId5"/>
    <p:sldId id="258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BD9C29-33B2-39B0-4804-65FFA4F3650B}" v="1170" dt="2020-09-09T11:45:39.193"/>
    <p1510:client id="{8E37257C-A3CA-4711-F276-C3D67B5F8962}" v="1459" dt="2020-09-08T14:33:09.0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How to Get to...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Mrs. </a:t>
            </a:r>
            <a:r>
              <a:rPr lang="en-US" dirty="0" err="1">
                <a:cs typeface="Calibri"/>
              </a:rPr>
              <a:t>Pruey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1DB8D-F97B-4AD5-9DBB-E52FD29A1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55" y="5691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Classwork/Lesson Plans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8AD79-80E6-4A3B-B200-50DFDFBDB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33" y="1322418"/>
            <a:ext cx="11234467" cy="538650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dirty="0">
                <a:cs typeface="Calibri"/>
              </a:rPr>
              <a:t>Log in to computer</a:t>
            </a:r>
          </a:p>
          <a:p>
            <a:r>
              <a:rPr lang="en-US" sz="3200" dirty="0">
                <a:cs typeface="Calibri"/>
              </a:rPr>
              <a:t>Click on icon for PCM School Website</a:t>
            </a:r>
          </a:p>
          <a:p>
            <a:r>
              <a:rPr lang="en-US" sz="3200" dirty="0">
                <a:cs typeface="Calibri"/>
              </a:rPr>
              <a:t>Select "Teacher Pages" in the upper right-hand corner</a:t>
            </a:r>
          </a:p>
          <a:p>
            <a:r>
              <a:rPr lang="en-US" sz="3200" dirty="0">
                <a:cs typeface="Calibri"/>
              </a:rPr>
              <a:t>Select "</a:t>
            </a:r>
            <a:r>
              <a:rPr lang="en-US" sz="3200" dirty="0" err="1">
                <a:cs typeface="Calibri"/>
              </a:rPr>
              <a:t>Pruey</a:t>
            </a:r>
            <a:r>
              <a:rPr lang="en-US" sz="3200" dirty="0">
                <a:cs typeface="Calibri"/>
              </a:rPr>
              <a:t>"</a:t>
            </a:r>
          </a:p>
          <a:p>
            <a:r>
              <a:rPr lang="en-US" sz="3200" dirty="0">
                <a:cs typeface="Calibri"/>
              </a:rPr>
              <a:t>Click on "6th Grade Lesson Plans" OR "TAG 6th Grade Lesson Plans"</a:t>
            </a:r>
          </a:p>
          <a:p>
            <a:endParaRPr lang="en-US" sz="3200" dirty="0">
              <a:cs typeface="Calibri"/>
            </a:endParaRPr>
          </a:p>
          <a:p>
            <a:r>
              <a:rPr lang="en-US" sz="3200" dirty="0">
                <a:cs typeface="Calibri"/>
              </a:rPr>
              <a:t>Please note that these plans are updated daily in order to meet the needs of classes/remediation/enhancement. </a:t>
            </a:r>
          </a:p>
          <a:p>
            <a:endParaRPr lang="en-US"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3152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0C8B-5B7C-4375-8EE4-FE47C9CC2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32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Google Classroom – new classes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92C4C-9BB0-4CA6-BD7E-F25BF8ECB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426" y="1063625"/>
            <a:ext cx="10515600" cy="54296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cs typeface="Calibri"/>
              </a:rPr>
              <a:t>Log in to your computer</a:t>
            </a:r>
          </a:p>
          <a:p>
            <a:r>
              <a:rPr lang="en-US" sz="3200" dirty="0">
                <a:cs typeface="Calibri"/>
              </a:rPr>
              <a:t>Click on Google and open Google Classroom</a:t>
            </a:r>
          </a:p>
          <a:p>
            <a:r>
              <a:rPr lang="en-US" sz="3200" dirty="0">
                <a:cs typeface="Calibri"/>
              </a:rPr>
              <a:t>Click on the plus sign in the upper right-hand corner</a:t>
            </a:r>
          </a:p>
          <a:p>
            <a:r>
              <a:rPr lang="en-US" sz="3200" dirty="0">
                <a:cs typeface="Calibri"/>
              </a:rPr>
              <a:t>Type in Class Code:</a:t>
            </a:r>
          </a:p>
          <a:p>
            <a:pPr lvl="1"/>
            <a:r>
              <a:rPr lang="en-US" sz="3200" dirty="0">
                <a:cs typeface="Calibri"/>
              </a:rPr>
              <a:t>1st     </a:t>
            </a:r>
            <a:r>
              <a:rPr lang="en-US" sz="3200" dirty="0">
                <a:ea typeface="+mn-lt"/>
                <a:cs typeface="+mn-lt"/>
              </a:rPr>
              <a:t>pqoc7va</a:t>
            </a:r>
          </a:p>
          <a:p>
            <a:pPr lvl="1"/>
            <a:r>
              <a:rPr lang="en-US" sz="3200" dirty="0">
                <a:cs typeface="Calibri"/>
              </a:rPr>
              <a:t>3rd     </a:t>
            </a:r>
            <a:r>
              <a:rPr lang="en-US" sz="3200" dirty="0">
                <a:ea typeface="+mn-lt"/>
                <a:cs typeface="+mn-lt"/>
              </a:rPr>
              <a:t>slascn2</a:t>
            </a:r>
          </a:p>
          <a:p>
            <a:pPr lvl="1"/>
            <a:r>
              <a:rPr lang="en-US" sz="3200" dirty="0">
                <a:cs typeface="Calibri"/>
              </a:rPr>
              <a:t>4th     </a:t>
            </a:r>
            <a:r>
              <a:rPr lang="en-US" sz="3200" dirty="0">
                <a:ea typeface="+mn-lt"/>
                <a:cs typeface="+mn-lt"/>
              </a:rPr>
              <a:t>6tz5s3m</a:t>
            </a:r>
            <a:endParaRPr lang="en-US" sz="3200" dirty="0">
              <a:cs typeface="Calibri"/>
            </a:endParaRPr>
          </a:p>
          <a:p>
            <a:pPr lvl="1"/>
            <a:r>
              <a:rPr lang="en-US" sz="3200" dirty="0">
                <a:cs typeface="Calibri"/>
              </a:rPr>
              <a:t>5th     </a:t>
            </a:r>
            <a:r>
              <a:rPr lang="en-US" sz="3200" dirty="0">
                <a:ea typeface="+mn-lt"/>
                <a:cs typeface="+mn-lt"/>
              </a:rPr>
              <a:t>3dlledx</a:t>
            </a:r>
          </a:p>
          <a:p>
            <a:pPr lvl="1"/>
            <a:r>
              <a:rPr lang="en-US" sz="3200" dirty="0">
                <a:cs typeface="Calibri"/>
              </a:rPr>
              <a:t>6th     </a:t>
            </a:r>
            <a:r>
              <a:rPr lang="en-US" sz="3200" dirty="0">
                <a:ea typeface="+mn-lt"/>
                <a:cs typeface="+mn-lt"/>
              </a:rPr>
              <a:t>7v2j7fb</a:t>
            </a:r>
          </a:p>
          <a:p>
            <a:pPr lvl="1"/>
            <a:r>
              <a:rPr lang="en-US" sz="3200" dirty="0">
                <a:cs typeface="Calibri"/>
              </a:rPr>
              <a:t>7th     </a:t>
            </a:r>
            <a:r>
              <a:rPr lang="en-US" sz="3200" dirty="0">
                <a:ea typeface="+mn-lt"/>
                <a:cs typeface="+mn-lt"/>
              </a:rPr>
              <a:t>7mlwhbq</a:t>
            </a:r>
            <a:endParaRPr lang="en-US"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6805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2DE44-C56E-4C64-98E7-F5C0DFEED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" y="5691"/>
            <a:ext cx="10515600" cy="1325563"/>
          </a:xfrm>
        </p:spPr>
        <p:txBody>
          <a:bodyPr/>
          <a:lstStyle/>
          <a:p>
            <a:r>
              <a:rPr lang="en-US" dirty="0" err="1">
                <a:cs typeface="Calibri Light"/>
              </a:rPr>
              <a:t>GoogleClassroom</a:t>
            </a:r>
            <a:r>
              <a:rPr lang="en-US" dirty="0">
                <a:cs typeface="Calibri Light"/>
              </a:rPr>
              <a:t> – old classes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A3AA-1D81-4208-A065-2C8B84D77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441" y="1063625"/>
            <a:ext cx="12197750" cy="580345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 dirty="0">
                <a:cs typeface="Calibri"/>
              </a:rPr>
              <a:t>Log in to computer</a:t>
            </a:r>
          </a:p>
          <a:p>
            <a:r>
              <a:rPr lang="en-US" sz="4800" dirty="0">
                <a:cs typeface="Calibri"/>
              </a:rPr>
              <a:t>Open Google Classroom</a:t>
            </a:r>
          </a:p>
          <a:p>
            <a:r>
              <a:rPr lang="en-US" sz="4800" dirty="0">
                <a:cs typeface="Calibri"/>
              </a:rPr>
              <a:t>Classes that you no longer have:</a:t>
            </a:r>
          </a:p>
          <a:p>
            <a:pPr lvl="1"/>
            <a:r>
              <a:rPr lang="en-US" sz="4800" dirty="0">
                <a:cs typeface="Calibri"/>
              </a:rPr>
              <a:t>Click on the 3 dots in the upper right-hand corner of the class</a:t>
            </a:r>
          </a:p>
          <a:p>
            <a:pPr lvl="1"/>
            <a:r>
              <a:rPr lang="en-US" sz="4800" dirty="0">
                <a:cs typeface="Calibri"/>
              </a:rPr>
              <a:t>Select "leave class" or "archive" to have that class no longer show up on your screen</a:t>
            </a:r>
          </a:p>
        </p:txBody>
      </p:sp>
    </p:spTree>
    <p:extLst>
      <p:ext uri="{BB962C8B-B14F-4D97-AF65-F5344CB8AC3E}">
        <p14:creationId xmlns:p14="http://schemas.microsoft.com/office/powerpoint/2010/main" val="2495406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E2A99-0827-48E5-AB2D-BFC159D22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1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CommonLit.org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81DA4-D5B8-4BBC-960A-1D9D7C8BA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6116"/>
            <a:ext cx="10515600" cy="56740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Log in to your computer</a:t>
            </a:r>
          </a:p>
          <a:p>
            <a:r>
              <a:rPr lang="en-US" dirty="0">
                <a:cs typeface="Calibri"/>
              </a:rPr>
              <a:t>Open browser</a:t>
            </a:r>
          </a:p>
          <a:p>
            <a:r>
              <a:rPr lang="en-US" dirty="0">
                <a:cs typeface="Calibri"/>
              </a:rPr>
              <a:t>Type in commonlit.org</a:t>
            </a:r>
          </a:p>
          <a:p>
            <a:r>
              <a:rPr lang="en-US" dirty="0">
                <a:cs typeface="Calibri"/>
              </a:rPr>
              <a:t>Sign up – you do NOT have to enter an email address</a:t>
            </a:r>
          </a:p>
          <a:p>
            <a:r>
              <a:rPr lang="en-US" dirty="0">
                <a:cs typeface="Calibri"/>
              </a:rPr>
              <a:t>Class codes:</a:t>
            </a:r>
          </a:p>
          <a:p>
            <a:pPr lvl="1"/>
            <a:r>
              <a:rPr lang="en-US" sz="2800" dirty="0">
                <a:cs typeface="Calibri"/>
              </a:rPr>
              <a:t>1st     </a:t>
            </a:r>
            <a:r>
              <a:rPr lang="en-US" sz="2800" dirty="0">
                <a:ea typeface="+mn-lt"/>
                <a:cs typeface="+mn-lt"/>
              </a:rPr>
              <a:t>YQQ8Y9 </a:t>
            </a:r>
          </a:p>
          <a:p>
            <a:pPr lvl="1"/>
            <a:r>
              <a:rPr lang="en-US" sz="2800" dirty="0">
                <a:cs typeface="Calibri"/>
              </a:rPr>
              <a:t>3rd     </a:t>
            </a:r>
            <a:r>
              <a:rPr lang="en-US" sz="2800" dirty="0">
                <a:ea typeface="+mn-lt"/>
                <a:cs typeface="+mn-lt"/>
              </a:rPr>
              <a:t>3667VE </a:t>
            </a:r>
          </a:p>
          <a:p>
            <a:pPr lvl="1"/>
            <a:r>
              <a:rPr lang="en-US" sz="2800" dirty="0">
                <a:cs typeface="Calibri"/>
              </a:rPr>
              <a:t>4th     </a:t>
            </a:r>
            <a:r>
              <a:rPr lang="en-US" sz="2800" dirty="0">
                <a:ea typeface="+mn-lt"/>
                <a:cs typeface="+mn-lt"/>
              </a:rPr>
              <a:t>ZKKDNW </a:t>
            </a:r>
          </a:p>
          <a:p>
            <a:pPr lvl="1"/>
            <a:r>
              <a:rPr lang="en-US" sz="2800" dirty="0">
                <a:cs typeface="Calibri"/>
              </a:rPr>
              <a:t>5th     </a:t>
            </a:r>
            <a:r>
              <a:rPr lang="en-US" sz="2800" dirty="0">
                <a:ea typeface="+mn-lt"/>
                <a:cs typeface="+mn-lt"/>
              </a:rPr>
              <a:t>K665Y4 </a:t>
            </a:r>
          </a:p>
          <a:p>
            <a:pPr lvl="1"/>
            <a:r>
              <a:rPr lang="en-US" sz="2800" dirty="0">
                <a:cs typeface="Calibri"/>
              </a:rPr>
              <a:t>6th     </a:t>
            </a:r>
            <a:r>
              <a:rPr lang="en-US" sz="2800" dirty="0">
                <a:ea typeface="+mn-lt"/>
                <a:cs typeface="+mn-lt"/>
              </a:rPr>
              <a:t>Q33D54 </a:t>
            </a:r>
          </a:p>
          <a:p>
            <a:pPr lvl="1"/>
            <a:r>
              <a:rPr lang="en-US" sz="2800" dirty="0">
                <a:cs typeface="Calibri"/>
              </a:rPr>
              <a:t>7th     </a:t>
            </a:r>
            <a:r>
              <a:rPr lang="en-US" sz="2800" dirty="0">
                <a:ea typeface="+mn-lt"/>
                <a:cs typeface="+mn-lt"/>
              </a:rPr>
              <a:t>966JW6 </a:t>
            </a:r>
          </a:p>
          <a:p>
            <a:pPr marL="457200" lvl="1" indent="0">
              <a:buNone/>
            </a:pPr>
            <a:r>
              <a:rPr lang="en-US" sz="2800" dirty="0">
                <a:cs typeface="Calibri"/>
              </a:rPr>
              <a:t>Always select LOG IN WITH GOOLE</a:t>
            </a:r>
          </a:p>
          <a:p>
            <a:pPr lvl="1"/>
            <a:endParaRPr lang="en-US" sz="2800" dirty="0">
              <a:cs typeface="Calibri"/>
            </a:endParaRPr>
          </a:p>
          <a:p>
            <a:pPr lvl="1"/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5235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4948-18EE-4A95-84A6-30553A04E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CommonLit.org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C93A2-BCA3-49AB-A43F-2F7884182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For further assistance/questions</a:t>
            </a:r>
          </a:p>
          <a:p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https://docs.google.com/document/d/11mswjwsc8kGlOH4quJKvlaoGTA64fnjtcA36Rx9Lmrc/edit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8325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0545D-B44A-4CDD-9311-F7113AD50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" y="63200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Quizlet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87229-1E29-4FE9-AE73-5DB69786B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78" y="962984"/>
            <a:ext cx="11263222" cy="57746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Log in to your computer</a:t>
            </a:r>
          </a:p>
          <a:p>
            <a:r>
              <a:rPr lang="en-US" dirty="0">
                <a:cs typeface="Calibri"/>
              </a:rPr>
              <a:t>Open browser and type in quizlet.com</a:t>
            </a:r>
          </a:p>
          <a:p>
            <a:r>
              <a:rPr lang="en-US" dirty="0">
                <a:cs typeface="Calibri"/>
              </a:rPr>
              <a:t>If you are signing up for the first time;</a:t>
            </a:r>
          </a:p>
          <a:p>
            <a:pPr lvl="1"/>
            <a:r>
              <a:rPr lang="en-US" sz="2800" dirty="0">
                <a:cs typeface="Calibri"/>
              </a:rPr>
              <a:t>Your user name is your </a:t>
            </a:r>
            <a:r>
              <a:rPr lang="en-US" sz="2800" dirty="0" err="1">
                <a:cs typeface="Calibri"/>
              </a:rPr>
              <a:t>lastnamefirstinitialandclass</a:t>
            </a:r>
            <a:r>
              <a:rPr lang="en-US" sz="2800" dirty="0">
                <a:cs typeface="Calibri"/>
              </a:rPr>
              <a:t>: SuttonD1</a:t>
            </a:r>
          </a:p>
          <a:p>
            <a:pPr lvl="1"/>
            <a:r>
              <a:rPr lang="en-US" sz="2800" dirty="0">
                <a:cs typeface="Calibri"/>
              </a:rPr>
              <a:t>You may only use images available on the site – no uploading your own</a:t>
            </a:r>
          </a:p>
          <a:p>
            <a:pPr lvl="1"/>
            <a:r>
              <a:rPr lang="en-US" sz="2800" dirty="0">
                <a:cs typeface="Calibri"/>
              </a:rPr>
              <a:t>Your email address is your "8" number followed by @yourcharlotteschools.net:  888888@yourcharlotteschools.net</a:t>
            </a:r>
          </a:p>
          <a:p>
            <a:pPr lvl="1"/>
            <a:r>
              <a:rPr lang="en-US" sz="2800" dirty="0">
                <a:cs typeface="Calibri"/>
              </a:rPr>
              <a:t>Your birthday doesn't have to be right – just the year</a:t>
            </a:r>
          </a:p>
          <a:p>
            <a:pPr lvl="1"/>
            <a:r>
              <a:rPr lang="en-US" sz="2800" dirty="0">
                <a:cs typeface="Calibri"/>
              </a:rPr>
              <a:t>You are requesting to join my class: </a:t>
            </a:r>
            <a:r>
              <a:rPr lang="en-US" sz="2800" dirty="0" err="1">
                <a:cs typeface="Calibri"/>
              </a:rPr>
              <a:t>MrsPrueyPCMS</a:t>
            </a:r>
            <a:endParaRPr lang="en-US" sz="2800" dirty="0">
              <a:cs typeface="Calibri"/>
            </a:endParaRPr>
          </a:p>
          <a:p>
            <a:pPr lvl="3"/>
            <a:r>
              <a:rPr lang="en-US" sz="2800" dirty="0">
                <a:cs typeface="Calibri"/>
              </a:rPr>
              <a:t>1, 3, 5, 6: you are requesting to join 2020-2021 6th Grade ELA</a:t>
            </a:r>
          </a:p>
          <a:p>
            <a:pPr lvl="3"/>
            <a:r>
              <a:rPr lang="en-US" sz="2800" dirty="0">
                <a:cs typeface="Calibri"/>
              </a:rPr>
              <a:t>4, 7: you are requesting to join 2020-2021 6th Grade TAG ELA</a:t>
            </a:r>
          </a:p>
        </p:txBody>
      </p:sp>
    </p:spTree>
    <p:extLst>
      <p:ext uri="{BB962C8B-B14F-4D97-AF65-F5344CB8AC3E}">
        <p14:creationId xmlns:p14="http://schemas.microsoft.com/office/powerpoint/2010/main" val="1012286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34F4-8092-48DF-8B20-BC2D32A82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" y="63200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Quizlet continued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9EBD2-9912-4EAE-AF03-135B21BAD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4" y="991739"/>
            <a:ext cx="11349486" cy="57890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If you already have a Quizlet account:</a:t>
            </a:r>
            <a:endParaRPr lang="en-US" dirty="0"/>
          </a:p>
          <a:p>
            <a:pPr lvl="1"/>
            <a:r>
              <a:rPr lang="en-US" sz="2800" dirty="0">
                <a:cs typeface="Calibri"/>
              </a:rPr>
              <a:t>Log in to Quizlet</a:t>
            </a:r>
          </a:p>
          <a:p>
            <a:pPr lvl="1"/>
            <a:r>
              <a:rPr lang="en-US" sz="2800" dirty="0">
                <a:cs typeface="Calibri"/>
              </a:rPr>
              <a:t>Go to "settings"</a:t>
            </a:r>
          </a:p>
          <a:p>
            <a:pPr lvl="1"/>
            <a:r>
              <a:rPr lang="en-US" sz="2800" dirty="0">
                <a:cs typeface="Calibri"/>
              </a:rPr>
              <a:t>Scroll down until you see "Change your user name"</a:t>
            </a:r>
          </a:p>
          <a:p>
            <a:pPr lvl="1"/>
            <a:r>
              <a:rPr lang="en-US" sz="2800" dirty="0">
                <a:cs typeface="Calibri"/>
              </a:rPr>
              <a:t>Enter your password as requested</a:t>
            </a:r>
          </a:p>
          <a:p>
            <a:pPr lvl="1"/>
            <a:r>
              <a:rPr lang="en-US" sz="2800" dirty="0">
                <a:cs typeface="Calibri"/>
              </a:rPr>
              <a:t>Change your user name to your </a:t>
            </a:r>
            <a:r>
              <a:rPr lang="en-US" sz="2800" dirty="0" err="1">
                <a:cs typeface="Calibri"/>
              </a:rPr>
              <a:t>lastnamefirstinitialclass</a:t>
            </a:r>
            <a:r>
              <a:rPr lang="en-US" sz="2800" dirty="0">
                <a:cs typeface="Calibri"/>
              </a:rPr>
              <a:t>: JosephP3</a:t>
            </a:r>
          </a:p>
          <a:p>
            <a:pPr lvl="1"/>
            <a:r>
              <a:rPr lang="en-US" sz="2800" dirty="0">
                <a:cs typeface="Calibri"/>
              </a:rPr>
              <a:t>If you have a picture other than the Quizlet offerings, please change your picture </a:t>
            </a:r>
          </a:p>
          <a:p>
            <a:pPr lvl="1"/>
            <a:r>
              <a:rPr lang="en-US" sz="2800" dirty="0">
                <a:cs typeface="Calibri"/>
              </a:rPr>
              <a:t>You are requesting to join: </a:t>
            </a:r>
            <a:r>
              <a:rPr lang="en-US" sz="2800" dirty="0" err="1">
                <a:cs typeface="Calibri"/>
              </a:rPr>
              <a:t>MrsPrueyPCMS</a:t>
            </a:r>
            <a:endParaRPr lang="en-US" sz="2800" dirty="0">
              <a:cs typeface="Calibri"/>
            </a:endParaRPr>
          </a:p>
          <a:p>
            <a:pPr lvl="3"/>
            <a:r>
              <a:rPr lang="en-US" sz="2800" dirty="0">
                <a:ea typeface="+mn-lt"/>
                <a:cs typeface="+mn-lt"/>
              </a:rPr>
              <a:t>1, 3, 5, 6: you are requesting to join 2020-2021 6th Grade ELA</a:t>
            </a:r>
          </a:p>
          <a:p>
            <a:pPr lvl="3"/>
            <a:r>
              <a:rPr lang="en-US" sz="2800" dirty="0">
                <a:ea typeface="+mn-lt"/>
                <a:cs typeface="+mn-lt"/>
              </a:rPr>
              <a:t>4, 7: you are requesting to join 2020-2021 6th Grade TAG ELA</a:t>
            </a:r>
          </a:p>
          <a:p>
            <a:pPr lvl="2"/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70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How to Get to...</vt:lpstr>
      <vt:lpstr>Classwork/Lesson Plans</vt:lpstr>
      <vt:lpstr>Google Classroom – new classes</vt:lpstr>
      <vt:lpstr>GoogleClassroom – old classes</vt:lpstr>
      <vt:lpstr>CommonLit.org</vt:lpstr>
      <vt:lpstr>CommonLit.org</vt:lpstr>
      <vt:lpstr>Quizlet</vt:lpstr>
      <vt:lpstr>Quizlet continued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237</cp:revision>
  <dcterms:created xsi:type="dcterms:W3CDTF">2020-09-08T14:06:23Z</dcterms:created>
  <dcterms:modified xsi:type="dcterms:W3CDTF">2020-09-09T11:54:27Z</dcterms:modified>
</cp:coreProperties>
</file>