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2367" autoAdjust="0"/>
  </p:normalViewPr>
  <p:slideViewPr>
    <p:cSldViewPr snapToObjects="1">
      <p:cViewPr>
        <p:scale>
          <a:sx n="67" d="100"/>
          <a:sy n="67" d="100"/>
        </p:scale>
        <p:origin x="127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2BE45-72E5-F347-B6CE-B04AE9DC2DB9}" type="datetimeFigureOut">
              <a:rPr lang="en-US" smtClean="0"/>
              <a:pPr/>
              <a:t>8/27/2020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34160-2790-D048-8780-E8628F9343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2BE45-72E5-F347-B6CE-B04AE9DC2DB9}" type="datetimeFigureOut">
              <a:rPr lang="en-US" smtClean="0"/>
              <a:pPr/>
              <a:t>8/27/2020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34160-2790-D048-8780-E8628F9343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2BE45-72E5-F347-B6CE-B04AE9DC2DB9}" type="datetimeFigureOut">
              <a:rPr lang="en-US" smtClean="0"/>
              <a:pPr/>
              <a:t>8/27/2020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34160-2790-D048-8780-E8628F9343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2BE45-72E5-F347-B6CE-B04AE9DC2DB9}" type="datetimeFigureOut">
              <a:rPr lang="en-US" smtClean="0"/>
              <a:pPr/>
              <a:t>8/27/2020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34160-2790-D048-8780-E8628F9343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2BE45-72E5-F347-B6CE-B04AE9DC2DB9}" type="datetimeFigureOut">
              <a:rPr lang="en-US" smtClean="0"/>
              <a:pPr/>
              <a:t>8/27/2020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34160-2790-D048-8780-E8628F9343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2BE45-72E5-F347-B6CE-B04AE9DC2DB9}" type="datetimeFigureOut">
              <a:rPr lang="en-US" smtClean="0"/>
              <a:pPr/>
              <a:t>8/27/2020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34160-2790-D048-8780-E8628F9343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2BE45-72E5-F347-B6CE-B04AE9DC2DB9}" type="datetimeFigureOut">
              <a:rPr lang="en-US" smtClean="0"/>
              <a:pPr/>
              <a:t>8/27/2020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34160-2790-D048-8780-E8628F9343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2BE45-72E5-F347-B6CE-B04AE9DC2DB9}" type="datetimeFigureOut">
              <a:rPr lang="en-US" smtClean="0"/>
              <a:pPr/>
              <a:t>8/27/2020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34160-2790-D048-8780-E8628F9343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2BE45-72E5-F347-B6CE-B04AE9DC2DB9}" type="datetimeFigureOut">
              <a:rPr lang="en-US" smtClean="0"/>
              <a:pPr/>
              <a:t>8/27/2020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34160-2790-D048-8780-E8628F9343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2BE45-72E5-F347-B6CE-B04AE9DC2DB9}" type="datetimeFigureOut">
              <a:rPr lang="en-US" smtClean="0"/>
              <a:pPr/>
              <a:t>8/27/2020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34160-2790-D048-8780-E8628F9343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2BE45-72E5-F347-B6CE-B04AE9DC2DB9}" type="datetimeFigureOut">
              <a:rPr lang="en-US" smtClean="0"/>
              <a:pPr/>
              <a:t>8/27/2020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34160-2790-D048-8780-E8628F9343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42BE45-72E5-F347-B6CE-B04AE9DC2DB9}" type="datetimeFigureOut">
              <a:rPr lang="en-US" smtClean="0"/>
              <a:pPr/>
              <a:t>8/27/2020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234160-2790-D048-8780-E8628F9343C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5400000">
            <a:off x="934648" y="4570648"/>
            <a:ext cx="1330824" cy="308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3"/>
          <a:srcRect l="1207" t="4429" r="3057" b="6937"/>
          <a:stretch>
            <a:fillRect/>
          </a:stretch>
        </p:blipFill>
        <p:spPr>
          <a:xfrm>
            <a:off x="57385" y="2942749"/>
            <a:ext cx="5886215" cy="1400651"/>
          </a:xfrm>
          <a:prstGeom prst="rect">
            <a:avLst/>
          </a:prstGeom>
        </p:spPr>
      </p:pic>
      <p:pic>
        <p:nvPicPr>
          <p:cNvPr id="3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5400000">
            <a:off x="1041048" y="3334244"/>
            <a:ext cx="1100402" cy="30515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5400000">
            <a:off x="188663" y="-159527"/>
            <a:ext cx="3007190" cy="3258296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miter lim="800000"/>
            <a:headEnd/>
            <a:tailEnd/>
          </a:ln>
          <a:effectLst/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5400000">
            <a:off x="6777610" y="-731519"/>
            <a:ext cx="1456179" cy="3124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186863" y="3098972"/>
            <a:ext cx="55701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Universal-college_DEMO-version" panose="02000500000000000000" pitchFamily="2" charset="0"/>
                <a:cs typeface="Universal College draft_DEMO"/>
              </a:rPr>
              <a:t>6th Grade Math</a:t>
            </a:r>
          </a:p>
        </p:txBody>
      </p:sp>
      <p:sp>
        <p:nvSpPr>
          <p:cNvPr id="7" name="Rectangle 6"/>
          <p:cNvSpPr/>
          <p:nvPr/>
        </p:nvSpPr>
        <p:spPr>
          <a:xfrm>
            <a:off x="283859" y="3497860"/>
            <a:ext cx="552651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Jokerman" panose="04090605060D06020702" pitchFamily="82" charset="0"/>
                <a:cs typeface="Covered By Your Grace"/>
              </a:rPr>
              <a:t>Mrs. Weissinger, Room E-3</a:t>
            </a:r>
            <a:endParaRPr lang="en-US" sz="1400" dirty="0">
              <a:latin typeface="Jokerman" panose="04090605060D06020702" pitchFamily="82" charset="0"/>
              <a:cs typeface="Covered By Your Grace"/>
            </a:endParaRPr>
          </a:p>
          <a:p>
            <a:pPr algn="ctr"/>
            <a:r>
              <a:rPr lang="en-US" dirty="0">
                <a:latin typeface="Covered By Your Grace"/>
                <a:cs typeface="Covered By Your Grace"/>
              </a:rPr>
              <a:t>misty.weissinger@yourcharlotteschools.net</a:t>
            </a:r>
            <a:endParaRPr lang="en-US" sz="2000" dirty="0">
              <a:latin typeface="Covered By Your Grace"/>
              <a:cs typeface="Covered By Your Grace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809095" y="6290235"/>
            <a:ext cx="34671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latin typeface="Covered By Your Grace"/>
                <a:cs typeface="Covered By Your Grace"/>
              </a:rPr>
              <a:t>www.yourcharlotteschools.net/pcm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943600" y="1676400"/>
            <a:ext cx="3048000" cy="2593633"/>
          </a:xfrm>
          <a:prstGeom prst="roundRect">
            <a:avLst>
              <a:gd name="adj" fmla="val 12602"/>
            </a:avLst>
          </a:prstGeom>
          <a:noFill/>
          <a:ln w="47625">
            <a:solidFill>
              <a:schemeClr val="tx1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0" y="4670879"/>
            <a:ext cx="3183403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100" b="1" dirty="0" smtClean="0">
                <a:latin typeface="Bell Gothic Std Bold"/>
                <a:cs typeface="Bell Gothic Std Bold"/>
              </a:rPr>
              <a:t>You will receive messages through remind on occasion for the class.  Please make sure your cell phone is up-to-date on Focus</a:t>
            </a:r>
            <a:r>
              <a:rPr lang="en-US" sz="1100" b="1" dirty="0" smtClean="0">
                <a:latin typeface="Bell Gothic Std Bold"/>
                <a:cs typeface="Bell Gothic Std Bold"/>
              </a:rPr>
              <a:t>.</a:t>
            </a:r>
            <a:endParaRPr lang="en-US" sz="1100" b="1" dirty="0">
              <a:latin typeface="Bell Gothic Std Bold"/>
              <a:cs typeface="Bell Gothic Std Bold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6845950" y="244780"/>
            <a:ext cx="2286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>
                <a:solidFill>
                  <a:srgbClr val="000000"/>
                </a:solidFill>
                <a:latin typeface="Arial Narrow" panose="020B0606020202030204" pitchFamily="34" charset="0"/>
              </a:rPr>
              <a:t>We will be using the McGraw-Hill FL MATH Textbook. Each student </a:t>
            </a:r>
            <a:r>
              <a:rPr lang="en-US" sz="1200" b="1" dirty="0" smtClean="0">
                <a:solidFill>
                  <a:srgbClr val="000000"/>
                </a:solidFill>
                <a:latin typeface="Arial Narrow" panose="020B0606020202030204" pitchFamily="34" charset="0"/>
              </a:rPr>
              <a:t>can </a:t>
            </a:r>
            <a:r>
              <a:rPr lang="en-US" sz="1200" b="1" dirty="0">
                <a:solidFill>
                  <a:srgbClr val="000000"/>
                </a:solidFill>
                <a:latin typeface="Arial Narrow" panose="020B0606020202030204" pitchFamily="34" charset="0"/>
              </a:rPr>
              <a:t>access it through their Launchpad at classlink.yourcharlotteschools.net</a:t>
            </a:r>
            <a:endParaRPr lang="en-US" sz="1400" dirty="0">
              <a:latin typeface="Arial Narrow" panose="020B0606020202030204" pitchFamily="34" charset="0"/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165505" y="-31037"/>
            <a:ext cx="3191081" cy="2983011"/>
            <a:chOff x="-175992" y="-2599426"/>
            <a:chExt cx="3191081" cy="4106312"/>
          </a:xfrm>
        </p:grpSpPr>
        <p:sp>
          <p:nvSpPr>
            <p:cNvPr id="28" name="Rectangle 27"/>
            <p:cNvSpPr/>
            <p:nvPr/>
          </p:nvSpPr>
          <p:spPr>
            <a:xfrm>
              <a:off x="766148" y="-2051982"/>
              <a:ext cx="2248941" cy="355886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600" b="1" dirty="0">
                  <a:latin typeface="Leelawadee" panose="020B0502040204020203" pitchFamily="34" charset="-34"/>
                  <a:cs typeface="Leelawadee" panose="020B0502040204020203" pitchFamily="34" charset="-34"/>
                </a:rPr>
                <a:t>Homework will be assigned regularly</a:t>
              </a:r>
              <a:r>
                <a:rPr lang="en-US" sz="1400" dirty="0">
                  <a:latin typeface="Leelawadee" panose="020B0502040204020203" pitchFamily="34" charset="-34"/>
                  <a:cs typeface="Leelawadee" panose="020B0502040204020203" pitchFamily="34" charset="-34"/>
                </a:rPr>
                <a:t>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300" dirty="0">
                  <a:latin typeface="Leelawadee" panose="020B0502040204020203" pitchFamily="34" charset="-34"/>
                  <a:cs typeface="Leelawadee" panose="020B0502040204020203" pitchFamily="34" charset="-34"/>
                </a:rPr>
                <a:t>Check </a:t>
              </a:r>
              <a:r>
                <a:rPr lang="en-US" sz="1300" dirty="0" smtClean="0">
                  <a:latin typeface="Leelawadee" panose="020B0502040204020203" pitchFamily="34" charset="-34"/>
                  <a:cs typeface="Leelawadee" panose="020B0502040204020203" pitchFamily="34" charset="-34"/>
                </a:rPr>
                <a:t>planner and/or </a:t>
              </a:r>
              <a:r>
                <a:rPr lang="en-US" sz="1300" dirty="0">
                  <a:latin typeface="Leelawadee" panose="020B0502040204020203" pitchFamily="34" charset="-34"/>
                  <a:cs typeface="Leelawadee" panose="020B0502040204020203" pitchFamily="34" charset="-34"/>
                </a:rPr>
                <a:t>teacher website each evening for homework assignments.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300" dirty="0">
                  <a:latin typeface="Leelawadee" panose="020B0502040204020203" pitchFamily="34" charset="-34"/>
                  <a:cs typeface="Leelawadee" panose="020B0502040204020203" pitchFamily="34" charset="-34"/>
                </a:rPr>
                <a:t>Late homework will NOT be accepted unless absent.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300" dirty="0">
                  <a:latin typeface="Leelawadee" panose="020B0502040204020203" pitchFamily="34" charset="-34"/>
                  <a:cs typeface="Leelawadee" panose="020B0502040204020203" pitchFamily="34" charset="-34"/>
                </a:rPr>
                <a:t>Use notes to help refresh previously learned skills.</a:t>
              </a:r>
            </a:p>
          </p:txBody>
        </p:sp>
        <p:pic>
          <p:nvPicPr>
            <p:cNvPr id="3082" name="Picture 10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-175992" y="-1330683"/>
              <a:ext cx="1009948" cy="17809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31" name="TextBox 30"/>
            <p:cNvSpPr txBox="1"/>
            <p:nvPr/>
          </p:nvSpPr>
          <p:spPr>
            <a:xfrm>
              <a:off x="15164" y="-2599426"/>
              <a:ext cx="2691166" cy="8049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latin typeface="Brush Script MT" panose="03060802040406070304" pitchFamily="66" charset="0"/>
                  <a:cs typeface="Covered By Your Grace"/>
                </a:rPr>
                <a:t>Homework Policy</a:t>
              </a:r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5486400" y="1666386"/>
            <a:ext cx="3886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overed By Your Grace"/>
                <a:cs typeface="Covered By Your Grace"/>
              </a:rPr>
              <a:t>Extra Help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970389" y="2057400"/>
            <a:ext cx="2993022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rgbClr val="000000"/>
                </a:solidFill>
                <a:latin typeface="Cambria" panose="02040503050406030204" pitchFamily="18" charset="0"/>
              </a:rPr>
              <a:t>PCMS offers free after-school Math enrichment </a:t>
            </a:r>
            <a:r>
              <a:rPr lang="en-US" sz="1400" dirty="0" smtClean="0">
                <a:solidFill>
                  <a:srgbClr val="000000"/>
                </a:solidFill>
                <a:latin typeface="Cambria" panose="02040503050406030204" pitchFamily="18" charset="0"/>
              </a:rPr>
              <a:t>one day from 7:50-8:50 and two days from 4:10-5:00 </a:t>
            </a:r>
            <a:r>
              <a:rPr lang="en-US" sz="1400" dirty="0">
                <a:solidFill>
                  <a:srgbClr val="000000"/>
                </a:solidFill>
                <a:latin typeface="Cambria" panose="02040503050406030204" pitchFamily="18" charset="0"/>
              </a:rPr>
              <a:t>(days  and room TBA).  Please sign up weekly with your math teacher</a:t>
            </a:r>
            <a:r>
              <a:rPr lang="en-US" sz="1400" dirty="0" smtClean="0">
                <a:solidFill>
                  <a:srgbClr val="000000"/>
                </a:solidFill>
                <a:latin typeface="Cambria" panose="02040503050406030204" pitchFamily="18" charset="0"/>
              </a:rPr>
              <a:t>.</a:t>
            </a:r>
            <a:endParaRPr lang="en-US" sz="1400" dirty="0">
              <a:solidFill>
                <a:srgbClr val="000000"/>
              </a:solidFill>
              <a:latin typeface="Cambria" panose="02040503050406030204" pitchFamily="18" charset="0"/>
            </a:endParaRPr>
          </a:p>
          <a:p>
            <a:pPr algn="ctr"/>
            <a:r>
              <a:rPr lang="en-US" sz="1400" dirty="0">
                <a:solidFill>
                  <a:srgbClr val="000000"/>
                </a:solidFill>
                <a:latin typeface="Cambria" panose="02040503050406030204" pitchFamily="18" charset="0"/>
              </a:rPr>
              <a:t>Students will be allowed to redo any quiz or test during this time period, but must stay two days (on day 1 to study and day 2 to retest). The higher test score will be used.</a:t>
            </a:r>
          </a:p>
          <a:p>
            <a:pPr algn="ctr"/>
            <a:endParaRPr lang="en-US" sz="1400" dirty="0">
              <a:solidFill>
                <a:srgbClr val="000000"/>
              </a:solidFill>
              <a:latin typeface="Cambria" panose="02040503050406030204" pitchFamily="18" charset="0"/>
            </a:endParaRPr>
          </a:p>
          <a:p>
            <a:pPr algn="ctr"/>
            <a:endParaRPr lang="en-US" sz="1400" dirty="0">
              <a:solidFill>
                <a:srgbClr val="000000"/>
              </a:solidFill>
              <a:latin typeface="Cambria" panose="02040503050406030204" pitchFamily="18" charset="0"/>
            </a:endParaRPr>
          </a:p>
          <a:p>
            <a:pPr algn="ctr"/>
            <a:endParaRPr lang="en-US" sz="1400" dirty="0">
              <a:latin typeface="Cambria" panose="02040503050406030204" pitchFamily="18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579212" y="-77094"/>
            <a:ext cx="198019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>
                <a:latin typeface="AR DELANEY" panose="02000000000000000000" pitchFamily="2" charset="0"/>
                <a:cs typeface="Covered By Your Grace"/>
              </a:rPr>
              <a:t>Supply List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3166407" y="4343400"/>
            <a:ext cx="2732388" cy="2473822"/>
          </a:xfrm>
          <a:prstGeom prst="roundRect">
            <a:avLst>
              <a:gd name="adj" fmla="val 12602"/>
            </a:avLst>
          </a:prstGeom>
          <a:noFill/>
          <a:ln w="31750" cap="sq" cmpd="sng">
            <a:solidFill>
              <a:schemeClr val="tx1"/>
            </a:solidFill>
            <a:prstDash val="sysDot"/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  <a:p>
            <a:pPr algn="ctr"/>
            <a:endParaRPr lang="en-US" dirty="0"/>
          </a:p>
        </p:txBody>
      </p:sp>
      <p:pic>
        <p:nvPicPr>
          <p:cNvPr id="54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5400000">
            <a:off x="6230689" y="4056312"/>
            <a:ext cx="2473820" cy="3048000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</p:pic>
      <p:sp>
        <p:nvSpPr>
          <p:cNvPr id="58" name="Rectangle 57"/>
          <p:cNvSpPr/>
          <p:nvPr/>
        </p:nvSpPr>
        <p:spPr>
          <a:xfrm>
            <a:off x="76200" y="3713806"/>
            <a:ext cx="2286000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1400" dirty="0">
              <a:latin typeface="AR JULIAN" panose="02000000000000000000" pitchFamily="2" charset="0"/>
              <a:cs typeface="Aharoni" panose="02010803020104030203" pitchFamily="2" charset="-79"/>
            </a:endParaRPr>
          </a:p>
          <a:p>
            <a:pPr algn="ctr"/>
            <a:endParaRPr lang="en-US" sz="1400" dirty="0">
              <a:latin typeface="AR JULIAN" panose="02000000000000000000" pitchFamily="2" charset="0"/>
              <a:cs typeface="Aharoni" panose="02010803020104030203" pitchFamily="2" charset="-79"/>
            </a:endParaRPr>
          </a:p>
          <a:p>
            <a:pPr algn="ctr"/>
            <a:endParaRPr lang="en-US" sz="1400" dirty="0">
              <a:latin typeface="AR JULIAN" panose="02000000000000000000" pitchFamily="2" charset="0"/>
              <a:cs typeface="Aharoni" panose="02010803020104030203" pitchFamily="2" charset="-79"/>
            </a:endParaRPr>
          </a:p>
          <a:p>
            <a:pPr algn="ctr"/>
            <a:endParaRPr lang="en-US" sz="1400" dirty="0">
              <a:latin typeface="AR JULIAN" panose="02000000000000000000" pitchFamily="2" charset="0"/>
              <a:cs typeface="Aharoni" panose="02010803020104030203" pitchFamily="2" charset="-79"/>
            </a:endParaRPr>
          </a:p>
          <a:p>
            <a:pPr algn="ctr"/>
            <a:endParaRPr lang="en-US" sz="1400" dirty="0">
              <a:latin typeface="AR JULIAN" panose="02000000000000000000" pitchFamily="2" charset="0"/>
              <a:cs typeface="Aharoni" panose="02010803020104030203" pitchFamily="2" charset="-79"/>
            </a:endParaRPr>
          </a:p>
          <a:p>
            <a:pPr algn="ctr"/>
            <a:endParaRPr lang="en-US" sz="1400" dirty="0">
              <a:latin typeface="AR JULIAN" panose="02000000000000000000" pitchFamily="2" charset="0"/>
              <a:cs typeface="Aharoni" panose="02010803020104030203" pitchFamily="2" charset="-79"/>
            </a:endParaRPr>
          </a:p>
          <a:p>
            <a:pPr algn="ctr"/>
            <a:endParaRPr lang="en-US" sz="1400" dirty="0">
              <a:latin typeface="AR JULIAN" panose="02000000000000000000" pitchFamily="2" charset="0"/>
              <a:cs typeface="Aharoni" panose="02010803020104030203" pitchFamily="2" charset="-79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249097" y="269083"/>
            <a:ext cx="2881109" cy="346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These items are needed for a successful, prepared school year: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2 - one subject </a:t>
            </a:r>
            <a:r>
              <a:rPr lang="en-US" sz="1200" dirty="0">
                <a:solidFill>
                  <a:srgbClr val="000000"/>
                </a:solidFill>
                <a:latin typeface="Century Gothic" panose="020B0502020202020204" pitchFamily="34" charset="0"/>
              </a:rPr>
              <a:t>spiral bound </a:t>
            </a:r>
            <a:r>
              <a:rPr lang="en-US" sz="1200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notebook</a:t>
            </a:r>
            <a:endParaRPr lang="en-US" sz="1200" dirty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2  - 3 pronged </a:t>
            </a:r>
            <a:r>
              <a:rPr lang="en-US" sz="1200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folders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Pencils</a:t>
            </a:r>
            <a:endParaRPr lang="en-US" sz="1200" dirty="0" smtClean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000000"/>
                </a:solidFill>
                <a:latin typeface="Century Gothic" panose="020B0502020202020204" pitchFamily="34" charset="0"/>
              </a:rPr>
              <a:t>C</a:t>
            </a:r>
            <a:r>
              <a:rPr lang="en-US" sz="1200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rayons/colored </a:t>
            </a:r>
            <a:r>
              <a:rPr lang="en-US" sz="1200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pencils</a:t>
            </a:r>
            <a:endParaRPr lang="en-US" sz="1200" dirty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>
                <a:latin typeface="Century Gothic" panose="020B0502020202020204" pitchFamily="34" charset="0"/>
              </a:rPr>
              <a:t>Glue Sticks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>
                <a:latin typeface="Century Gothic" panose="020B0502020202020204" pitchFamily="34" charset="0"/>
              </a:rPr>
              <a:t>Hand Held Pencil Sharpener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>
                <a:latin typeface="Century Gothic" panose="020B0502020202020204" pitchFamily="34" charset="0"/>
              </a:rPr>
              <a:t>Plug in Ear Buds</a:t>
            </a:r>
          </a:p>
          <a:p>
            <a:r>
              <a:rPr lang="en-US" sz="1200" dirty="0" smtClean="0">
                <a:latin typeface="Century Gothic" panose="020B0502020202020204" pitchFamily="34" charset="0"/>
              </a:rPr>
              <a:t>These items are optional but are greatly appreciated for the class: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>
                <a:latin typeface="Century Gothic" panose="020B0502020202020204" pitchFamily="34" charset="0"/>
              </a:rPr>
              <a:t>Tissues         •  Lined Paper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>
                <a:latin typeface="Century Gothic" panose="020B0502020202020204" pitchFamily="34" charset="0"/>
              </a:rPr>
              <a:t>Pencils	  •  Disinfectant Wipes</a:t>
            </a:r>
            <a:endParaRPr lang="en-US" sz="1200" dirty="0">
              <a:latin typeface="Century Gothic" panose="020B0502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>
                <a:latin typeface="Century Gothic" panose="020B0502020202020204" pitchFamily="34" charset="0"/>
              </a:rPr>
              <a:t>Eraser caps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200" dirty="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300" dirty="0">
              <a:latin typeface="Century Gothic" panose="020B0502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400" dirty="0"/>
          </a:p>
        </p:txBody>
      </p:sp>
      <p:pic>
        <p:nvPicPr>
          <p:cNvPr id="1028" name="Picture 4" descr="https://d138ozz5asdy96.cloudfront.net/images/press/logo-1807e203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229" r="14869" b="33229"/>
          <a:stretch/>
        </p:blipFill>
        <p:spPr bwMode="auto">
          <a:xfrm>
            <a:off x="209095" y="4360980"/>
            <a:ext cx="2240569" cy="385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www.mheonline.com/assets/images/cover/large/GLNMATHCO2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229" y="340215"/>
            <a:ext cx="766196" cy="980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9212" y="4470411"/>
            <a:ext cx="1857375" cy="18954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AEF1E0B-F1C1-4B4C-BF06-2611D8877D3F}"/>
              </a:ext>
            </a:extLst>
          </p:cNvPr>
          <p:cNvSpPr txBox="1"/>
          <p:nvPr/>
        </p:nvSpPr>
        <p:spPr>
          <a:xfrm>
            <a:off x="5870618" y="4470411"/>
            <a:ext cx="309279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Teacher Website:</a:t>
            </a:r>
          </a:p>
          <a:p>
            <a:pPr algn="ctr"/>
            <a:r>
              <a:rPr lang="en-US" dirty="0"/>
              <a:t>Please check my teacher website regularly.  You </a:t>
            </a:r>
            <a:r>
              <a:rPr lang="en-US" dirty="0" smtClean="0"/>
              <a:t>can access </a:t>
            </a:r>
            <a:r>
              <a:rPr lang="en-US" dirty="0"/>
              <a:t>my lesson plans, see homework assignments, and find links to helpful websites.  Use the PCMS school website to access this.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2879" y="5479374"/>
            <a:ext cx="2934361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u="sng" dirty="0" smtClean="0">
                <a:latin typeface="Bernard MT Condensed" panose="02050806060905020404" pitchFamily="18" charset="0"/>
              </a:rPr>
              <a:t>Google Classroom</a:t>
            </a:r>
            <a:r>
              <a:rPr lang="en-US" sz="1600" dirty="0" smtClean="0">
                <a:latin typeface="Bernard MT Condensed" panose="02050806060905020404" pitchFamily="18" charset="0"/>
              </a:rPr>
              <a:t>:</a:t>
            </a:r>
          </a:p>
          <a:p>
            <a:pPr algn="ctr"/>
            <a:r>
              <a:rPr lang="en-US" sz="1200" dirty="0" smtClean="0"/>
              <a:t>Students will be submitting most of their assignments on Google Classroom.  Home internet is highly recommended.  If you do not have internet, send a note in with your student to inform me.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1310</TotalTime>
  <Words>301</Words>
  <Application>Microsoft Office PowerPoint</Application>
  <PresentationFormat>On-screen Show (4:3)</PresentationFormat>
  <Paragraphs>38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8" baseType="lpstr">
      <vt:lpstr>Aharoni</vt:lpstr>
      <vt:lpstr>AR DELANEY</vt:lpstr>
      <vt:lpstr>AR JULIAN</vt:lpstr>
      <vt:lpstr>Arial</vt:lpstr>
      <vt:lpstr>Arial Narrow</vt:lpstr>
      <vt:lpstr>Bell Gothic Std Bold</vt:lpstr>
      <vt:lpstr>Bernard MT Condensed</vt:lpstr>
      <vt:lpstr>Brush Script MT</vt:lpstr>
      <vt:lpstr>Calibri</vt:lpstr>
      <vt:lpstr>Cambria</vt:lpstr>
      <vt:lpstr>Century Gothic</vt:lpstr>
      <vt:lpstr>Covered By Your Grace</vt:lpstr>
      <vt:lpstr>Jokerman</vt:lpstr>
      <vt:lpstr>Leelawadee</vt:lpstr>
      <vt:lpstr>Universal College draft_DEMO</vt:lpstr>
      <vt:lpstr>Universal-college_DEMO-version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end user</dc:creator>
  <cp:lastModifiedBy>Weissinger, Misty</cp:lastModifiedBy>
  <cp:revision>72</cp:revision>
  <cp:lastPrinted>2020-08-27T17:18:37Z</cp:lastPrinted>
  <dcterms:created xsi:type="dcterms:W3CDTF">2013-08-17T01:12:26Z</dcterms:created>
  <dcterms:modified xsi:type="dcterms:W3CDTF">2020-08-27T18:54:33Z</dcterms:modified>
</cp:coreProperties>
</file>