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7" r:id="rId2"/>
    <p:sldId id="277" r:id="rId3"/>
    <p:sldId id="258" r:id="rId4"/>
    <p:sldId id="259" r:id="rId5"/>
    <p:sldId id="260" r:id="rId6"/>
    <p:sldId id="274" r:id="rId7"/>
    <p:sldId id="261" r:id="rId8"/>
    <p:sldId id="262" r:id="rId9"/>
    <p:sldId id="264" r:id="rId10"/>
    <p:sldId id="275" r:id="rId11"/>
    <p:sldId id="270" r:id="rId12"/>
    <p:sldId id="273" r:id="rId13"/>
    <p:sldId id="278" r:id="rId14"/>
  </p:sldIdLst>
  <p:sldSz cx="9144000" cy="6858000" type="screen4x3"/>
  <p:notesSz cx="7010400" cy="9236075"/>
  <p:embeddedFontLst>
    <p:embeddedFont>
      <p:font typeface="Arial Black" panose="020B0A04020102020204" pitchFamily="34" charset="0"/>
      <p:bold r:id="rId16"/>
    </p:embeddedFont>
    <p:embeddedFont>
      <p:font typeface="Nunito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CF11D-879E-4900-BD68-60C3BF7E1E0E}" v="8" dt="2022-11-22T15:54:49.638"/>
  </p1510:revLst>
</p1510:revInfo>
</file>

<file path=ppt/tableStyles.xml><?xml version="1.0" encoding="utf-8"?>
<a:tblStyleLst xmlns:a="http://schemas.openxmlformats.org/drawingml/2006/main" def="{B0D75183-5D11-4B11-987D-D126814B1D47}">
  <a:tblStyle styleId="{B0D75183-5D11-4B11-987D-D126814B1D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676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yn E Muckey" userId="c035209d-1d7b-49cc-9b1f-4f029dd54181" providerId="ADAL" clId="{95B8056D-7150-48D3-AEFB-B3300147C61B}"/>
    <pc:docChg chg="undo custSel addSld delSld modSld sldOrd">
      <pc:chgData name="Caryn E Muckey" userId="c035209d-1d7b-49cc-9b1f-4f029dd54181" providerId="ADAL" clId="{95B8056D-7150-48D3-AEFB-B3300147C61B}" dt="2021-11-30T18:56:53.190" v="3146" actId="22"/>
      <pc:docMkLst>
        <pc:docMk/>
      </pc:docMkLst>
      <pc:sldChg chg="addSp modSp mod setBg">
        <pc:chgData name="Caryn E Muckey" userId="c035209d-1d7b-49cc-9b1f-4f029dd54181" providerId="ADAL" clId="{95B8056D-7150-48D3-AEFB-B3300147C61B}" dt="2021-11-22T16:31:14.437" v="2032" actId="1035"/>
        <pc:sldMkLst>
          <pc:docMk/>
          <pc:sldMk cId="0" sldId="257"/>
        </pc:sldMkLst>
        <pc:spChg chg="mod">
          <ac:chgData name="Caryn E Muckey" userId="c035209d-1d7b-49cc-9b1f-4f029dd54181" providerId="ADAL" clId="{95B8056D-7150-48D3-AEFB-B3300147C61B}" dt="2021-11-22T16:31:14.437" v="2032" actId="1035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03T17:25:34.002" v="26" actId="113"/>
          <ac:spMkLst>
            <pc:docMk/>
            <pc:sldMk cId="0" sldId="257"/>
            <ac:spMk id="156" creationId="{00000000-0000-0000-0000-000000000000}"/>
          </ac:spMkLst>
        </pc:spChg>
        <pc:picChg chg="add mod">
          <ac:chgData name="Caryn E Muckey" userId="c035209d-1d7b-49cc-9b1f-4f029dd54181" providerId="ADAL" clId="{95B8056D-7150-48D3-AEFB-B3300147C61B}" dt="2021-11-22T16:30:52.288" v="2029" actId="1076"/>
          <ac:picMkLst>
            <pc:docMk/>
            <pc:sldMk cId="0" sldId="257"/>
            <ac:picMk id="3" creationId="{B35C08AE-EBFA-43AC-9966-AD0357CB46DD}"/>
          </ac:picMkLst>
        </pc:picChg>
      </pc:sldChg>
      <pc:sldChg chg="modSp mod setBg modNotes">
        <pc:chgData name="Caryn E Muckey" userId="c035209d-1d7b-49cc-9b1f-4f029dd54181" providerId="ADAL" clId="{95B8056D-7150-48D3-AEFB-B3300147C61B}" dt="2021-11-30T18:11:33.997" v="3141" actId="12"/>
        <pc:sldMkLst>
          <pc:docMk/>
          <pc:sldMk cId="0" sldId="258"/>
        </pc:sldMkLst>
        <pc:spChg chg="mod">
          <ac:chgData name="Caryn E Muckey" userId="c035209d-1d7b-49cc-9b1f-4f029dd54181" providerId="ADAL" clId="{95B8056D-7150-48D3-AEFB-B3300147C61B}" dt="2021-11-03T17:30:47.644" v="39" actId="207"/>
          <ac:spMkLst>
            <pc:docMk/>
            <pc:sldMk cId="0" sldId="258"/>
            <ac:spMk id="161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30T18:11:20.291" v="3138" actId="12"/>
          <ac:spMkLst>
            <pc:docMk/>
            <pc:sldMk cId="0" sldId="258"/>
            <ac:spMk id="162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30T18:11:33.997" v="3141" actId="12"/>
          <ac:spMkLst>
            <pc:docMk/>
            <pc:sldMk cId="0" sldId="258"/>
            <ac:spMk id="163" creationId="{00000000-0000-0000-0000-000000000000}"/>
          </ac:spMkLst>
        </pc:spChg>
      </pc:sldChg>
      <pc:sldChg chg="modSp mod setBg modNotes">
        <pc:chgData name="Caryn E Muckey" userId="c035209d-1d7b-49cc-9b1f-4f029dd54181" providerId="ADAL" clId="{95B8056D-7150-48D3-AEFB-B3300147C61B}" dt="2021-11-30T17:06:47.488" v="3013" actId="207"/>
        <pc:sldMkLst>
          <pc:docMk/>
          <pc:sldMk cId="0" sldId="259"/>
        </pc:sldMkLst>
        <pc:spChg chg="mod">
          <ac:chgData name="Caryn E Muckey" userId="c035209d-1d7b-49cc-9b1f-4f029dd54181" providerId="ADAL" clId="{95B8056D-7150-48D3-AEFB-B3300147C61B}" dt="2021-11-08T13:28:35.485" v="317" actId="2711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30T17:06:47.488" v="3013" actId="207"/>
          <ac:spMkLst>
            <pc:docMk/>
            <pc:sldMk cId="0" sldId="259"/>
            <ac:spMk id="169" creationId="{00000000-0000-0000-0000-000000000000}"/>
          </ac:spMkLst>
        </pc:spChg>
      </pc:sldChg>
      <pc:sldChg chg="modSp mod setBg modNotes">
        <pc:chgData name="Caryn E Muckey" userId="c035209d-1d7b-49cc-9b1f-4f029dd54181" providerId="ADAL" clId="{95B8056D-7150-48D3-AEFB-B3300147C61B}" dt="2021-11-30T18:11:42.214" v="3142" actId="12"/>
        <pc:sldMkLst>
          <pc:docMk/>
          <pc:sldMk cId="0" sldId="260"/>
        </pc:sldMkLst>
        <pc:spChg chg="mod">
          <ac:chgData name="Caryn E Muckey" userId="c035209d-1d7b-49cc-9b1f-4f029dd54181" providerId="ADAL" clId="{95B8056D-7150-48D3-AEFB-B3300147C61B}" dt="2021-11-08T13:28:42.464" v="318" actId="2711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30T18:11:42.214" v="3142" actId="12"/>
          <ac:spMkLst>
            <pc:docMk/>
            <pc:sldMk cId="0" sldId="260"/>
            <ac:spMk id="175" creationId="{00000000-0000-0000-0000-000000000000}"/>
          </ac:spMkLst>
        </pc:spChg>
      </pc:sldChg>
      <pc:sldChg chg="modSp mod setBg modNotes">
        <pc:chgData name="Caryn E Muckey" userId="c035209d-1d7b-49cc-9b1f-4f029dd54181" providerId="ADAL" clId="{95B8056D-7150-48D3-AEFB-B3300147C61B}" dt="2021-11-22T16:47:27.195" v="2488" actId="20577"/>
        <pc:sldMkLst>
          <pc:docMk/>
          <pc:sldMk cId="0" sldId="261"/>
        </pc:sldMkLst>
        <pc:spChg chg="mod">
          <ac:chgData name="Caryn E Muckey" userId="c035209d-1d7b-49cc-9b1f-4f029dd54181" providerId="ADAL" clId="{95B8056D-7150-48D3-AEFB-B3300147C61B}" dt="2021-11-08T13:28:50.160" v="319" actId="2711"/>
          <ac:spMkLst>
            <pc:docMk/>
            <pc:sldMk cId="0" sldId="261"/>
            <ac:spMk id="180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22T16:47:27.195" v="2488" actId="20577"/>
          <ac:spMkLst>
            <pc:docMk/>
            <pc:sldMk cId="0" sldId="261"/>
            <ac:spMk id="181" creationId="{00000000-0000-0000-0000-000000000000}"/>
          </ac:spMkLst>
        </pc:spChg>
      </pc:sldChg>
      <pc:sldChg chg="addSp delSp modSp mod setBg modNotes">
        <pc:chgData name="Caryn E Muckey" userId="c035209d-1d7b-49cc-9b1f-4f029dd54181" providerId="ADAL" clId="{95B8056D-7150-48D3-AEFB-B3300147C61B}" dt="2021-11-22T16:52:47.305" v="2640" actId="20577"/>
        <pc:sldMkLst>
          <pc:docMk/>
          <pc:sldMk cId="0" sldId="262"/>
        </pc:sldMkLst>
        <pc:spChg chg="add del mod">
          <ac:chgData name="Caryn E Muckey" userId="c035209d-1d7b-49cc-9b1f-4f029dd54181" providerId="ADAL" clId="{95B8056D-7150-48D3-AEFB-B3300147C61B}" dt="2021-11-22T16:52:40.072" v="2637"/>
          <ac:spMkLst>
            <pc:docMk/>
            <pc:sldMk cId="0" sldId="262"/>
            <ac:spMk id="2" creationId="{9F40A162-6331-4509-B987-BAD081D5CC6A}"/>
          </ac:spMkLst>
        </pc:spChg>
        <pc:spChg chg="add mod">
          <ac:chgData name="Caryn E Muckey" userId="c035209d-1d7b-49cc-9b1f-4f029dd54181" providerId="ADAL" clId="{95B8056D-7150-48D3-AEFB-B3300147C61B}" dt="2021-11-22T16:52:47.305" v="2640" actId="20577"/>
          <ac:spMkLst>
            <pc:docMk/>
            <pc:sldMk cId="0" sldId="262"/>
            <ac:spMk id="4" creationId="{9ED2E522-7733-4F8B-9FF2-1AFA937590A6}"/>
          </ac:spMkLst>
        </pc:spChg>
        <pc:spChg chg="add del mod">
          <ac:chgData name="Caryn E Muckey" userId="c035209d-1d7b-49cc-9b1f-4f029dd54181" providerId="ADAL" clId="{95B8056D-7150-48D3-AEFB-B3300147C61B}" dt="2021-11-12T15:49:50.503" v="1122" actId="478"/>
          <ac:spMkLst>
            <pc:docMk/>
            <pc:sldMk cId="0" sldId="262"/>
            <ac:spMk id="9" creationId="{6AD43332-BC2F-4E96-96CE-A51909B65323}"/>
          </ac:spMkLst>
        </pc:spChg>
        <pc:spChg chg="add mod">
          <ac:chgData name="Caryn E Muckey" userId="c035209d-1d7b-49cc-9b1f-4f029dd54181" providerId="ADAL" clId="{95B8056D-7150-48D3-AEFB-B3300147C61B}" dt="2021-11-12T15:59:12.437" v="1487" actId="20577"/>
          <ac:spMkLst>
            <pc:docMk/>
            <pc:sldMk cId="0" sldId="262"/>
            <ac:spMk id="10" creationId="{DDE6F7CB-45C6-46F5-9838-966A09A783D7}"/>
          </ac:spMkLst>
        </pc:spChg>
        <pc:spChg chg="mod">
          <ac:chgData name="Caryn E Muckey" userId="c035209d-1d7b-49cc-9b1f-4f029dd54181" providerId="ADAL" clId="{95B8056D-7150-48D3-AEFB-B3300147C61B}" dt="2021-11-12T16:10:56.744" v="1598" actId="403"/>
          <ac:spMkLst>
            <pc:docMk/>
            <pc:sldMk cId="0" sldId="262"/>
            <ac:spMk id="186" creationId="{00000000-0000-0000-0000-000000000000}"/>
          </ac:spMkLst>
        </pc:spChg>
        <pc:spChg chg="del mod">
          <ac:chgData name="Caryn E Muckey" userId="c035209d-1d7b-49cc-9b1f-4f029dd54181" providerId="ADAL" clId="{95B8056D-7150-48D3-AEFB-B3300147C61B}" dt="2021-11-12T15:49:47.083" v="1121" actId="21"/>
          <ac:spMkLst>
            <pc:docMk/>
            <pc:sldMk cId="0" sldId="262"/>
            <ac:spMk id="187" creationId="{00000000-0000-0000-0000-000000000000}"/>
          </ac:spMkLst>
        </pc:spChg>
        <pc:picChg chg="add mod">
          <ac:chgData name="Caryn E Muckey" userId="c035209d-1d7b-49cc-9b1f-4f029dd54181" providerId="ADAL" clId="{95B8056D-7150-48D3-AEFB-B3300147C61B}" dt="2021-11-12T15:51:28.244" v="1130" actId="14100"/>
          <ac:picMkLst>
            <pc:docMk/>
            <pc:sldMk cId="0" sldId="262"/>
            <ac:picMk id="3" creationId="{038CD33E-6160-4798-9030-5FCFDDD20B17}"/>
          </ac:picMkLst>
        </pc:picChg>
        <pc:picChg chg="add mod">
          <ac:chgData name="Caryn E Muckey" userId="c035209d-1d7b-49cc-9b1f-4f029dd54181" providerId="ADAL" clId="{95B8056D-7150-48D3-AEFB-B3300147C61B}" dt="2021-11-12T15:51:30.907" v="1131" actId="14100"/>
          <ac:picMkLst>
            <pc:docMk/>
            <pc:sldMk cId="0" sldId="262"/>
            <ac:picMk id="5" creationId="{DA28A172-30C8-4082-9475-9CFA3D83ABA8}"/>
          </ac:picMkLst>
        </pc:picChg>
        <pc:picChg chg="add mod">
          <ac:chgData name="Caryn E Muckey" userId="c035209d-1d7b-49cc-9b1f-4f029dd54181" providerId="ADAL" clId="{95B8056D-7150-48D3-AEFB-B3300147C61B}" dt="2021-11-12T15:51:33.323" v="1132" actId="14100"/>
          <ac:picMkLst>
            <pc:docMk/>
            <pc:sldMk cId="0" sldId="262"/>
            <ac:picMk id="7" creationId="{FBC5488E-1DC2-42C2-9D4B-4B0AFB45DAAF}"/>
          </ac:picMkLst>
        </pc:picChg>
      </pc:sldChg>
      <pc:sldChg chg="modSp del mod setBg modNotes">
        <pc:chgData name="Caryn E Muckey" userId="c035209d-1d7b-49cc-9b1f-4f029dd54181" providerId="ADAL" clId="{95B8056D-7150-48D3-AEFB-B3300147C61B}" dt="2021-11-12T15:56:23.600" v="1405" actId="2696"/>
        <pc:sldMkLst>
          <pc:docMk/>
          <pc:sldMk cId="0" sldId="263"/>
        </pc:sldMkLst>
        <pc:spChg chg="mod">
          <ac:chgData name="Caryn E Muckey" userId="c035209d-1d7b-49cc-9b1f-4f029dd54181" providerId="ADAL" clId="{95B8056D-7150-48D3-AEFB-B3300147C61B}" dt="2021-11-03T18:17:11.474" v="72" actId="207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03T18:00:29.886" v="67" actId="12"/>
          <ac:spMkLst>
            <pc:docMk/>
            <pc:sldMk cId="0" sldId="263"/>
            <ac:spMk id="193" creationId="{00000000-0000-0000-0000-000000000000}"/>
          </ac:spMkLst>
        </pc:spChg>
      </pc:sldChg>
      <pc:sldChg chg="modSp mod setBg modNotes">
        <pc:chgData name="Caryn E Muckey" userId="c035209d-1d7b-49cc-9b1f-4f029dd54181" providerId="ADAL" clId="{95B8056D-7150-48D3-AEFB-B3300147C61B}" dt="2021-11-30T17:08:15.744" v="3060" actId="20577"/>
        <pc:sldMkLst>
          <pc:docMk/>
          <pc:sldMk cId="0" sldId="264"/>
        </pc:sldMkLst>
        <pc:spChg chg="mod">
          <ac:chgData name="Caryn E Muckey" userId="c035209d-1d7b-49cc-9b1f-4f029dd54181" providerId="ADAL" clId="{95B8056D-7150-48D3-AEFB-B3300147C61B}" dt="2021-11-22T16:49:07.689" v="2506" actId="20577"/>
          <ac:spMkLst>
            <pc:docMk/>
            <pc:sldMk cId="0" sldId="264"/>
            <ac:spMk id="198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30T17:08:15.744" v="3060" actId="20577"/>
          <ac:spMkLst>
            <pc:docMk/>
            <pc:sldMk cId="0" sldId="264"/>
            <ac:spMk id="199" creationId="{00000000-0000-0000-0000-000000000000}"/>
          </ac:spMkLst>
        </pc:spChg>
      </pc:sldChg>
      <pc:sldChg chg="modSp del mod setBg modNotes">
        <pc:chgData name="Caryn E Muckey" userId="c035209d-1d7b-49cc-9b1f-4f029dd54181" providerId="ADAL" clId="{95B8056D-7150-48D3-AEFB-B3300147C61B}" dt="2021-11-03T18:27:53.512" v="90" actId="2696"/>
        <pc:sldMkLst>
          <pc:docMk/>
          <pc:sldMk cId="0" sldId="265"/>
        </pc:sldMkLst>
        <pc:spChg chg="mod">
          <ac:chgData name="Caryn E Muckey" userId="c035209d-1d7b-49cc-9b1f-4f029dd54181" providerId="ADAL" clId="{95B8056D-7150-48D3-AEFB-B3300147C61B}" dt="2021-11-03T18:21:10.943" v="78" actId="207"/>
          <ac:spMkLst>
            <pc:docMk/>
            <pc:sldMk cId="0" sldId="265"/>
            <ac:spMk id="204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03T18:21:23.518" v="80" actId="20577"/>
          <ac:spMkLst>
            <pc:docMk/>
            <pc:sldMk cId="0" sldId="265"/>
            <ac:spMk id="205" creationId="{00000000-0000-0000-0000-000000000000}"/>
          </ac:spMkLst>
        </pc:spChg>
      </pc:sldChg>
      <pc:sldChg chg="modSp del mod setBg modNotes">
        <pc:chgData name="Caryn E Muckey" userId="c035209d-1d7b-49cc-9b1f-4f029dd54181" providerId="ADAL" clId="{95B8056D-7150-48D3-AEFB-B3300147C61B}" dt="2021-11-03T18:26:27.992" v="86" actId="2696"/>
        <pc:sldMkLst>
          <pc:docMk/>
          <pc:sldMk cId="0" sldId="266"/>
        </pc:sldMkLst>
        <pc:spChg chg="mod">
          <ac:chgData name="Caryn E Muckey" userId="c035209d-1d7b-49cc-9b1f-4f029dd54181" providerId="ADAL" clId="{95B8056D-7150-48D3-AEFB-B3300147C61B}" dt="2021-11-03T18:21:50.641" v="82" actId="207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03T18:22:32.137" v="85" actId="12"/>
          <ac:spMkLst>
            <pc:docMk/>
            <pc:sldMk cId="0" sldId="266"/>
            <ac:spMk id="211" creationId="{00000000-0000-0000-0000-000000000000}"/>
          </ac:spMkLst>
        </pc:spChg>
      </pc:sldChg>
      <pc:sldChg chg="modSp del setBg modNotes">
        <pc:chgData name="Caryn E Muckey" userId="c035209d-1d7b-49cc-9b1f-4f029dd54181" providerId="ADAL" clId="{95B8056D-7150-48D3-AEFB-B3300147C61B}" dt="2021-11-03T18:26:35.218" v="87" actId="2696"/>
        <pc:sldMkLst>
          <pc:docMk/>
          <pc:sldMk cId="0" sldId="267"/>
        </pc:sldMkLst>
        <pc:spChg chg="mod">
          <ac:chgData name="Caryn E Muckey" userId="c035209d-1d7b-49cc-9b1f-4f029dd54181" providerId="ADAL" clId="{95B8056D-7150-48D3-AEFB-B3300147C61B}" dt="2021-11-03T17:22:08.956" v="23"/>
          <ac:spMkLst>
            <pc:docMk/>
            <pc:sldMk cId="0" sldId="267"/>
            <ac:spMk id="217" creationId="{00000000-0000-0000-0000-000000000000}"/>
          </ac:spMkLst>
        </pc:spChg>
      </pc:sldChg>
      <pc:sldChg chg="del setBg modNotes">
        <pc:chgData name="Caryn E Muckey" userId="c035209d-1d7b-49cc-9b1f-4f029dd54181" providerId="ADAL" clId="{95B8056D-7150-48D3-AEFB-B3300147C61B}" dt="2021-11-03T18:26:38.302" v="88" actId="2696"/>
        <pc:sldMkLst>
          <pc:docMk/>
          <pc:sldMk cId="0" sldId="268"/>
        </pc:sldMkLst>
      </pc:sldChg>
      <pc:sldChg chg="modSp del setBg modNotes">
        <pc:chgData name="Caryn E Muckey" userId="c035209d-1d7b-49cc-9b1f-4f029dd54181" providerId="ADAL" clId="{95B8056D-7150-48D3-AEFB-B3300147C61B}" dt="2021-11-03T18:26:41.109" v="89" actId="2696"/>
        <pc:sldMkLst>
          <pc:docMk/>
          <pc:sldMk cId="0" sldId="269"/>
        </pc:sldMkLst>
        <pc:spChg chg="mod">
          <ac:chgData name="Caryn E Muckey" userId="c035209d-1d7b-49cc-9b1f-4f029dd54181" providerId="ADAL" clId="{95B8056D-7150-48D3-AEFB-B3300147C61B}" dt="2021-11-03T17:22:08.956" v="23"/>
          <ac:spMkLst>
            <pc:docMk/>
            <pc:sldMk cId="0" sldId="269"/>
            <ac:spMk id="230" creationId="{00000000-0000-0000-0000-000000000000}"/>
          </ac:spMkLst>
        </pc:spChg>
      </pc:sldChg>
      <pc:sldChg chg="modSp mod setBg modNotes">
        <pc:chgData name="Caryn E Muckey" userId="c035209d-1d7b-49cc-9b1f-4f029dd54181" providerId="ADAL" clId="{95B8056D-7150-48D3-AEFB-B3300147C61B}" dt="2021-11-22T19:20:21.716" v="2895" actId="20577"/>
        <pc:sldMkLst>
          <pc:docMk/>
          <pc:sldMk cId="0" sldId="270"/>
        </pc:sldMkLst>
        <pc:spChg chg="mod">
          <ac:chgData name="Caryn E Muckey" userId="c035209d-1d7b-49cc-9b1f-4f029dd54181" providerId="ADAL" clId="{95B8056D-7150-48D3-AEFB-B3300147C61B}" dt="2021-11-22T17:25:45.537" v="2763" actId="20577"/>
          <ac:spMkLst>
            <pc:docMk/>
            <pc:sldMk cId="0" sldId="270"/>
            <ac:spMk id="236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22T19:20:21.716" v="2895" actId="20577"/>
          <ac:spMkLst>
            <pc:docMk/>
            <pc:sldMk cId="0" sldId="270"/>
            <ac:spMk id="237" creationId="{00000000-0000-0000-0000-000000000000}"/>
          </ac:spMkLst>
        </pc:spChg>
      </pc:sldChg>
      <pc:sldChg chg="del setBg modNotes">
        <pc:chgData name="Caryn E Muckey" userId="c035209d-1d7b-49cc-9b1f-4f029dd54181" providerId="ADAL" clId="{95B8056D-7150-48D3-AEFB-B3300147C61B}" dt="2021-11-03T18:28:06.501" v="92" actId="2696"/>
        <pc:sldMkLst>
          <pc:docMk/>
          <pc:sldMk cId="0" sldId="271"/>
        </pc:sldMkLst>
      </pc:sldChg>
      <pc:sldChg chg="modSp del setBg modNotes">
        <pc:chgData name="Caryn E Muckey" userId="c035209d-1d7b-49cc-9b1f-4f029dd54181" providerId="ADAL" clId="{95B8056D-7150-48D3-AEFB-B3300147C61B}" dt="2021-11-03T18:28:06.501" v="92" actId="2696"/>
        <pc:sldMkLst>
          <pc:docMk/>
          <pc:sldMk cId="0" sldId="272"/>
        </pc:sldMkLst>
        <pc:spChg chg="mod">
          <ac:chgData name="Caryn E Muckey" userId="c035209d-1d7b-49cc-9b1f-4f029dd54181" providerId="ADAL" clId="{95B8056D-7150-48D3-AEFB-B3300147C61B}" dt="2021-11-03T17:22:08.956" v="23"/>
          <ac:spMkLst>
            <pc:docMk/>
            <pc:sldMk cId="0" sldId="272"/>
            <ac:spMk id="249" creationId="{00000000-0000-0000-0000-000000000000}"/>
          </ac:spMkLst>
        </pc:spChg>
      </pc:sldChg>
      <pc:sldChg chg="addSp delSp modSp mod setBg modNotes">
        <pc:chgData name="Caryn E Muckey" userId="c035209d-1d7b-49cc-9b1f-4f029dd54181" providerId="ADAL" clId="{95B8056D-7150-48D3-AEFB-B3300147C61B}" dt="2021-11-30T18:56:53.190" v="3146" actId="22"/>
        <pc:sldMkLst>
          <pc:docMk/>
          <pc:sldMk cId="0" sldId="273"/>
        </pc:sldMkLst>
        <pc:spChg chg="add del mod">
          <ac:chgData name="Caryn E Muckey" userId="c035209d-1d7b-49cc-9b1f-4f029dd54181" providerId="ADAL" clId="{95B8056D-7150-48D3-AEFB-B3300147C61B}" dt="2021-11-30T14:52:30.583" v="3004"/>
          <ac:spMkLst>
            <pc:docMk/>
            <pc:sldMk cId="0" sldId="273"/>
            <ac:spMk id="2" creationId="{FD86AA9D-C952-466E-BE1D-E8915FD5522D}"/>
          </ac:spMkLst>
        </pc:spChg>
        <pc:spChg chg="add del mod">
          <ac:chgData name="Caryn E Muckey" userId="c035209d-1d7b-49cc-9b1f-4f029dd54181" providerId="ADAL" clId="{95B8056D-7150-48D3-AEFB-B3300147C61B}" dt="2021-11-30T14:52:44.794" v="3010"/>
          <ac:spMkLst>
            <pc:docMk/>
            <pc:sldMk cId="0" sldId="273"/>
            <ac:spMk id="4" creationId="{A7504D7C-7518-4FF9-B6A6-15B3684C287E}"/>
          </ac:spMkLst>
        </pc:spChg>
        <pc:spChg chg="mod">
          <ac:chgData name="Caryn E Muckey" userId="c035209d-1d7b-49cc-9b1f-4f029dd54181" providerId="ADAL" clId="{95B8056D-7150-48D3-AEFB-B3300147C61B}" dt="2021-11-30T14:52:51.309" v="3011" actId="14100"/>
          <ac:spMkLst>
            <pc:docMk/>
            <pc:sldMk cId="0" sldId="273"/>
            <ac:spMk id="255" creationId="{00000000-0000-0000-0000-000000000000}"/>
          </ac:spMkLst>
        </pc:spChg>
        <pc:spChg chg="del mod">
          <ac:chgData name="Caryn E Muckey" userId="c035209d-1d7b-49cc-9b1f-4f029dd54181" providerId="ADAL" clId="{95B8056D-7150-48D3-AEFB-B3300147C61B}" dt="2021-11-30T14:50:49.533" v="2931" actId="478"/>
          <ac:spMkLst>
            <pc:docMk/>
            <pc:sldMk cId="0" sldId="273"/>
            <ac:spMk id="256" creationId="{00000000-0000-0000-0000-000000000000}"/>
          </ac:spMkLst>
        </pc:spChg>
        <pc:spChg chg="del mod">
          <ac:chgData name="Caryn E Muckey" userId="c035209d-1d7b-49cc-9b1f-4f029dd54181" providerId="ADAL" clId="{95B8056D-7150-48D3-AEFB-B3300147C61B}" dt="2021-11-30T14:50:39.905" v="2927" actId="478"/>
          <ac:spMkLst>
            <pc:docMk/>
            <pc:sldMk cId="0" sldId="273"/>
            <ac:spMk id="257" creationId="{00000000-0000-0000-0000-000000000000}"/>
          </ac:spMkLst>
        </pc:spChg>
        <pc:spChg chg="del">
          <ac:chgData name="Caryn E Muckey" userId="c035209d-1d7b-49cc-9b1f-4f029dd54181" providerId="ADAL" clId="{95B8056D-7150-48D3-AEFB-B3300147C61B}" dt="2021-11-03T17:22:08.956" v="23"/>
          <ac:spMkLst>
            <pc:docMk/>
            <pc:sldMk cId="0" sldId="273"/>
            <ac:spMk id="258" creationId="{00000000-0000-0000-0000-000000000000}"/>
          </ac:spMkLst>
        </pc:spChg>
        <pc:graphicFrameChg chg="del">
          <ac:chgData name="Caryn E Muckey" userId="c035209d-1d7b-49cc-9b1f-4f029dd54181" providerId="ADAL" clId="{95B8056D-7150-48D3-AEFB-B3300147C61B}" dt="2021-11-04T17:03:46.920" v="315" actId="478"/>
          <ac:graphicFrameMkLst>
            <pc:docMk/>
            <pc:sldMk cId="0" sldId="273"/>
            <ac:graphicFrameMk id="259" creationId="{00000000-0000-0000-0000-000000000000}"/>
          </ac:graphicFrameMkLst>
        </pc:graphicFrameChg>
        <pc:picChg chg="add del mod">
          <ac:chgData name="Caryn E Muckey" userId="c035209d-1d7b-49cc-9b1f-4f029dd54181" providerId="ADAL" clId="{95B8056D-7150-48D3-AEFB-B3300147C61B}" dt="2021-11-30T18:08:10.380" v="3061" actId="478"/>
          <ac:picMkLst>
            <pc:docMk/>
            <pc:sldMk cId="0" sldId="273"/>
            <ac:picMk id="3" creationId="{782EF5C7-1105-4019-81E7-625850D10F79}"/>
          </ac:picMkLst>
        </pc:picChg>
        <pc:picChg chg="add del mod">
          <ac:chgData name="Caryn E Muckey" userId="c035209d-1d7b-49cc-9b1f-4f029dd54181" providerId="ADAL" clId="{95B8056D-7150-48D3-AEFB-B3300147C61B}" dt="2021-11-16T19:20:26.406" v="1805" actId="478"/>
          <ac:picMkLst>
            <pc:docMk/>
            <pc:sldMk cId="0" sldId="273"/>
            <ac:picMk id="3" creationId="{924941DA-0F89-4E01-957A-55D95801AEC1}"/>
          </ac:picMkLst>
        </pc:picChg>
        <pc:picChg chg="add del mod">
          <ac:chgData name="Caryn E Muckey" userId="c035209d-1d7b-49cc-9b1f-4f029dd54181" providerId="ADAL" clId="{95B8056D-7150-48D3-AEFB-B3300147C61B}" dt="2021-11-30T18:20:05.189" v="3143" actId="478"/>
          <ac:picMkLst>
            <pc:docMk/>
            <pc:sldMk cId="0" sldId="273"/>
            <ac:picMk id="4" creationId="{BF5A1CA6-FA53-42D9-A93B-35B3EDA2B12D}"/>
          </ac:picMkLst>
        </pc:picChg>
        <pc:picChg chg="add del">
          <ac:chgData name="Caryn E Muckey" userId="c035209d-1d7b-49cc-9b1f-4f029dd54181" providerId="ADAL" clId="{95B8056D-7150-48D3-AEFB-B3300147C61B}" dt="2021-11-30T18:56:51.802" v="3145" actId="478"/>
          <ac:picMkLst>
            <pc:docMk/>
            <pc:sldMk cId="0" sldId="273"/>
            <ac:picMk id="6" creationId="{1D8BE04D-7D81-4509-B647-E84979164257}"/>
          </ac:picMkLst>
        </pc:picChg>
        <pc:picChg chg="add">
          <ac:chgData name="Caryn E Muckey" userId="c035209d-1d7b-49cc-9b1f-4f029dd54181" providerId="ADAL" clId="{95B8056D-7150-48D3-AEFB-B3300147C61B}" dt="2021-11-30T18:56:53.190" v="3146" actId="22"/>
          <ac:picMkLst>
            <pc:docMk/>
            <pc:sldMk cId="0" sldId="273"/>
            <ac:picMk id="8" creationId="{C4DFD009-E50F-4A84-8A3B-80DFDBA6E918}"/>
          </ac:picMkLst>
        </pc:picChg>
      </pc:sldChg>
      <pc:sldChg chg="new del">
        <pc:chgData name="Caryn E Muckey" userId="c035209d-1d7b-49cc-9b1f-4f029dd54181" providerId="ADAL" clId="{95B8056D-7150-48D3-AEFB-B3300147C61B}" dt="2021-11-12T15:21:33.814" v="425" actId="2696"/>
        <pc:sldMkLst>
          <pc:docMk/>
          <pc:sldMk cId="1445216206" sldId="274"/>
        </pc:sldMkLst>
      </pc:sldChg>
      <pc:sldChg chg="delSp modSp add del mod ord setBg modNotes">
        <pc:chgData name="Caryn E Muckey" userId="c035209d-1d7b-49cc-9b1f-4f029dd54181" providerId="ADAL" clId="{95B8056D-7150-48D3-AEFB-B3300147C61B}" dt="2021-11-22T16:47:07.385" v="2463" actId="20577"/>
        <pc:sldMkLst>
          <pc:docMk/>
          <pc:sldMk cId="2410671729" sldId="274"/>
        </pc:sldMkLst>
        <pc:spChg chg="mod">
          <ac:chgData name="Caryn E Muckey" userId="c035209d-1d7b-49cc-9b1f-4f029dd54181" providerId="ADAL" clId="{95B8056D-7150-48D3-AEFB-B3300147C61B}" dt="2021-11-12T15:22:27.129" v="496" actId="20577"/>
          <ac:spMkLst>
            <pc:docMk/>
            <pc:sldMk cId="2410671729" sldId="274"/>
            <ac:spMk id="198" creationId="{00000000-0000-0000-0000-000000000000}"/>
          </ac:spMkLst>
        </pc:spChg>
        <pc:spChg chg="mod">
          <ac:chgData name="Caryn E Muckey" userId="c035209d-1d7b-49cc-9b1f-4f029dd54181" providerId="ADAL" clId="{95B8056D-7150-48D3-AEFB-B3300147C61B}" dt="2021-11-22T16:47:07.385" v="2463" actId="20577"/>
          <ac:spMkLst>
            <pc:docMk/>
            <pc:sldMk cId="2410671729" sldId="274"/>
            <ac:spMk id="199" creationId="{00000000-0000-0000-0000-000000000000}"/>
          </ac:spMkLst>
        </pc:spChg>
        <pc:spChg chg="del">
          <ac:chgData name="Caryn E Muckey" userId="c035209d-1d7b-49cc-9b1f-4f029dd54181" providerId="ADAL" clId="{95B8056D-7150-48D3-AEFB-B3300147C61B}" dt="2021-11-03T17:22:08.956" v="23"/>
          <ac:spMkLst>
            <pc:docMk/>
            <pc:sldMk cId="2410671729" sldId="274"/>
            <ac:spMk id="267" creationId="{00000000-0000-0000-0000-000000000000}"/>
          </ac:spMkLst>
        </pc:spChg>
      </pc:sldChg>
      <pc:sldChg chg="addSp delSp modSp new del mod setBg">
        <pc:chgData name="Caryn E Muckey" userId="c035209d-1d7b-49cc-9b1f-4f029dd54181" providerId="ADAL" clId="{95B8056D-7150-48D3-AEFB-B3300147C61B}" dt="2021-11-12T16:07:50.601" v="1597" actId="2696"/>
        <pc:sldMkLst>
          <pc:docMk/>
          <pc:sldMk cId="1424179430" sldId="275"/>
        </pc:sldMkLst>
        <pc:spChg chg="mod">
          <ac:chgData name="Caryn E Muckey" userId="c035209d-1d7b-49cc-9b1f-4f029dd54181" providerId="ADAL" clId="{95B8056D-7150-48D3-AEFB-B3300147C61B}" dt="2021-11-12T16:00:36.834" v="1514" actId="14100"/>
          <ac:spMkLst>
            <pc:docMk/>
            <pc:sldMk cId="1424179430" sldId="275"/>
            <ac:spMk id="2" creationId="{3FE7524C-4E44-470D-833C-3314655207F1}"/>
          </ac:spMkLst>
        </pc:spChg>
        <pc:spChg chg="del">
          <ac:chgData name="Caryn E Muckey" userId="c035209d-1d7b-49cc-9b1f-4f029dd54181" providerId="ADAL" clId="{95B8056D-7150-48D3-AEFB-B3300147C61B}" dt="2021-11-12T15:50:17.818" v="1127"/>
          <ac:spMkLst>
            <pc:docMk/>
            <pc:sldMk cId="1424179430" sldId="275"/>
            <ac:spMk id="3" creationId="{3EE016FF-9FCD-466C-B9CD-D75E219BC724}"/>
          </ac:spMkLst>
        </pc:spChg>
        <pc:spChg chg="add mod">
          <ac:chgData name="Caryn E Muckey" userId="c035209d-1d7b-49cc-9b1f-4f029dd54181" providerId="ADAL" clId="{95B8056D-7150-48D3-AEFB-B3300147C61B}" dt="2021-11-12T16:06:48.633" v="1593" actId="20577"/>
          <ac:spMkLst>
            <pc:docMk/>
            <pc:sldMk cId="1424179430" sldId="275"/>
            <ac:spMk id="4" creationId="{163F3A2B-8B00-4343-8EB6-F22EB4FB9913}"/>
          </ac:spMkLst>
        </pc:spChg>
        <pc:spChg chg="add mod">
          <ac:chgData name="Caryn E Muckey" userId="c035209d-1d7b-49cc-9b1f-4f029dd54181" providerId="ADAL" clId="{95B8056D-7150-48D3-AEFB-B3300147C61B}" dt="2021-11-12T16:07:24.747" v="1596" actId="20577"/>
          <ac:spMkLst>
            <pc:docMk/>
            <pc:sldMk cId="1424179430" sldId="275"/>
            <ac:spMk id="5" creationId="{9962D8A3-EA17-4B42-9A66-541F9DDED1A2}"/>
          </ac:spMkLst>
        </pc:spChg>
      </pc:sldChg>
      <pc:sldChg chg="add del">
        <pc:chgData name="Caryn E Muckey" userId="c035209d-1d7b-49cc-9b1f-4f029dd54181" providerId="ADAL" clId="{95B8056D-7150-48D3-AEFB-B3300147C61B}" dt="2021-11-03T18:28:06.501" v="92" actId="2696"/>
        <pc:sldMkLst>
          <pc:docMk/>
          <pc:sldMk cId="4255574138" sldId="275"/>
        </pc:sldMkLst>
      </pc:sldChg>
    </pc:docChg>
  </pc:docChgLst>
  <pc:docChgLst>
    <pc:chgData name="Caryn E Muckey" userId="c035209d-1d7b-49cc-9b1f-4f029dd54181" providerId="ADAL" clId="{126CF11D-879E-4900-BD68-60C3BF7E1E0E}"/>
    <pc:docChg chg="undo redo custSel addSld delSld modSld">
      <pc:chgData name="Caryn E Muckey" userId="c035209d-1d7b-49cc-9b1f-4f029dd54181" providerId="ADAL" clId="{126CF11D-879E-4900-BD68-60C3BF7E1E0E}" dt="2022-11-22T16:19:02.397" v="881" actId="22"/>
      <pc:docMkLst>
        <pc:docMk/>
      </pc:docMkLst>
      <pc:sldChg chg="modSp mod">
        <pc:chgData name="Caryn E Muckey" userId="c035209d-1d7b-49cc-9b1f-4f029dd54181" providerId="ADAL" clId="{126CF11D-879E-4900-BD68-60C3BF7E1E0E}" dt="2022-11-22T15:57:27.685" v="876" actId="20577"/>
        <pc:sldMkLst>
          <pc:docMk/>
          <pc:sldMk cId="0" sldId="257"/>
        </pc:sldMkLst>
        <pc:spChg chg="mod">
          <ac:chgData name="Caryn E Muckey" userId="c035209d-1d7b-49cc-9b1f-4f029dd54181" providerId="ADAL" clId="{126CF11D-879E-4900-BD68-60C3BF7E1E0E}" dt="2022-11-22T15:57:27.685" v="876" actId="2057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Caryn E Muckey" userId="c035209d-1d7b-49cc-9b1f-4f029dd54181" providerId="ADAL" clId="{126CF11D-879E-4900-BD68-60C3BF7E1E0E}" dt="2022-11-18T14:31:33.479" v="1" actId="20577"/>
          <ac:spMkLst>
            <pc:docMk/>
            <pc:sldMk cId="0" sldId="257"/>
            <ac:spMk id="156" creationId="{00000000-0000-0000-0000-000000000000}"/>
          </ac:spMkLst>
        </pc:spChg>
      </pc:sldChg>
      <pc:sldChg chg="modSp mod">
        <pc:chgData name="Caryn E Muckey" userId="c035209d-1d7b-49cc-9b1f-4f029dd54181" providerId="ADAL" clId="{126CF11D-879E-4900-BD68-60C3BF7E1E0E}" dt="2022-11-22T15:50:13.955" v="828" actId="20577"/>
        <pc:sldMkLst>
          <pc:docMk/>
          <pc:sldMk cId="0" sldId="258"/>
        </pc:sldMkLst>
        <pc:spChg chg="mod">
          <ac:chgData name="Caryn E Muckey" userId="c035209d-1d7b-49cc-9b1f-4f029dd54181" providerId="ADAL" clId="{126CF11D-879E-4900-BD68-60C3BF7E1E0E}" dt="2022-11-22T15:50:13.955" v="828" actId="20577"/>
          <ac:spMkLst>
            <pc:docMk/>
            <pc:sldMk cId="0" sldId="258"/>
            <ac:spMk id="161" creationId="{00000000-0000-0000-0000-000000000000}"/>
          </ac:spMkLst>
        </pc:spChg>
      </pc:sldChg>
      <pc:sldChg chg="modSp mod">
        <pc:chgData name="Caryn E Muckey" userId="c035209d-1d7b-49cc-9b1f-4f029dd54181" providerId="ADAL" clId="{126CF11D-879E-4900-BD68-60C3BF7E1E0E}" dt="2022-11-18T14:35:17.838" v="23" actId="20577"/>
        <pc:sldMkLst>
          <pc:docMk/>
          <pc:sldMk cId="0" sldId="259"/>
        </pc:sldMkLst>
        <pc:spChg chg="mod">
          <ac:chgData name="Caryn E Muckey" userId="c035209d-1d7b-49cc-9b1f-4f029dd54181" providerId="ADAL" clId="{126CF11D-879E-4900-BD68-60C3BF7E1E0E}" dt="2022-11-18T14:35:17.838" v="23" actId="20577"/>
          <ac:spMkLst>
            <pc:docMk/>
            <pc:sldMk cId="0" sldId="259"/>
            <ac:spMk id="169" creationId="{00000000-0000-0000-0000-000000000000}"/>
          </ac:spMkLst>
        </pc:spChg>
      </pc:sldChg>
      <pc:sldChg chg="modSp mod">
        <pc:chgData name="Caryn E Muckey" userId="c035209d-1d7b-49cc-9b1f-4f029dd54181" providerId="ADAL" clId="{126CF11D-879E-4900-BD68-60C3BF7E1E0E}" dt="2022-11-18T14:36:19.674" v="39" actId="20577"/>
        <pc:sldMkLst>
          <pc:docMk/>
          <pc:sldMk cId="0" sldId="260"/>
        </pc:sldMkLst>
        <pc:spChg chg="mod">
          <ac:chgData name="Caryn E Muckey" userId="c035209d-1d7b-49cc-9b1f-4f029dd54181" providerId="ADAL" clId="{126CF11D-879E-4900-BD68-60C3BF7E1E0E}" dt="2022-11-18T14:36:19.674" v="39" actId="20577"/>
          <ac:spMkLst>
            <pc:docMk/>
            <pc:sldMk cId="0" sldId="260"/>
            <ac:spMk id="175" creationId="{00000000-0000-0000-0000-000000000000}"/>
          </ac:spMkLst>
        </pc:spChg>
      </pc:sldChg>
      <pc:sldChg chg="modSp mod">
        <pc:chgData name="Caryn E Muckey" userId="c035209d-1d7b-49cc-9b1f-4f029dd54181" providerId="ADAL" clId="{126CF11D-879E-4900-BD68-60C3BF7E1E0E}" dt="2022-11-18T15:14:59.081" v="160"/>
        <pc:sldMkLst>
          <pc:docMk/>
          <pc:sldMk cId="0" sldId="262"/>
        </pc:sldMkLst>
        <pc:spChg chg="mod">
          <ac:chgData name="Caryn E Muckey" userId="c035209d-1d7b-49cc-9b1f-4f029dd54181" providerId="ADAL" clId="{126CF11D-879E-4900-BD68-60C3BF7E1E0E}" dt="2022-11-18T15:14:59.081" v="160"/>
          <ac:spMkLst>
            <pc:docMk/>
            <pc:sldMk cId="0" sldId="262"/>
            <ac:spMk id="10" creationId="{DDE6F7CB-45C6-46F5-9838-966A09A783D7}"/>
          </ac:spMkLst>
        </pc:spChg>
      </pc:sldChg>
      <pc:sldChg chg="modSp mod">
        <pc:chgData name="Caryn E Muckey" userId="c035209d-1d7b-49cc-9b1f-4f029dd54181" providerId="ADAL" clId="{126CF11D-879E-4900-BD68-60C3BF7E1E0E}" dt="2022-11-18T14:43:22.877" v="135" actId="20577"/>
        <pc:sldMkLst>
          <pc:docMk/>
          <pc:sldMk cId="0" sldId="264"/>
        </pc:sldMkLst>
        <pc:spChg chg="mod">
          <ac:chgData name="Caryn E Muckey" userId="c035209d-1d7b-49cc-9b1f-4f029dd54181" providerId="ADAL" clId="{126CF11D-879E-4900-BD68-60C3BF7E1E0E}" dt="2022-11-18T14:43:22.877" v="135" actId="20577"/>
          <ac:spMkLst>
            <pc:docMk/>
            <pc:sldMk cId="0" sldId="264"/>
            <ac:spMk id="199" creationId="{00000000-0000-0000-0000-000000000000}"/>
          </ac:spMkLst>
        </pc:spChg>
      </pc:sldChg>
      <pc:sldChg chg="modSp mod">
        <pc:chgData name="Caryn E Muckey" userId="c035209d-1d7b-49cc-9b1f-4f029dd54181" providerId="ADAL" clId="{126CF11D-879E-4900-BD68-60C3BF7E1E0E}" dt="2022-11-18T14:45:34.368" v="137" actId="14100"/>
        <pc:sldMkLst>
          <pc:docMk/>
          <pc:sldMk cId="0" sldId="270"/>
        </pc:sldMkLst>
        <pc:spChg chg="mod">
          <ac:chgData name="Caryn E Muckey" userId="c035209d-1d7b-49cc-9b1f-4f029dd54181" providerId="ADAL" clId="{126CF11D-879E-4900-BD68-60C3BF7E1E0E}" dt="2022-11-18T14:45:34.368" v="137" actId="14100"/>
          <ac:spMkLst>
            <pc:docMk/>
            <pc:sldMk cId="0" sldId="270"/>
            <ac:spMk id="237" creationId="{00000000-0000-0000-0000-000000000000}"/>
          </ac:spMkLst>
        </pc:spChg>
      </pc:sldChg>
      <pc:sldChg chg="addSp delSp mod">
        <pc:chgData name="Caryn E Muckey" userId="c035209d-1d7b-49cc-9b1f-4f029dd54181" providerId="ADAL" clId="{126CF11D-879E-4900-BD68-60C3BF7E1E0E}" dt="2022-11-18T14:53:18.887" v="139" actId="22"/>
        <pc:sldMkLst>
          <pc:docMk/>
          <pc:sldMk cId="0" sldId="273"/>
        </pc:sldMkLst>
        <pc:picChg chg="add">
          <ac:chgData name="Caryn E Muckey" userId="c035209d-1d7b-49cc-9b1f-4f029dd54181" providerId="ADAL" clId="{126CF11D-879E-4900-BD68-60C3BF7E1E0E}" dt="2022-11-18T14:53:18.887" v="139" actId="22"/>
          <ac:picMkLst>
            <pc:docMk/>
            <pc:sldMk cId="0" sldId="273"/>
            <ac:picMk id="3" creationId="{8E0CB228-2CFE-2F9F-5D7D-AEB7828A58DD}"/>
          </ac:picMkLst>
        </pc:picChg>
        <pc:picChg chg="del">
          <ac:chgData name="Caryn E Muckey" userId="c035209d-1d7b-49cc-9b1f-4f029dd54181" providerId="ADAL" clId="{126CF11D-879E-4900-BD68-60C3BF7E1E0E}" dt="2022-11-18T14:53:17.423" v="138" actId="478"/>
          <ac:picMkLst>
            <pc:docMk/>
            <pc:sldMk cId="0" sldId="273"/>
            <ac:picMk id="8" creationId="{C4DFD009-E50F-4A84-8A3B-80DFDBA6E918}"/>
          </ac:picMkLst>
        </pc:picChg>
      </pc:sldChg>
      <pc:sldChg chg="modSp mod">
        <pc:chgData name="Caryn E Muckey" userId="c035209d-1d7b-49cc-9b1f-4f029dd54181" providerId="ADAL" clId="{126CF11D-879E-4900-BD68-60C3BF7E1E0E}" dt="2022-11-18T14:37:02.189" v="58" actId="20577"/>
        <pc:sldMkLst>
          <pc:docMk/>
          <pc:sldMk cId="2410671729" sldId="274"/>
        </pc:sldMkLst>
        <pc:spChg chg="mod">
          <ac:chgData name="Caryn E Muckey" userId="c035209d-1d7b-49cc-9b1f-4f029dd54181" providerId="ADAL" clId="{126CF11D-879E-4900-BD68-60C3BF7E1E0E}" dt="2022-11-18T14:37:02.189" v="58" actId="20577"/>
          <ac:spMkLst>
            <pc:docMk/>
            <pc:sldMk cId="2410671729" sldId="274"/>
            <ac:spMk id="199" creationId="{00000000-0000-0000-0000-000000000000}"/>
          </ac:spMkLst>
        </pc:spChg>
      </pc:sldChg>
      <pc:sldChg chg="addSp delSp modSp new mod setBg">
        <pc:chgData name="Caryn E Muckey" userId="c035209d-1d7b-49cc-9b1f-4f029dd54181" providerId="ADAL" clId="{126CF11D-879E-4900-BD68-60C3BF7E1E0E}" dt="2022-11-22T12:42:00.102" v="240" actId="20577"/>
        <pc:sldMkLst>
          <pc:docMk/>
          <pc:sldMk cId="1601050359" sldId="275"/>
        </pc:sldMkLst>
        <pc:spChg chg="mod">
          <ac:chgData name="Caryn E Muckey" userId="c035209d-1d7b-49cc-9b1f-4f029dd54181" providerId="ADAL" clId="{126CF11D-879E-4900-BD68-60C3BF7E1E0E}" dt="2022-11-22T12:42:00.102" v="240" actId="20577"/>
          <ac:spMkLst>
            <pc:docMk/>
            <pc:sldMk cId="1601050359" sldId="275"/>
            <ac:spMk id="2" creationId="{38498944-7B4A-EF8F-8D74-9ABAEE182B21}"/>
          </ac:spMkLst>
        </pc:spChg>
        <pc:spChg chg="del">
          <ac:chgData name="Caryn E Muckey" userId="c035209d-1d7b-49cc-9b1f-4f029dd54181" providerId="ADAL" clId="{126CF11D-879E-4900-BD68-60C3BF7E1E0E}" dt="2022-11-22T12:41:12.932" v="199" actId="478"/>
          <ac:spMkLst>
            <pc:docMk/>
            <pc:sldMk cId="1601050359" sldId="275"/>
            <ac:spMk id="3" creationId="{0F0359AB-314E-2AA2-05E8-C42CE40F5C82}"/>
          </ac:spMkLst>
        </pc:spChg>
        <pc:picChg chg="add mod">
          <ac:chgData name="Caryn E Muckey" userId="c035209d-1d7b-49cc-9b1f-4f029dd54181" providerId="ADAL" clId="{126CF11D-879E-4900-BD68-60C3BF7E1E0E}" dt="2022-11-22T12:41:38.733" v="206" actId="1076"/>
          <ac:picMkLst>
            <pc:docMk/>
            <pc:sldMk cId="1601050359" sldId="275"/>
            <ac:picMk id="5" creationId="{EF90E9F7-0636-9237-68C6-3EE766821A46}"/>
          </ac:picMkLst>
        </pc:picChg>
      </pc:sldChg>
      <pc:sldChg chg="new del setBg">
        <pc:chgData name="Caryn E Muckey" userId="c035209d-1d7b-49cc-9b1f-4f029dd54181" providerId="ADAL" clId="{126CF11D-879E-4900-BD68-60C3BF7E1E0E}" dt="2022-11-22T14:49:47.337" v="246" actId="47"/>
        <pc:sldMkLst>
          <pc:docMk/>
          <pc:sldMk cId="3430833050" sldId="276"/>
        </pc:sldMkLst>
      </pc:sldChg>
      <pc:sldChg chg="addSp delSp modSp new mod setBg">
        <pc:chgData name="Caryn E Muckey" userId="c035209d-1d7b-49cc-9b1f-4f029dd54181" providerId="ADAL" clId="{126CF11D-879E-4900-BD68-60C3BF7E1E0E}" dt="2022-11-22T15:57:49.003" v="878" actId="115"/>
        <pc:sldMkLst>
          <pc:docMk/>
          <pc:sldMk cId="1006232955" sldId="277"/>
        </pc:sldMkLst>
        <pc:spChg chg="del mod">
          <ac:chgData name="Caryn E Muckey" userId="c035209d-1d7b-49cc-9b1f-4f029dd54181" providerId="ADAL" clId="{126CF11D-879E-4900-BD68-60C3BF7E1E0E}" dt="2022-11-22T15:52:28.740" v="848" actId="478"/>
          <ac:spMkLst>
            <pc:docMk/>
            <pc:sldMk cId="1006232955" sldId="277"/>
            <ac:spMk id="2" creationId="{36A3E5AD-D8C5-6A18-2A82-6568483B43DC}"/>
          </ac:spMkLst>
        </pc:spChg>
        <pc:spChg chg="add mod">
          <ac:chgData name="Caryn E Muckey" userId="c035209d-1d7b-49cc-9b1f-4f029dd54181" providerId="ADAL" clId="{126CF11D-879E-4900-BD68-60C3BF7E1E0E}" dt="2022-11-22T15:57:49.003" v="878" actId="115"/>
          <ac:spMkLst>
            <pc:docMk/>
            <pc:sldMk cId="1006232955" sldId="277"/>
            <ac:spMk id="3" creationId="{BDD0CFBA-D5EF-9E70-E2EF-1EEE92CA23DA}"/>
          </ac:spMkLst>
        </pc:spChg>
      </pc:sldChg>
      <pc:sldChg chg="addSp modSp new mod setBg">
        <pc:chgData name="Caryn E Muckey" userId="c035209d-1d7b-49cc-9b1f-4f029dd54181" providerId="ADAL" clId="{126CF11D-879E-4900-BD68-60C3BF7E1E0E}" dt="2022-11-22T16:19:02.397" v="881" actId="22"/>
        <pc:sldMkLst>
          <pc:docMk/>
          <pc:sldMk cId="2770827801" sldId="278"/>
        </pc:sldMkLst>
        <pc:spChg chg="mod">
          <ac:chgData name="Caryn E Muckey" userId="c035209d-1d7b-49cc-9b1f-4f029dd54181" providerId="ADAL" clId="{126CF11D-879E-4900-BD68-60C3BF7E1E0E}" dt="2022-11-22T16:05:53.169" v="880" actId="255"/>
          <ac:spMkLst>
            <pc:docMk/>
            <pc:sldMk cId="2770827801" sldId="278"/>
            <ac:spMk id="2" creationId="{44348EC5-64AF-CE82-C06D-1BFAB234CF59}"/>
          </ac:spMkLst>
        </pc:spChg>
        <pc:picChg chg="add">
          <ac:chgData name="Caryn E Muckey" userId="c035209d-1d7b-49cc-9b1f-4f029dd54181" providerId="ADAL" clId="{126CF11D-879E-4900-BD68-60C3BF7E1E0E}" dt="2022-11-22T16:19:02.397" v="881" actId="22"/>
          <ac:picMkLst>
            <pc:docMk/>
            <pc:sldMk cId="2770827801" sldId="278"/>
            <ac:picMk id="4" creationId="{6942610C-5915-8962-43B8-B363ABEA508A}"/>
          </ac:picMkLst>
        </pc:picChg>
      </pc:sldChg>
      <pc:sldMasterChg chg="delSldLayout">
        <pc:chgData name="Caryn E Muckey" userId="c035209d-1d7b-49cc-9b1f-4f029dd54181" providerId="ADAL" clId="{126CF11D-879E-4900-BD68-60C3BF7E1E0E}" dt="2022-11-22T14:49:47.337" v="246" actId="47"/>
        <pc:sldMasterMkLst>
          <pc:docMk/>
          <pc:sldMasterMk cId="0" sldId="2147483674"/>
        </pc:sldMasterMkLst>
        <pc:sldLayoutChg chg="del">
          <pc:chgData name="Caryn E Muckey" userId="c035209d-1d7b-49cc-9b1f-4f029dd54181" providerId="ADAL" clId="{126CF11D-879E-4900-BD68-60C3BF7E1E0E}" dt="2022-11-22T14:49:47.337" v="246" actId="47"/>
          <pc:sldLayoutMkLst>
            <pc:docMk/>
            <pc:sldMasterMk cId="0" sldId="2147483674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2700"/>
            <a:ext cx="4673825" cy="3463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7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399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5661233"/>
            <a:ext cx="8976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5661167"/>
            <a:ext cx="897600" cy="11967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2425700"/>
            <a:ext cx="82221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3718840"/>
            <a:ext cx="82221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753800"/>
            <a:ext cx="8222100" cy="13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875100"/>
            <a:ext cx="9144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875133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21800"/>
            <a:ext cx="88266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33"/>
            <a:ext cx="58674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-98100" y="3374700"/>
            <a:ext cx="6858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477067"/>
            <a:ext cx="2808000" cy="12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954400"/>
            <a:ext cx="28080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089325" y="3375050"/>
            <a:ext cx="68571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3705956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-100"/>
            <a:ext cx="9144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6163733"/>
            <a:ext cx="9144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6262433"/>
            <a:ext cx="8382000" cy="5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678033"/>
            <a:ext cx="82221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4406167"/>
            <a:ext cx="82221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493375" y="1186566"/>
            <a:ext cx="81171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Planning Your Future</a:t>
            </a:r>
            <a:endParaRPr dirty="0">
              <a:solidFill>
                <a:srgbClr val="FC9804"/>
              </a:solidFill>
              <a:latin typeface="Arial Black" panose="020B0A04020102020204" pitchFamily="34" charset="0"/>
            </a:endParaRPr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1"/>
          </p:nvPr>
        </p:nvSpPr>
        <p:spPr>
          <a:xfrm>
            <a:off x="723900" y="2095500"/>
            <a:ext cx="76962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endParaRPr sz="36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High School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 of 2026</a:t>
            </a: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35C08AE-EBFA-43AC-9966-AD0357CB4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90" y="4762500"/>
            <a:ext cx="2449669" cy="18609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D0CFBA-D5EF-9E70-E2EF-1EEE92CA23DA}"/>
              </a:ext>
            </a:extLst>
          </p:cNvPr>
          <p:cNvSpPr txBox="1"/>
          <p:nvPr/>
        </p:nvSpPr>
        <p:spPr>
          <a:xfrm>
            <a:off x="328773" y="2644170"/>
            <a:ext cx="8486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C9804"/>
              </a:buClr>
            </a:pPr>
            <a:r>
              <a:rPr lang="en-US" sz="4800" b="1" u="sng" dirty="0">
                <a:solidFill>
                  <a:schemeClr val="bg1"/>
                </a:solidFill>
              </a:rPr>
              <a:t>Identify</a:t>
            </a:r>
            <a:r>
              <a:rPr lang="en-US" sz="4800" dirty="0">
                <a:solidFill>
                  <a:schemeClr val="bg1"/>
                </a:solidFill>
              </a:rPr>
              <a:t> which diploma type is appropriate for you</a:t>
            </a:r>
          </a:p>
        </p:txBody>
      </p:sp>
    </p:spTree>
    <p:extLst>
      <p:ext uri="{BB962C8B-B14F-4D97-AF65-F5344CB8AC3E}">
        <p14:creationId xmlns:p14="http://schemas.microsoft.com/office/powerpoint/2010/main" val="100623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unito"/>
              <a:buNone/>
            </a:pPr>
            <a:r>
              <a:rPr lang="en-US" sz="4400" b="1" i="0" u="none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Diploma Requirements</a:t>
            </a:r>
            <a:endParaRPr sz="4400" b="1" i="0" u="none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533400" y="1371600"/>
            <a:ext cx="4229100" cy="53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Regents</a:t>
            </a:r>
            <a:r>
              <a:rPr lang="en-US" sz="20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Credits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Social Studies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</p:txBody>
      </p:sp>
      <p:sp useBgFill="1"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4914900" y="1371600"/>
            <a:ext cx="3834600" cy="54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Advanced Regents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0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 Social Studies</a:t>
            </a:r>
            <a:endParaRPr sz="16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its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Credits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ts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½ C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lang="en-US" sz="24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  <a:p>
            <a:pPr marL="342900" lvl="0" indent="-236220" algn="l" rtl="0"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Regents Diploma </a:t>
            </a:r>
            <a:b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Required Regents Exams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592050" y="1871475"/>
            <a:ext cx="8018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3200" b="0" i="0" u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dirty="0">
              <a:solidFill>
                <a:schemeClr val="bg1"/>
              </a:solidFill>
            </a:endParaRPr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(ELA)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1 Regents Exam:</a:t>
            </a:r>
            <a:endParaRPr sz="3000" dirty="0"/>
          </a:p>
          <a:p>
            <a:pPr marL="8001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C9804"/>
              </a:buClr>
              <a:buSzPts val="1680"/>
              <a:buFont typeface="Wingdings" panose="05000000000000000000" pitchFamily="2" charset="2"/>
              <a:buChar char="§"/>
            </a:pPr>
            <a:r>
              <a:rPr lang="en-US" sz="24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Biology, Chemistry, Physics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4000"/>
              <a:buFont typeface="Arial"/>
              <a:buNone/>
            </a:pPr>
            <a: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Advanced Regents Diploma </a:t>
            </a:r>
            <a:b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Required Regents Exams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840658" y="1736700"/>
            <a:ext cx="7769942" cy="456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3200" b="0" i="0" u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sz="3200" dirty="0">
              <a:solidFill>
                <a:srgbClr val="FC9804"/>
              </a:solidFill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ELA) – Grade 11</a:t>
            </a:r>
            <a:endParaRPr sz="32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32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32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Math: Algebra I, Geometry,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II</a:t>
            </a:r>
            <a:endParaRPr sz="3200" b="0" i="0" u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Regents Exams:</a:t>
            </a:r>
            <a:endParaRPr sz="3200" dirty="0"/>
          </a:p>
          <a:p>
            <a:pPr marL="914400" lvl="0" indent="-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C9804"/>
              </a:buClr>
              <a:buSzPts val="1400"/>
              <a:buFont typeface="Wingdings" panose="05000000000000000000" pitchFamily="2" charset="2"/>
              <a:buChar char="§"/>
            </a:pPr>
            <a:r>
              <a:rPr lang="en-US" sz="32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</a:t>
            </a:r>
            <a:r>
              <a:rPr lang="en-US" sz="32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Biology</a:t>
            </a:r>
            <a:r>
              <a:rPr lang="en-US" sz="32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Chemistry, Physics</a:t>
            </a:r>
            <a:endParaRPr sz="32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bg1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World Language – Local exam given in 3</a:t>
            </a:r>
            <a:r>
              <a:rPr lang="en-US" sz="3200" b="0" i="0" u="none" baseline="30000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year</a:t>
            </a:r>
            <a:endParaRPr sz="3200" dirty="0">
              <a:solidFill>
                <a:srgbClr val="FC980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Additional Graduation Requirements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74975" y="1465964"/>
            <a:ext cx="8515800" cy="539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600" dirty="0">
                <a:solidFill>
                  <a:schemeClr val="bg1"/>
                </a:solidFill>
              </a:rPr>
              <a:t>All students must complete 20 hours of community service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Complete 5 hours each year to stay on track</a:t>
            </a:r>
          </a:p>
          <a:p>
            <a:pPr marL="1714500" lvl="3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Current School Opportunities: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Birthday Bag (5 hours per bag)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Cans (1 hour per 3 cans)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JROTC </a:t>
            </a:r>
            <a:r>
              <a:rPr lang="en-US" dirty="0">
                <a:solidFill>
                  <a:schemeClr val="bg1"/>
                </a:solidFill>
              </a:rPr>
              <a:t>(for students in class, ask teacher for more information)</a:t>
            </a:r>
          </a:p>
          <a:p>
            <a:pPr marL="34290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200" dirty="0">
                <a:solidFill>
                  <a:schemeClr val="bg1"/>
                </a:solidFill>
              </a:rPr>
              <a:t>Other ways to find out about community service: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Community Service Bulletin Board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Mexico HS website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Ms. Wood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Announcements 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2800" dirty="0">
              <a:solidFill>
                <a:schemeClr val="bg1"/>
              </a:solidFill>
            </a:endParaRPr>
          </a:p>
          <a:p>
            <a:pPr marL="1863090" lvl="4" indent="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7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Working toward your goals...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2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Choose the strongest &amp; most realistic course load you can successfully complete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ake an advanced or dual enrollment course! 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CTE program at </a:t>
            </a:r>
            <a:r>
              <a:rPr lang="en-US" sz="3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BOCES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for 11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grade.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involved both in &amp; out of school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25500" y="91735"/>
            <a:ext cx="8285100" cy="11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Dual Enrollment Courses</a:t>
            </a:r>
            <a:endParaRPr sz="3600" dirty="0">
              <a:solidFill>
                <a:srgbClr val="FC980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8CD33E-6160-4798-9030-5FCFDDD20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40" y="2647138"/>
            <a:ext cx="3207648" cy="4210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28A172-30C8-4082-9475-9CFA3D83A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888" y="2647138"/>
            <a:ext cx="2608149" cy="4203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5488E-1DC2-42C2-9D4B-4B0AFB45D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037" y="2647138"/>
            <a:ext cx="3165320" cy="2028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E6F7CB-45C6-46F5-9838-966A09A783D7}"/>
              </a:ext>
            </a:extLst>
          </p:cNvPr>
          <p:cNvSpPr txBox="1"/>
          <p:nvPr/>
        </p:nvSpPr>
        <p:spPr>
          <a:xfrm>
            <a:off x="291476" y="1075791"/>
            <a:ext cx="856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though SUNY Oswego, Cayuga Community College, Rochester Institute of Technology, SUNY Morrisville and Onondaga Community College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during the regular school day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u="sng">
                <a:solidFill>
                  <a:schemeClr val="bg1"/>
                </a:solidFill>
              </a:rPr>
              <a:t>Most</a:t>
            </a:r>
            <a:r>
              <a:rPr lang="en-US" sz="1800">
                <a:solidFill>
                  <a:schemeClr val="bg1"/>
                </a:solidFill>
              </a:rPr>
              <a:t> Dual Enrollment classes are FREE to Mexico Students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Typically Grades 10-12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2E522-7733-4F8B-9FF2-1AFA937590A6}"/>
              </a:ext>
            </a:extLst>
          </p:cNvPr>
          <p:cNvSpPr txBox="1"/>
          <p:nvPr/>
        </p:nvSpPr>
        <p:spPr>
          <a:xfrm>
            <a:off x="6165410" y="4925085"/>
            <a:ext cx="2687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** Some College Classes are not offered yearly. Speak with your counselor for more information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 err="1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CiTi</a:t>
            </a: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 BOCES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594804" y="1273800"/>
            <a:ext cx="8015796" cy="4372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programs offered at </a:t>
            </a:r>
            <a:r>
              <a:rPr lang="en-US" sz="2800" b="0" i="0" u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11</a:t>
            </a:r>
            <a:r>
              <a:rPr lang="en-US" sz="28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28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 students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 credits per year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Integrated credits based on program</a:t>
            </a:r>
          </a:p>
          <a:p>
            <a:pPr marL="800100" lvl="1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Science, Math, English 12 and/or PE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 years required for most certifications</a:t>
            </a:r>
            <a:endParaRPr lang="en-US"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ollege </a:t>
            </a: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redits offered in some programs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covers tuition costs &amp; provides transportation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Eligibility- </a:t>
            </a: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good attendance, behavior &amp; 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be on track for graduation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8944-7B4A-EF8F-8D74-9ABAEE182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5103"/>
            <a:ext cx="7543800" cy="64511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C9804"/>
                </a:solidFill>
                <a:latin typeface="Nunito" pitchFamily="2" charset="0"/>
              </a:rPr>
              <a:t>DISTANCE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90E9F7-0636-9237-68C6-3EE76682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7" y="710214"/>
            <a:ext cx="8221525" cy="59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5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title"/>
          </p:nvPr>
        </p:nvSpPr>
        <p:spPr>
          <a:xfrm>
            <a:off x="49350" y="49350"/>
            <a:ext cx="90288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3600" b="1" dirty="0">
                <a:solidFill>
                  <a:srgbClr val="FC9804"/>
                </a:solidFill>
                <a:latin typeface="Nunito" pitchFamily="2" charset="0"/>
                <a:cs typeface="Arial"/>
                <a:sym typeface="Arial"/>
              </a:rPr>
              <a:t>Creating your Schedule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1"/>
          </p:nvPr>
        </p:nvSpPr>
        <p:spPr>
          <a:xfrm>
            <a:off x="106950" y="1480149"/>
            <a:ext cx="8930100" cy="52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have 6.5 credits in your schedule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Semester classes = .5 credit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Full year classes = 1 credit</a:t>
            </a:r>
          </a:p>
          <a:p>
            <a:pPr marL="1257300" lvl="2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PE is .5 credit </a:t>
            </a:r>
            <a:endParaRPr sz="24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Course descriptions can be found on our website: High School &gt; Student Services &gt; Course Catalog</a:t>
            </a:r>
            <a:endParaRPr sz="28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Counselors will return during your English class to meet individually with you for planning next years courses. 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2400"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>
            <a:spLocks noGrp="1"/>
          </p:cNvSpPr>
          <p:nvPr>
            <p:ph type="title"/>
          </p:nvPr>
        </p:nvSpPr>
        <p:spPr>
          <a:xfrm>
            <a:off x="0" y="150140"/>
            <a:ext cx="1312752" cy="655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0CB228-2CFE-2F9F-5D7D-AEB7828A5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030" y="0"/>
            <a:ext cx="56839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8EC5-64AF-CE82-C06D-1BFAB234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04800"/>
            <a:ext cx="8045521" cy="14319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FC9804"/>
                </a:solidFill>
                <a:latin typeface="Nunito" pitchFamily="2" charset="0"/>
              </a:rPr>
              <a:t>Exit Ticket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2610C-5915-8962-43B8-B363ABEA5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1552575"/>
            <a:ext cx="38481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27801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</TotalTime>
  <Words>547</Words>
  <Application>Microsoft Office PowerPoint</Application>
  <PresentationFormat>On-screen Show (4:3)</PresentationFormat>
  <Paragraphs>90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</vt:lpstr>
      <vt:lpstr>Roboto</vt:lpstr>
      <vt:lpstr>Noto Sans Symbols</vt:lpstr>
      <vt:lpstr>Wingdings</vt:lpstr>
      <vt:lpstr>Arial Black</vt:lpstr>
      <vt:lpstr>Arial</vt:lpstr>
      <vt:lpstr>Material</vt:lpstr>
      <vt:lpstr>Planning Your Future</vt:lpstr>
      <vt:lpstr>PowerPoint Presentation</vt:lpstr>
      <vt:lpstr>Diploma Requirements</vt:lpstr>
      <vt:lpstr>Regents Diploma  Required Regents Exams</vt:lpstr>
      <vt:lpstr>Advanced Regents Diploma  Required Regents Exams</vt:lpstr>
      <vt:lpstr>Additional Graduation Requirements</vt:lpstr>
      <vt:lpstr>Working toward your goals...</vt:lpstr>
      <vt:lpstr>Dual Enrollment Courses</vt:lpstr>
      <vt:lpstr>CiTi BOCES</vt:lpstr>
      <vt:lpstr>DISTANCE LEARNING</vt:lpstr>
      <vt:lpstr>Creating your Schedule</vt:lpstr>
      <vt:lpstr>C O U R S E  S E L E C T I O N S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York State Graduation Requirements</dc:title>
  <dc:creator>Caryn E Muckey</dc:creator>
  <cp:lastModifiedBy>Caryn E Muckey</cp:lastModifiedBy>
  <cp:revision>1</cp:revision>
  <dcterms:modified xsi:type="dcterms:W3CDTF">2022-11-22T16:19:11Z</dcterms:modified>
</cp:coreProperties>
</file>