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83" r:id="rId3"/>
    <p:sldId id="280" r:id="rId4"/>
    <p:sldId id="281" r:id="rId5"/>
    <p:sldId id="291" r:id="rId6"/>
    <p:sldId id="293" r:id="rId7"/>
    <p:sldId id="289" r:id="rId8"/>
    <p:sldId id="288" r:id="rId9"/>
    <p:sldId id="292" r:id="rId10"/>
    <p:sldId id="294" r:id="rId11"/>
    <p:sldId id="290" r:id="rId12"/>
    <p:sldId id="295" r:id="rId13"/>
    <p:sldId id="284" r:id="rId14"/>
    <p:sldId id="278" r:id="rId15"/>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750ABB-02B8-41D8-8347-1BB98CD9BB9C}" v="1226" dt="2023-06-29T21:16:44.1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0" d="100"/>
          <a:sy n="40" d="100"/>
        </p:scale>
        <p:origin x="1020" y="54"/>
      </p:cViewPr>
      <p:guideLst/>
    </p:cSldViewPr>
  </p:slideViewPr>
  <p:notesTextViewPr>
    <p:cViewPr>
      <p:scale>
        <a:sx n="1" d="1"/>
        <a:sy n="1" d="1"/>
      </p:scale>
      <p:origin x="0" y="0"/>
    </p:cViewPr>
  </p:notesTextViewPr>
  <p:notesViewPr>
    <p:cSldViewPr snapToGrid="0">
      <p:cViewPr>
        <p:scale>
          <a:sx n="100" d="100"/>
          <a:sy n="100" d="100"/>
        </p:scale>
        <p:origin x="1042" y="-23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5FB9AC-BF4A-462D-A899-E025654DEB8D}"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en-US"/>
        </a:p>
      </dgm:t>
    </dgm:pt>
    <dgm:pt modelId="{EDA820C3-DD7D-42C0-93F5-22E07039B097}">
      <dgm:prSet/>
      <dgm:spPr/>
      <dgm:t>
        <a:bodyPr/>
        <a:lstStyle/>
        <a:p>
          <a:r>
            <a:rPr lang="en-US"/>
            <a:t>The original plan and subsequent amendments have been created with input from various stakeholders. Additionally, anyone in the community is welcome to reach out at any time  to the Superintendent, Dr. Donna Runner, to offer feedback on the implementation of the plan and the use of the funds. </a:t>
          </a:r>
        </a:p>
      </dgm:t>
    </dgm:pt>
    <dgm:pt modelId="{FC0AF664-B960-4FF5-9022-BD1399DF2BAA}" type="parTrans" cxnId="{7B8499F6-DE81-49ED-AEA2-6638146B6984}">
      <dgm:prSet/>
      <dgm:spPr/>
      <dgm:t>
        <a:bodyPr/>
        <a:lstStyle/>
        <a:p>
          <a:endParaRPr lang="en-US"/>
        </a:p>
      </dgm:t>
    </dgm:pt>
    <dgm:pt modelId="{B009EAF1-1733-4EC1-BE44-13AE2A3911BF}" type="sibTrans" cxnId="{7B8499F6-DE81-49ED-AEA2-6638146B6984}">
      <dgm:prSet/>
      <dgm:spPr/>
      <dgm:t>
        <a:bodyPr/>
        <a:lstStyle/>
        <a:p>
          <a:endParaRPr lang="en-US"/>
        </a:p>
      </dgm:t>
    </dgm:pt>
    <dgm:pt modelId="{DCB91050-6562-45D3-9BBB-61EB335844DF}">
      <dgm:prSet/>
      <dgm:spPr/>
      <dgm:t>
        <a:bodyPr/>
        <a:lstStyle/>
        <a:p>
          <a:r>
            <a:rPr lang="en-US" dirty="0"/>
            <a:t>Through the various emergency acts for schools, the District applied for and was approved for funding through an initial GEER, ESSER I, ESSER II, ESSER III, ARP Homeless Children and Youth Part I and ARP Homeless Children and Youth Part II. The funds were allocated to districts to prepare for and respond to the coronavirus.</a:t>
          </a:r>
        </a:p>
      </dgm:t>
    </dgm:pt>
    <dgm:pt modelId="{1B845153-53EB-4597-A816-1E9B7E9D0021}" type="parTrans" cxnId="{88B80A03-3B3A-4B7A-A626-FBA4349469E0}">
      <dgm:prSet/>
      <dgm:spPr/>
      <dgm:t>
        <a:bodyPr/>
        <a:lstStyle/>
        <a:p>
          <a:endParaRPr lang="en-US"/>
        </a:p>
      </dgm:t>
    </dgm:pt>
    <dgm:pt modelId="{44522BC7-1326-41EA-B76E-6AA5D6DD2BDD}" type="sibTrans" cxnId="{88B80A03-3B3A-4B7A-A626-FBA4349469E0}">
      <dgm:prSet/>
      <dgm:spPr/>
      <dgm:t>
        <a:bodyPr/>
        <a:lstStyle/>
        <a:p>
          <a:endParaRPr lang="en-US"/>
        </a:p>
      </dgm:t>
    </dgm:pt>
    <dgm:pt modelId="{E6B8D251-010C-4716-AE59-015ED8A4BEBF}" type="pres">
      <dgm:prSet presAssocID="{3B5FB9AC-BF4A-462D-A899-E025654DEB8D}" presName="linear" presStyleCnt="0">
        <dgm:presLayoutVars>
          <dgm:animLvl val="lvl"/>
          <dgm:resizeHandles val="exact"/>
        </dgm:presLayoutVars>
      </dgm:prSet>
      <dgm:spPr/>
    </dgm:pt>
    <dgm:pt modelId="{04369383-A039-41E2-A763-BC9AD3DB2DDC}" type="pres">
      <dgm:prSet presAssocID="{EDA820C3-DD7D-42C0-93F5-22E07039B097}" presName="parentText" presStyleLbl="node1" presStyleIdx="0" presStyleCnt="2">
        <dgm:presLayoutVars>
          <dgm:chMax val="0"/>
          <dgm:bulletEnabled val="1"/>
        </dgm:presLayoutVars>
      </dgm:prSet>
      <dgm:spPr/>
    </dgm:pt>
    <dgm:pt modelId="{F73D91B6-362D-4683-8786-B62374CBF2F1}" type="pres">
      <dgm:prSet presAssocID="{B009EAF1-1733-4EC1-BE44-13AE2A3911BF}" presName="spacer" presStyleCnt="0"/>
      <dgm:spPr/>
    </dgm:pt>
    <dgm:pt modelId="{48FCCED7-E3FA-4AA6-99C6-A5B83CDD6E86}" type="pres">
      <dgm:prSet presAssocID="{DCB91050-6562-45D3-9BBB-61EB335844DF}" presName="parentText" presStyleLbl="node1" presStyleIdx="1" presStyleCnt="2">
        <dgm:presLayoutVars>
          <dgm:chMax val="0"/>
          <dgm:bulletEnabled val="1"/>
        </dgm:presLayoutVars>
      </dgm:prSet>
      <dgm:spPr/>
    </dgm:pt>
  </dgm:ptLst>
  <dgm:cxnLst>
    <dgm:cxn modelId="{88B80A03-3B3A-4B7A-A626-FBA4349469E0}" srcId="{3B5FB9AC-BF4A-462D-A899-E025654DEB8D}" destId="{DCB91050-6562-45D3-9BBB-61EB335844DF}" srcOrd="1" destOrd="0" parTransId="{1B845153-53EB-4597-A816-1E9B7E9D0021}" sibTransId="{44522BC7-1326-41EA-B76E-6AA5D6DD2BDD}"/>
    <dgm:cxn modelId="{4DF4D23A-1CEC-470C-A4F4-2B99869BCE55}" type="presOf" srcId="{3B5FB9AC-BF4A-462D-A899-E025654DEB8D}" destId="{E6B8D251-010C-4716-AE59-015ED8A4BEBF}" srcOrd="0" destOrd="0" presId="urn:microsoft.com/office/officeart/2005/8/layout/vList2"/>
    <dgm:cxn modelId="{DBFA9856-CAE7-47A2-A2A7-16B13DCED12D}" type="presOf" srcId="{DCB91050-6562-45D3-9BBB-61EB335844DF}" destId="{48FCCED7-E3FA-4AA6-99C6-A5B83CDD6E86}" srcOrd="0" destOrd="0" presId="urn:microsoft.com/office/officeart/2005/8/layout/vList2"/>
    <dgm:cxn modelId="{AE4911DA-67A4-4085-B515-10A2AEF05AE4}" type="presOf" srcId="{EDA820C3-DD7D-42C0-93F5-22E07039B097}" destId="{04369383-A039-41E2-A763-BC9AD3DB2DDC}" srcOrd="0" destOrd="0" presId="urn:microsoft.com/office/officeart/2005/8/layout/vList2"/>
    <dgm:cxn modelId="{7B8499F6-DE81-49ED-AEA2-6638146B6984}" srcId="{3B5FB9AC-BF4A-462D-A899-E025654DEB8D}" destId="{EDA820C3-DD7D-42C0-93F5-22E07039B097}" srcOrd="0" destOrd="0" parTransId="{FC0AF664-B960-4FF5-9022-BD1399DF2BAA}" sibTransId="{B009EAF1-1733-4EC1-BE44-13AE2A3911BF}"/>
    <dgm:cxn modelId="{76E1E43D-D6D3-4700-B505-CAA75505549D}" type="presParOf" srcId="{E6B8D251-010C-4716-AE59-015ED8A4BEBF}" destId="{04369383-A039-41E2-A763-BC9AD3DB2DDC}" srcOrd="0" destOrd="0" presId="urn:microsoft.com/office/officeart/2005/8/layout/vList2"/>
    <dgm:cxn modelId="{A3D0878B-C6F3-47A2-8887-3C742521D144}" type="presParOf" srcId="{E6B8D251-010C-4716-AE59-015ED8A4BEBF}" destId="{F73D91B6-362D-4683-8786-B62374CBF2F1}" srcOrd="1" destOrd="0" presId="urn:microsoft.com/office/officeart/2005/8/layout/vList2"/>
    <dgm:cxn modelId="{928AABFA-9202-4EBD-9A6D-44A4F113A1D8}" type="presParOf" srcId="{E6B8D251-010C-4716-AE59-015ED8A4BEBF}" destId="{48FCCED7-E3FA-4AA6-99C6-A5B83CDD6E86}"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8B14B0-1BA6-46B6-9F7B-52430B8B2F3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86C6B83-E0EA-4F4F-825A-2B76FC57043E}">
      <dgm:prSet/>
      <dgm:spPr/>
      <dgm:t>
        <a:bodyPr/>
        <a:lstStyle/>
        <a:p>
          <a:r>
            <a:rPr lang="en-US" b="1"/>
            <a:t>GEER	Fully expended</a:t>
          </a:r>
          <a:endParaRPr lang="en-US"/>
        </a:p>
      </dgm:t>
    </dgm:pt>
    <dgm:pt modelId="{F092C4E0-042E-48D3-A1A6-69F2BFD2F74E}" type="parTrans" cxnId="{7E316248-BD0D-4E05-BAAF-4FBF71351763}">
      <dgm:prSet/>
      <dgm:spPr/>
      <dgm:t>
        <a:bodyPr/>
        <a:lstStyle/>
        <a:p>
          <a:endParaRPr lang="en-US"/>
        </a:p>
      </dgm:t>
    </dgm:pt>
    <dgm:pt modelId="{03471947-F452-4FD5-86AA-610BB4CA65FA}" type="sibTrans" cxnId="{7E316248-BD0D-4E05-BAAF-4FBF71351763}">
      <dgm:prSet/>
      <dgm:spPr/>
      <dgm:t>
        <a:bodyPr/>
        <a:lstStyle/>
        <a:p>
          <a:endParaRPr lang="en-US"/>
        </a:p>
      </dgm:t>
    </dgm:pt>
    <dgm:pt modelId="{5861B9DF-7084-4D6D-9255-A18E3F0F4044}">
      <dgm:prSet/>
      <dgm:spPr/>
      <dgm:t>
        <a:bodyPr/>
        <a:lstStyle/>
        <a:p>
          <a:r>
            <a:rPr lang="en-US" dirty="0"/>
            <a:t>Foreign Language Teacher</a:t>
          </a:r>
        </a:p>
      </dgm:t>
    </dgm:pt>
    <dgm:pt modelId="{6EDD20E6-46AC-4CF4-B36B-AB25B6C36ED9}" type="parTrans" cxnId="{5029A4FB-08C1-44A3-9DA5-11978FF1B1A2}">
      <dgm:prSet/>
      <dgm:spPr/>
      <dgm:t>
        <a:bodyPr/>
        <a:lstStyle/>
        <a:p>
          <a:endParaRPr lang="en-US"/>
        </a:p>
      </dgm:t>
    </dgm:pt>
    <dgm:pt modelId="{39457FAD-DE1A-43EB-8A54-F7CB17771987}" type="sibTrans" cxnId="{5029A4FB-08C1-44A3-9DA5-11978FF1B1A2}">
      <dgm:prSet/>
      <dgm:spPr/>
      <dgm:t>
        <a:bodyPr/>
        <a:lstStyle/>
        <a:p>
          <a:endParaRPr lang="en-US"/>
        </a:p>
      </dgm:t>
    </dgm:pt>
    <dgm:pt modelId="{BB608770-8812-4619-B3C3-0EBF818D5CC4}">
      <dgm:prSet/>
      <dgm:spPr/>
      <dgm:t>
        <a:bodyPr/>
        <a:lstStyle/>
        <a:p>
          <a:r>
            <a:rPr lang="en-US" dirty="0"/>
            <a:t>Instructional Technology Trainers (BOCES)</a:t>
          </a:r>
        </a:p>
      </dgm:t>
    </dgm:pt>
    <dgm:pt modelId="{6D439D99-BE45-49EA-B711-3E40D21349BC}" type="parTrans" cxnId="{9E157A5D-AC02-407A-93A3-2D580777174A}">
      <dgm:prSet/>
      <dgm:spPr/>
      <dgm:t>
        <a:bodyPr/>
        <a:lstStyle/>
        <a:p>
          <a:endParaRPr lang="en-US"/>
        </a:p>
      </dgm:t>
    </dgm:pt>
    <dgm:pt modelId="{808F8129-69B4-4B51-B211-4DABF56A62B4}" type="sibTrans" cxnId="{9E157A5D-AC02-407A-93A3-2D580777174A}">
      <dgm:prSet/>
      <dgm:spPr/>
      <dgm:t>
        <a:bodyPr/>
        <a:lstStyle/>
        <a:p>
          <a:endParaRPr lang="en-US"/>
        </a:p>
      </dgm:t>
    </dgm:pt>
    <dgm:pt modelId="{2495739C-9038-4C04-BB67-3FF738D02266}">
      <dgm:prSet/>
      <dgm:spPr/>
      <dgm:t>
        <a:bodyPr/>
        <a:lstStyle/>
        <a:p>
          <a:r>
            <a:rPr lang="en-US" b="1" dirty="0"/>
            <a:t>ESSER I 		Fully expended</a:t>
          </a:r>
          <a:endParaRPr lang="en-US" dirty="0"/>
        </a:p>
      </dgm:t>
    </dgm:pt>
    <dgm:pt modelId="{AECBE99F-336D-4D66-A54E-25BBF284D4F2}" type="parTrans" cxnId="{663CC4BC-6DC6-4941-A5AF-13D9ACE205FE}">
      <dgm:prSet/>
      <dgm:spPr/>
      <dgm:t>
        <a:bodyPr/>
        <a:lstStyle/>
        <a:p>
          <a:endParaRPr lang="en-US"/>
        </a:p>
      </dgm:t>
    </dgm:pt>
    <dgm:pt modelId="{2B7953E3-50C0-46A3-86D5-6052A26F1506}" type="sibTrans" cxnId="{663CC4BC-6DC6-4941-A5AF-13D9ACE205FE}">
      <dgm:prSet/>
      <dgm:spPr/>
      <dgm:t>
        <a:bodyPr/>
        <a:lstStyle/>
        <a:p>
          <a:endParaRPr lang="en-US"/>
        </a:p>
      </dgm:t>
    </dgm:pt>
    <dgm:pt modelId="{766A4FDF-086A-4308-94AA-25604AD972C9}">
      <dgm:prSet/>
      <dgm:spPr/>
      <dgm:t>
        <a:bodyPr/>
        <a:lstStyle/>
        <a:p>
          <a:r>
            <a:rPr lang="en-US" dirty="0"/>
            <a:t>Foreign Language Teachers</a:t>
          </a:r>
        </a:p>
      </dgm:t>
    </dgm:pt>
    <dgm:pt modelId="{7A540BC3-845E-41A1-B480-A44C43346ED2}" type="parTrans" cxnId="{497E8FAC-647D-4B55-9EB2-F1682E06E53E}">
      <dgm:prSet/>
      <dgm:spPr/>
      <dgm:t>
        <a:bodyPr/>
        <a:lstStyle/>
        <a:p>
          <a:endParaRPr lang="en-US"/>
        </a:p>
      </dgm:t>
    </dgm:pt>
    <dgm:pt modelId="{A828D907-C9E3-47F4-BB18-0580231C41C3}" type="sibTrans" cxnId="{497E8FAC-647D-4B55-9EB2-F1682E06E53E}">
      <dgm:prSet/>
      <dgm:spPr/>
      <dgm:t>
        <a:bodyPr/>
        <a:lstStyle/>
        <a:p>
          <a:endParaRPr lang="en-US"/>
        </a:p>
      </dgm:t>
    </dgm:pt>
    <dgm:pt modelId="{6B7A7D55-4ECE-41AC-B7EE-9457E5ABC41E}">
      <dgm:prSet/>
      <dgm:spPr/>
      <dgm:t>
        <a:bodyPr/>
        <a:lstStyle/>
        <a:p>
          <a:r>
            <a:rPr lang="en-US" dirty="0"/>
            <a:t>Kindergarten Teachers</a:t>
          </a:r>
        </a:p>
      </dgm:t>
    </dgm:pt>
    <dgm:pt modelId="{1FD41BC0-0C3D-4757-BB18-B2019B70C4D4}" type="parTrans" cxnId="{51BC7172-BDA0-4646-8FFC-7AE01B579525}">
      <dgm:prSet/>
      <dgm:spPr/>
      <dgm:t>
        <a:bodyPr/>
        <a:lstStyle/>
        <a:p>
          <a:endParaRPr lang="en-US"/>
        </a:p>
      </dgm:t>
    </dgm:pt>
    <dgm:pt modelId="{151FD7EB-D410-42C6-8674-420E11590164}" type="sibTrans" cxnId="{51BC7172-BDA0-4646-8FFC-7AE01B579525}">
      <dgm:prSet/>
      <dgm:spPr/>
      <dgm:t>
        <a:bodyPr/>
        <a:lstStyle/>
        <a:p>
          <a:endParaRPr lang="en-US"/>
        </a:p>
      </dgm:t>
    </dgm:pt>
    <dgm:pt modelId="{779B1727-F0F4-4941-8DAA-01819E7B60F7}">
      <dgm:prSet/>
      <dgm:spPr/>
      <dgm:t>
        <a:bodyPr/>
        <a:lstStyle/>
        <a:p>
          <a:r>
            <a:rPr lang="en-US" dirty="0"/>
            <a:t>Teaching Assistants</a:t>
          </a:r>
        </a:p>
      </dgm:t>
    </dgm:pt>
    <dgm:pt modelId="{47B9F6D9-E437-478F-84C6-611108530C63}" type="parTrans" cxnId="{A07335F5-4F47-4BB4-B4D7-48D6C86E95AE}">
      <dgm:prSet/>
      <dgm:spPr/>
      <dgm:t>
        <a:bodyPr/>
        <a:lstStyle/>
        <a:p>
          <a:endParaRPr lang="en-US"/>
        </a:p>
      </dgm:t>
    </dgm:pt>
    <dgm:pt modelId="{6F5D4305-488C-480C-8FC1-129EE6D67194}" type="sibTrans" cxnId="{A07335F5-4F47-4BB4-B4D7-48D6C86E95AE}">
      <dgm:prSet/>
      <dgm:spPr/>
      <dgm:t>
        <a:bodyPr/>
        <a:lstStyle/>
        <a:p>
          <a:endParaRPr lang="en-US"/>
        </a:p>
      </dgm:t>
    </dgm:pt>
    <dgm:pt modelId="{7947E32E-4C22-4DEF-BC48-5B31FD2950E9}" type="pres">
      <dgm:prSet presAssocID="{988B14B0-1BA6-46B6-9F7B-52430B8B2F38}" presName="linear" presStyleCnt="0">
        <dgm:presLayoutVars>
          <dgm:animLvl val="lvl"/>
          <dgm:resizeHandles val="exact"/>
        </dgm:presLayoutVars>
      </dgm:prSet>
      <dgm:spPr/>
    </dgm:pt>
    <dgm:pt modelId="{9345E423-43E7-4569-94C3-58108D5C2272}" type="pres">
      <dgm:prSet presAssocID="{286C6B83-E0EA-4F4F-825A-2B76FC57043E}" presName="parentText" presStyleLbl="node1" presStyleIdx="0" presStyleCnt="2">
        <dgm:presLayoutVars>
          <dgm:chMax val="0"/>
          <dgm:bulletEnabled val="1"/>
        </dgm:presLayoutVars>
      </dgm:prSet>
      <dgm:spPr/>
    </dgm:pt>
    <dgm:pt modelId="{2F9AC2A9-D399-4E51-A0AA-3C780E51132A}" type="pres">
      <dgm:prSet presAssocID="{286C6B83-E0EA-4F4F-825A-2B76FC57043E}" presName="childText" presStyleLbl="revTx" presStyleIdx="0" presStyleCnt="2">
        <dgm:presLayoutVars>
          <dgm:bulletEnabled val="1"/>
        </dgm:presLayoutVars>
      </dgm:prSet>
      <dgm:spPr/>
    </dgm:pt>
    <dgm:pt modelId="{A039D8F8-D3DD-4477-963F-6D2505571E7D}" type="pres">
      <dgm:prSet presAssocID="{2495739C-9038-4C04-BB67-3FF738D02266}" presName="parentText" presStyleLbl="node1" presStyleIdx="1" presStyleCnt="2">
        <dgm:presLayoutVars>
          <dgm:chMax val="0"/>
          <dgm:bulletEnabled val="1"/>
        </dgm:presLayoutVars>
      </dgm:prSet>
      <dgm:spPr/>
    </dgm:pt>
    <dgm:pt modelId="{A0803958-631D-4C82-BD14-B0826D25B517}" type="pres">
      <dgm:prSet presAssocID="{2495739C-9038-4C04-BB67-3FF738D02266}" presName="childText" presStyleLbl="revTx" presStyleIdx="1" presStyleCnt="2">
        <dgm:presLayoutVars>
          <dgm:bulletEnabled val="1"/>
        </dgm:presLayoutVars>
      </dgm:prSet>
      <dgm:spPr/>
    </dgm:pt>
  </dgm:ptLst>
  <dgm:cxnLst>
    <dgm:cxn modelId="{33BD3E17-EED9-480B-B0EF-808B953669C4}" type="presOf" srcId="{779B1727-F0F4-4941-8DAA-01819E7B60F7}" destId="{A0803958-631D-4C82-BD14-B0826D25B517}" srcOrd="0" destOrd="2" presId="urn:microsoft.com/office/officeart/2005/8/layout/vList2"/>
    <dgm:cxn modelId="{1B5FD32F-81C1-416C-B4A0-5C2919BB57E6}" type="presOf" srcId="{988B14B0-1BA6-46B6-9F7B-52430B8B2F38}" destId="{7947E32E-4C22-4DEF-BC48-5B31FD2950E9}" srcOrd="0" destOrd="0" presId="urn:microsoft.com/office/officeart/2005/8/layout/vList2"/>
    <dgm:cxn modelId="{FD9E6134-BA85-4F34-BDEC-9D1B17C09EC5}" type="presOf" srcId="{5861B9DF-7084-4D6D-9255-A18E3F0F4044}" destId="{2F9AC2A9-D399-4E51-A0AA-3C780E51132A}" srcOrd="0" destOrd="0" presId="urn:microsoft.com/office/officeart/2005/8/layout/vList2"/>
    <dgm:cxn modelId="{9E157A5D-AC02-407A-93A3-2D580777174A}" srcId="{286C6B83-E0EA-4F4F-825A-2B76FC57043E}" destId="{BB608770-8812-4619-B3C3-0EBF818D5CC4}" srcOrd="1" destOrd="0" parTransId="{6D439D99-BE45-49EA-B711-3E40D21349BC}" sibTransId="{808F8129-69B4-4B51-B211-4DABF56A62B4}"/>
    <dgm:cxn modelId="{13287944-3CD3-422A-9782-A0FDB9DFB4EC}" type="presOf" srcId="{6B7A7D55-4ECE-41AC-B7EE-9457E5ABC41E}" destId="{A0803958-631D-4C82-BD14-B0826D25B517}" srcOrd="0" destOrd="1" presId="urn:microsoft.com/office/officeart/2005/8/layout/vList2"/>
    <dgm:cxn modelId="{DF78AA44-FB27-41F5-8A29-9AA04E77ED1B}" type="presOf" srcId="{286C6B83-E0EA-4F4F-825A-2B76FC57043E}" destId="{9345E423-43E7-4569-94C3-58108D5C2272}" srcOrd="0" destOrd="0" presId="urn:microsoft.com/office/officeart/2005/8/layout/vList2"/>
    <dgm:cxn modelId="{7E316248-BD0D-4E05-BAAF-4FBF71351763}" srcId="{988B14B0-1BA6-46B6-9F7B-52430B8B2F38}" destId="{286C6B83-E0EA-4F4F-825A-2B76FC57043E}" srcOrd="0" destOrd="0" parTransId="{F092C4E0-042E-48D3-A1A6-69F2BFD2F74E}" sibTransId="{03471947-F452-4FD5-86AA-610BB4CA65FA}"/>
    <dgm:cxn modelId="{51BC7172-BDA0-4646-8FFC-7AE01B579525}" srcId="{2495739C-9038-4C04-BB67-3FF738D02266}" destId="{6B7A7D55-4ECE-41AC-B7EE-9457E5ABC41E}" srcOrd="1" destOrd="0" parTransId="{1FD41BC0-0C3D-4757-BB18-B2019B70C4D4}" sibTransId="{151FD7EB-D410-42C6-8674-420E11590164}"/>
    <dgm:cxn modelId="{ED8E9F8A-9E18-4F19-9AF5-A73110850FA7}" type="presOf" srcId="{766A4FDF-086A-4308-94AA-25604AD972C9}" destId="{A0803958-631D-4C82-BD14-B0826D25B517}" srcOrd="0" destOrd="0" presId="urn:microsoft.com/office/officeart/2005/8/layout/vList2"/>
    <dgm:cxn modelId="{497E8FAC-647D-4B55-9EB2-F1682E06E53E}" srcId="{2495739C-9038-4C04-BB67-3FF738D02266}" destId="{766A4FDF-086A-4308-94AA-25604AD972C9}" srcOrd="0" destOrd="0" parTransId="{7A540BC3-845E-41A1-B480-A44C43346ED2}" sibTransId="{A828D907-C9E3-47F4-BB18-0580231C41C3}"/>
    <dgm:cxn modelId="{34FB39B4-5B95-4495-9A2D-E88A25D8761F}" type="presOf" srcId="{2495739C-9038-4C04-BB67-3FF738D02266}" destId="{A039D8F8-D3DD-4477-963F-6D2505571E7D}" srcOrd="0" destOrd="0" presId="urn:microsoft.com/office/officeart/2005/8/layout/vList2"/>
    <dgm:cxn modelId="{663CC4BC-6DC6-4941-A5AF-13D9ACE205FE}" srcId="{988B14B0-1BA6-46B6-9F7B-52430B8B2F38}" destId="{2495739C-9038-4C04-BB67-3FF738D02266}" srcOrd="1" destOrd="0" parTransId="{AECBE99F-336D-4D66-A54E-25BBF284D4F2}" sibTransId="{2B7953E3-50C0-46A3-86D5-6052A26F1506}"/>
    <dgm:cxn modelId="{EC0280C6-C046-45B9-8A64-5BE34A83B453}" type="presOf" srcId="{BB608770-8812-4619-B3C3-0EBF818D5CC4}" destId="{2F9AC2A9-D399-4E51-A0AA-3C780E51132A}" srcOrd="0" destOrd="1" presId="urn:microsoft.com/office/officeart/2005/8/layout/vList2"/>
    <dgm:cxn modelId="{A07335F5-4F47-4BB4-B4D7-48D6C86E95AE}" srcId="{2495739C-9038-4C04-BB67-3FF738D02266}" destId="{779B1727-F0F4-4941-8DAA-01819E7B60F7}" srcOrd="2" destOrd="0" parTransId="{47B9F6D9-E437-478F-84C6-611108530C63}" sibTransId="{6F5D4305-488C-480C-8FC1-129EE6D67194}"/>
    <dgm:cxn modelId="{5029A4FB-08C1-44A3-9DA5-11978FF1B1A2}" srcId="{286C6B83-E0EA-4F4F-825A-2B76FC57043E}" destId="{5861B9DF-7084-4D6D-9255-A18E3F0F4044}" srcOrd="0" destOrd="0" parTransId="{6EDD20E6-46AC-4CF4-B36B-AB25B6C36ED9}" sibTransId="{39457FAD-DE1A-43EB-8A54-F7CB17771987}"/>
    <dgm:cxn modelId="{A1B9F153-19A3-4FEC-9686-1A4AE2417209}" type="presParOf" srcId="{7947E32E-4C22-4DEF-BC48-5B31FD2950E9}" destId="{9345E423-43E7-4569-94C3-58108D5C2272}" srcOrd="0" destOrd="0" presId="urn:microsoft.com/office/officeart/2005/8/layout/vList2"/>
    <dgm:cxn modelId="{54317E58-A13A-4370-8DA9-1B1C0B7BEFB8}" type="presParOf" srcId="{7947E32E-4C22-4DEF-BC48-5B31FD2950E9}" destId="{2F9AC2A9-D399-4E51-A0AA-3C780E51132A}" srcOrd="1" destOrd="0" presId="urn:microsoft.com/office/officeart/2005/8/layout/vList2"/>
    <dgm:cxn modelId="{67D9808F-1D12-4A2D-AD7E-95517088F823}" type="presParOf" srcId="{7947E32E-4C22-4DEF-BC48-5B31FD2950E9}" destId="{A039D8F8-D3DD-4477-963F-6D2505571E7D}" srcOrd="2" destOrd="0" presId="urn:microsoft.com/office/officeart/2005/8/layout/vList2"/>
    <dgm:cxn modelId="{DBEE1624-777D-4015-A2D2-61EBAF5D6D37}" type="presParOf" srcId="{7947E32E-4C22-4DEF-BC48-5B31FD2950E9}" destId="{A0803958-631D-4C82-BD14-B0826D25B517}"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B87B18-5D16-42EF-97D1-A982AFF7BB6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747063E0-0906-4A45-A4ED-2EA203D2BFB6}">
      <dgm:prSet/>
      <dgm:spPr/>
      <dgm:t>
        <a:bodyPr/>
        <a:lstStyle/>
        <a:p>
          <a:r>
            <a:rPr lang="en-US" dirty="0"/>
            <a:t>Homeless Children and Youth Mentors (McKinney-Vento)</a:t>
          </a:r>
        </a:p>
      </dgm:t>
    </dgm:pt>
    <dgm:pt modelId="{7DD47269-7D6A-46E0-AA06-F7A2893EA80C}" type="parTrans" cxnId="{F9E7B965-9491-4804-A9C8-866D84D6B88D}">
      <dgm:prSet/>
      <dgm:spPr/>
      <dgm:t>
        <a:bodyPr/>
        <a:lstStyle/>
        <a:p>
          <a:endParaRPr lang="en-US"/>
        </a:p>
      </dgm:t>
    </dgm:pt>
    <dgm:pt modelId="{342A9382-9DD5-438E-950D-08ED7C0BFDE1}" type="sibTrans" cxnId="{F9E7B965-9491-4804-A9C8-866D84D6B88D}">
      <dgm:prSet/>
      <dgm:spPr/>
      <dgm:t>
        <a:bodyPr/>
        <a:lstStyle/>
        <a:p>
          <a:endParaRPr lang="en-US"/>
        </a:p>
      </dgm:t>
    </dgm:pt>
    <dgm:pt modelId="{23FD35FC-6788-4F94-9883-A488ACB2E721}">
      <dgm:prSet/>
      <dgm:spPr/>
      <dgm:t>
        <a:bodyPr/>
        <a:lstStyle/>
        <a:p>
          <a:r>
            <a:rPr lang="en-US"/>
            <a:t>COVID Nurse</a:t>
          </a:r>
        </a:p>
      </dgm:t>
    </dgm:pt>
    <dgm:pt modelId="{BCC03BF2-5780-4391-B80C-10AC85146EA0}" type="parTrans" cxnId="{CCC5B2C2-AEAC-499D-B4D7-95916C7D3157}">
      <dgm:prSet/>
      <dgm:spPr/>
      <dgm:t>
        <a:bodyPr/>
        <a:lstStyle/>
        <a:p>
          <a:endParaRPr lang="en-US"/>
        </a:p>
      </dgm:t>
    </dgm:pt>
    <dgm:pt modelId="{73B36BA6-66CF-4367-9683-B6F3EE7865E5}" type="sibTrans" cxnId="{CCC5B2C2-AEAC-499D-B4D7-95916C7D3157}">
      <dgm:prSet/>
      <dgm:spPr/>
      <dgm:t>
        <a:bodyPr/>
        <a:lstStyle/>
        <a:p>
          <a:endParaRPr lang="en-US"/>
        </a:p>
      </dgm:t>
    </dgm:pt>
    <dgm:pt modelId="{1B3CAEE9-6676-417C-B105-2FEE955E149E}">
      <dgm:prSet/>
      <dgm:spPr/>
      <dgm:t>
        <a:bodyPr/>
        <a:lstStyle/>
        <a:p>
          <a:r>
            <a:rPr lang="en-US"/>
            <a:t>COVID Coordinator</a:t>
          </a:r>
        </a:p>
      </dgm:t>
    </dgm:pt>
    <dgm:pt modelId="{2D960510-856A-4E89-B50A-F77B90190206}" type="parTrans" cxnId="{DE7CECE6-7BB6-49AA-92CE-35D9846CD710}">
      <dgm:prSet/>
      <dgm:spPr/>
      <dgm:t>
        <a:bodyPr/>
        <a:lstStyle/>
        <a:p>
          <a:endParaRPr lang="en-US"/>
        </a:p>
      </dgm:t>
    </dgm:pt>
    <dgm:pt modelId="{08DA3DE2-22C5-4101-A915-9E6DF14E1E54}" type="sibTrans" cxnId="{DE7CECE6-7BB6-49AA-92CE-35D9846CD710}">
      <dgm:prSet/>
      <dgm:spPr/>
      <dgm:t>
        <a:bodyPr/>
        <a:lstStyle/>
        <a:p>
          <a:endParaRPr lang="en-US"/>
        </a:p>
      </dgm:t>
    </dgm:pt>
    <dgm:pt modelId="{41E803D7-1ED3-4682-B918-EC90E836DDA3}">
      <dgm:prSet/>
      <dgm:spPr/>
      <dgm:t>
        <a:bodyPr/>
        <a:lstStyle/>
        <a:p>
          <a:r>
            <a:rPr lang="en-US"/>
            <a:t>PPE (Personal Protective Equipment)</a:t>
          </a:r>
        </a:p>
      </dgm:t>
    </dgm:pt>
    <dgm:pt modelId="{82E609AE-DF14-4D53-BCBD-20278897F464}" type="parTrans" cxnId="{CF2DC400-8C8D-4B8E-987C-A765523446CF}">
      <dgm:prSet/>
      <dgm:spPr/>
      <dgm:t>
        <a:bodyPr/>
        <a:lstStyle/>
        <a:p>
          <a:endParaRPr lang="en-US"/>
        </a:p>
      </dgm:t>
    </dgm:pt>
    <dgm:pt modelId="{BEA37541-E412-4251-A522-650156B80FEA}" type="sibTrans" cxnId="{CF2DC400-8C8D-4B8E-987C-A765523446CF}">
      <dgm:prSet/>
      <dgm:spPr/>
      <dgm:t>
        <a:bodyPr/>
        <a:lstStyle/>
        <a:p>
          <a:endParaRPr lang="en-US"/>
        </a:p>
      </dgm:t>
    </dgm:pt>
    <dgm:pt modelId="{430EF86C-55F1-41B7-AE5F-B5FBB431013A}">
      <dgm:prSet/>
      <dgm:spPr/>
      <dgm:t>
        <a:bodyPr/>
        <a:lstStyle/>
        <a:p>
          <a:r>
            <a:rPr lang="en-US"/>
            <a:t>Summer Program Teachers</a:t>
          </a:r>
        </a:p>
      </dgm:t>
    </dgm:pt>
    <dgm:pt modelId="{670314E8-DB3F-4841-9D2A-30BE95F6371C}" type="parTrans" cxnId="{ECF264D5-133C-4273-AC7C-99CA9E207CAD}">
      <dgm:prSet/>
      <dgm:spPr/>
      <dgm:t>
        <a:bodyPr/>
        <a:lstStyle/>
        <a:p>
          <a:endParaRPr lang="en-US"/>
        </a:p>
      </dgm:t>
    </dgm:pt>
    <dgm:pt modelId="{38A0D474-A5C6-4378-AF9B-EB222189F54F}" type="sibTrans" cxnId="{ECF264D5-133C-4273-AC7C-99CA9E207CAD}">
      <dgm:prSet/>
      <dgm:spPr/>
      <dgm:t>
        <a:bodyPr/>
        <a:lstStyle/>
        <a:p>
          <a:endParaRPr lang="en-US"/>
        </a:p>
      </dgm:t>
    </dgm:pt>
    <dgm:pt modelId="{E2B4C1DE-BAA1-4FCB-A18B-9172E5974352}">
      <dgm:prSet/>
      <dgm:spPr/>
      <dgm:t>
        <a:bodyPr/>
        <a:lstStyle/>
        <a:p>
          <a:r>
            <a:rPr lang="en-US"/>
            <a:t>Summer Program Teaching Assistants</a:t>
          </a:r>
        </a:p>
      </dgm:t>
    </dgm:pt>
    <dgm:pt modelId="{80A39D86-1586-4F0C-9A1F-157B4920895B}" type="parTrans" cxnId="{DC9E0EE1-68E0-4B5B-B8BD-E8803D1016E9}">
      <dgm:prSet/>
      <dgm:spPr/>
      <dgm:t>
        <a:bodyPr/>
        <a:lstStyle/>
        <a:p>
          <a:endParaRPr lang="en-US"/>
        </a:p>
      </dgm:t>
    </dgm:pt>
    <dgm:pt modelId="{6089EF10-12B0-4B8B-BEDC-AD59788DB1A9}" type="sibTrans" cxnId="{DC9E0EE1-68E0-4B5B-B8BD-E8803D1016E9}">
      <dgm:prSet/>
      <dgm:spPr/>
      <dgm:t>
        <a:bodyPr/>
        <a:lstStyle/>
        <a:p>
          <a:endParaRPr lang="en-US"/>
        </a:p>
      </dgm:t>
    </dgm:pt>
    <dgm:pt modelId="{0A22D49A-81FD-46B3-81AE-FC90A4E9027C}">
      <dgm:prSet/>
      <dgm:spPr/>
      <dgm:t>
        <a:bodyPr/>
        <a:lstStyle/>
        <a:p>
          <a:r>
            <a:rPr lang="en-US"/>
            <a:t>Summer Program Teaching Aides</a:t>
          </a:r>
        </a:p>
      </dgm:t>
    </dgm:pt>
    <dgm:pt modelId="{3297D38F-4BD8-455B-B7B4-CD8C356EF1EF}" type="parTrans" cxnId="{2A654E17-E55E-4062-89C3-77FA71672875}">
      <dgm:prSet/>
      <dgm:spPr/>
      <dgm:t>
        <a:bodyPr/>
        <a:lstStyle/>
        <a:p>
          <a:endParaRPr lang="en-US"/>
        </a:p>
      </dgm:t>
    </dgm:pt>
    <dgm:pt modelId="{DBBA95B6-D25F-455B-8A33-7B24D414A678}" type="sibTrans" cxnId="{2A654E17-E55E-4062-89C3-77FA71672875}">
      <dgm:prSet/>
      <dgm:spPr/>
      <dgm:t>
        <a:bodyPr/>
        <a:lstStyle/>
        <a:p>
          <a:endParaRPr lang="en-US"/>
        </a:p>
      </dgm:t>
    </dgm:pt>
    <dgm:pt modelId="{97A92122-3693-4D56-8E30-356B8F063308}">
      <dgm:prSet/>
      <dgm:spPr/>
      <dgm:t>
        <a:bodyPr/>
        <a:lstStyle/>
        <a:p>
          <a:r>
            <a:rPr lang="en-US"/>
            <a:t>Overtime for Custodial Staff</a:t>
          </a:r>
        </a:p>
      </dgm:t>
    </dgm:pt>
    <dgm:pt modelId="{859CFFB4-9E6E-4023-9496-A90FE5D88C6C}" type="parTrans" cxnId="{849F9926-D0EF-400A-974E-E6D3A1EC3451}">
      <dgm:prSet/>
      <dgm:spPr/>
      <dgm:t>
        <a:bodyPr/>
        <a:lstStyle/>
        <a:p>
          <a:endParaRPr lang="en-US"/>
        </a:p>
      </dgm:t>
    </dgm:pt>
    <dgm:pt modelId="{567DB590-9F9B-474B-BE2C-277A83F8E024}" type="sibTrans" cxnId="{849F9926-D0EF-400A-974E-E6D3A1EC3451}">
      <dgm:prSet/>
      <dgm:spPr/>
      <dgm:t>
        <a:bodyPr/>
        <a:lstStyle/>
        <a:p>
          <a:endParaRPr lang="en-US"/>
        </a:p>
      </dgm:t>
    </dgm:pt>
    <dgm:pt modelId="{4D9F9C30-DCEE-4DD3-8894-82D8F65E1A9A}">
      <dgm:prSet/>
      <dgm:spPr/>
      <dgm:t>
        <a:bodyPr/>
        <a:lstStyle/>
        <a:p>
          <a:r>
            <a:rPr lang="en-US"/>
            <a:t>SMART Board Technology</a:t>
          </a:r>
        </a:p>
      </dgm:t>
    </dgm:pt>
    <dgm:pt modelId="{0AD4D9AE-DC19-4264-8957-F127C21DFB51}" type="parTrans" cxnId="{1DA05324-BC2A-4311-96D8-29C68AA06826}">
      <dgm:prSet/>
      <dgm:spPr/>
      <dgm:t>
        <a:bodyPr/>
        <a:lstStyle/>
        <a:p>
          <a:endParaRPr lang="en-US"/>
        </a:p>
      </dgm:t>
    </dgm:pt>
    <dgm:pt modelId="{69BF4A28-EC46-4817-8F8E-8101E5DF11B2}" type="sibTrans" cxnId="{1DA05324-BC2A-4311-96D8-29C68AA06826}">
      <dgm:prSet/>
      <dgm:spPr/>
      <dgm:t>
        <a:bodyPr/>
        <a:lstStyle/>
        <a:p>
          <a:endParaRPr lang="en-US"/>
        </a:p>
      </dgm:t>
    </dgm:pt>
    <dgm:pt modelId="{78BC1FC0-AE23-4BF9-9653-2ED687CA92A9}">
      <dgm:prSet/>
      <dgm:spPr/>
      <dgm:t>
        <a:bodyPr/>
        <a:lstStyle/>
        <a:p>
          <a:r>
            <a:rPr lang="en-US"/>
            <a:t>Power Adapters for student computers</a:t>
          </a:r>
        </a:p>
      </dgm:t>
    </dgm:pt>
    <dgm:pt modelId="{3A51F523-AD8F-4316-8BBF-4BBA6C0ACB1D}" type="parTrans" cxnId="{3847DB93-5FEE-4AE0-994D-1490B2706ACE}">
      <dgm:prSet/>
      <dgm:spPr/>
      <dgm:t>
        <a:bodyPr/>
        <a:lstStyle/>
        <a:p>
          <a:endParaRPr lang="en-US"/>
        </a:p>
      </dgm:t>
    </dgm:pt>
    <dgm:pt modelId="{0FB55286-B17D-44A2-886F-5A79C4B61FF1}" type="sibTrans" cxnId="{3847DB93-5FEE-4AE0-994D-1490B2706ACE}">
      <dgm:prSet/>
      <dgm:spPr/>
      <dgm:t>
        <a:bodyPr/>
        <a:lstStyle/>
        <a:p>
          <a:endParaRPr lang="en-US"/>
        </a:p>
      </dgm:t>
    </dgm:pt>
    <dgm:pt modelId="{D3F2DECB-E606-480A-8273-3B0FC4C5FF59}">
      <dgm:prSet/>
      <dgm:spPr/>
      <dgm:t>
        <a:bodyPr/>
        <a:lstStyle/>
        <a:p>
          <a:r>
            <a:rPr lang="en-US"/>
            <a:t>Reading Intervention resources</a:t>
          </a:r>
        </a:p>
      </dgm:t>
    </dgm:pt>
    <dgm:pt modelId="{3A7C5AE6-A5F2-479D-8B38-D9C67C7D2F3B}" type="parTrans" cxnId="{306A70FA-2BA2-41DB-9DDC-50ACC545C2D6}">
      <dgm:prSet/>
      <dgm:spPr/>
      <dgm:t>
        <a:bodyPr/>
        <a:lstStyle/>
        <a:p>
          <a:endParaRPr lang="en-US"/>
        </a:p>
      </dgm:t>
    </dgm:pt>
    <dgm:pt modelId="{950CC8A6-C470-4C0F-83A2-9D26442506B5}" type="sibTrans" cxnId="{306A70FA-2BA2-41DB-9DDC-50ACC545C2D6}">
      <dgm:prSet/>
      <dgm:spPr/>
      <dgm:t>
        <a:bodyPr/>
        <a:lstStyle/>
        <a:p>
          <a:endParaRPr lang="en-US"/>
        </a:p>
      </dgm:t>
    </dgm:pt>
    <dgm:pt modelId="{A1765477-57D2-40F0-9DA7-52225A55BBFC}">
      <dgm:prSet/>
      <dgm:spPr/>
      <dgm:t>
        <a:bodyPr/>
        <a:lstStyle/>
        <a:p>
          <a:r>
            <a:rPr lang="en-US"/>
            <a:t>Professional Development PLC Associates</a:t>
          </a:r>
        </a:p>
      </dgm:t>
    </dgm:pt>
    <dgm:pt modelId="{ADC21E11-B98C-4143-A68A-A7CF5A304B7F}" type="parTrans" cxnId="{97D315EB-6B99-441A-879A-D29B71A762F1}">
      <dgm:prSet/>
      <dgm:spPr/>
      <dgm:t>
        <a:bodyPr/>
        <a:lstStyle/>
        <a:p>
          <a:endParaRPr lang="en-US"/>
        </a:p>
      </dgm:t>
    </dgm:pt>
    <dgm:pt modelId="{C3D464B1-15A1-4577-8997-16AE5D1C6FE4}" type="sibTrans" cxnId="{97D315EB-6B99-441A-879A-D29B71A762F1}">
      <dgm:prSet/>
      <dgm:spPr/>
      <dgm:t>
        <a:bodyPr/>
        <a:lstStyle/>
        <a:p>
          <a:endParaRPr lang="en-US"/>
        </a:p>
      </dgm:t>
    </dgm:pt>
    <dgm:pt modelId="{8FADBCD5-89B4-4F4F-BF62-54163532C42F}">
      <dgm:prSet/>
      <dgm:spPr/>
      <dgm:t>
        <a:bodyPr/>
        <a:lstStyle/>
        <a:p>
          <a:r>
            <a:rPr lang="en-US"/>
            <a:t>Classroom resources</a:t>
          </a:r>
        </a:p>
      </dgm:t>
    </dgm:pt>
    <dgm:pt modelId="{8D89FA87-62A7-4FDC-BFAA-18026DE338A9}" type="parTrans" cxnId="{BDCA3625-0F91-4C61-9DF3-028F5665D34E}">
      <dgm:prSet/>
      <dgm:spPr/>
      <dgm:t>
        <a:bodyPr/>
        <a:lstStyle/>
        <a:p>
          <a:endParaRPr lang="en-US"/>
        </a:p>
      </dgm:t>
    </dgm:pt>
    <dgm:pt modelId="{D993DAAA-DB67-423C-8650-583714155C9D}" type="sibTrans" cxnId="{BDCA3625-0F91-4C61-9DF3-028F5665D34E}">
      <dgm:prSet/>
      <dgm:spPr/>
      <dgm:t>
        <a:bodyPr/>
        <a:lstStyle/>
        <a:p>
          <a:endParaRPr lang="en-US"/>
        </a:p>
      </dgm:t>
    </dgm:pt>
    <dgm:pt modelId="{6F0323E1-EFA0-4990-A88D-765598EF7D07}">
      <dgm:prSet/>
      <dgm:spPr/>
      <dgm:t>
        <a:bodyPr/>
        <a:lstStyle/>
        <a:p>
          <a:r>
            <a:rPr lang="en-US"/>
            <a:t>Second Step resources</a:t>
          </a:r>
        </a:p>
      </dgm:t>
    </dgm:pt>
    <dgm:pt modelId="{44879A02-4ED8-4FE9-9BB2-5284DBDB4670}" type="parTrans" cxnId="{8F1A2719-8472-4D93-B7D7-96AD653452BE}">
      <dgm:prSet/>
      <dgm:spPr/>
      <dgm:t>
        <a:bodyPr/>
        <a:lstStyle/>
        <a:p>
          <a:endParaRPr lang="en-US"/>
        </a:p>
      </dgm:t>
    </dgm:pt>
    <dgm:pt modelId="{73C85D2E-AFEC-4B49-AA92-E706E438C51E}" type="sibTrans" cxnId="{8F1A2719-8472-4D93-B7D7-96AD653452BE}">
      <dgm:prSet/>
      <dgm:spPr/>
      <dgm:t>
        <a:bodyPr/>
        <a:lstStyle/>
        <a:p>
          <a:endParaRPr lang="en-US"/>
        </a:p>
      </dgm:t>
    </dgm:pt>
    <dgm:pt modelId="{885F851D-A8FB-434E-8A01-5517535812B8}">
      <dgm:prSet/>
      <dgm:spPr/>
      <dgm:t>
        <a:bodyPr/>
        <a:lstStyle/>
        <a:p>
          <a:r>
            <a:rPr lang="en-US"/>
            <a:t>BIMAS 2 Social Emotional Screener</a:t>
          </a:r>
        </a:p>
      </dgm:t>
    </dgm:pt>
    <dgm:pt modelId="{F57A9B66-A8B5-412F-867E-B2CA437F6614}" type="parTrans" cxnId="{CC5339AC-ADE7-497C-BDF6-1C95FE74E8E2}">
      <dgm:prSet/>
      <dgm:spPr/>
      <dgm:t>
        <a:bodyPr/>
        <a:lstStyle/>
        <a:p>
          <a:endParaRPr lang="en-US"/>
        </a:p>
      </dgm:t>
    </dgm:pt>
    <dgm:pt modelId="{BC417126-74C5-485F-BDE5-A4D8B83545C1}" type="sibTrans" cxnId="{CC5339AC-ADE7-497C-BDF6-1C95FE74E8E2}">
      <dgm:prSet/>
      <dgm:spPr/>
      <dgm:t>
        <a:bodyPr/>
        <a:lstStyle/>
        <a:p>
          <a:endParaRPr lang="en-US"/>
        </a:p>
      </dgm:t>
    </dgm:pt>
    <dgm:pt modelId="{4579B152-3E57-4B72-8D77-8D65071AB06A}">
      <dgm:prSet/>
      <dgm:spPr/>
      <dgm:t>
        <a:bodyPr/>
        <a:lstStyle/>
        <a:p>
          <a:r>
            <a:rPr lang="en-US"/>
            <a:t>Middle School student supplies</a:t>
          </a:r>
        </a:p>
      </dgm:t>
    </dgm:pt>
    <dgm:pt modelId="{6F9AC12B-F74D-4073-BE05-79A017B30305}" type="parTrans" cxnId="{48BAC9E2-9F3E-4A84-80CB-9707F439C5F7}">
      <dgm:prSet/>
      <dgm:spPr/>
      <dgm:t>
        <a:bodyPr/>
        <a:lstStyle/>
        <a:p>
          <a:endParaRPr lang="en-US"/>
        </a:p>
      </dgm:t>
    </dgm:pt>
    <dgm:pt modelId="{7DE9DA45-FB4E-4AD6-9B67-D9E88150FF6C}" type="sibTrans" cxnId="{48BAC9E2-9F3E-4A84-80CB-9707F439C5F7}">
      <dgm:prSet/>
      <dgm:spPr/>
      <dgm:t>
        <a:bodyPr/>
        <a:lstStyle/>
        <a:p>
          <a:endParaRPr lang="en-US"/>
        </a:p>
      </dgm:t>
    </dgm:pt>
    <dgm:pt modelId="{EE134F7B-E179-4007-A35B-6E029BB127AF}">
      <dgm:prSet/>
      <dgm:spPr/>
      <dgm:t>
        <a:bodyPr/>
        <a:lstStyle/>
        <a:p>
          <a:r>
            <a:rPr lang="en-US"/>
            <a:t>Repair gas line Mexico Elementary</a:t>
          </a:r>
        </a:p>
      </dgm:t>
    </dgm:pt>
    <dgm:pt modelId="{91E64B07-5201-4657-9C7F-97C6D6E777F9}" type="parTrans" cxnId="{BDFDB450-870F-44FC-B68D-7F7275ACFD85}">
      <dgm:prSet/>
      <dgm:spPr/>
      <dgm:t>
        <a:bodyPr/>
        <a:lstStyle/>
        <a:p>
          <a:endParaRPr lang="en-US"/>
        </a:p>
      </dgm:t>
    </dgm:pt>
    <dgm:pt modelId="{4F5468E0-0D72-4541-AC10-D48931F06FDB}" type="sibTrans" cxnId="{BDFDB450-870F-44FC-B68D-7F7275ACFD85}">
      <dgm:prSet/>
      <dgm:spPr/>
      <dgm:t>
        <a:bodyPr/>
        <a:lstStyle/>
        <a:p>
          <a:endParaRPr lang="en-US"/>
        </a:p>
      </dgm:t>
    </dgm:pt>
    <dgm:pt modelId="{61A4849C-B763-412A-83FB-6570A57A9D5A}">
      <dgm:prSet/>
      <dgm:spPr/>
      <dgm:t>
        <a:bodyPr/>
        <a:lstStyle/>
        <a:p>
          <a:r>
            <a:rPr lang="en-US" dirty="0"/>
            <a:t>Adaptive playground equipment </a:t>
          </a:r>
        </a:p>
      </dgm:t>
    </dgm:pt>
    <dgm:pt modelId="{2D74C0CE-E12D-4C79-B751-F0F0C9D12E7B}" type="parTrans" cxnId="{C921D81F-9CE4-4BFE-9859-348BB784F4FB}">
      <dgm:prSet/>
      <dgm:spPr/>
      <dgm:t>
        <a:bodyPr/>
        <a:lstStyle/>
        <a:p>
          <a:endParaRPr lang="en-US"/>
        </a:p>
      </dgm:t>
    </dgm:pt>
    <dgm:pt modelId="{1478A8E9-A223-4503-B13D-774343CBFDE8}" type="sibTrans" cxnId="{C921D81F-9CE4-4BFE-9859-348BB784F4FB}">
      <dgm:prSet/>
      <dgm:spPr/>
      <dgm:t>
        <a:bodyPr/>
        <a:lstStyle/>
        <a:p>
          <a:endParaRPr lang="en-US"/>
        </a:p>
      </dgm:t>
    </dgm:pt>
    <dgm:pt modelId="{6D2866CF-3BE9-42F4-B64B-DF8470D95AA4}">
      <dgm:prSet/>
      <dgm:spPr/>
      <dgm:t>
        <a:bodyPr/>
        <a:lstStyle/>
        <a:p>
          <a:r>
            <a:rPr lang="en-US"/>
            <a:t>Flexible seating</a:t>
          </a:r>
        </a:p>
      </dgm:t>
    </dgm:pt>
    <dgm:pt modelId="{73331479-5708-48AB-9AAE-D2BD739BA668}" type="parTrans" cxnId="{697335C9-4394-45FA-B98A-C5A98B2E860E}">
      <dgm:prSet/>
      <dgm:spPr/>
      <dgm:t>
        <a:bodyPr/>
        <a:lstStyle/>
        <a:p>
          <a:endParaRPr lang="en-US"/>
        </a:p>
      </dgm:t>
    </dgm:pt>
    <dgm:pt modelId="{BD124AC1-5674-484C-BE06-9013B2C1CE65}" type="sibTrans" cxnId="{697335C9-4394-45FA-B98A-C5A98B2E860E}">
      <dgm:prSet/>
      <dgm:spPr/>
      <dgm:t>
        <a:bodyPr/>
        <a:lstStyle/>
        <a:p>
          <a:endParaRPr lang="en-US"/>
        </a:p>
      </dgm:t>
    </dgm:pt>
    <dgm:pt modelId="{AB096790-7301-413A-BD19-4AFBA8B7FC27}">
      <dgm:prSet/>
      <dgm:spPr/>
      <dgm:t>
        <a:bodyPr/>
        <a:lstStyle/>
        <a:p>
          <a:r>
            <a:rPr lang="en-US"/>
            <a:t>Air handler at Mexico Elementary</a:t>
          </a:r>
        </a:p>
      </dgm:t>
    </dgm:pt>
    <dgm:pt modelId="{E98F824F-7B83-43C7-BC63-F96ED8C384EB}" type="parTrans" cxnId="{2ACDF17C-310E-4BB3-9AA7-D09F2BBF3549}">
      <dgm:prSet/>
      <dgm:spPr/>
      <dgm:t>
        <a:bodyPr/>
        <a:lstStyle/>
        <a:p>
          <a:endParaRPr lang="en-US"/>
        </a:p>
      </dgm:t>
    </dgm:pt>
    <dgm:pt modelId="{FD5E317B-FD03-4D59-9BD7-987E851872AE}" type="sibTrans" cxnId="{2ACDF17C-310E-4BB3-9AA7-D09F2BBF3549}">
      <dgm:prSet/>
      <dgm:spPr/>
      <dgm:t>
        <a:bodyPr/>
        <a:lstStyle/>
        <a:p>
          <a:endParaRPr lang="en-US"/>
        </a:p>
      </dgm:t>
    </dgm:pt>
    <dgm:pt modelId="{D2653A9A-8239-4735-B841-D8D10F0D26A6}" type="pres">
      <dgm:prSet presAssocID="{19B87B18-5D16-42EF-97D1-A982AFF7BB6C}" presName="diagram" presStyleCnt="0">
        <dgm:presLayoutVars>
          <dgm:dir/>
          <dgm:resizeHandles val="exact"/>
        </dgm:presLayoutVars>
      </dgm:prSet>
      <dgm:spPr/>
    </dgm:pt>
    <dgm:pt modelId="{D2610AFC-D5BD-4BDC-BFB4-0ED2E083446D}" type="pres">
      <dgm:prSet presAssocID="{747063E0-0906-4A45-A4ED-2EA203D2BFB6}" presName="node" presStyleLbl="node1" presStyleIdx="0" presStyleCnt="20">
        <dgm:presLayoutVars>
          <dgm:bulletEnabled val="1"/>
        </dgm:presLayoutVars>
      </dgm:prSet>
      <dgm:spPr/>
    </dgm:pt>
    <dgm:pt modelId="{02B5606C-7AC1-40FE-ACC7-1A2B5E9D4337}" type="pres">
      <dgm:prSet presAssocID="{342A9382-9DD5-438E-950D-08ED7C0BFDE1}" presName="sibTrans" presStyleCnt="0"/>
      <dgm:spPr/>
    </dgm:pt>
    <dgm:pt modelId="{88E3292B-2100-48B4-B337-B4008148661C}" type="pres">
      <dgm:prSet presAssocID="{23FD35FC-6788-4F94-9883-A488ACB2E721}" presName="node" presStyleLbl="node1" presStyleIdx="1" presStyleCnt="20">
        <dgm:presLayoutVars>
          <dgm:bulletEnabled val="1"/>
        </dgm:presLayoutVars>
      </dgm:prSet>
      <dgm:spPr/>
    </dgm:pt>
    <dgm:pt modelId="{B7E4A808-B8FE-4E33-85AF-C6A6DB182B63}" type="pres">
      <dgm:prSet presAssocID="{73B36BA6-66CF-4367-9683-B6F3EE7865E5}" presName="sibTrans" presStyleCnt="0"/>
      <dgm:spPr/>
    </dgm:pt>
    <dgm:pt modelId="{52DACCCC-565A-43E2-9E85-5EEE2F73A8F3}" type="pres">
      <dgm:prSet presAssocID="{1B3CAEE9-6676-417C-B105-2FEE955E149E}" presName="node" presStyleLbl="node1" presStyleIdx="2" presStyleCnt="20">
        <dgm:presLayoutVars>
          <dgm:bulletEnabled val="1"/>
        </dgm:presLayoutVars>
      </dgm:prSet>
      <dgm:spPr/>
    </dgm:pt>
    <dgm:pt modelId="{DC10F449-FDC2-4290-98F3-895FCA1E5379}" type="pres">
      <dgm:prSet presAssocID="{08DA3DE2-22C5-4101-A915-9E6DF14E1E54}" presName="sibTrans" presStyleCnt="0"/>
      <dgm:spPr/>
    </dgm:pt>
    <dgm:pt modelId="{E8C17004-9C2E-44A4-BDC0-45B2F82CC003}" type="pres">
      <dgm:prSet presAssocID="{41E803D7-1ED3-4682-B918-EC90E836DDA3}" presName="node" presStyleLbl="node1" presStyleIdx="3" presStyleCnt="20">
        <dgm:presLayoutVars>
          <dgm:bulletEnabled val="1"/>
        </dgm:presLayoutVars>
      </dgm:prSet>
      <dgm:spPr/>
    </dgm:pt>
    <dgm:pt modelId="{BC93909E-36B5-4E91-A397-64E6A8FB3535}" type="pres">
      <dgm:prSet presAssocID="{BEA37541-E412-4251-A522-650156B80FEA}" presName="sibTrans" presStyleCnt="0"/>
      <dgm:spPr/>
    </dgm:pt>
    <dgm:pt modelId="{F72CF126-ACE8-4DEA-9E91-A1E22E9C34EF}" type="pres">
      <dgm:prSet presAssocID="{430EF86C-55F1-41B7-AE5F-B5FBB431013A}" presName="node" presStyleLbl="node1" presStyleIdx="4" presStyleCnt="20">
        <dgm:presLayoutVars>
          <dgm:bulletEnabled val="1"/>
        </dgm:presLayoutVars>
      </dgm:prSet>
      <dgm:spPr/>
    </dgm:pt>
    <dgm:pt modelId="{EA00E4CA-86B6-4C69-8032-2C02DBA6C2CD}" type="pres">
      <dgm:prSet presAssocID="{38A0D474-A5C6-4378-AF9B-EB222189F54F}" presName="sibTrans" presStyleCnt="0"/>
      <dgm:spPr/>
    </dgm:pt>
    <dgm:pt modelId="{5B424481-FB11-42EE-A8AA-56E633507FAB}" type="pres">
      <dgm:prSet presAssocID="{E2B4C1DE-BAA1-4FCB-A18B-9172E5974352}" presName="node" presStyleLbl="node1" presStyleIdx="5" presStyleCnt="20">
        <dgm:presLayoutVars>
          <dgm:bulletEnabled val="1"/>
        </dgm:presLayoutVars>
      </dgm:prSet>
      <dgm:spPr/>
    </dgm:pt>
    <dgm:pt modelId="{78505DBC-233F-43D4-A538-24E7CA01FF50}" type="pres">
      <dgm:prSet presAssocID="{6089EF10-12B0-4B8B-BEDC-AD59788DB1A9}" presName="sibTrans" presStyleCnt="0"/>
      <dgm:spPr/>
    </dgm:pt>
    <dgm:pt modelId="{E94E5A68-344F-487E-9255-263321B11788}" type="pres">
      <dgm:prSet presAssocID="{0A22D49A-81FD-46B3-81AE-FC90A4E9027C}" presName="node" presStyleLbl="node1" presStyleIdx="6" presStyleCnt="20">
        <dgm:presLayoutVars>
          <dgm:bulletEnabled val="1"/>
        </dgm:presLayoutVars>
      </dgm:prSet>
      <dgm:spPr/>
    </dgm:pt>
    <dgm:pt modelId="{835B015F-8436-432E-BFE0-01206FB3E20F}" type="pres">
      <dgm:prSet presAssocID="{DBBA95B6-D25F-455B-8A33-7B24D414A678}" presName="sibTrans" presStyleCnt="0"/>
      <dgm:spPr/>
    </dgm:pt>
    <dgm:pt modelId="{53411A83-093B-41ED-82C9-66574314D8E2}" type="pres">
      <dgm:prSet presAssocID="{97A92122-3693-4D56-8E30-356B8F063308}" presName="node" presStyleLbl="node1" presStyleIdx="7" presStyleCnt="20">
        <dgm:presLayoutVars>
          <dgm:bulletEnabled val="1"/>
        </dgm:presLayoutVars>
      </dgm:prSet>
      <dgm:spPr/>
    </dgm:pt>
    <dgm:pt modelId="{37F1B809-826F-4A4E-A918-5A246011416A}" type="pres">
      <dgm:prSet presAssocID="{567DB590-9F9B-474B-BE2C-277A83F8E024}" presName="sibTrans" presStyleCnt="0"/>
      <dgm:spPr/>
    </dgm:pt>
    <dgm:pt modelId="{176D2E08-8EB0-4F19-A973-B0B042D4D0ED}" type="pres">
      <dgm:prSet presAssocID="{4D9F9C30-DCEE-4DD3-8894-82D8F65E1A9A}" presName="node" presStyleLbl="node1" presStyleIdx="8" presStyleCnt="20">
        <dgm:presLayoutVars>
          <dgm:bulletEnabled val="1"/>
        </dgm:presLayoutVars>
      </dgm:prSet>
      <dgm:spPr/>
    </dgm:pt>
    <dgm:pt modelId="{8E9129E0-4B07-4BFE-AF71-6921029A2EBB}" type="pres">
      <dgm:prSet presAssocID="{69BF4A28-EC46-4817-8F8E-8101E5DF11B2}" presName="sibTrans" presStyleCnt="0"/>
      <dgm:spPr/>
    </dgm:pt>
    <dgm:pt modelId="{2D64EC5A-6F27-42AB-892A-BF61F8BB15AA}" type="pres">
      <dgm:prSet presAssocID="{78BC1FC0-AE23-4BF9-9653-2ED687CA92A9}" presName="node" presStyleLbl="node1" presStyleIdx="9" presStyleCnt="20">
        <dgm:presLayoutVars>
          <dgm:bulletEnabled val="1"/>
        </dgm:presLayoutVars>
      </dgm:prSet>
      <dgm:spPr/>
    </dgm:pt>
    <dgm:pt modelId="{A56AC901-C821-48A8-9B45-942320896ED2}" type="pres">
      <dgm:prSet presAssocID="{0FB55286-B17D-44A2-886F-5A79C4B61FF1}" presName="sibTrans" presStyleCnt="0"/>
      <dgm:spPr/>
    </dgm:pt>
    <dgm:pt modelId="{C88ED25A-B65C-4FB9-86F4-05178A7C1320}" type="pres">
      <dgm:prSet presAssocID="{D3F2DECB-E606-480A-8273-3B0FC4C5FF59}" presName="node" presStyleLbl="node1" presStyleIdx="10" presStyleCnt="20">
        <dgm:presLayoutVars>
          <dgm:bulletEnabled val="1"/>
        </dgm:presLayoutVars>
      </dgm:prSet>
      <dgm:spPr/>
    </dgm:pt>
    <dgm:pt modelId="{ED2CBEC5-4074-4CF6-A85E-DCE57D694D5C}" type="pres">
      <dgm:prSet presAssocID="{950CC8A6-C470-4C0F-83A2-9D26442506B5}" presName="sibTrans" presStyleCnt="0"/>
      <dgm:spPr/>
    </dgm:pt>
    <dgm:pt modelId="{98F88326-1659-49BA-9FB3-0F26505D3951}" type="pres">
      <dgm:prSet presAssocID="{A1765477-57D2-40F0-9DA7-52225A55BBFC}" presName="node" presStyleLbl="node1" presStyleIdx="11" presStyleCnt="20">
        <dgm:presLayoutVars>
          <dgm:bulletEnabled val="1"/>
        </dgm:presLayoutVars>
      </dgm:prSet>
      <dgm:spPr/>
    </dgm:pt>
    <dgm:pt modelId="{2BD59CBA-8B62-4A9E-8BA8-63EAA1145530}" type="pres">
      <dgm:prSet presAssocID="{C3D464B1-15A1-4577-8997-16AE5D1C6FE4}" presName="sibTrans" presStyleCnt="0"/>
      <dgm:spPr/>
    </dgm:pt>
    <dgm:pt modelId="{6FD64BB3-220B-4FAE-B783-5905D943BE88}" type="pres">
      <dgm:prSet presAssocID="{8FADBCD5-89B4-4F4F-BF62-54163532C42F}" presName="node" presStyleLbl="node1" presStyleIdx="12" presStyleCnt="20">
        <dgm:presLayoutVars>
          <dgm:bulletEnabled val="1"/>
        </dgm:presLayoutVars>
      </dgm:prSet>
      <dgm:spPr/>
    </dgm:pt>
    <dgm:pt modelId="{9463D6AF-C613-429E-AF8A-9D06C20907BF}" type="pres">
      <dgm:prSet presAssocID="{D993DAAA-DB67-423C-8650-583714155C9D}" presName="sibTrans" presStyleCnt="0"/>
      <dgm:spPr/>
    </dgm:pt>
    <dgm:pt modelId="{228F3B0C-1049-4DDB-9760-C8AF72371F41}" type="pres">
      <dgm:prSet presAssocID="{6F0323E1-EFA0-4990-A88D-765598EF7D07}" presName="node" presStyleLbl="node1" presStyleIdx="13" presStyleCnt="20">
        <dgm:presLayoutVars>
          <dgm:bulletEnabled val="1"/>
        </dgm:presLayoutVars>
      </dgm:prSet>
      <dgm:spPr/>
    </dgm:pt>
    <dgm:pt modelId="{99215AF2-4729-4DBC-863C-276C15EA2809}" type="pres">
      <dgm:prSet presAssocID="{73C85D2E-AFEC-4B49-AA92-E706E438C51E}" presName="sibTrans" presStyleCnt="0"/>
      <dgm:spPr/>
    </dgm:pt>
    <dgm:pt modelId="{FFE212E7-624B-419D-B499-603AF5800C9B}" type="pres">
      <dgm:prSet presAssocID="{885F851D-A8FB-434E-8A01-5517535812B8}" presName="node" presStyleLbl="node1" presStyleIdx="14" presStyleCnt="20">
        <dgm:presLayoutVars>
          <dgm:bulletEnabled val="1"/>
        </dgm:presLayoutVars>
      </dgm:prSet>
      <dgm:spPr/>
    </dgm:pt>
    <dgm:pt modelId="{70986F93-E715-42FB-854D-1AABDF30B8EE}" type="pres">
      <dgm:prSet presAssocID="{BC417126-74C5-485F-BDE5-A4D8B83545C1}" presName="sibTrans" presStyleCnt="0"/>
      <dgm:spPr/>
    </dgm:pt>
    <dgm:pt modelId="{FB47EA1B-1458-4215-87A2-678B696912BA}" type="pres">
      <dgm:prSet presAssocID="{4579B152-3E57-4B72-8D77-8D65071AB06A}" presName="node" presStyleLbl="node1" presStyleIdx="15" presStyleCnt="20">
        <dgm:presLayoutVars>
          <dgm:bulletEnabled val="1"/>
        </dgm:presLayoutVars>
      </dgm:prSet>
      <dgm:spPr/>
    </dgm:pt>
    <dgm:pt modelId="{4740CF30-6FBA-4C91-BEC9-F07A46609214}" type="pres">
      <dgm:prSet presAssocID="{7DE9DA45-FB4E-4AD6-9B67-D9E88150FF6C}" presName="sibTrans" presStyleCnt="0"/>
      <dgm:spPr/>
    </dgm:pt>
    <dgm:pt modelId="{1489E9D8-848E-42E4-A1F5-2AE1A4962006}" type="pres">
      <dgm:prSet presAssocID="{EE134F7B-E179-4007-A35B-6E029BB127AF}" presName="node" presStyleLbl="node1" presStyleIdx="16" presStyleCnt="20">
        <dgm:presLayoutVars>
          <dgm:bulletEnabled val="1"/>
        </dgm:presLayoutVars>
      </dgm:prSet>
      <dgm:spPr/>
    </dgm:pt>
    <dgm:pt modelId="{A3502B66-396C-4AAB-8787-25C22C62DDF4}" type="pres">
      <dgm:prSet presAssocID="{4F5468E0-0D72-4541-AC10-D48931F06FDB}" presName="sibTrans" presStyleCnt="0"/>
      <dgm:spPr/>
    </dgm:pt>
    <dgm:pt modelId="{95C6D559-E410-4B3C-B9FC-45951334E740}" type="pres">
      <dgm:prSet presAssocID="{61A4849C-B763-412A-83FB-6570A57A9D5A}" presName="node" presStyleLbl="node1" presStyleIdx="17" presStyleCnt="20">
        <dgm:presLayoutVars>
          <dgm:bulletEnabled val="1"/>
        </dgm:presLayoutVars>
      </dgm:prSet>
      <dgm:spPr/>
    </dgm:pt>
    <dgm:pt modelId="{CEA53084-CFA4-4672-9539-969234E03E4A}" type="pres">
      <dgm:prSet presAssocID="{1478A8E9-A223-4503-B13D-774343CBFDE8}" presName="sibTrans" presStyleCnt="0"/>
      <dgm:spPr/>
    </dgm:pt>
    <dgm:pt modelId="{6DAD80E6-672E-4485-B53F-7C62A6002C43}" type="pres">
      <dgm:prSet presAssocID="{6D2866CF-3BE9-42F4-B64B-DF8470D95AA4}" presName="node" presStyleLbl="node1" presStyleIdx="18" presStyleCnt="20">
        <dgm:presLayoutVars>
          <dgm:bulletEnabled val="1"/>
        </dgm:presLayoutVars>
      </dgm:prSet>
      <dgm:spPr/>
    </dgm:pt>
    <dgm:pt modelId="{25F1031D-4870-4FA9-BC8F-ED64336A6062}" type="pres">
      <dgm:prSet presAssocID="{BD124AC1-5674-484C-BE06-9013B2C1CE65}" presName="sibTrans" presStyleCnt="0"/>
      <dgm:spPr/>
    </dgm:pt>
    <dgm:pt modelId="{DB865EAB-7D98-4CA4-BABE-817E7A1E994A}" type="pres">
      <dgm:prSet presAssocID="{AB096790-7301-413A-BD19-4AFBA8B7FC27}" presName="node" presStyleLbl="node1" presStyleIdx="19" presStyleCnt="20">
        <dgm:presLayoutVars>
          <dgm:bulletEnabled val="1"/>
        </dgm:presLayoutVars>
      </dgm:prSet>
      <dgm:spPr/>
    </dgm:pt>
  </dgm:ptLst>
  <dgm:cxnLst>
    <dgm:cxn modelId="{CF2DC400-8C8D-4B8E-987C-A765523446CF}" srcId="{19B87B18-5D16-42EF-97D1-A982AFF7BB6C}" destId="{41E803D7-1ED3-4682-B918-EC90E836DDA3}" srcOrd="3" destOrd="0" parTransId="{82E609AE-DF14-4D53-BCBD-20278897F464}" sibTransId="{BEA37541-E412-4251-A522-650156B80FEA}"/>
    <dgm:cxn modelId="{0693190C-3452-4B97-8E3C-B6F8B5A4A8E1}" type="presOf" srcId="{885F851D-A8FB-434E-8A01-5517535812B8}" destId="{FFE212E7-624B-419D-B499-603AF5800C9B}" srcOrd="0" destOrd="0" presId="urn:microsoft.com/office/officeart/2005/8/layout/default"/>
    <dgm:cxn modelId="{2A654E17-E55E-4062-89C3-77FA71672875}" srcId="{19B87B18-5D16-42EF-97D1-A982AFF7BB6C}" destId="{0A22D49A-81FD-46B3-81AE-FC90A4E9027C}" srcOrd="6" destOrd="0" parTransId="{3297D38F-4BD8-455B-B7B4-CD8C356EF1EF}" sibTransId="{DBBA95B6-D25F-455B-8A33-7B24D414A678}"/>
    <dgm:cxn modelId="{8F1A2719-8472-4D93-B7D7-96AD653452BE}" srcId="{19B87B18-5D16-42EF-97D1-A982AFF7BB6C}" destId="{6F0323E1-EFA0-4990-A88D-765598EF7D07}" srcOrd="13" destOrd="0" parTransId="{44879A02-4ED8-4FE9-9BB2-5284DBDB4670}" sibTransId="{73C85D2E-AFEC-4B49-AA92-E706E438C51E}"/>
    <dgm:cxn modelId="{7BDF901F-48B4-4DB0-92AB-AF15F06E1CF1}" type="presOf" srcId="{6F0323E1-EFA0-4990-A88D-765598EF7D07}" destId="{228F3B0C-1049-4DDB-9760-C8AF72371F41}" srcOrd="0" destOrd="0" presId="urn:microsoft.com/office/officeart/2005/8/layout/default"/>
    <dgm:cxn modelId="{C921D81F-9CE4-4BFE-9859-348BB784F4FB}" srcId="{19B87B18-5D16-42EF-97D1-A982AFF7BB6C}" destId="{61A4849C-B763-412A-83FB-6570A57A9D5A}" srcOrd="17" destOrd="0" parTransId="{2D74C0CE-E12D-4C79-B751-F0F0C9D12E7B}" sibTransId="{1478A8E9-A223-4503-B13D-774343CBFDE8}"/>
    <dgm:cxn modelId="{1DA05324-BC2A-4311-96D8-29C68AA06826}" srcId="{19B87B18-5D16-42EF-97D1-A982AFF7BB6C}" destId="{4D9F9C30-DCEE-4DD3-8894-82D8F65E1A9A}" srcOrd="8" destOrd="0" parTransId="{0AD4D9AE-DC19-4264-8957-F127C21DFB51}" sibTransId="{69BF4A28-EC46-4817-8F8E-8101E5DF11B2}"/>
    <dgm:cxn modelId="{BDCA3625-0F91-4C61-9DF3-028F5665D34E}" srcId="{19B87B18-5D16-42EF-97D1-A982AFF7BB6C}" destId="{8FADBCD5-89B4-4F4F-BF62-54163532C42F}" srcOrd="12" destOrd="0" parTransId="{8D89FA87-62A7-4FDC-BFAA-18026DE338A9}" sibTransId="{D993DAAA-DB67-423C-8650-583714155C9D}"/>
    <dgm:cxn modelId="{849F9926-D0EF-400A-974E-E6D3A1EC3451}" srcId="{19B87B18-5D16-42EF-97D1-A982AFF7BB6C}" destId="{97A92122-3693-4D56-8E30-356B8F063308}" srcOrd="7" destOrd="0" parTransId="{859CFFB4-9E6E-4023-9496-A90FE5D88C6C}" sibTransId="{567DB590-9F9B-474B-BE2C-277A83F8E024}"/>
    <dgm:cxn modelId="{8E9EBB2A-FF79-4F9B-A02C-634DEA947C7D}" type="presOf" srcId="{1B3CAEE9-6676-417C-B105-2FEE955E149E}" destId="{52DACCCC-565A-43E2-9E85-5EEE2F73A8F3}" srcOrd="0" destOrd="0" presId="urn:microsoft.com/office/officeart/2005/8/layout/default"/>
    <dgm:cxn modelId="{3F93232D-14F3-46DB-977C-2FDC0109CC29}" type="presOf" srcId="{4D9F9C30-DCEE-4DD3-8894-82D8F65E1A9A}" destId="{176D2E08-8EB0-4F19-A973-B0B042D4D0ED}" srcOrd="0" destOrd="0" presId="urn:microsoft.com/office/officeart/2005/8/layout/default"/>
    <dgm:cxn modelId="{4FF4E32E-197F-4BC1-B3D6-AEF535469A8C}" type="presOf" srcId="{AB096790-7301-413A-BD19-4AFBA8B7FC27}" destId="{DB865EAB-7D98-4CA4-BABE-817E7A1E994A}" srcOrd="0" destOrd="0" presId="urn:microsoft.com/office/officeart/2005/8/layout/default"/>
    <dgm:cxn modelId="{8D948338-F96A-4AD3-9D96-49F1FE797EEC}" type="presOf" srcId="{97A92122-3693-4D56-8E30-356B8F063308}" destId="{53411A83-093B-41ED-82C9-66574314D8E2}" srcOrd="0" destOrd="0" presId="urn:microsoft.com/office/officeart/2005/8/layout/default"/>
    <dgm:cxn modelId="{A68C193E-A604-4837-818D-FEBE28EC76D0}" type="presOf" srcId="{430EF86C-55F1-41B7-AE5F-B5FBB431013A}" destId="{F72CF126-ACE8-4DEA-9E91-A1E22E9C34EF}" srcOrd="0" destOrd="0" presId="urn:microsoft.com/office/officeart/2005/8/layout/default"/>
    <dgm:cxn modelId="{F9E7B965-9491-4804-A9C8-866D84D6B88D}" srcId="{19B87B18-5D16-42EF-97D1-A982AFF7BB6C}" destId="{747063E0-0906-4A45-A4ED-2EA203D2BFB6}" srcOrd="0" destOrd="0" parTransId="{7DD47269-7D6A-46E0-AA06-F7A2893EA80C}" sibTransId="{342A9382-9DD5-438E-950D-08ED7C0BFDE1}"/>
    <dgm:cxn modelId="{B1613F46-3BEB-499C-9702-BE29750355AC}" type="presOf" srcId="{4579B152-3E57-4B72-8D77-8D65071AB06A}" destId="{FB47EA1B-1458-4215-87A2-678B696912BA}" srcOrd="0" destOrd="0" presId="urn:microsoft.com/office/officeart/2005/8/layout/default"/>
    <dgm:cxn modelId="{D2023C69-21CA-406B-BC79-D09A23980963}" type="presOf" srcId="{8FADBCD5-89B4-4F4F-BF62-54163532C42F}" destId="{6FD64BB3-220B-4FAE-B783-5905D943BE88}" srcOrd="0" destOrd="0" presId="urn:microsoft.com/office/officeart/2005/8/layout/default"/>
    <dgm:cxn modelId="{1C97014C-D470-4849-A988-74829BFCDE31}" type="presOf" srcId="{41E803D7-1ED3-4682-B918-EC90E836DDA3}" destId="{E8C17004-9C2E-44A4-BDC0-45B2F82CC003}" srcOrd="0" destOrd="0" presId="urn:microsoft.com/office/officeart/2005/8/layout/default"/>
    <dgm:cxn modelId="{BDFDB450-870F-44FC-B68D-7F7275ACFD85}" srcId="{19B87B18-5D16-42EF-97D1-A982AFF7BB6C}" destId="{EE134F7B-E179-4007-A35B-6E029BB127AF}" srcOrd="16" destOrd="0" parTransId="{91E64B07-5201-4657-9C7F-97C6D6E777F9}" sibTransId="{4F5468E0-0D72-4541-AC10-D48931F06FDB}"/>
    <dgm:cxn modelId="{ABAFAC76-205F-473E-9280-8666F62136CF}" type="presOf" srcId="{747063E0-0906-4A45-A4ED-2EA203D2BFB6}" destId="{D2610AFC-D5BD-4BDC-BFB4-0ED2E083446D}" srcOrd="0" destOrd="0" presId="urn:microsoft.com/office/officeart/2005/8/layout/default"/>
    <dgm:cxn modelId="{2ACDF17C-310E-4BB3-9AA7-D09F2BBF3549}" srcId="{19B87B18-5D16-42EF-97D1-A982AFF7BB6C}" destId="{AB096790-7301-413A-BD19-4AFBA8B7FC27}" srcOrd="19" destOrd="0" parTransId="{E98F824F-7B83-43C7-BC63-F96ED8C384EB}" sibTransId="{FD5E317B-FD03-4D59-9BD7-987E851872AE}"/>
    <dgm:cxn modelId="{38B12589-AA87-46B3-BE95-FC868B778B47}" type="presOf" srcId="{A1765477-57D2-40F0-9DA7-52225A55BBFC}" destId="{98F88326-1659-49BA-9FB3-0F26505D3951}" srcOrd="0" destOrd="0" presId="urn:microsoft.com/office/officeart/2005/8/layout/default"/>
    <dgm:cxn modelId="{3847DB93-5FEE-4AE0-994D-1490B2706ACE}" srcId="{19B87B18-5D16-42EF-97D1-A982AFF7BB6C}" destId="{78BC1FC0-AE23-4BF9-9653-2ED687CA92A9}" srcOrd="9" destOrd="0" parTransId="{3A51F523-AD8F-4316-8BBF-4BBA6C0ACB1D}" sibTransId="{0FB55286-B17D-44A2-886F-5A79C4B61FF1}"/>
    <dgm:cxn modelId="{E7AC87A2-6625-408A-9CC7-FA0DAE273CCF}" type="presOf" srcId="{6D2866CF-3BE9-42F4-B64B-DF8470D95AA4}" destId="{6DAD80E6-672E-4485-B53F-7C62A6002C43}" srcOrd="0" destOrd="0" presId="urn:microsoft.com/office/officeart/2005/8/layout/default"/>
    <dgm:cxn modelId="{2F0FBAA9-13BB-4B15-A606-A8FFE5CEE594}" type="presOf" srcId="{EE134F7B-E179-4007-A35B-6E029BB127AF}" destId="{1489E9D8-848E-42E4-A1F5-2AE1A4962006}" srcOrd="0" destOrd="0" presId="urn:microsoft.com/office/officeart/2005/8/layout/default"/>
    <dgm:cxn modelId="{CC5339AC-ADE7-497C-BDF6-1C95FE74E8E2}" srcId="{19B87B18-5D16-42EF-97D1-A982AFF7BB6C}" destId="{885F851D-A8FB-434E-8A01-5517535812B8}" srcOrd="14" destOrd="0" parTransId="{F57A9B66-A8B5-412F-867E-B2CA437F6614}" sibTransId="{BC417126-74C5-485F-BDE5-A4D8B83545C1}"/>
    <dgm:cxn modelId="{A210D5BB-38D6-4BA4-85CD-FD1E7DAA81AA}" type="presOf" srcId="{D3F2DECB-E606-480A-8273-3B0FC4C5FF59}" destId="{C88ED25A-B65C-4FB9-86F4-05178A7C1320}" srcOrd="0" destOrd="0" presId="urn:microsoft.com/office/officeart/2005/8/layout/default"/>
    <dgm:cxn modelId="{E98DC9BE-6B5F-4BC0-8BD2-7E4D16FFF124}" type="presOf" srcId="{0A22D49A-81FD-46B3-81AE-FC90A4E9027C}" destId="{E94E5A68-344F-487E-9255-263321B11788}" srcOrd="0" destOrd="0" presId="urn:microsoft.com/office/officeart/2005/8/layout/default"/>
    <dgm:cxn modelId="{FD9D32C1-0393-44A3-B49C-0C28729D1999}" type="presOf" srcId="{23FD35FC-6788-4F94-9883-A488ACB2E721}" destId="{88E3292B-2100-48B4-B337-B4008148661C}" srcOrd="0" destOrd="0" presId="urn:microsoft.com/office/officeart/2005/8/layout/default"/>
    <dgm:cxn modelId="{CCC5B2C2-AEAC-499D-B4D7-95916C7D3157}" srcId="{19B87B18-5D16-42EF-97D1-A982AFF7BB6C}" destId="{23FD35FC-6788-4F94-9883-A488ACB2E721}" srcOrd="1" destOrd="0" parTransId="{BCC03BF2-5780-4391-B80C-10AC85146EA0}" sibTransId="{73B36BA6-66CF-4367-9683-B6F3EE7865E5}"/>
    <dgm:cxn modelId="{697335C9-4394-45FA-B98A-C5A98B2E860E}" srcId="{19B87B18-5D16-42EF-97D1-A982AFF7BB6C}" destId="{6D2866CF-3BE9-42F4-B64B-DF8470D95AA4}" srcOrd="18" destOrd="0" parTransId="{73331479-5708-48AB-9AAE-D2BD739BA668}" sibTransId="{BD124AC1-5674-484C-BE06-9013B2C1CE65}"/>
    <dgm:cxn modelId="{F3ECB7CB-ED54-4A30-9F27-F2E759D7F5BC}" type="presOf" srcId="{78BC1FC0-AE23-4BF9-9653-2ED687CA92A9}" destId="{2D64EC5A-6F27-42AB-892A-BF61F8BB15AA}" srcOrd="0" destOrd="0" presId="urn:microsoft.com/office/officeart/2005/8/layout/default"/>
    <dgm:cxn modelId="{ECF264D5-133C-4273-AC7C-99CA9E207CAD}" srcId="{19B87B18-5D16-42EF-97D1-A982AFF7BB6C}" destId="{430EF86C-55F1-41B7-AE5F-B5FBB431013A}" srcOrd="4" destOrd="0" parTransId="{670314E8-DB3F-4841-9D2A-30BE95F6371C}" sibTransId="{38A0D474-A5C6-4378-AF9B-EB222189F54F}"/>
    <dgm:cxn modelId="{8B0A85D8-9D78-4687-A8B3-E15EB83E7D4C}" type="presOf" srcId="{61A4849C-B763-412A-83FB-6570A57A9D5A}" destId="{95C6D559-E410-4B3C-B9FC-45951334E740}" srcOrd="0" destOrd="0" presId="urn:microsoft.com/office/officeart/2005/8/layout/default"/>
    <dgm:cxn modelId="{DC9E0EE1-68E0-4B5B-B8BD-E8803D1016E9}" srcId="{19B87B18-5D16-42EF-97D1-A982AFF7BB6C}" destId="{E2B4C1DE-BAA1-4FCB-A18B-9172E5974352}" srcOrd="5" destOrd="0" parTransId="{80A39D86-1586-4F0C-9A1F-157B4920895B}" sibTransId="{6089EF10-12B0-4B8B-BEDC-AD59788DB1A9}"/>
    <dgm:cxn modelId="{4D509AE1-9733-47CE-B943-668BF8F2A8D2}" type="presOf" srcId="{19B87B18-5D16-42EF-97D1-A982AFF7BB6C}" destId="{D2653A9A-8239-4735-B841-D8D10F0D26A6}" srcOrd="0" destOrd="0" presId="urn:microsoft.com/office/officeart/2005/8/layout/default"/>
    <dgm:cxn modelId="{48BAC9E2-9F3E-4A84-80CB-9707F439C5F7}" srcId="{19B87B18-5D16-42EF-97D1-A982AFF7BB6C}" destId="{4579B152-3E57-4B72-8D77-8D65071AB06A}" srcOrd="15" destOrd="0" parTransId="{6F9AC12B-F74D-4073-BE05-79A017B30305}" sibTransId="{7DE9DA45-FB4E-4AD6-9B67-D9E88150FF6C}"/>
    <dgm:cxn modelId="{DE7CECE6-7BB6-49AA-92CE-35D9846CD710}" srcId="{19B87B18-5D16-42EF-97D1-A982AFF7BB6C}" destId="{1B3CAEE9-6676-417C-B105-2FEE955E149E}" srcOrd="2" destOrd="0" parTransId="{2D960510-856A-4E89-B50A-F77B90190206}" sibTransId="{08DA3DE2-22C5-4101-A915-9E6DF14E1E54}"/>
    <dgm:cxn modelId="{97D315EB-6B99-441A-879A-D29B71A762F1}" srcId="{19B87B18-5D16-42EF-97D1-A982AFF7BB6C}" destId="{A1765477-57D2-40F0-9DA7-52225A55BBFC}" srcOrd="11" destOrd="0" parTransId="{ADC21E11-B98C-4143-A68A-A7CF5A304B7F}" sibTransId="{C3D464B1-15A1-4577-8997-16AE5D1C6FE4}"/>
    <dgm:cxn modelId="{0473B8EC-A735-4F79-9989-DDF0DFEE8F3B}" type="presOf" srcId="{E2B4C1DE-BAA1-4FCB-A18B-9172E5974352}" destId="{5B424481-FB11-42EE-A8AA-56E633507FAB}" srcOrd="0" destOrd="0" presId="urn:microsoft.com/office/officeart/2005/8/layout/default"/>
    <dgm:cxn modelId="{306A70FA-2BA2-41DB-9DDC-50ACC545C2D6}" srcId="{19B87B18-5D16-42EF-97D1-A982AFF7BB6C}" destId="{D3F2DECB-E606-480A-8273-3B0FC4C5FF59}" srcOrd="10" destOrd="0" parTransId="{3A7C5AE6-A5F2-479D-8B38-D9C67C7D2F3B}" sibTransId="{950CC8A6-C470-4C0F-83A2-9D26442506B5}"/>
    <dgm:cxn modelId="{24E6F71D-5552-4B4D-9E86-A2A0E948294C}" type="presParOf" srcId="{D2653A9A-8239-4735-B841-D8D10F0D26A6}" destId="{D2610AFC-D5BD-4BDC-BFB4-0ED2E083446D}" srcOrd="0" destOrd="0" presId="urn:microsoft.com/office/officeart/2005/8/layout/default"/>
    <dgm:cxn modelId="{DA9C1F83-A504-4FF9-AEB9-F3C0D5B9AC11}" type="presParOf" srcId="{D2653A9A-8239-4735-B841-D8D10F0D26A6}" destId="{02B5606C-7AC1-40FE-ACC7-1A2B5E9D4337}" srcOrd="1" destOrd="0" presId="urn:microsoft.com/office/officeart/2005/8/layout/default"/>
    <dgm:cxn modelId="{7DE33FEC-B26E-4741-A657-BA75E4A20D66}" type="presParOf" srcId="{D2653A9A-8239-4735-B841-D8D10F0D26A6}" destId="{88E3292B-2100-48B4-B337-B4008148661C}" srcOrd="2" destOrd="0" presId="urn:microsoft.com/office/officeart/2005/8/layout/default"/>
    <dgm:cxn modelId="{20E2CE5C-67FE-43A5-AA36-9F79BD8121C9}" type="presParOf" srcId="{D2653A9A-8239-4735-B841-D8D10F0D26A6}" destId="{B7E4A808-B8FE-4E33-85AF-C6A6DB182B63}" srcOrd="3" destOrd="0" presId="urn:microsoft.com/office/officeart/2005/8/layout/default"/>
    <dgm:cxn modelId="{DD82D05C-753D-404E-8AD4-AAD3F22E2DB7}" type="presParOf" srcId="{D2653A9A-8239-4735-B841-D8D10F0D26A6}" destId="{52DACCCC-565A-43E2-9E85-5EEE2F73A8F3}" srcOrd="4" destOrd="0" presId="urn:microsoft.com/office/officeart/2005/8/layout/default"/>
    <dgm:cxn modelId="{9E2D4BBF-E518-496F-BDCE-CE9DF177B7B1}" type="presParOf" srcId="{D2653A9A-8239-4735-B841-D8D10F0D26A6}" destId="{DC10F449-FDC2-4290-98F3-895FCA1E5379}" srcOrd="5" destOrd="0" presId="urn:microsoft.com/office/officeart/2005/8/layout/default"/>
    <dgm:cxn modelId="{FE494DBB-549A-4829-AFF5-C7A63D4E4F2A}" type="presParOf" srcId="{D2653A9A-8239-4735-B841-D8D10F0D26A6}" destId="{E8C17004-9C2E-44A4-BDC0-45B2F82CC003}" srcOrd="6" destOrd="0" presId="urn:microsoft.com/office/officeart/2005/8/layout/default"/>
    <dgm:cxn modelId="{94DC7CB7-D923-4136-8241-BB0E733EAB8F}" type="presParOf" srcId="{D2653A9A-8239-4735-B841-D8D10F0D26A6}" destId="{BC93909E-36B5-4E91-A397-64E6A8FB3535}" srcOrd="7" destOrd="0" presId="urn:microsoft.com/office/officeart/2005/8/layout/default"/>
    <dgm:cxn modelId="{FCD1E733-2769-46B7-94B6-79EBE1213691}" type="presParOf" srcId="{D2653A9A-8239-4735-B841-D8D10F0D26A6}" destId="{F72CF126-ACE8-4DEA-9E91-A1E22E9C34EF}" srcOrd="8" destOrd="0" presId="urn:microsoft.com/office/officeart/2005/8/layout/default"/>
    <dgm:cxn modelId="{E8D72C14-B57D-4567-A925-DE3C78B19B19}" type="presParOf" srcId="{D2653A9A-8239-4735-B841-D8D10F0D26A6}" destId="{EA00E4CA-86B6-4C69-8032-2C02DBA6C2CD}" srcOrd="9" destOrd="0" presId="urn:microsoft.com/office/officeart/2005/8/layout/default"/>
    <dgm:cxn modelId="{D0155F71-8770-4ADB-8691-D2CE95C19635}" type="presParOf" srcId="{D2653A9A-8239-4735-B841-D8D10F0D26A6}" destId="{5B424481-FB11-42EE-A8AA-56E633507FAB}" srcOrd="10" destOrd="0" presId="urn:microsoft.com/office/officeart/2005/8/layout/default"/>
    <dgm:cxn modelId="{1A5A84D4-A53E-4AF4-A709-53732B809BAD}" type="presParOf" srcId="{D2653A9A-8239-4735-B841-D8D10F0D26A6}" destId="{78505DBC-233F-43D4-A538-24E7CA01FF50}" srcOrd="11" destOrd="0" presId="urn:microsoft.com/office/officeart/2005/8/layout/default"/>
    <dgm:cxn modelId="{C4C0985A-6861-4D94-819C-0B141A32E1C2}" type="presParOf" srcId="{D2653A9A-8239-4735-B841-D8D10F0D26A6}" destId="{E94E5A68-344F-487E-9255-263321B11788}" srcOrd="12" destOrd="0" presId="urn:microsoft.com/office/officeart/2005/8/layout/default"/>
    <dgm:cxn modelId="{BB384FCE-5BEA-4C20-8EFB-42AED3E4EC18}" type="presParOf" srcId="{D2653A9A-8239-4735-B841-D8D10F0D26A6}" destId="{835B015F-8436-432E-BFE0-01206FB3E20F}" srcOrd="13" destOrd="0" presId="urn:microsoft.com/office/officeart/2005/8/layout/default"/>
    <dgm:cxn modelId="{E27C0BED-7217-431E-8B7E-8FFCC1EC9A35}" type="presParOf" srcId="{D2653A9A-8239-4735-B841-D8D10F0D26A6}" destId="{53411A83-093B-41ED-82C9-66574314D8E2}" srcOrd="14" destOrd="0" presId="urn:microsoft.com/office/officeart/2005/8/layout/default"/>
    <dgm:cxn modelId="{F14C649E-EBE9-471C-A214-B50E1D7A3392}" type="presParOf" srcId="{D2653A9A-8239-4735-B841-D8D10F0D26A6}" destId="{37F1B809-826F-4A4E-A918-5A246011416A}" srcOrd="15" destOrd="0" presId="urn:microsoft.com/office/officeart/2005/8/layout/default"/>
    <dgm:cxn modelId="{71B8BFFF-3B81-4E61-9C1F-1B88BCF09FD9}" type="presParOf" srcId="{D2653A9A-8239-4735-B841-D8D10F0D26A6}" destId="{176D2E08-8EB0-4F19-A973-B0B042D4D0ED}" srcOrd="16" destOrd="0" presId="urn:microsoft.com/office/officeart/2005/8/layout/default"/>
    <dgm:cxn modelId="{B2917971-8742-4E71-876F-8F1F3646961C}" type="presParOf" srcId="{D2653A9A-8239-4735-B841-D8D10F0D26A6}" destId="{8E9129E0-4B07-4BFE-AF71-6921029A2EBB}" srcOrd="17" destOrd="0" presId="urn:microsoft.com/office/officeart/2005/8/layout/default"/>
    <dgm:cxn modelId="{FAF00057-6A88-44E1-9294-0F04C4D89DF6}" type="presParOf" srcId="{D2653A9A-8239-4735-B841-D8D10F0D26A6}" destId="{2D64EC5A-6F27-42AB-892A-BF61F8BB15AA}" srcOrd="18" destOrd="0" presId="urn:microsoft.com/office/officeart/2005/8/layout/default"/>
    <dgm:cxn modelId="{3723FD29-2581-4DB8-A28C-B444B0231E46}" type="presParOf" srcId="{D2653A9A-8239-4735-B841-D8D10F0D26A6}" destId="{A56AC901-C821-48A8-9B45-942320896ED2}" srcOrd="19" destOrd="0" presId="urn:microsoft.com/office/officeart/2005/8/layout/default"/>
    <dgm:cxn modelId="{E0982491-2B71-44F9-9E57-EB3178F28EE6}" type="presParOf" srcId="{D2653A9A-8239-4735-B841-D8D10F0D26A6}" destId="{C88ED25A-B65C-4FB9-86F4-05178A7C1320}" srcOrd="20" destOrd="0" presId="urn:microsoft.com/office/officeart/2005/8/layout/default"/>
    <dgm:cxn modelId="{A06850B2-C09F-4989-9D30-D2142942435A}" type="presParOf" srcId="{D2653A9A-8239-4735-B841-D8D10F0D26A6}" destId="{ED2CBEC5-4074-4CF6-A85E-DCE57D694D5C}" srcOrd="21" destOrd="0" presId="urn:microsoft.com/office/officeart/2005/8/layout/default"/>
    <dgm:cxn modelId="{AB1013CA-1A4D-4715-B2B2-2020F08BA4ED}" type="presParOf" srcId="{D2653A9A-8239-4735-B841-D8D10F0D26A6}" destId="{98F88326-1659-49BA-9FB3-0F26505D3951}" srcOrd="22" destOrd="0" presId="urn:microsoft.com/office/officeart/2005/8/layout/default"/>
    <dgm:cxn modelId="{60AFE3E8-0989-460D-9436-C5B12DDD96F1}" type="presParOf" srcId="{D2653A9A-8239-4735-B841-D8D10F0D26A6}" destId="{2BD59CBA-8B62-4A9E-8BA8-63EAA1145530}" srcOrd="23" destOrd="0" presId="urn:microsoft.com/office/officeart/2005/8/layout/default"/>
    <dgm:cxn modelId="{B9B80DB6-17EA-4809-A6DB-4C9158FEA03D}" type="presParOf" srcId="{D2653A9A-8239-4735-B841-D8D10F0D26A6}" destId="{6FD64BB3-220B-4FAE-B783-5905D943BE88}" srcOrd="24" destOrd="0" presId="urn:microsoft.com/office/officeart/2005/8/layout/default"/>
    <dgm:cxn modelId="{07EBE4FD-70ED-4ED2-AE0E-6B27A4222E50}" type="presParOf" srcId="{D2653A9A-8239-4735-B841-D8D10F0D26A6}" destId="{9463D6AF-C613-429E-AF8A-9D06C20907BF}" srcOrd="25" destOrd="0" presId="urn:microsoft.com/office/officeart/2005/8/layout/default"/>
    <dgm:cxn modelId="{300C240E-BF05-40A3-B860-71BD4B118F8A}" type="presParOf" srcId="{D2653A9A-8239-4735-B841-D8D10F0D26A6}" destId="{228F3B0C-1049-4DDB-9760-C8AF72371F41}" srcOrd="26" destOrd="0" presId="urn:microsoft.com/office/officeart/2005/8/layout/default"/>
    <dgm:cxn modelId="{6BD5D325-B5CC-4CCA-9DDD-6850BC75EF33}" type="presParOf" srcId="{D2653A9A-8239-4735-B841-D8D10F0D26A6}" destId="{99215AF2-4729-4DBC-863C-276C15EA2809}" srcOrd="27" destOrd="0" presId="urn:microsoft.com/office/officeart/2005/8/layout/default"/>
    <dgm:cxn modelId="{663EF803-8E18-4CCC-91EC-197C9A5B7D58}" type="presParOf" srcId="{D2653A9A-8239-4735-B841-D8D10F0D26A6}" destId="{FFE212E7-624B-419D-B499-603AF5800C9B}" srcOrd="28" destOrd="0" presId="urn:microsoft.com/office/officeart/2005/8/layout/default"/>
    <dgm:cxn modelId="{3B2EEC83-E28E-4452-BE31-6B06D948D403}" type="presParOf" srcId="{D2653A9A-8239-4735-B841-D8D10F0D26A6}" destId="{70986F93-E715-42FB-854D-1AABDF30B8EE}" srcOrd="29" destOrd="0" presId="urn:microsoft.com/office/officeart/2005/8/layout/default"/>
    <dgm:cxn modelId="{C5B2906A-4C20-4C95-A1AD-E0219E04EF5C}" type="presParOf" srcId="{D2653A9A-8239-4735-B841-D8D10F0D26A6}" destId="{FB47EA1B-1458-4215-87A2-678B696912BA}" srcOrd="30" destOrd="0" presId="urn:microsoft.com/office/officeart/2005/8/layout/default"/>
    <dgm:cxn modelId="{896F7C05-E8EB-4D15-A834-5C61E6A67927}" type="presParOf" srcId="{D2653A9A-8239-4735-B841-D8D10F0D26A6}" destId="{4740CF30-6FBA-4C91-BEC9-F07A46609214}" srcOrd="31" destOrd="0" presId="urn:microsoft.com/office/officeart/2005/8/layout/default"/>
    <dgm:cxn modelId="{8F50BAED-7194-44BD-AF80-FFCBE865FDBB}" type="presParOf" srcId="{D2653A9A-8239-4735-B841-D8D10F0D26A6}" destId="{1489E9D8-848E-42E4-A1F5-2AE1A4962006}" srcOrd="32" destOrd="0" presId="urn:microsoft.com/office/officeart/2005/8/layout/default"/>
    <dgm:cxn modelId="{1DFECF31-641C-4D1A-A7CE-8EFE158C1195}" type="presParOf" srcId="{D2653A9A-8239-4735-B841-D8D10F0D26A6}" destId="{A3502B66-396C-4AAB-8787-25C22C62DDF4}" srcOrd="33" destOrd="0" presId="urn:microsoft.com/office/officeart/2005/8/layout/default"/>
    <dgm:cxn modelId="{9E40F69F-B9D0-4D88-A964-5AA03B75AE88}" type="presParOf" srcId="{D2653A9A-8239-4735-B841-D8D10F0D26A6}" destId="{95C6D559-E410-4B3C-B9FC-45951334E740}" srcOrd="34" destOrd="0" presId="urn:microsoft.com/office/officeart/2005/8/layout/default"/>
    <dgm:cxn modelId="{3B800F6C-E658-4996-9E11-225DE6CD9088}" type="presParOf" srcId="{D2653A9A-8239-4735-B841-D8D10F0D26A6}" destId="{CEA53084-CFA4-4672-9539-969234E03E4A}" srcOrd="35" destOrd="0" presId="urn:microsoft.com/office/officeart/2005/8/layout/default"/>
    <dgm:cxn modelId="{21A47919-4150-4CD4-BA49-986809AA09E0}" type="presParOf" srcId="{D2653A9A-8239-4735-B841-D8D10F0D26A6}" destId="{6DAD80E6-672E-4485-B53F-7C62A6002C43}" srcOrd="36" destOrd="0" presId="urn:microsoft.com/office/officeart/2005/8/layout/default"/>
    <dgm:cxn modelId="{C7AFCED8-F351-4972-8016-8BF673CE0497}" type="presParOf" srcId="{D2653A9A-8239-4735-B841-D8D10F0D26A6}" destId="{25F1031D-4870-4FA9-BC8F-ED64336A6062}" srcOrd="37" destOrd="0" presId="urn:microsoft.com/office/officeart/2005/8/layout/default"/>
    <dgm:cxn modelId="{BCB1DC21-5755-4053-AD44-A67B62817960}" type="presParOf" srcId="{D2653A9A-8239-4735-B841-D8D10F0D26A6}" destId="{DB865EAB-7D98-4CA4-BABE-817E7A1E994A}" srcOrd="3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028110-6C4E-4EAC-BBC4-BDA68F382659}"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2CBB5158-6E39-4030-98AE-D5714961248A}">
      <dgm:prSet/>
      <dgm:spPr/>
      <dgm:t>
        <a:bodyPr/>
        <a:lstStyle/>
        <a:p>
          <a:r>
            <a:rPr lang="en-US"/>
            <a:t>HUDL Camera Package for Athletics</a:t>
          </a:r>
        </a:p>
      </dgm:t>
    </dgm:pt>
    <dgm:pt modelId="{1DBA5DA5-081B-4980-A05D-4F1697E517F2}" type="parTrans" cxnId="{21C3CEA3-85C5-40BB-97A9-642BDA3A4ACC}">
      <dgm:prSet/>
      <dgm:spPr/>
      <dgm:t>
        <a:bodyPr/>
        <a:lstStyle/>
        <a:p>
          <a:endParaRPr lang="en-US"/>
        </a:p>
      </dgm:t>
    </dgm:pt>
    <dgm:pt modelId="{EE31729F-979B-4783-9C89-98826433CDD9}" type="sibTrans" cxnId="{21C3CEA3-85C5-40BB-97A9-642BDA3A4ACC}">
      <dgm:prSet/>
      <dgm:spPr/>
      <dgm:t>
        <a:bodyPr/>
        <a:lstStyle/>
        <a:p>
          <a:endParaRPr lang="en-US"/>
        </a:p>
      </dgm:t>
    </dgm:pt>
    <dgm:pt modelId="{39C9F73C-FBCA-4912-B634-431C2A8D55B7}">
      <dgm:prSet/>
      <dgm:spPr/>
      <dgm:t>
        <a:bodyPr/>
        <a:lstStyle/>
        <a:p>
          <a:r>
            <a:rPr lang="en-US"/>
            <a:t>Lighthouse Facilitators</a:t>
          </a:r>
        </a:p>
      </dgm:t>
    </dgm:pt>
    <dgm:pt modelId="{E097B281-A63E-4D32-876A-015875CE02A0}" type="parTrans" cxnId="{6141CB9D-4C41-4147-8465-157FD50A914B}">
      <dgm:prSet/>
      <dgm:spPr/>
      <dgm:t>
        <a:bodyPr/>
        <a:lstStyle/>
        <a:p>
          <a:endParaRPr lang="en-US"/>
        </a:p>
      </dgm:t>
    </dgm:pt>
    <dgm:pt modelId="{DE05F463-D0CF-419F-AF04-D942FCBC0596}" type="sibTrans" cxnId="{6141CB9D-4C41-4147-8465-157FD50A914B}">
      <dgm:prSet/>
      <dgm:spPr/>
      <dgm:t>
        <a:bodyPr/>
        <a:lstStyle/>
        <a:p>
          <a:endParaRPr lang="en-US"/>
        </a:p>
      </dgm:t>
    </dgm:pt>
    <dgm:pt modelId="{F5669CEF-4EDA-4BA0-971D-591615B559ED}">
      <dgm:prSet/>
      <dgm:spPr/>
      <dgm:t>
        <a:bodyPr/>
        <a:lstStyle/>
        <a:p>
          <a:r>
            <a:rPr lang="en-US"/>
            <a:t>Community Day Staff</a:t>
          </a:r>
        </a:p>
      </dgm:t>
    </dgm:pt>
    <dgm:pt modelId="{3A1189CF-8B06-4E7D-A63A-8C2F79F6440C}" type="parTrans" cxnId="{A937D23F-CCB2-497E-B46C-CA334887E8A1}">
      <dgm:prSet/>
      <dgm:spPr/>
      <dgm:t>
        <a:bodyPr/>
        <a:lstStyle/>
        <a:p>
          <a:endParaRPr lang="en-US"/>
        </a:p>
      </dgm:t>
    </dgm:pt>
    <dgm:pt modelId="{C8192381-1C3B-425B-94F5-E50E12B7C8CE}" type="sibTrans" cxnId="{A937D23F-CCB2-497E-B46C-CA334887E8A1}">
      <dgm:prSet/>
      <dgm:spPr/>
      <dgm:t>
        <a:bodyPr/>
        <a:lstStyle/>
        <a:p>
          <a:endParaRPr lang="en-US"/>
        </a:p>
      </dgm:t>
    </dgm:pt>
    <dgm:pt modelId="{76AE297F-9B9A-4D2F-888E-3AC693551D76}">
      <dgm:prSet/>
      <dgm:spPr/>
      <dgm:t>
        <a:bodyPr/>
        <a:lstStyle/>
        <a:p>
          <a:r>
            <a:rPr lang="en-US"/>
            <a:t>Repair Gas Line at the High School</a:t>
          </a:r>
        </a:p>
      </dgm:t>
    </dgm:pt>
    <dgm:pt modelId="{E8EF9F92-9536-4CA0-9A92-360728FE3F73}" type="parTrans" cxnId="{056F33CB-4E07-4971-AF47-24B31C40C91B}">
      <dgm:prSet/>
      <dgm:spPr/>
      <dgm:t>
        <a:bodyPr/>
        <a:lstStyle/>
        <a:p>
          <a:endParaRPr lang="en-US"/>
        </a:p>
      </dgm:t>
    </dgm:pt>
    <dgm:pt modelId="{C1A9EF2A-BEE5-4A07-B32A-8D8F17753C69}" type="sibTrans" cxnId="{056F33CB-4E07-4971-AF47-24B31C40C91B}">
      <dgm:prSet/>
      <dgm:spPr/>
      <dgm:t>
        <a:bodyPr/>
        <a:lstStyle/>
        <a:p>
          <a:endParaRPr lang="en-US"/>
        </a:p>
      </dgm:t>
    </dgm:pt>
    <dgm:pt modelId="{454207F2-7302-4025-BE50-16D0F676DF2A}">
      <dgm:prSet/>
      <dgm:spPr/>
      <dgm:t>
        <a:bodyPr/>
        <a:lstStyle/>
        <a:p>
          <a:r>
            <a:rPr lang="en-US"/>
            <a:t>iReady Professional Development</a:t>
          </a:r>
        </a:p>
      </dgm:t>
    </dgm:pt>
    <dgm:pt modelId="{673EF181-9854-473F-9EF4-4FF53A83A709}" type="parTrans" cxnId="{E2C8ACB6-67CE-4A75-A893-479E626AD664}">
      <dgm:prSet/>
      <dgm:spPr/>
      <dgm:t>
        <a:bodyPr/>
        <a:lstStyle/>
        <a:p>
          <a:endParaRPr lang="en-US"/>
        </a:p>
      </dgm:t>
    </dgm:pt>
    <dgm:pt modelId="{EA983CB7-9876-479D-91DE-DDF69CE79481}" type="sibTrans" cxnId="{E2C8ACB6-67CE-4A75-A893-479E626AD664}">
      <dgm:prSet/>
      <dgm:spPr/>
      <dgm:t>
        <a:bodyPr/>
        <a:lstStyle/>
        <a:p>
          <a:endParaRPr lang="en-US"/>
        </a:p>
      </dgm:t>
    </dgm:pt>
    <dgm:pt modelId="{DC421F96-38D5-4820-907F-872CBB68E04F}">
      <dgm:prSet/>
      <dgm:spPr/>
      <dgm:t>
        <a:bodyPr/>
        <a:lstStyle/>
        <a:p>
          <a:r>
            <a:rPr lang="en-US"/>
            <a:t>iReady Licenses</a:t>
          </a:r>
        </a:p>
      </dgm:t>
    </dgm:pt>
    <dgm:pt modelId="{577647AA-7317-4D5B-B8B1-10CF44CB9B42}" type="parTrans" cxnId="{AD336C06-08C1-4499-BD4F-55F10722ACFF}">
      <dgm:prSet/>
      <dgm:spPr/>
      <dgm:t>
        <a:bodyPr/>
        <a:lstStyle/>
        <a:p>
          <a:endParaRPr lang="en-US"/>
        </a:p>
      </dgm:t>
    </dgm:pt>
    <dgm:pt modelId="{C0A72712-E718-4468-BE10-A33035E9E91F}" type="sibTrans" cxnId="{AD336C06-08C1-4499-BD4F-55F10722ACFF}">
      <dgm:prSet/>
      <dgm:spPr/>
      <dgm:t>
        <a:bodyPr/>
        <a:lstStyle/>
        <a:p>
          <a:endParaRPr lang="en-US"/>
        </a:p>
      </dgm:t>
    </dgm:pt>
    <dgm:pt modelId="{04530473-12FE-4D4B-AF85-BF18C8681022}">
      <dgm:prSet/>
      <dgm:spPr/>
      <dgm:t>
        <a:bodyPr/>
        <a:lstStyle/>
        <a:p>
          <a:r>
            <a:rPr lang="en-US"/>
            <a:t>Hotspots </a:t>
          </a:r>
        </a:p>
      </dgm:t>
    </dgm:pt>
    <dgm:pt modelId="{F04374C5-6385-403D-A7C1-3563104576B7}" type="parTrans" cxnId="{2581249C-0B23-4ED5-89FB-61A9655B8074}">
      <dgm:prSet/>
      <dgm:spPr/>
      <dgm:t>
        <a:bodyPr/>
        <a:lstStyle/>
        <a:p>
          <a:endParaRPr lang="en-US"/>
        </a:p>
      </dgm:t>
    </dgm:pt>
    <dgm:pt modelId="{0B030C37-484A-4E2D-8873-EA048E410C6A}" type="sibTrans" cxnId="{2581249C-0B23-4ED5-89FB-61A9655B8074}">
      <dgm:prSet/>
      <dgm:spPr/>
      <dgm:t>
        <a:bodyPr/>
        <a:lstStyle/>
        <a:p>
          <a:endParaRPr lang="en-US"/>
        </a:p>
      </dgm:t>
    </dgm:pt>
    <dgm:pt modelId="{F3B1C177-CC5B-4F7B-9DC7-C99574B0971B}">
      <dgm:prSet/>
      <dgm:spPr/>
      <dgm:t>
        <a:bodyPr/>
        <a:lstStyle/>
        <a:p>
          <a:r>
            <a:rPr lang="en-US"/>
            <a:t>Resources for Family and Consumer Sciences</a:t>
          </a:r>
        </a:p>
      </dgm:t>
    </dgm:pt>
    <dgm:pt modelId="{4A7DCC99-3CB2-4A8A-98C3-B0E5B8C4673F}" type="parTrans" cxnId="{EA3C7637-B8A7-438C-9617-CF377A7BF82F}">
      <dgm:prSet/>
      <dgm:spPr/>
      <dgm:t>
        <a:bodyPr/>
        <a:lstStyle/>
        <a:p>
          <a:endParaRPr lang="en-US"/>
        </a:p>
      </dgm:t>
    </dgm:pt>
    <dgm:pt modelId="{6A1E9FA6-FBF7-4990-A85C-F41FA4F05D84}" type="sibTrans" cxnId="{EA3C7637-B8A7-438C-9617-CF377A7BF82F}">
      <dgm:prSet/>
      <dgm:spPr/>
      <dgm:t>
        <a:bodyPr/>
        <a:lstStyle/>
        <a:p>
          <a:endParaRPr lang="en-US"/>
        </a:p>
      </dgm:t>
    </dgm:pt>
    <dgm:pt modelId="{8D8A26B2-E780-480E-8234-62DCBC287C68}">
      <dgm:prSet/>
      <dgm:spPr/>
      <dgm:t>
        <a:bodyPr/>
        <a:lstStyle/>
        <a:p>
          <a:r>
            <a:rPr lang="en-US"/>
            <a:t>Partial Funding for Air Handler at the High School</a:t>
          </a:r>
        </a:p>
      </dgm:t>
    </dgm:pt>
    <dgm:pt modelId="{8EE2F21A-1B40-4FB0-BC5F-793B7CDCB5AC}" type="parTrans" cxnId="{9A935BD1-B1C3-4FB1-815A-BD4A842779D3}">
      <dgm:prSet/>
      <dgm:spPr/>
      <dgm:t>
        <a:bodyPr/>
        <a:lstStyle/>
        <a:p>
          <a:endParaRPr lang="en-US"/>
        </a:p>
      </dgm:t>
    </dgm:pt>
    <dgm:pt modelId="{5360F068-F745-49C2-B991-28236BA3BDB1}" type="sibTrans" cxnId="{9A935BD1-B1C3-4FB1-815A-BD4A842779D3}">
      <dgm:prSet/>
      <dgm:spPr/>
      <dgm:t>
        <a:bodyPr/>
        <a:lstStyle/>
        <a:p>
          <a:endParaRPr lang="en-US"/>
        </a:p>
      </dgm:t>
    </dgm:pt>
    <dgm:pt modelId="{16AC677E-A27C-45F7-B7BC-E4EEFA6541C5}" type="pres">
      <dgm:prSet presAssocID="{7E028110-6C4E-4EAC-BBC4-BDA68F382659}" presName="diagram" presStyleCnt="0">
        <dgm:presLayoutVars>
          <dgm:dir/>
          <dgm:resizeHandles val="exact"/>
        </dgm:presLayoutVars>
      </dgm:prSet>
      <dgm:spPr/>
    </dgm:pt>
    <dgm:pt modelId="{1499DEB2-DD4C-4988-B96F-F46BD3BC10D4}" type="pres">
      <dgm:prSet presAssocID="{2CBB5158-6E39-4030-98AE-D5714961248A}" presName="node" presStyleLbl="node1" presStyleIdx="0" presStyleCnt="9">
        <dgm:presLayoutVars>
          <dgm:bulletEnabled val="1"/>
        </dgm:presLayoutVars>
      </dgm:prSet>
      <dgm:spPr/>
    </dgm:pt>
    <dgm:pt modelId="{EA60C930-174E-4300-AD35-79543820DC53}" type="pres">
      <dgm:prSet presAssocID="{EE31729F-979B-4783-9C89-98826433CDD9}" presName="sibTrans" presStyleCnt="0"/>
      <dgm:spPr/>
    </dgm:pt>
    <dgm:pt modelId="{82705D48-9252-4ACC-A68C-861936B3DA10}" type="pres">
      <dgm:prSet presAssocID="{39C9F73C-FBCA-4912-B634-431C2A8D55B7}" presName="node" presStyleLbl="node1" presStyleIdx="1" presStyleCnt="9">
        <dgm:presLayoutVars>
          <dgm:bulletEnabled val="1"/>
        </dgm:presLayoutVars>
      </dgm:prSet>
      <dgm:spPr/>
    </dgm:pt>
    <dgm:pt modelId="{8F6CD792-73BF-4C3B-A374-4F191FACCA4D}" type="pres">
      <dgm:prSet presAssocID="{DE05F463-D0CF-419F-AF04-D942FCBC0596}" presName="sibTrans" presStyleCnt="0"/>
      <dgm:spPr/>
    </dgm:pt>
    <dgm:pt modelId="{5A5EC6B9-119C-4B5E-8088-685D97629D28}" type="pres">
      <dgm:prSet presAssocID="{F5669CEF-4EDA-4BA0-971D-591615B559ED}" presName="node" presStyleLbl="node1" presStyleIdx="2" presStyleCnt="9">
        <dgm:presLayoutVars>
          <dgm:bulletEnabled val="1"/>
        </dgm:presLayoutVars>
      </dgm:prSet>
      <dgm:spPr/>
    </dgm:pt>
    <dgm:pt modelId="{CA4E962A-BE28-41F7-B730-78B96CD138B2}" type="pres">
      <dgm:prSet presAssocID="{C8192381-1C3B-425B-94F5-E50E12B7C8CE}" presName="sibTrans" presStyleCnt="0"/>
      <dgm:spPr/>
    </dgm:pt>
    <dgm:pt modelId="{D00426F1-25DB-4ACD-A4DD-BFE62B18008A}" type="pres">
      <dgm:prSet presAssocID="{76AE297F-9B9A-4D2F-888E-3AC693551D76}" presName="node" presStyleLbl="node1" presStyleIdx="3" presStyleCnt="9">
        <dgm:presLayoutVars>
          <dgm:bulletEnabled val="1"/>
        </dgm:presLayoutVars>
      </dgm:prSet>
      <dgm:spPr/>
    </dgm:pt>
    <dgm:pt modelId="{B343F1F2-D664-4BD9-8258-2DC1030EC8AA}" type="pres">
      <dgm:prSet presAssocID="{C1A9EF2A-BEE5-4A07-B32A-8D8F17753C69}" presName="sibTrans" presStyleCnt="0"/>
      <dgm:spPr/>
    </dgm:pt>
    <dgm:pt modelId="{0BA21FDB-5E26-4843-BC59-D932DBF94FDA}" type="pres">
      <dgm:prSet presAssocID="{454207F2-7302-4025-BE50-16D0F676DF2A}" presName="node" presStyleLbl="node1" presStyleIdx="4" presStyleCnt="9">
        <dgm:presLayoutVars>
          <dgm:bulletEnabled val="1"/>
        </dgm:presLayoutVars>
      </dgm:prSet>
      <dgm:spPr/>
    </dgm:pt>
    <dgm:pt modelId="{D79E0033-C234-4759-8844-A35340423778}" type="pres">
      <dgm:prSet presAssocID="{EA983CB7-9876-479D-91DE-DDF69CE79481}" presName="sibTrans" presStyleCnt="0"/>
      <dgm:spPr/>
    </dgm:pt>
    <dgm:pt modelId="{C9ECE241-A925-4E61-BF2F-BFEBD313D621}" type="pres">
      <dgm:prSet presAssocID="{DC421F96-38D5-4820-907F-872CBB68E04F}" presName="node" presStyleLbl="node1" presStyleIdx="5" presStyleCnt="9">
        <dgm:presLayoutVars>
          <dgm:bulletEnabled val="1"/>
        </dgm:presLayoutVars>
      </dgm:prSet>
      <dgm:spPr/>
    </dgm:pt>
    <dgm:pt modelId="{980BD780-0CC9-4FA6-8143-3CA9F4B77DE8}" type="pres">
      <dgm:prSet presAssocID="{C0A72712-E718-4468-BE10-A33035E9E91F}" presName="sibTrans" presStyleCnt="0"/>
      <dgm:spPr/>
    </dgm:pt>
    <dgm:pt modelId="{2267D90C-CD14-478F-A501-33A39194CFA7}" type="pres">
      <dgm:prSet presAssocID="{04530473-12FE-4D4B-AF85-BF18C8681022}" presName="node" presStyleLbl="node1" presStyleIdx="6" presStyleCnt="9">
        <dgm:presLayoutVars>
          <dgm:bulletEnabled val="1"/>
        </dgm:presLayoutVars>
      </dgm:prSet>
      <dgm:spPr/>
    </dgm:pt>
    <dgm:pt modelId="{38C52B7A-587C-4374-A02A-B505E2EEB43F}" type="pres">
      <dgm:prSet presAssocID="{0B030C37-484A-4E2D-8873-EA048E410C6A}" presName="sibTrans" presStyleCnt="0"/>
      <dgm:spPr/>
    </dgm:pt>
    <dgm:pt modelId="{EB4DEF38-1E4B-4749-A873-067723A85CDF}" type="pres">
      <dgm:prSet presAssocID="{F3B1C177-CC5B-4F7B-9DC7-C99574B0971B}" presName="node" presStyleLbl="node1" presStyleIdx="7" presStyleCnt="9">
        <dgm:presLayoutVars>
          <dgm:bulletEnabled val="1"/>
        </dgm:presLayoutVars>
      </dgm:prSet>
      <dgm:spPr/>
    </dgm:pt>
    <dgm:pt modelId="{39BD4A35-BB8A-4987-ABDC-9D008C2D6658}" type="pres">
      <dgm:prSet presAssocID="{6A1E9FA6-FBF7-4990-A85C-F41FA4F05D84}" presName="sibTrans" presStyleCnt="0"/>
      <dgm:spPr/>
    </dgm:pt>
    <dgm:pt modelId="{9995DCAC-17F9-4D08-8ADD-AD29B3DBE926}" type="pres">
      <dgm:prSet presAssocID="{8D8A26B2-E780-480E-8234-62DCBC287C68}" presName="node" presStyleLbl="node1" presStyleIdx="8" presStyleCnt="9">
        <dgm:presLayoutVars>
          <dgm:bulletEnabled val="1"/>
        </dgm:presLayoutVars>
      </dgm:prSet>
      <dgm:spPr/>
    </dgm:pt>
  </dgm:ptLst>
  <dgm:cxnLst>
    <dgm:cxn modelId="{72F29B02-5A93-451D-9453-58873E41E42A}" type="presOf" srcId="{7E028110-6C4E-4EAC-BBC4-BDA68F382659}" destId="{16AC677E-A27C-45F7-B7BC-E4EEFA6541C5}" srcOrd="0" destOrd="0" presId="urn:microsoft.com/office/officeart/2005/8/layout/default"/>
    <dgm:cxn modelId="{AD336C06-08C1-4499-BD4F-55F10722ACFF}" srcId="{7E028110-6C4E-4EAC-BBC4-BDA68F382659}" destId="{DC421F96-38D5-4820-907F-872CBB68E04F}" srcOrd="5" destOrd="0" parTransId="{577647AA-7317-4D5B-B8B1-10CF44CB9B42}" sibTransId="{C0A72712-E718-4468-BE10-A33035E9E91F}"/>
    <dgm:cxn modelId="{B8AF9721-E126-4547-B0AA-F36BE3A07A4C}" type="presOf" srcId="{F5669CEF-4EDA-4BA0-971D-591615B559ED}" destId="{5A5EC6B9-119C-4B5E-8088-685D97629D28}" srcOrd="0" destOrd="0" presId="urn:microsoft.com/office/officeart/2005/8/layout/default"/>
    <dgm:cxn modelId="{EA3C7637-B8A7-438C-9617-CF377A7BF82F}" srcId="{7E028110-6C4E-4EAC-BBC4-BDA68F382659}" destId="{F3B1C177-CC5B-4F7B-9DC7-C99574B0971B}" srcOrd="7" destOrd="0" parTransId="{4A7DCC99-3CB2-4A8A-98C3-B0E5B8C4673F}" sibTransId="{6A1E9FA6-FBF7-4990-A85C-F41FA4F05D84}"/>
    <dgm:cxn modelId="{A937D23F-CCB2-497E-B46C-CA334887E8A1}" srcId="{7E028110-6C4E-4EAC-BBC4-BDA68F382659}" destId="{F5669CEF-4EDA-4BA0-971D-591615B559ED}" srcOrd="2" destOrd="0" parTransId="{3A1189CF-8B06-4E7D-A63A-8C2F79F6440C}" sibTransId="{C8192381-1C3B-425B-94F5-E50E12B7C8CE}"/>
    <dgm:cxn modelId="{811F9146-B971-498C-85D3-8295B419835E}" type="presOf" srcId="{76AE297F-9B9A-4D2F-888E-3AC693551D76}" destId="{D00426F1-25DB-4ACD-A4DD-BFE62B18008A}" srcOrd="0" destOrd="0" presId="urn:microsoft.com/office/officeart/2005/8/layout/default"/>
    <dgm:cxn modelId="{FAA76682-B2C0-42EE-8839-DCF01C8B3B8B}" type="presOf" srcId="{454207F2-7302-4025-BE50-16D0F676DF2A}" destId="{0BA21FDB-5E26-4843-BC59-D932DBF94FDA}" srcOrd="0" destOrd="0" presId="urn:microsoft.com/office/officeart/2005/8/layout/default"/>
    <dgm:cxn modelId="{62403B8F-828C-4FAD-A4EE-89E7BBD51D68}" type="presOf" srcId="{DC421F96-38D5-4820-907F-872CBB68E04F}" destId="{C9ECE241-A925-4E61-BF2F-BFEBD313D621}" srcOrd="0" destOrd="0" presId="urn:microsoft.com/office/officeart/2005/8/layout/default"/>
    <dgm:cxn modelId="{56BC3792-F10C-49F5-AE8F-9953003CF046}" type="presOf" srcId="{39C9F73C-FBCA-4912-B634-431C2A8D55B7}" destId="{82705D48-9252-4ACC-A68C-861936B3DA10}" srcOrd="0" destOrd="0" presId="urn:microsoft.com/office/officeart/2005/8/layout/default"/>
    <dgm:cxn modelId="{2581249C-0B23-4ED5-89FB-61A9655B8074}" srcId="{7E028110-6C4E-4EAC-BBC4-BDA68F382659}" destId="{04530473-12FE-4D4B-AF85-BF18C8681022}" srcOrd="6" destOrd="0" parTransId="{F04374C5-6385-403D-A7C1-3563104576B7}" sibTransId="{0B030C37-484A-4E2D-8873-EA048E410C6A}"/>
    <dgm:cxn modelId="{6141CB9D-4C41-4147-8465-157FD50A914B}" srcId="{7E028110-6C4E-4EAC-BBC4-BDA68F382659}" destId="{39C9F73C-FBCA-4912-B634-431C2A8D55B7}" srcOrd="1" destOrd="0" parTransId="{E097B281-A63E-4D32-876A-015875CE02A0}" sibTransId="{DE05F463-D0CF-419F-AF04-D942FCBC0596}"/>
    <dgm:cxn modelId="{21C3CEA3-85C5-40BB-97A9-642BDA3A4ACC}" srcId="{7E028110-6C4E-4EAC-BBC4-BDA68F382659}" destId="{2CBB5158-6E39-4030-98AE-D5714961248A}" srcOrd="0" destOrd="0" parTransId="{1DBA5DA5-081B-4980-A05D-4F1697E517F2}" sibTransId="{EE31729F-979B-4783-9C89-98826433CDD9}"/>
    <dgm:cxn modelId="{E2C8ACB6-67CE-4A75-A893-479E626AD664}" srcId="{7E028110-6C4E-4EAC-BBC4-BDA68F382659}" destId="{454207F2-7302-4025-BE50-16D0F676DF2A}" srcOrd="4" destOrd="0" parTransId="{673EF181-9854-473F-9EF4-4FF53A83A709}" sibTransId="{EA983CB7-9876-479D-91DE-DDF69CE79481}"/>
    <dgm:cxn modelId="{056F33CB-4E07-4971-AF47-24B31C40C91B}" srcId="{7E028110-6C4E-4EAC-BBC4-BDA68F382659}" destId="{76AE297F-9B9A-4D2F-888E-3AC693551D76}" srcOrd="3" destOrd="0" parTransId="{E8EF9F92-9536-4CA0-9A92-360728FE3F73}" sibTransId="{C1A9EF2A-BEE5-4A07-B32A-8D8F17753C69}"/>
    <dgm:cxn modelId="{A0F5B1CE-B760-4F06-A436-244EBEA4AF4B}" type="presOf" srcId="{2CBB5158-6E39-4030-98AE-D5714961248A}" destId="{1499DEB2-DD4C-4988-B96F-F46BD3BC10D4}" srcOrd="0" destOrd="0" presId="urn:microsoft.com/office/officeart/2005/8/layout/default"/>
    <dgm:cxn modelId="{9A935BD1-B1C3-4FB1-815A-BD4A842779D3}" srcId="{7E028110-6C4E-4EAC-BBC4-BDA68F382659}" destId="{8D8A26B2-E780-480E-8234-62DCBC287C68}" srcOrd="8" destOrd="0" parTransId="{8EE2F21A-1B40-4FB0-BC5F-793B7CDCB5AC}" sibTransId="{5360F068-F745-49C2-B991-28236BA3BDB1}"/>
    <dgm:cxn modelId="{E4FED0E4-BF67-48DE-8960-7CE8E31C010B}" type="presOf" srcId="{04530473-12FE-4D4B-AF85-BF18C8681022}" destId="{2267D90C-CD14-478F-A501-33A39194CFA7}" srcOrd="0" destOrd="0" presId="urn:microsoft.com/office/officeart/2005/8/layout/default"/>
    <dgm:cxn modelId="{B00224F3-1B1A-4DE1-8B37-6CFB3E3E15D3}" type="presOf" srcId="{F3B1C177-CC5B-4F7B-9DC7-C99574B0971B}" destId="{EB4DEF38-1E4B-4749-A873-067723A85CDF}" srcOrd="0" destOrd="0" presId="urn:microsoft.com/office/officeart/2005/8/layout/default"/>
    <dgm:cxn modelId="{59C993FA-1CB3-4EAE-A076-6BFAA026864E}" type="presOf" srcId="{8D8A26B2-E780-480E-8234-62DCBC287C68}" destId="{9995DCAC-17F9-4D08-8ADD-AD29B3DBE926}" srcOrd="0" destOrd="0" presId="urn:microsoft.com/office/officeart/2005/8/layout/default"/>
    <dgm:cxn modelId="{60705EB3-DEBB-43A4-8190-3CB93862EB2E}" type="presParOf" srcId="{16AC677E-A27C-45F7-B7BC-E4EEFA6541C5}" destId="{1499DEB2-DD4C-4988-B96F-F46BD3BC10D4}" srcOrd="0" destOrd="0" presId="urn:microsoft.com/office/officeart/2005/8/layout/default"/>
    <dgm:cxn modelId="{7C8BC7D0-5AC6-4B26-856E-DBFAA7AA1A4C}" type="presParOf" srcId="{16AC677E-A27C-45F7-B7BC-E4EEFA6541C5}" destId="{EA60C930-174E-4300-AD35-79543820DC53}" srcOrd="1" destOrd="0" presId="urn:microsoft.com/office/officeart/2005/8/layout/default"/>
    <dgm:cxn modelId="{185AEA5F-1979-46CB-B62B-91AF8F5158D1}" type="presParOf" srcId="{16AC677E-A27C-45F7-B7BC-E4EEFA6541C5}" destId="{82705D48-9252-4ACC-A68C-861936B3DA10}" srcOrd="2" destOrd="0" presId="urn:microsoft.com/office/officeart/2005/8/layout/default"/>
    <dgm:cxn modelId="{A88FA3A0-EED9-4C5B-8860-B787DCB128D1}" type="presParOf" srcId="{16AC677E-A27C-45F7-B7BC-E4EEFA6541C5}" destId="{8F6CD792-73BF-4C3B-A374-4F191FACCA4D}" srcOrd="3" destOrd="0" presId="urn:microsoft.com/office/officeart/2005/8/layout/default"/>
    <dgm:cxn modelId="{C44B6124-A65D-4D2B-8ACA-618676DF5630}" type="presParOf" srcId="{16AC677E-A27C-45F7-B7BC-E4EEFA6541C5}" destId="{5A5EC6B9-119C-4B5E-8088-685D97629D28}" srcOrd="4" destOrd="0" presId="urn:microsoft.com/office/officeart/2005/8/layout/default"/>
    <dgm:cxn modelId="{140D2BF2-ACAE-43CC-93F5-D13D398C42E3}" type="presParOf" srcId="{16AC677E-A27C-45F7-B7BC-E4EEFA6541C5}" destId="{CA4E962A-BE28-41F7-B730-78B96CD138B2}" srcOrd="5" destOrd="0" presId="urn:microsoft.com/office/officeart/2005/8/layout/default"/>
    <dgm:cxn modelId="{D9E57C9A-5AD9-4670-B071-A7A578D65A80}" type="presParOf" srcId="{16AC677E-A27C-45F7-B7BC-E4EEFA6541C5}" destId="{D00426F1-25DB-4ACD-A4DD-BFE62B18008A}" srcOrd="6" destOrd="0" presId="urn:microsoft.com/office/officeart/2005/8/layout/default"/>
    <dgm:cxn modelId="{F92E41A3-2C91-4439-B848-B81E50CB255F}" type="presParOf" srcId="{16AC677E-A27C-45F7-B7BC-E4EEFA6541C5}" destId="{B343F1F2-D664-4BD9-8258-2DC1030EC8AA}" srcOrd="7" destOrd="0" presId="urn:microsoft.com/office/officeart/2005/8/layout/default"/>
    <dgm:cxn modelId="{1BB806F9-3003-4712-89E1-0341B1E75793}" type="presParOf" srcId="{16AC677E-A27C-45F7-B7BC-E4EEFA6541C5}" destId="{0BA21FDB-5E26-4843-BC59-D932DBF94FDA}" srcOrd="8" destOrd="0" presId="urn:microsoft.com/office/officeart/2005/8/layout/default"/>
    <dgm:cxn modelId="{24D9FFAE-0A33-4CDA-A5DF-A8041D2F0039}" type="presParOf" srcId="{16AC677E-A27C-45F7-B7BC-E4EEFA6541C5}" destId="{D79E0033-C234-4759-8844-A35340423778}" srcOrd="9" destOrd="0" presId="urn:microsoft.com/office/officeart/2005/8/layout/default"/>
    <dgm:cxn modelId="{F0944CDA-C4EC-4EAC-BE54-30B1479DE024}" type="presParOf" srcId="{16AC677E-A27C-45F7-B7BC-E4EEFA6541C5}" destId="{C9ECE241-A925-4E61-BF2F-BFEBD313D621}" srcOrd="10" destOrd="0" presId="urn:microsoft.com/office/officeart/2005/8/layout/default"/>
    <dgm:cxn modelId="{04117C1E-E4C2-478B-9CF1-953DD34330BC}" type="presParOf" srcId="{16AC677E-A27C-45F7-B7BC-E4EEFA6541C5}" destId="{980BD780-0CC9-4FA6-8143-3CA9F4B77DE8}" srcOrd="11" destOrd="0" presId="urn:microsoft.com/office/officeart/2005/8/layout/default"/>
    <dgm:cxn modelId="{2FCC5EDD-064F-4615-BA81-659454926FCE}" type="presParOf" srcId="{16AC677E-A27C-45F7-B7BC-E4EEFA6541C5}" destId="{2267D90C-CD14-478F-A501-33A39194CFA7}" srcOrd="12" destOrd="0" presId="urn:microsoft.com/office/officeart/2005/8/layout/default"/>
    <dgm:cxn modelId="{CFB4DF63-3B88-46E3-840C-2A13C3646B0A}" type="presParOf" srcId="{16AC677E-A27C-45F7-B7BC-E4EEFA6541C5}" destId="{38C52B7A-587C-4374-A02A-B505E2EEB43F}" srcOrd="13" destOrd="0" presId="urn:microsoft.com/office/officeart/2005/8/layout/default"/>
    <dgm:cxn modelId="{505FF986-B152-44A0-9A7C-8C108A6E6E03}" type="presParOf" srcId="{16AC677E-A27C-45F7-B7BC-E4EEFA6541C5}" destId="{EB4DEF38-1E4B-4749-A873-067723A85CDF}" srcOrd="14" destOrd="0" presId="urn:microsoft.com/office/officeart/2005/8/layout/default"/>
    <dgm:cxn modelId="{A4B077E8-5AC2-4950-9286-B5C78EC3165A}" type="presParOf" srcId="{16AC677E-A27C-45F7-B7BC-E4EEFA6541C5}" destId="{39BD4A35-BB8A-4987-ABDC-9D008C2D6658}" srcOrd="15" destOrd="0" presId="urn:microsoft.com/office/officeart/2005/8/layout/default"/>
    <dgm:cxn modelId="{3ECE74CF-407F-4A2E-8660-7498BE591425}" type="presParOf" srcId="{16AC677E-A27C-45F7-B7BC-E4EEFA6541C5}" destId="{9995DCAC-17F9-4D08-8ADD-AD29B3DBE926}"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5A6945-C615-4B51-BA94-D2E7072594DD}"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en-US"/>
        </a:p>
      </dgm:t>
    </dgm:pt>
    <dgm:pt modelId="{7109BF47-EFB0-4725-98A6-45C8EC583DBA}">
      <dgm:prSet/>
      <dgm:spPr/>
      <dgm:t>
        <a:bodyPr/>
        <a:lstStyle/>
        <a:p>
          <a:r>
            <a:rPr lang="en-US" dirty="0"/>
            <a:t>Professional and Support Salaries:  $1,022,773 HS Writing Lab Teacher, HS Math Lab Teacher, MS Counselor, Nurse, MS Literacy Coach, MS Math Coach, MS Math Teachers, MS English Teacher, AVID Teacher, Behavior Specialist, AIS Teachers, Teaching Assistants, Teacher Aides, Grant Coordinator, Indirect Costs</a:t>
          </a:r>
        </a:p>
      </dgm:t>
    </dgm:pt>
    <dgm:pt modelId="{CB1A3087-EA8F-4917-8770-87094B4EA40B}" type="parTrans" cxnId="{0A017D82-17A4-4251-AC61-65CA3D494189}">
      <dgm:prSet/>
      <dgm:spPr/>
      <dgm:t>
        <a:bodyPr/>
        <a:lstStyle/>
        <a:p>
          <a:endParaRPr lang="en-US"/>
        </a:p>
      </dgm:t>
    </dgm:pt>
    <dgm:pt modelId="{14E9238D-7C6F-45A0-93B7-F0728402B09C}" type="sibTrans" cxnId="{0A017D82-17A4-4251-AC61-65CA3D494189}">
      <dgm:prSet/>
      <dgm:spPr/>
      <dgm:t>
        <a:bodyPr/>
        <a:lstStyle/>
        <a:p>
          <a:endParaRPr lang="en-US"/>
        </a:p>
      </dgm:t>
    </dgm:pt>
    <dgm:pt modelId="{9237A835-DF75-47D2-8F7A-B0D406B500C5}">
      <dgm:prSet/>
      <dgm:spPr/>
      <dgm:t>
        <a:bodyPr/>
        <a:lstStyle/>
        <a:p>
          <a:r>
            <a:rPr lang="en-US" dirty="0"/>
            <a:t>Purchased Services: $183,256 iReady diagnostic and skills practice, Accelerated Reader, Kajeets, Professional Development for Drone Course Teachers, Drone Licenses for Students, Thought Exchange, Guest Speaker Gerry Brooks for Staff, Wisdom Thinkers Consultant, Video Sharing for Elementary Schools  </a:t>
          </a:r>
        </a:p>
      </dgm:t>
    </dgm:pt>
    <dgm:pt modelId="{0032E8EC-962E-45E1-898C-598A63866504}" type="parTrans" cxnId="{BD0B515D-F6F2-4CD9-B6F7-F7991E6C0B9C}">
      <dgm:prSet/>
      <dgm:spPr/>
      <dgm:t>
        <a:bodyPr/>
        <a:lstStyle/>
        <a:p>
          <a:endParaRPr lang="en-US"/>
        </a:p>
      </dgm:t>
    </dgm:pt>
    <dgm:pt modelId="{8C12E906-7C4A-4EE4-AFC6-1E5318DBD36A}" type="sibTrans" cxnId="{BD0B515D-F6F2-4CD9-B6F7-F7991E6C0B9C}">
      <dgm:prSet/>
      <dgm:spPr/>
      <dgm:t>
        <a:bodyPr/>
        <a:lstStyle/>
        <a:p>
          <a:endParaRPr lang="en-US"/>
        </a:p>
      </dgm:t>
    </dgm:pt>
    <dgm:pt modelId="{CC6477B2-7F38-453D-BD7E-4787D21B9CE5}">
      <dgm:prSet/>
      <dgm:spPr/>
      <dgm:t>
        <a:bodyPr/>
        <a:lstStyle/>
        <a:p>
          <a:r>
            <a:rPr lang="en-US" dirty="0"/>
            <a:t>Supplies and Materials: $175,987 iPads for UPK, Athletic Trainer equipment, PPE, Lead Remediation supplies,  materials for students, UPK resources for full day, MS Art Supplies</a:t>
          </a:r>
        </a:p>
      </dgm:t>
    </dgm:pt>
    <dgm:pt modelId="{E632E637-7F74-4311-B116-74581545F293}" type="parTrans" cxnId="{93724D27-DDE2-472A-B846-6ABB7FF29A1C}">
      <dgm:prSet/>
      <dgm:spPr/>
      <dgm:t>
        <a:bodyPr/>
        <a:lstStyle/>
        <a:p>
          <a:endParaRPr lang="en-US"/>
        </a:p>
      </dgm:t>
    </dgm:pt>
    <dgm:pt modelId="{C7A1C8BF-A43E-48C6-ACBD-7EB63E0F1E10}" type="sibTrans" cxnId="{93724D27-DDE2-472A-B846-6ABB7FF29A1C}">
      <dgm:prSet/>
      <dgm:spPr/>
      <dgm:t>
        <a:bodyPr/>
        <a:lstStyle/>
        <a:p>
          <a:endParaRPr lang="en-US"/>
        </a:p>
      </dgm:t>
    </dgm:pt>
    <dgm:pt modelId="{B9942213-21EE-4441-9706-AA59E0841664}">
      <dgm:prSet/>
      <dgm:spPr/>
      <dgm:t>
        <a:bodyPr/>
        <a:lstStyle/>
        <a:p>
          <a:r>
            <a:rPr lang="en-US" dirty="0"/>
            <a:t>Equipment: $20,526, air handler and pool chiller at the HS in progress ($500,000) Tech upgrades in Science Classrooms in progress</a:t>
          </a:r>
        </a:p>
        <a:p>
          <a:endParaRPr lang="en-US" dirty="0"/>
        </a:p>
        <a:p>
          <a:r>
            <a:rPr lang="en-US" dirty="0"/>
            <a:t>Minor Remodeling: $11,020 remodeled classrooms for ConnextCare Student Based Health Center</a:t>
          </a:r>
        </a:p>
      </dgm:t>
    </dgm:pt>
    <dgm:pt modelId="{1807D8D7-F232-4AAB-B59D-70E4F3406C74}" type="parTrans" cxnId="{4D247341-746B-4149-9FF0-223E8192A2FF}">
      <dgm:prSet/>
      <dgm:spPr/>
      <dgm:t>
        <a:bodyPr/>
        <a:lstStyle/>
        <a:p>
          <a:endParaRPr lang="en-US"/>
        </a:p>
      </dgm:t>
    </dgm:pt>
    <dgm:pt modelId="{E2526DF3-F3C7-47DC-B3B0-DE27D3DB240C}" type="sibTrans" cxnId="{4D247341-746B-4149-9FF0-223E8192A2FF}">
      <dgm:prSet/>
      <dgm:spPr/>
      <dgm:t>
        <a:bodyPr/>
        <a:lstStyle/>
        <a:p>
          <a:endParaRPr lang="en-US"/>
        </a:p>
      </dgm:t>
    </dgm:pt>
    <dgm:pt modelId="{04FE5A00-C75E-4F45-ADEE-6B2882CAC13B}" type="pres">
      <dgm:prSet presAssocID="{145A6945-C615-4B51-BA94-D2E7072594DD}" presName="linear" presStyleCnt="0">
        <dgm:presLayoutVars>
          <dgm:animLvl val="lvl"/>
          <dgm:resizeHandles val="exact"/>
        </dgm:presLayoutVars>
      </dgm:prSet>
      <dgm:spPr/>
    </dgm:pt>
    <dgm:pt modelId="{6EDE1844-7C3C-4677-9B50-546FA592734B}" type="pres">
      <dgm:prSet presAssocID="{7109BF47-EFB0-4725-98A6-45C8EC583DBA}" presName="parentText" presStyleLbl="node1" presStyleIdx="0" presStyleCnt="4">
        <dgm:presLayoutVars>
          <dgm:chMax val="0"/>
          <dgm:bulletEnabled val="1"/>
        </dgm:presLayoutVars>
      </dgm:prSet>
      <dgm:spPr/>
    </dgm:pt>
    <dgm:pt modelId="{12BE5E9A-E506-4CE8-948B-3512DD5CDCC3}" type="pres">
      <dgm:prSet presAssocID="{14E9238D-7C6F-45A0-93B7-F0728402B09C}" presName="spacer" presStyleCnt="0"/>
      <dgm:spPr/>
    </dgm:pt>
    <dgm:pt modelId="{7F2E6C28-EF17-4D76-BBEC-5E5E38BC8386}" type="pres">
      <dgm:prSet presAssocID="{9237A835-DF75-47D2-8F7A-B0D406B500C5}" presName="parentText" presStyleLbl="node1" presStyleIdx="1" presStyleCnt="4">
        <dgm:presLayoutVars>
          <dgm:chMax val="0"/>
          <dgm:bulletEnabled val="1"/>
        </dgm:presLayoutVars>
      </dgm:prSet>
      <dgm:spPr/>
    </dgm:pt>
    <dgm:pt modelId="{20554DE8-D1D0-479F-8717-EF0F42AE4523}" type="pres">
      <dgm:prSet presAssocID="{8C12E906-7C4A-4EE4-AFC6-1E5318DBD36A}" presName="spacer" presStyleCnt="0"/>
      <dgm:spPr/>
    </dgm:pt>
    <dgm:pt modelId="{9F1A6230-5293-4788-A1DD-C557921C8B48}" type="pres">
      <dgm:prSet presAssocID="{CC6477B2-7F38-453D-BD7E-4787D21B9CE5}" presName="parentText" presStyleLbl="node1" presStyleIdx="2" presStyleCnt="4">
        <dgm:presLayoutVars>
          <dgm:chMax val="0"/>
          <dgm:bulletEnabled val="1"/>
        </dgm:presLayoutVars>
      </dgm:prSet>
      <dgm:spPr/>
    </dgm:pt>
    <dgm:pt modelId="{18B64A7A-F515-4578-BC1B-11C5B5FA32FD}" type="pres">
      <dgm:prSet presAssocID="{C7A1C8BF-A43E-48C6-ACBD-7EB63E0F1E10}" presName="spacer" presStyleCnt="0"/>
      <dgm:spPr/>
    </dgm:pt>
    <dgm:pt modelId="{7389B144-3257-4D50-B206-7D870A1B7812}" type="pres">
      <dgm:prSet presAssocID="{B9942213-21EE-4441-9706-AA59E0841664}" presName="parentText" presStyleLbl="node1" presStyleIdx="3" presStyleCnt="4">
        <dgm:presLayoutVars>
          <dgm:chMax val="0"/>
          <dgm:bulletEnabled val="1"/>
        </dgm:presLayoutVars>
      </dgm:prSet>
      <dgm:spPr/>
    </dgm:pt>
  </dgm:ptLst>
  <dgm:cxnLst>
    <dgm:cxn modelId="{1269BA22-AEFA-400D-9A39-67E573D03333}" type="presOf" srcId="{7109BF47-EFB0-4725-98A6-45C8EC583DBA}" destId="{6EDE1844-7C3C-4677-9B50-546FA592734B}" srcOrd="0" destOrd="0" presId="urn:microsoft.com/office/officeart/2005/8/layout/vList2"/>
    <dgm:cxn modelId="{93724D27-DDE2-472A-B846-6ABB7FF29A1C}" srcId="{145A6945-C615-4B51-BA94-D2E7072594DD}" destId="{CC6477B2-7F38-453D-BD7E-4787D21B9CE5}" srcOrd="2" destOrd="0" parTransId="{E632E637-7F74-4311-B116-74581545F293}" sibTransId="{C7A1C8BF-A43E-48C6-ACBD-7EB63E0F1E10}"/>
    <dgm:cxn modelId="{BD0B515D-F6F2-4CD9-B6F7-F7991E6C0B9C}" srcId="{145A6945-C615-4B51-BA94-D2E7072594DD}" destId="{9237A835-DF75-47D2-8F7A-B0D406B500C5}" srcOrd="1" destOrd="0" parTransId="{0032E8EC-962E-45E1-898C-598A63866504}" sibTransId="{8C12E906-7C4A-4EE4-AFC6-1E5318DBD36A}"/>
    <dgm:cxn modelId="{4D247341-746B-4149-9FF0-223E8192A2FF}" srcId="{145A6945-C615-4B51-BA94-D2E7072594DD}" destId="{B9942213-21EE-4441-9706-AA59E0841664}" srcOrd="3" destOrd="0" parTransId="{1807D8D7-F232-4AAB-B59D-70E4F3406C74}" sibTransId="{E2526DF3-F3C7-47DC-B3B0-DE27D3DB240C}"/>
    <dgm:cxn modelId="{16F7D146-58BA-4DE4-A2D3-FB3A0796F463}" type="presOf" srcId="{9237A835-DF75-47D2-8F7A-B0D406B500C5}" destId="{7F2E6C28-EF17-4D76-BBEC-5E5E38BC8386}" srcOrd="0" destOrd="0" presId="urn:microsoft.com/office/officeart/2005/8/layout/vList2"/>
    <dgm:cxn modelId="{305C0079-0B65-4990-B387-9BA8A74DB432}" type="presOf" srcId="{B9942213-21EE-4441-9706-AA59E0841664}" destId="{7389B144-3257-4D50-B206-7D870A1B7812}" srcOrd="0" destOrd="0" presId="urn:microsoft.com/office/officeart/2005/8/layout/vList2"/>
    <dgm:cxn modelId="{0A017D82-17A4-4251-AC61-65CA3D494189}" srcId="{145A6945-C615-4B51-BA94-D2E7072594DD}" destId="{7109BF47-EFB0-4725-98A6-45C8EC583DBA}" srcOrd="0" destOrd="0" parTransId="{CB1A3087-EA8F-4917-8770-87094B4EA40B}" sibTransId="{14E9238D-7C6F-45A0-93B7-F0728402B09C}"/>
    <dgm:cxn modelId="{E7F66F93-3C4C-4050-92C2-89524ED104BF}" type="presOf" srcId="{145A6945-C615-4B51-BA94-D2E7072594DD}" destId="{04FE5A00-C75E-4F45-ADEE-6B2882CAC13B}" srcOrd="0" destOrd="0" presId="urn:microsoft.com/office/officeart/2005/8/layout/vList2"/>
    <dgm:cxn modelId="{E7D325C1-DE15-411B-B094-DF43D0A920C5}" type="presOf" srcId="{CC6477B2-7F38-453D-BD7E-4787D21B9CE5}" destId="{9F1A6230-5293-4788-A1DD-C557921C8B48}" srcOrd="0" destOrd="0" presId="urn:microsoft.com/office/officeart/2005/8/layout/vList2"/>
    <dgm:cxn modelId="{09A245EB-E2A3-4422-ABD7-B875BAC1732B}" type="presParOf" srcId="{04FE5A00-C75E-4F45-ADEE-6B2882CAC13B}" destId="{6EDE1844-7C3C-4677-9B50-546FA592734B}" srcOrd="0" destOrd="0" presId="urn:microsoft.com/office/officeart/2005/8/layout/vList2"/>
    <dgm:cxn modelId="{ED802810-FAD1-4DED-BF71-892F718BFF2C}" type="presParOf" srcId="{04FE5A00-C75E-4F45-ADEE-6B2882CAC13B}" destId="{12BE5E9A-E506-4CE8-948B-3512DD5CDCC3}" srcOrd="1" destOrd="0" presId="urn:microsoft.com/office/officeart/2005/8/layout/vList2"/>
    <dgm:cxn modelId="{6320103B-76C9-4FE4-8BE5-1F2528CDE010}" type="presParOf" srcId="{04FE5A00-C75E-4F45-ADEE-6B2882CAC13B}" destId="{7F2E6C28-EF17-4D76-BBEC-5E5E38BC8386}" srcOrd="2" destOrd="0" presId="urn:microsoft.com/office/officeart/2005/8/layout/vList2"/>
    <dgm:cxn modelId="{866E612E-0FAC-43BA-A871-A1076D0A8331}" type="presParOf" srcId="{04FE5A00-C75E-4F45-ADEE-6B2882CAC13B}" destId="{20554DE8-D1D0-479F-8717-EF0F42AE4523}" srcOrd="3" destOrd="0" presId="urn:microsoft.com/office/officeart/2005/8/layout/vList2"/>
    <dgm:cxn modelId="{C2D6B07D-22A2-4079-887D-BBCDC635FDBC}" type="presParOf" srcId="{04FE5A00-C75E-4F45-ADEE-6B2882CAC13B}" destId="{9F1A6230-5293-4788-A1DD-C557921C8B48}" srcOrd="4" destOrd="0" presId="urn:microsoft.com/office/officeart/2005/8/layout/vList2"/>
    <dgm:cxn modelId="{90E03B7B-759C-4E59-85DA-FA95411E8ECD}" type="presParOf" srcId="{04FE5A00-C75E-4F45-ADEE-6B2882CAC13B}" destId="{18B64A7A-F515-4578-BC1B-11C5B5FA32FD}" srcOrd="5" destOrd="0" presId="urn:microsoft.com/office/officeart/2005/8/layout/vList2"/>
    <dgm:cxn modelId="{79E9AF87-5C99-4798-B1F6-56BA018E2D25}" type="presParOf" srcId="{04FE5A00-C75E-4F45-ADEE-6B2882CAC13B}" destId="{7389B144-3257-4D50-B206-7D870A1B7812}"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69383-A039-41E2-A763-BC9AD3DB2DDC}">
      <dsp:nvSpPr>
        <dsp:cNvPr id="0" name=""/>
        <dsp:cNvSpPr/>
      </dsp:nvSpPr>
      <dsp:spPr>
        <a:xfrm>
          <a:off x="0" y="400277"/>
          <a:ext cx="6261100" cy="235872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The original plan and subsequent amendments have been created with input from various stakeholders. Additionally, anyone in the community is welcome to reach out at any time  to the Superintendent, Dr. Donna Runner, to offer feedback on the implementation of the plan and the use of the funds. </a:t>
          </a:r>
        </a:p>
      </dsp:txBody>
      <dsp:txXfrm>
        <a:off x="115143" y="515420"/>
        <a:ext cx="6030814" cy="2128434"/>
      </dsp:txXfrm>
    </dsp:sp>
    <dsp:sp modelId="{48FCCED7-E3FA-4AA6-99C6-A5B83CDD6E86}">
      <dsp:nvSpPr>
        <dsp:cNvPr id="0" name=""/>
        <dsp:cNvSpPr/>
      </dsp:nvSpPr>
      <dsp:spPr>
        <a:xfrm>
          <a:off x="0" y="2819477"/>
          <a:ext cx="6261100" cy="2358720"/>
        </a:xfrm>
        <a:prstGeom prst="roundRect">
          <a:avLst/>
        </a:prstGeom>
        <a:gradFill rotWithShape="0">
          <a:gsLst>
            <a:gs pos="0">
              <a:schemeClr val="accent2">
                <a:hueOff val="5542319"/>
                <a:satOff val="-953"/>
                <a:lumOff val="-9804"/>
                <a:alphaOff val="0"/>
                <a:tint val="94000"/>
                <a:satMod val="103000"/>
                <a:lumMod val="102000"/>
              </a:schemeClr>
            </a:gs>
            <a:gs pos="50000">
              <a:schemeClr val="accent2">
                <a:hueOff val="5542319"/>
                <a:satOff val="-953"/>
                <a:lumOff val="-9804"/>
                <a:alphaOff val="0"/>
                <a:shade val="100000"/>
                <a:satMod val="110000"/>
                <a:lumMod val="100000"/>
              </a:schemeClr>
            </a:gs>
            <a:gs pos="100000">
              <a:schemeClr val="accent2">
                <a:hueOff val="5542319"/>
                <a:satOff val="-953"/>
                <a:lumOff val="-9804"/>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Through the various emergency acts for schools, the District applied for and was approved for funding through an initial GEER, ESSER I, ESSER II, ESSER III, ARP Homeless Children and Youth Part I and ARP Homeless Children and Youth Part II. The funds were allocated to districts to prepare for and respond to the coronavirus.</a:t>
          </a:r>
        </a:p>
      </dsp:txBody>
      <dsp:txXfrm>
        <a:off x="115143" y="2934620"/>
        <a:ext cx="6030814" cy="2128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5E423-43E7-4569-94C3-58108D5C2272}">
      <dsp:nvSpPr>
        <dsp:cNvPr id="0" name=""/>
        <dsp:cNvSpPr/>
      </dsp:nvSpPr>
      <dsp:spPr>
        <a:xfrm>
          <a:off x="0" y="57702"/>
          <a:ext cx="5955658" cy="1330874"/>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GEER	Fully expended</a:t>
          </a:r>
          <a:endParaRPr lang="en-US" sz="3500" kern="1200"/>
        </a:p>
      </dsp:txBody>
      <dsp:txXfrm>
        <a:off x="64968" y="122670"/>
        <a:ext cx="5825722" cy="1200938"/>
      </dsp:txXfrm>
    </dsp:sp>
    <dsp:sp modelId="{2F9AC2A9-D399-4E51-A0AA-3C780E51132A}">
      <dsp:nvSpPr>
        <dsp:cNvPr id="0" name=""/>
        <dsp:cNvSpPr/>
      </dsp:nvSpPr>
      <dsp:spPr>
        <a:xfrm>
          <a:off x="0" y="1388576"/>
          <a:ext cx="5955658" cy="1267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09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Foreign Language Teacher</a:t>
          </a:r>
        </a:p>
        <a:p>
          <a:pPr marL="228600" lvl="1" indent="-228600" algn="l" defTabSz="1200150">
            <a:lnSpc>
              <a:spcPct val="90000"/>
            </a:lnSpc>
            <a:spcBef>
              <a:spcPct val="0"/>
            </a:spcBef>
            <a:spcAft>
              <a:spcPct val="20000"/>
            </a:spcAft>
            <a:buChar char="•"/>
          </a:pPr>
          <a:r>
            <a:rPr lang="en-US" sz="2700" kern="1200" dirty="0"/>
            <a:t>Instructional Technology Trainers (BOCES)</a:t>
          </a:r>
        </a:p>
      </dsp:txBody>
      <dsp:txXfrm>
        <a:off x="0" y="1388576"/>
        <a:ext cx="5955658" cy="1267875"/>
      </dsp:txXfrm>
    </dsp:sp>
    <dsp:sp modelId="{A039D8F8-D3DD-4477-963F-6D2505571E7D}">
      <dsp:nvSpPr>
        <dsp:cNvPr id="0" name=""/>
        <dsp:cNvSpPr/>
      </dsp:nvSpPr>
      <dsp:spPr>
        <a:xfrm>
          <a:off x="0" y="2656452"/>
          <a:ext cx="5955658" cy="1330874"/>
        </a:xfrm>
        <a:prstGeom prst="roundRect">
          <a:avLst/>
        </a:prstGeom>
        <a:gradFill rotWithShape="0">
          <a:gsLst>
            <a:gs pos="0">
              <a:schemeClr val="accent2">
                <a:hueOff val="5542319"/>
                <a:satOff val="-953"/>
                <a:lumOff val="-9804"/>
                <a:alphaOff val="0"/>
                <a:tint val="94000"/>
                <a:satMod val="103000"/>
                <a:lumMod val="102000"/>
              </a:schemeClr>
            </a:gs>
            <a:gs pos="50000">
              <a:schemeClr val="accent2">
                <a:hueOff val="5542319"/>
                <a:satOff val="-953"/>
                <a:lumOff val="-9804"/>
                <a:alphaOff val="0"/>
                <a:shade val="100000"/>
                <a:satMod val="110000"/>
                <a:lumMod val="100000"/>
              </a:schemeClr>
            </a:gs>
            <a:gs pos="100000">
              <a:schemeClr val="accent2">
                <a:hueOff val="5542319"/>
                <a:satOff val="-953"/>
                <a:lumOff val="-9804"/>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dirty="0"/>
            <a:t>ESSER I 		Fully expended</a:t>
          </a:r>
          <a:endParaRPr lang="en-US" sz="3500" kern="1200" dirty="0"/>
        </a:p>
      </dsp:txBody>
      <dsp:txXfrm>
        <a:off x="64968" y="2721420"/>
        <a:ext cx="5825722" cy="1200938"/>
      </dsp:txXfrm>
    </dsp:sp>
    <dsp:sp modelId="{A0803958-631D-4C82-BD14-B0826D25B517}">
      <dsp:nvSpPr>
        <dsp:cNvPr id="0" name=""/>
        <dsp:cNvSpPr/>
      </dsp:nvSpPr>
      <dsp:spPr>
        <a:xfrm>
          <a:off x="0" y="3987327"/>
          <a:ext cx="5955658" cy="1340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09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Foreign Language Teachers</a:t>
          </a:r>
        </a:p>
        <a:p>
          <a:pPr marL="228600" lvl="1" indent="-228600" algn="l" defTabSz="1200150">
            <a:lnSpc>
              <a:spcPct val="90000"/>
            </a:lnSpc>
            <a:spcBef>
              <a:spcPct val="0"/>
            </a:spcBef>
            <a:spcAft>
              <a:spcPct val="20000"/>
            </a:spcAft>
            <a:buChar char="•"/>
          </a:pPr>
          <a:r>
            <a:rPr lang="en-US" sz="2700" kern="1200" dirty="0"/>
            <a:t>Kindergarten Teachers</a:t>
          </a:r>
        </a:p>
        <a:p>
          <a:pPr marL="228600" lvl="1" indent="-228600" algn="l" defTabSz="1200150">
            <a:lnSpc>
              <a:spcPct val="90000"/>
            </a:lnSpc>
            <a:spcBef>
              <a:spcPct val="0"/>
            </a:spcBef>
            <a:spcAft>
              <a:spcPct val="20000"/>
            </a:spcAft>
            <a:buChar char="•"/>
          </a:pPr>
          <a:r>
            <a:rPr lang="en-US" sz="2700" kern="1200" dirty="0"/>
            <a:t>Teaching Assistants</a:t>
          </a:r>
        </a:p>
      </dsp:txBody>
      <dsp:txXfrm>
        <a:off x="0" y="3987327"/>
        <a:ext cx="5955658" cy="13403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610AFC-D5BD-4BDC-BFB4-0ED2E083446D}">
      <dsp:nvSpPr>
        <dsp:cNvPr id="0" name=""/>
        <dsp:cNvSpPr/>
      </dsp:nvSpPr>
      <dsp:spPr>
        <a:xfrm>
          <a:off x="9519" y="376852"/>
          <a:ext cx="1422579" cy="8535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Homeless Children and Youth Mentors (McKinney-Vento)</a:t>
          </a:r>
        </a:p>
      </dsp:txBody>
      <dsp:txXfrm>
        <a:off x="9519" y="376852"/>
        <a:ext cx="1422579" cy="853547"/>
      </dsp:txXfrm>
    </dsp:sp>
    <dsp:sp modelId="{88E3292B-2100-48B4-B337-B4008148661C}">
      <dsp:nvSpPr>
        <dsp:cNvPr id="0" name=""/>
        <dsp:cNvSpPr/>
      </dsp:nvSpPr>
      <dsp:spPr>
        <a:xfrm>
          <a:off x="1574356" y="376852"/>
          <a:ext cx="1422579" cy="853547"/>
        </a:xfrm>
        <a:prstGeom prst="rect">
          <a:avLst/>
        </a:prstGeom>
        <a:solidFill>
          <a:schemeClr val="accent2">
            <a:hueOff val="291701"/>
            <a:satOff val="-50"/>
            <a:lumOff val="-5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COVID Nurse</a:t>
          </a:r>
        </a:p>
      </dsp:txBody>
      <dsp:txXfrm>
        <a:off x="1574356" y="376852"/>
        <a:ext cx="1422579" cy="853547"/>
      </dsp:txXfrm>
    </dsp:sp>
    <dsp:sp modelId="{52DACCCC-565A-43E2-9E85-5EEE2F73A8F3}">
      <dsp:nvSpPr>
        <dsp:cNvPr id="0" name=""/>
        <dsp:cNvSpPr/>
      </dsp:nvSpPr>
      <dsp:spPr>
        <a:xfrm>
          <a:off x="3139193" y="376852"/>
          <a:ext cx="1422579" cy="853547"/>
        </a:xfrm>
        <a:prstGeom prst="rect">
          <a:avLst/>
        </a:prstGeom>
        <a:solidFill>
          <a:schemeClr val="accent2">
            <a:hueOff val="583402"/>
            <a:satOff val="-100"/>
            <a:lumOff val="-103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COVID Coordinator</a:t>
          </a:r>
        </a:p>
      </dsp:txBody>
      <dsp:txXfrm>
        <a:off x="3139193" y="376852"/>
        <a:ext cx="1422579" cy="853547"/>
      </dsp:txXfrm>
    </dsp:sp>
    <dsp:sp modelId="{E8C17004-9C2E-44A4-BDC0-45B2F82CC003}">
      <dsp:nvSpPr>
        <dsp:cNvPr id="0" name=""/>
        <dsp:cNvSpPr/>
      </dsp:nvSpPr>
      <dsp:spPr>
        <a:xfrm>
          <a:off x="4704030" y="376852"/>
          <a:ext cx="1422579" cy="853547"/>
        </a:xfrm>
        <a:prstGeom prst="rect">
          <a:avLst/>
        </a:prstGeom>
        <a:solidFill>
          <a:schemeClr val="accent2">
            <a:hueOff val="875103"/>
            <a:satOff val="-150"/>
            <a:lumOff val="-154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PPE (Personal Protective Equipment)</a:t>
          </a:r>
        </a:p>
      </dsp:txBody>
      <dsp:txXfrm>
        <a:off x="4704030" y="376852"/>
        <a:ext cx="1422579" cy="853547"/>
      </dsp:txXfrm>
    </dsp:sp>
    <dsp:sp modelId="{F72CF126-ACE8-4DEA-9E91-A1E22E9C34EF}">
      <dsp:nvSpPr>
        <dsp:cNvPr id="0" name=""/>
        <dsp:cNvSpPr/>
      </dsp:nvSpPr>
      <dsp:spPr>
        <a:xfrm>
          <a:off x="6268868" y="376852"/>
          <a:ext cx="1422579" cy="853547"/>
        </a:xfrm>
        <a:prstGeom prst="rect">
          <a:avLst/>
        </a:prstGeom>
        <a:solidFill>
          <a:schemeClr val="accent2">
            <a:hueOff val="1166804"/>
            <a:satOff val="-201"/>
            <a:lumOff val="-20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Summer Program Teachers</a:t>
          </a:r>
        </a:p>
      </dsp:txBody>
      <dsp:txXfrm>
        <a:off x="6268868" y="376852"/>
        <a:ext cx="1422579" cy="853547"/>
      </dsp:txXfrm>
    </dsp:sp>
    <dsp:sp modelId="{5B424481-FB11-42EE-A8AA-56E633507FAB}">
      <dsp:nvSpPr>
        <dsp:cNvPr id="0" name=""/>
        <dsp:cNvSpPr/>
      </dsp:nvSpPr>
      <dsp:spPr>
        <a:xfrm>
          <a:off x="7833705" y="376852"/>
          <a:ext cx="1422579" cy="853547"/>
        </a:xfrm>
        <a:prstGeom prst="rect">
          <a:avLst/>
        </a:prstGeom>
        <a:solidFill>
          <a:schemeClr val="accent2">
            <a:hueOff val="1458505"/>
            <a:satOff val="-251"/>
            <a:lumOff val="-258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Summer Program Teaching Assistants</a:t>
          </a:r>
        </a:p>
      </dsp:txBody>
      <dsp:txXfrm>
        <a:off x="7833705" y="376852"/>
        <a:ext cx="1422579" cy="853547"/>
      </dsp:txXfrm>
    </dsp:sp>
    <dsp:sp modelId="{E94E5A68-344F-487E-9255-263321B11788}">
      <dsp:nvSpPr>
        <dsp:cNvPr id="0" name=""/>
        <dsp:cNvSpPr/>
      </dsp:nvSpPr>
      <dsp:spPr>
        <a:xfrm>
          <a:off x="9398542" y="376852"/>
          <a:ext cx="1422579" cy="853547"/>
        </a:xfrm>
        <a:prstGeom prst="rect">
          <a:avLst/>
        </a:prstGeom>
        <a:solidFill>
          <a:schemeClr val="accent2">
            <a:hueOff val="1750206"/>
            <a:satOff val="-301"/>
            <a:lumOff val="-30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Summer Program Teaching Aides</a:t>
          </a:r>
        </a:p>
      </dsp:txBody>
      <dsp:txXfrm>
        <a:off x="9398542" y="376852"/>
        <a:ext cx="1422579" cy="853547"/>
      </dsp:txXfrm>
    </dsp:sp>
    <dsp:sp modelId="{53411A83-093B-41ED-82C9-66574314D8E2}">
      <dsp:nvSpPr>
        <dsp:cNvPr id="0" name=""/>
        <dsp:cNvSpPr/>
      </dsp:nvSpPr>
      <dsp:spPr>
        <a:xfrm>
          <a:off x="9519" y="1372657"/>
          <a:ext cx="1422579" cy="853547"/>
        </a:xfrm>
        <a:prstGeom prst="rect">
          <a:avLst/>
        </a:prstGeom>
        <a:solidFill>
          <a:schemeClr val="accent2">
            <a:hueOff val="2041907"/>
            <a:satOff val="-351"/>
            <a:lumOff val="-36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Overtime for Custodial Staff</a:t>
          </a:r>
        </a:p>
      </dsp:txBody>
      <dsp:txXfrm>
        <a:off x="9519" y="1372657"/>
        <a:ext cx="1422579" cy="853547"/>
      </dsp:txXfrm>
    </dsp:sp>
    <dsp:sp modelId="{176D2E08-8EB0-4F19-A973-B0B042D4D0ED}">
      <dsp:nvSpPr>
        <dsp:cNvPr id="0" name=""/>
        <dsp:cNvSpPr/>
      </dsp:nvSpPr>
      <dsp:spPr>
        <a:xfrm>
          <a:off x="1574356" y="1372657"/>
          <a:ext cx="1422579" cy="853547"/>
        </a:xfrm>
        <a:prstGeom prst="rect">
          <a:avLst/>
        </a:prstGeom>
        <a:solidFill>
          <a:schemeClr val="accent2">
            <a:hueOff val="2333608"/>
            <a:satOff val="-401"/>
            <a:lumOff val="-412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SMART Board Technology</a:t>
          </a:r>
        </a:p>
      </dsp:txBody>
      <dsp:txXfrm>
        <a:off x="1574356" y="1372657"/>
        <a:ext cx="1422579" cy="853547"/>
      </dsp:txXfrm>
    </dsp:sp>
    <dsp:sp modelId="{2D64EC5A-6F27-42AB-892A-BF61F8BB15AA}">
      <dsp:nvSpPr>
        <dsp:cNvPr id="0" name=""/>
        <dsp:cNvSpPr/>
      </dsp:nvSpPr>
      <dsp:spPr>
        <a:xfrm>
          <a:off x="3139193" y="1372657"/>
          <a:ext cx="1422579" cy="853547"/>
        </a:xfrm>
        <a:prstGeom prst="rect">
          <a:avLst/>
        </a:prstGeom>
        <a:solidFill>
          <a:schemeClr val="accent2">
            <a:hueOff val="2625309"/>
            <a:satOff val="-451"/>
            <a:lumOff val="-46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Power Adapters for student computers</a:t>
          </a:r>
        </a:p>
      </dsp:txBody>
      <dsp:txXfrm>
        <a:off x="3139193" y="1372657"/>
        <a:ext cx="1422579" cy="853547"/>
      </dsp:txXfrm>
    </dsp:sp>
    <dsp:sp modelId="{C88ED25A-B65C-4FB9-86F4-05178A7C1320}">
      <dsp:nvSpPr>
        <dsp:cNvPr id="0" name=""/>
        <dsp:cNvSpPr/>
      </dsp:nvSpPr>
      <dsp:spPr>
        <a:xfrm>
          <a:off x="4704030" y="1372657"/>
          <a:ext cx="1422579" cy="853547"/>
        </a:xfrm>
        <a:prstGeom prst="rect">
          <a:avLst/>
        </a:prstGeom>
        <a:solidFill>
          <a:schemeClr val="accent2">
            <a:hueOff val="2917010"/>
            <a:satOff val="-502"/>
            <a:lumOff val="-516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Reading Intervention resources</a:t>
          </a:r>
        </a:p>
      </dsp:txBody>
      <dsp:txXfrm>
        <a:off x="4704030" y="1372657"/>
        <a:ext cx="1422579" cy="853547"/>
      </dsp:txXfrm>
    </dsp:sp>
    <dsp:sp modelId="{98F88326-1659-49BA-9FB3-0F26505D3951}">
      <dsp:nvSpPr>
        <dsp:cNvPr id="0" name=""/>
        <dsp:cNvSpPr/>
      </dsp:nvSpPr>
      <dsp:spPr>
        <a:xfrm>
          <a:off x="6268868" y="1372657"/>
          <a:ext cx="1422579" cy="853547"/>
        </a:xfrm>
        <a:prstGeom prst="rect">
          <a:avLst/>
        </a:prstGeom>
        <a:solidFill>
          <a:schemeClr val="accent2">
            <a:hueOff val="3208711"/>
            <a:satOff val="-552"/>
            <a:lumOff val="-567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Professional Development PLC Associates</a:t>
          </a:r>
        </a:p>
      </dsp:txBody>
      <dsp:txXfrm>
        <a:off x="6268868" y="1372657"/>
        <a:ext cx="1422579" cy="853547"/>
      </dsp:txXfrm>
    </dsp:sp>
    <dsp:sp modelId="{6FD64BB3-220B-4FAE-B783-5905D943BE88}">
      <dsp:nvSpPr>
        <dsp:cNvPr id="0" name=""/>
        <dsp:cNvSpPr/>
      </dsp:nvSpPr>
      <dsp:spPr>
        <a:xfrm>
          <a:off x="7833705" y="1372657"/>
          <a:ext cx="1422579" cy="853547"/>
        </a:xfrm>
        <a:prstGeom prst="rect">
          <a:avLst/>
        </a:prstGeom>
        <a:solidFill>
          <a:schemeClr val="accent2">
            <a:hueOff val="3500412"/>
            <a:satOff val="-602"/>
            <a:lumOff val="-619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Classroom resources</a:t>
          </a:r>
        </a:p>
      </dsp:txBody>
      <dsp:txXfrm>
        <a:off x="7833705" y="1372657"/>
        <a:ext cx="1422579" cy="853547"/>
      </dsp:txXfrm>
    </dsp:sp>
    <dsp:sp modelId="{228F3B0C-1049-4DDB-9760-C8AF72371F41}">
      <dsp:nvSpPr>
        <dsp:cNvPr id="0" name=""/>
        <dsp:cNvSpPr/>
      </dsp:nvSpPr>
      <dsp:spPr>
        <a:xfrm>
          <a:off x="9398542" y="1372657"/>
          <a:ext cx="1422579" cy="853547"/>
        </a:xfrm>
        <a:prstGeom prst="rect">
          <a:avLst/>
        </a:prstGeom>
        <a:solidFill>
          <a:schemeClr val="accent2">
            <a:hueOff val="3792113"/>
            <a:satOff val="-652"/>
            <a:lumOff val="-67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Second Step resources</a:t>
          </a:r>
        </a:p>
      </dsp:txBody>
      <dsp:txXfrm>
        <a:off x="9398542" y="1372657"/>
        <a:ext cx="1422579" cy="853547"/>
      </dsp:txXfrm>
    </dsp:sp>
    <dsp:sp modelId="{FFE212E7-624B-419D-B499-603AF5800C9B}">
      <dsp:nvSpPr>
        <dsp:cNvPr id="0" name=""/>
        <dsp:cNvSpPr/>
      </dsp:nvSpPr>
      <dsp:spPr>
        <a:xfrm>
          <a:off x="791937" y="2368463"/>
          <a:ext cx="1422579" cy="853547"/>
        </a:xfrm>
        <a:prstGeom prst="rect">
          <a:avLst/>
        </a:prstGeom>
        <a:solidFill>
          <a:schemeClr val="accent2">
            <a:hueOff val="4083814"/>
            <a:satOff val="-702"/>
            <a:lumOff val="-72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BIMAS 2 Social Emotional Screener</a:t>
          </a:r>
        </a:p>
      </dsp:txBody>
      <dsp:txXfrm>
        <a:off x="791937" y="2368463"/>
        <a:ext cx="1422579" cy="853547"/>
      </dsp:txXfrm>
    </dsp:sp>
    <dsp:sp modelId="{FB47EA1B-1458-4215-87A2-678B696912BA}">
      <dsp:nvSpPr>
        <dsp:cNvPr id="0" name=""/>
        <dsp:cNvSpPr/>
      </dsp:nvSpPr>
      <dsp:spPr>
        <a:xfrm>
          <a:off x="2356774" y="2368463"/>
          <a:ext cx="1422579" cy="853547"/>
        </a:xfrm>
        <a:prstGeom prst="rect">
          <a:avLst/>
        </a:prstGeom>
        <a:solidFill>
          <a:schemeClr val="accent2">
            <a:hueOff val="4375515"/>
            <a:satOff val="-752"/>
            <a:lumOff val="-774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Middle School student supplies</a:t>
          </a:r>
        </a:p>
      </dsp:txBody>
      <dsp:txXfrm>
        <a:off x="2356774" y="2368463"/>
        <a:ext cx="1422579" cy="853547"/>
      </dsp:txXfrm>
    </dsp:sp>
    <dsp:sp modelId="{1489E9D8-848E-42E4-A1F5-2AE1A4962006}">
      <dsp:nvSpPr>
        <dsp:cNvPr id="0" name=""/>
        <dsp:cNvSpPr/>
      </dsp:nvSpPr>
      <dsp:spPr>
        <a:xfrm>
          <a:off x="3921612" y="2368463"/>
          <a:ext cx="1422579" cy="853547"/>
        </a:xfrm>
        <a:prstGeom prst="rect">
          <a:avLst/>
        </a:prstGeom>
        <a:solidFill>
          <a:schemeClr val="accent2">
            <a:hueOff val="4667216"/>
            <a:satOff val="-803"/>
            <a:lumOff val="-825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Repair gas line Mexico Elementary</a:t>
          </a:r>
        </a:p>
      </dsp:txBody>
      <dsp:txXfrm>
        <a:off x="3921612" y="2368463"/>
        <a:ext cx="1422579" cy="853547"/>
      </dsp:txXfrm>
    </dsp:sp>
    <dsp:sp modelId="{95C6D559-E410-4B3C-B9FC-45951334E740}">
      <dsp:nvSpPr>
        <dsp:cNvPr id="0" name=""/>
        <dsp:cNvSpPr/>
      </dsp:nvSpPr>
      <dsp:spPr>
        <a:xfrm>
          <a:off x="5486449" y="2368463"/>
          <a:ext cx="1422579" cy="853547"/>
        </a:xfrm>
        <a:prstGeom prst="rect">
          <a:avLst/>
        </a:prstGeom>
        <a:solidFill>
          <a:schemeClr val="accent2">
            <a:hueOff val="4958917"/>
            <a:satOff val="-853"/>
            <a:lumOff val="-877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Adaptive playground equipment </a:t>
          </a:r>
        </a:p>
      </dsp:txBody>
      <dsp:txXfrm>
        <a:off x="5486449" y="2368463"/>
        <a:ext cx="1422579" cy="853547"/>
      </dsp:txXfrm>
    </dsp:sp>
    <dsp:sp modelId="{6DAD80E6-672E-4485-B53F-7C62A6002C43}">
      <dsp:nvSpPr>
        <dsp:cNvPr id="0" name=""/>
        <dsp:cNvSpPr/>
      </dsp:nvSpPr>
      <dsp:spPr>
        <a:xfrm>
          <a:off x="7051286" y="2368463"/>
          <a:ext cx="1422579" cy="853547"/>
        </a:xfrm>
        <a:prstGeom prst="rect">
          <a:avLst/>
        </a:prstGeom>
        <a:solidFill>
          <a:schemeClr val="accent2">
            <a:hueOff val="5250618"/>
            <a:satOff val="-903"/>
            <a:lumOff val="-928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Flexible seating</a:t>
          </a:r>
        </a:p>
      </dsp:txBody>
      <dsp:txXfrm>
        <a:off x="7051286" y="2368463"/>
        <a:ext cx="1422579" cy="853547"/>
      </dsp:txXfrm>
    </dsp:sp>
    <dsp:sp modelId="{DB865EAB-7D98-4CA4-BABE-817E7A1E994A}">
      <dsp:nvSpPr>
        <dsp:cNvPr id="0" name=""/>
        <dsp:cNvSpPr/>
      </dsp:nvSpPr>
      <dsp:spPr>
        <a:xfrm>
          <a:off x="8616123" y="2368463"/>
          <a:ext cx="1422579" cy="853547"/>
        </a:xfrm>
        <a:prstGeom prst="rect">
          <a:avLst/>
        </a:prstGeom>
        <a:solidFill>
          <a:schemeClr val="accent2">
            <a:hueOff val="5542319"/>
            <a:satOff val="-953"/>
            <a:lumOff val="-980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Air handler at Mexico Elementary</a:t>
          </a:r>
        </a:p>
      </dsp:txBody>
      <dsp:txXfrm>
        <a:off x="8616123" y="2368463"/>
        <a:ext cx="1422579" cy="8535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9DEB2-DD4C-4988-B96F-F46BD3BC10D4}">
      <dsp:nvSpPr>
        <dsp:cNvPr id="0" name=""/>
        <dsp:cNvSpPr/>
      </dsp:nvSpPr>
      <dsp:spPr>
        <a:xfrm>
          <a:off x="3701" y="496634"/>
          <a:ext cx="2004303" cy="120258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HUDL Camera Package for Athletics</a:t>
          </a:r>
        </a:p>
      </dsp:txBody>
      <dsp:txXfrm>
        <a:off x="3701" y="496634"/>
        <a:ext cx="2004303" cy="1202581"/>
      </dsp:txXfrm>
    </dsp:sp>
    <dsp:sp modelId="{82705D48-9252-4ACC-A68C-861936B3DA10}">
      <dsp:nvSpPr>
        <dsp:cNvPr id="0" name=""/>
        <dsp:cNvSpPr/>
      </dsp:nvSpPr>
      <dsp:spPr>
        <a:xfrm>
          <a:off x="2208435" y="496634"/>
          <a:ext cx="2004303" cy="120258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Lighthouse Facilitators</a:t>
          </a:r>
        </a:p>
      </dsp:txBody>
      <dsp:txXfrm>
        <a:off x="2208435" y="496634"/>
        <a:ext cx="2004303" cy="1202581"/>
      </dsp:txXfrm>
    </dsp:sp>
    <dsp:sp modelId="{5A5EC6B9-119C-4B5E-8088-685D97629D28}">
      <dsp:nvSpPr>
        <dsp:cNvPr id="0" name=""/>
        <dsp:cNvSpPr/>
      </dsp:nvSpPr>
      <dsp:spPr>
        <a:xfrm>
          <a:off x="4413168" y="496634"/>
          <a:ext cx="2004303" cy="120258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Community Day Staff</a:t>
          </a:r>
        </a:p>
      </dsp:txBody>
      <dsp:txXfrm>
        <a:off x="4413168" y="496634"/>
        <a:ext cx="2004303" cy="1202581"/>
      </dsp:txXfrm>
    </dsp:sp>
    <dsp:sp modelId="{D00426F1-25DB-4ACD-A4DD-BFE62B18008A}">
      <dsp:nvSpPr>
        <dsp:cNvPr id="0" name=""/>
        <dsp:cNvSpPr/>
      </dsp:nvSpPr>
      <dsp:spPr>
        <a:xfrm>
          <a:off x="6617902" y="496634"/>
          <a:ext cx="2004303" cy="120258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Repair Gas Line at the High School</a:t>
          </a:r>
        </a:p>
      </dsp:txBody>
      <dsp:txXfrm>
        <a:off x="6617902" y="496634"/>
        <a:ext cx="2004303" cy="1202581"/>
      </dsp:txXfrm>
    </dsp:sp>
    <dsp:sp modelId="{0BA21FDB-5E26-4843-BC59-D932DBF94FDA}">
      <dsp:nvSpPr>
        <dsp:cNvPr id="0" name=""/>
        <dsp:cNvSpPr/>
      </dsp:nvSpPr>
      <dsp:spPr>
        <a:xfrm>
          <a:off x="8822635" y="496634"/>
          <a:ext cx="2004303" cy="120258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iReady Professional Development</a:t>
          </a:r>
        </a:p>
      </dsp:txBody>
      <dsp:txXfrm>
        <a:off x="8822635" y="496634"/>
        <a:ext cx="2004303" cy="1202581"/>
      </dsp:txXfrm>
    </dsp:sp>
    <dsp:sp modelId="{C9ECE241-A925-4E61-BF2F-BFEBD313D621}">
      <dsp:nvSpPr>
        <dsp:cNvPr id="0" name=""/>
        <dsp:cNvSpPr/>
      </dsp:nvSpPr>
      <dsp:spPr>
        <a:xfrm>
          <a:off x="1106068" y="1899646"/>
          <a:ext cx="2004303" cy="120258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iReady Licenses</a:t>
          </a:r>
        </a:p>
      </dsp:txBody>
      <dsp:txXfrm>
        <a:off x="1106068" y="1899646"/>
        <a:ext cx="2004303" cy="1202581"/>
      </dsp:txXfrm>
    </dsp:sp>
    <dsp:sp modelId="{2267D90C-CD14-478F-A501-33A39194CFA7}">
      <dsp:nvSpPr>
        <dsp:cNvPr id="0" name=""/>
        <dsp:cNvSpPr/>
      </dsp:nvSpPr>
      <dsp:spPr>
        <a:xfrm>
          <a:off x="3310802" y="1899646"/>
          <a:ext cx="2004303" cy="120258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Hotspots </a:t>
          </a:r>
        </a:p>
      </dsp:txBody>
      <dsp:txXfrm>
        <a:off x="3310802" y="1899646"/>
        <a:ext cx="2004303" cy="1202581"/>
      </dsp:txXfrm>
    </dsp:sp>
    <dsp:sp modelId="{EB4DEF38-1E4B-4749-A873-067723A85CDF}">
      <dsp:nvSpPr>
        <dsp:cNvPr id="0" name=""/>
        <dsp:cNvSpPr/>
      </dsp:nvSpPr>
      <dsp:spPr>
        <a:xfrm>
          <a:off x="5515535" y="1899646"/>
          <a:ext cx="2004303" cy="120258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Resources for Family and Consumer Sciences</a:t>
          </a:r>
        </a:p>
      </dsp:txBody>
      <dsp:txXfrm>
        <a:off x="5515535" y="1899646"/>
        <a:ext cx="2004303" cy="1202581"/>
      </dsp:txXfrm>
    </dsp:sp>
    <dsp:sp modelId="{9995DCAC-17F9-4D08-8ADD-AD29B3DBE926}">
      <dsp:nvSpPr>
        <dsp:cNvPr id="0" name=""/>
        <dsp:cNvSpPr/>
      </dsp:nvSpPr>
      <dsp:spPr>
        <a:xfrm>
          <a:off x="7720269" y="1899646"/>
          <a:ext cx="2004303" cy="120258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Partial Funding for Air Handler at the High School</a:t>
          </a:r>
        </a:p>
      </dsp:txBody>
      <dsp:txXfrm>
        <a:off x="7720269" y="1899646"/>
        <a:ext cx="2004303" cy="12025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E1844-7C3C-4677-9B50-546FA592734B}">
      <dsp:nvSpPr>
        <dsp:cNvPr id="0" name=""/>
        <dsp:cNvSpPr/>
      </dsp:nvSpPr>
      <dsp:spPr>
        <a:xfrm>
          <a:off x="0" y="75197"/>
          <a:ext cx="6261100" cy="132678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Professional and Support Salaries:  $1,022,773 HS Writing Lab Teacher, HS Math Lab Teacher, MS Counselor, Nurse, MS Literacy Coach, MS Math Coach, MS Math Teachers, MS English Teacher, AVID Teacher, Behavior Specialist, AIS Teachers, Teaching Assistants, Teacher Aides, Grant Coordinator, Indirect Costs</a:t>
          </a:r>
        </a:p>
      </dsp:txBody>
      <dsp:txXfrm>
        <a:off x="64768" y="139965"/>
        <a:ext cx="6131564" cy="1197244"/>
      </dsp:txXfrm>
    </dsp:sp>
    <dsp:sp modelId="{7F2E6C28-EF17-4D76-BBEC-5E5E38BC8386}">
      <dsp:nvSpPr>
        <dsp:cNvPr id="0" name=""/>
        <dsp:cNvSpPr/>
      </dsp:nvSpPr>
      <dsp:spPr>
        <a:xfrm>
          <a:off x="0" y="1442297"/>
          <a:ext cx="6261100" cy="1326780"/>
        </a:xfrm>
        <a:prstGeom prst="roundRect">
          <a:avLst/>
        </a:prstGeom>
        <a:gradFill rotWithShape="0">
          <a:gsLst>
            <a:gs pos="0">
              <a:schemeClr val="accent2">
                <a:hueOff val="1847440"/>
                <a:satOff val="-318"/>
                <a:lumOff val="-3268"/>
                <a:alphaOff val="0"/>
                <a:tint val="94000"/>
                <a:satMod val="103000"/>
                <a:lumMod val="102000"/>
              </a:schemeClr>
            </a:gs>
            <a:gs pos="50000">
              <a:schemeClr val="accent2">
                <a:hueOff val="1847440"/>
                <a:satOff val="-318"/>
                <a:lumOff val="-3268"/>
                <a:alphaOff val="0"/>
                <a:shade val="100000"/>
                <a:satMod val="110000"/>
                <a:lumMod val="100000"/>
              </a:schemeClr>
            </a:gs>
            <a:gs pos="100000">
              <a:schemeClr val="accent2">
                <a:hueOff val="1847440"/>
                <a:satOff val="-318"/>
                <a:lumOff val="-3268"/>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Purchased Services: $183,256 iReady diagnostic and skills practice, Accelerated Reader, Kajeets, Professional Development for Drone Course Teachers, Drone Licenses for Students, Thought Exchange, Guest Speaker Gerry Brooks for Staff, Wisdom Thinkers Consultant, Video Sharing for Elementary Schools  </a:t>
          </a:r>
        </a:p>
      </dsp:txBody>
      <dsp:txXfrm>
        <a:off x="64768" y="1507065"/>
        <a:ext cx="6131564" cy="1197244"/>
      </dsp:txXfrm>
    </dsp:sp>
    <dsp:sp modelId="{9F1A6230-5293-4788-A1DD-C557921C8B48}">
      <dsp:nvSpPr>
        <dsp:cNvPr id="0" name=""/>
        <dsp:cNvSpPr/>
      </dsp:nvSpPr>
      <dsp:spPr>
        <a:xfrm>
          <a:off x="0" y="2809397"/>
          <a:ext cx="6261100" cy="1326780"/>
        </a:xfrm>
        <a:prstGeom prst="roundRect">
          <a:avLst/>
        </a:prstGeom>
        <a:gradFill rotWithShape="0">
          <a:gsLst>
            <a:gs pos="0">
              <a:schemeClr val="accent2">
                <a:hueOff val="3694879"/>
                <a:satOff val="-635"/>
                <a:lumOff val="-6536"/>
                <a:alphaOff val="0"/>
                <a:tint val="94000"/>
                <a:satMod val="103000"/>
                <a:lumMod val="102000"/>
              </a:schemeClr>
            </a:gs>
            <a:gs pos="50000">
              <a:schemeClr val="accent2">
                <a:hueOff val="3694879"/>
                <a:satOff val="-635"/>
                <a:lumOff val="-6536"/>
                <a:alphaOff val="0"/>
                <a:shade val="100000"/>
                <a:satMod val="110000"/>
                <a:lumMod val="100000"/>
              </a:schemeClr>
            </a:gs>
            <a:gs pos="100000">
              <a:schemeClr val="accent2">
                <a:hueOff val="3694879"/>
                <a:satOff val="-635"/>
                <a:lumOff val="-6536"/>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Supplies and Materials: $175,987 iPads for UPK, Athletic Trainer equipment, PPE, Lead Remediation supplies,  materials for students, UPK resources for full day, MS Art Supplies</a:t>
          </a:r>
        </a:p>
      </dsp:txBody>
      <dsp:txXfrm>
        <a:off x="64768" y="2874165"/>
        <a:ext cx="6131564" cy="1197244"/>
      </dsp:txXfrm>
    </dsp:sp>
    <dsp:sp modelId="{7389B144-3257-4D50-B206-7D870A1B7812}">
      <dsp:nvSpPr>
        <dsp:cNvPr id="0" name=""/>
        <dsp:cNvSpPr/>
      </dsp:nvSpPr>
      <dsp:spPr>
        <a:xfrm>
          <a:off x="0" y="4176497"/>
          <a:ext cx="6261100" cy="1326780"/>
        </a:xfrm>
        <a:prstGeom prst="roundRect">
          <a:avLst/>
        </a:prstGeom>
        <a:gradFill rotWithShape="0">
          <a:gsLst>
            <a:gs pos="0">
              <a:schemeClr val="accent2">
                <a:hueOff val="5542319"/>
                <a:satOff val="-953"/>
                <a:lumOff val="-9804"/>
                <a:alphaOff val="0"/>
                <a:tint val="94000"/>
                <a:satMod val="103000"/>
                <a:lumMod val="102000"/>
              </a:schemeClr>
            </a:gs>
            <a:gs pos="50000">
              <a:schemeClr val="accent2">
                <a:hueOff val="5542319"/>
                <a:satOff val="-953"/>
                <a:lumOff val="-9804"/>
                <a:alphaOff val="0"/>
                <a:shade val="100000"/>
                <a:satMod val="110000"/>
                <a:lumMod val="100000"/>
              </a:schemeClr>
            </a:gs>
            <a:gs pos="100000">
              <a:schemeClr val="accent2">
                <a:hueOff val="5542319"/>
                <a:satOff val="-953"/>
                <a:lumOff val="-9804"/>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Equipment: $20,526, air handler and pool chiller at the HS in progress ($500,000) Tech upgrades in Science Classrooms in progress</a:t>
          </a:r>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Minor Remodeling: $11,020 remodeled classrooms for ConnextCare Student Based Health Center</a:t>
          </a:r>
        </a:p>
      </dsp:txBody>
      <dsp:txXfrm>
        <a:off x="64768" y="4241265"/>
        <a:ext cx="6131564" cy="11972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8DDCCEE9-BD6D-4A91-AC3F-3B4921D882BD}" type="datetimeFigureOut">
              <a:rPr lang="en-US" smtClean="0"/>
              <a:t>6/29/2023</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01725238-0AF3-486B-A93E-070FE01DA224}" type="slidenum">
              <a:rPr lang="en-US" smtClean="0"/>
              <a:t>‹#›</a:t>
            </a:fld>
            <a:endParaRPr lang="en-US"/>
          </a:p>
        </p:txBody>
      </p:sp>
    </p:spTree>
    <p:extLst>
      <p:ext uri="{BB962C8B-B14F-4D97-AF65-F5344CB8AC3E}">
        <p14:creationId xmlns:p14="http://schemas.microsoft.com/office/powerpoint/2010/main" val="377619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725238-0AF3-486B-A93E-070FE01DA224}" type="slidenum">
              <a:rPr lang="en-US" smtClean="0"/>
              <a:t>1</a:t>
            </a:fld>
            <a:endParaRPr lang="en-US"/>
          </a:p>
        </p:txBody>
      </p:sp>
    </p:spTree>
    <p:extLst>
      <p:ext uri="{BB962C8B-B14F-4D97-AF65-F5344CB8AC3E}">
        <p14:creationId xmlns:p14="http://schemas.microsoft.com/office/powerpoint/2010/main" val="767768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changes from June update</a:t>
            </a:r>
          </a:p>
        </p:txBody>
      </p:sp>
      <p:sp>
        <p:nvSpPr>
          <p:cNvPr id="4" name="Slide Number Placeholder 3"/>
          <p:cNvSpPr>
            <a:spLocks noGrp="1"/>
          </p:cNvSpPr>
          <p:nvPr>
            <p:ph type="sldNum" sz="quarter" idx="5"/>
          </p:nvPr>
        </p:nvSpPr>
        <p:spPr/>
        <p:txBody>
          <a:bodyPr/>
          <a:lstStyle/>
          <a:p>
            <a:fld id="{01725238-0AF3-486B-A93E-070FE01DA224}" type="slidenum">
              <a:rPr lang="en-US" smtClean="0"/>
              <a:t>2</a:t>
            </a:fld>
            <a:endParaRPr lang="en-US"/>
          </a:p>
        </p:txBody>
      </p:sp>
    </p:spTree>
    <p:extLst>
      <p:ext uri="{BB962C8B-B14F-4D97-AF65-F5344CB8AC3E}">
        <p14:creationId xmlns:p14="http://schemas.microsoft.com/office/powerpoint/2010/main" val="1028141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changes from June update</a:t>
            </a:r>
          </a:p>
        </p:txBody>
      </p:sp>
      <p:sp>
        <p:nvSpPr>
          <p:cNvPr id="4" name="Slide Number Placeholder 3"/>
          <p:cNvSpPr>
            <a:spLocks noGrp="1"/>
          </p:cNvSpPr>
          <p:nvPr>
            <p:ph type="sldNum" sz="quarter" idx="5"/>
          </p:nvPr>
        </p:nvSpPr>
        <p:spPr/>
        <p:txBody>
          <a:bodyPr/>
          <a:lstStyle/>
          <a:p>
            <a:fld id="{01725238-0AF3-486B-A93E-070FE01DA224}" type="slidenum">
              <a:rPr lang="en-US" smtClean="0"/>
              <a:t>3</a:t>
            </a:fld>
            <a:endParaRPr lang="en-US"/>
          </a:p>
        </p:txBody>
      </p:sp>
    </p:spTree>
    <p:extLst>
      <p:ext uri="{BB962C8B-B14F-4D97-AF65-F5344CB8AC3E}">
        <p14:creationId xmlns:p14="http://schemas.microsoft.com/office/powerpoint/2010/main" val="14803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Salaries are still to be expended.  NYSED is reviewing their prior approval for adaptive playground equipment.</a:t>
            </a:r>
          </a:p>
        </p:txBody>
      </p:sp>
      <p:sp>
        <p:nvSpPr>
          <p:cNvPr id="4" name="Slide Number Placeholder 3"/>
          <p:cNvSpPr>
            <a:spLocks noGrp="1"/>
          </p:cNvSpPr>
          <p:nvPr>
            <p:ph type="sldNum" sz="quarter" idx="5"/>
          </p:nvPr>
        </p:nvSpPr>
        <p:spPr/>
        <p:txBody>
          <a:bodyPr/>
          <a:lstStyle/>
          <a:p>
            <a:fld id="{01725238-0AF3-486B-A93E-070FE01DA224}" type="slidenum">
              <a:rPr lang="en-US" smtClean="0"/>
              <a:t>4</a:t>
            </a:fld>
            <a:endParaRPr lang="en-US"/>
          </a:p>
        </p:txBody>
      </p:sp>
    </p:spTree>
    <p:extLst>
      <p:ext uri="{BB962C8B-B14F-4D97-AF65-F5344CB8AC3E}">
        <p14:creationId xmlns:p14="http://schemas.microsoft.com/office/powerpoint/2010/main" val="1474347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725238-0AF3-486B-A93E-070FE01DA224}" type="slidenum">
              <a:rPr lang="en-US" smtClean="0"/>
              <a:t>5</a:t>
            </a:fld>
            <a:endParaRPr lang="en-US"/>
          </a:p>
        </p:txBody>
      </p:sp>
    </p:spTree>
    <p:extLst>
      <p:ext uri="{BB962C8B-B14F-4D97-AF65-F5344CB8AC3E}">
        <p14:creationId xmlns:p14="http://schemas.microsoft.com/office/powerpoint/2010/main" val="1172969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725238-0AF3-486B-A93E-070FE01DA224}" type="slidenum">
              <a:rPr lang="en-US" smtClean="0"/>
              <a:t>11</a:t>
            </a:fld>
            <a:endParaRPr lang="en-US"/>
          </a:p>
        </p:txBody>
      </p:sp>
    </p:spTree>
    <p:extLst>
      <p:ext uri="{BB962C8B-B14F-4D97-AF65-F5344CB8AC3E}">
        <p14:creationId xmlns:p14="http://schemas.microsoft.com/office/powerpoint/2010/main" val="255171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Carolyn Maloney oversees these expenditures.</a:t>
            </a:r>
          </a:p>
        </p:txBody>
      </p:sp>
      <p:sp>
        <p:nvSpPr>
          <p:cNvPr id="4" name="Slide Number Placeholder 3"/>
          <p:cNvSpPr>
            <a:spLocks noGrp="1"/>
          </p:cNvSpPr>
          <p:nvPr>
            <p:ph type="sldNum" sz="quarter" idx="5"/>
          </p:nvPr>
        </p:nvSpPr>
        <p:spPr/>
        <p:txBody>
          <a:bodyPr/>
          <a:lstStyle/>
          <a:p>
            <a:fld id="{01725238-0AF3-486B-A93E-070FE01DA224}" type="slidenum">
              <a:rPr lang="en-US" smtClean="0"/>
              <a:t>13</a:t>
            </a:fld>
            <a:endParaRPr lang="en-US"/>
          </a:p>
        </p:txBody>
      </p:sp>
    </p:spTree>
    <p:extLst>
      <p:ext uri="{BB962C8B-B14F-4D97-AF65-F5344CB8AC3E}">
        <p14:creationId xmlns:p14="http://schemas.microsoft.com/office/powerpoint/2010/main" val="931763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6/29/2023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6/29/2023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6/29/2023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6/29/2023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6/29/2023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6/29/2023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hyperlink" Target="mailto:drunner@mexicocsd.org"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C031CB-DEB3-405F-9996-5322C24A6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92031F0E-C3FA-4DAF-BD13-4AC665CFF0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1" name="Picture 30">
            <a:extLst>
              <a:ext uri="{FF2B5EF4-FFF2-40B4-BE49-F238E27FC236}">
                <a16:creationId xmlns:a16="http://schemas.microsoft.com/office/drawing/2014/main" id="{BE685C68-BF28-4330-A4FE-33ABD88511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349629"/>
            <a:ext cx="11525954" cy="275942"/>
          </a:xfrm>
          <a:prstGeom prst="rect">
            <a:avLst/>
          </a:prstGeom>
        </p:spPr>
      </p:pic>
      <p:sp>
        <p:nvSpPr>
          <p:cNvPr id="33" name="Rectangle 32">
            <a:extLst>
              <a:ext uri="{FF2B5EF4-FFF2-40B4-BE49-F238E27FC236}">
                <a16:creationId xmlns:a16="http://schemas.microsoft.com/office/drawing/2014/main" id="{273350E1-40B5-47D9-8DDD-3C2A17B4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1525954" cy="537949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Subtitle 2">
            <a:extLst>
              <a:ext uri="{FF2B5EF4-FFF2-40B4-BE49-F238E27FC236}">
                <a16:creationId xmlns:a16="http://schemas.microsoft.com/office/drawing/2014/main" id="{45BA45F6-06D9-4058-8397-CE2D884D9989}"/>
              </a:ext>
            </a:extLst>
          </p:cNvPr>
          <p:cNvSpPr>
            <a:spLocks noGrp="1"/>
          </p:cNvSpPr>
          <p:nvPr>
            <p:ph type="subTitle" idx="1"/>
          </p:nvPr>
        </p:nvSpPr>
        <p:spPr>
          <a:xfrm>
            <a:off x="4063113" y="756005"/>
            <a:ext cx="5874479" cy="1241761"/>
          </a:xfrm>
        </p:spPr>
        <p:txBody>
          <a:bodyPr anchor="b">
            <a:normAutofit/>
          </a:bodyPr>
          <a:lstStyle/>
          <a:p>
            <a:r>
              <a:rPr lang="en-US" dirty="0">
                <a:solidFill>
                  <a:schemeClr val="accent1"/>
                </a:solidFill>
              </a:rPr>
              <a:t>Update on Funding</a:t>
            </a:r>
          </a:p>
          <a:p>
            <a:r>
              <a:rPr lang="en-US" dirty="0">
                <a:solidFill>
                  <a:schemeClr val="accent1"/>
                </a:solidFill>
              </a:rPr>
              <a:t>July 2023</a:t>
            </a:r>
          </a:p>
          <a:p>
            <a:r>
              <a:rPr lang="en-US" dirty="0">
                <a:solidFill>
                  <a:schemeClr val="accent1"/>
                </a:solidFill>
              </a:rPr>
              <a:t>Dr. Donna Runner, Superintendent</a:t>
            </a:r>
          </a:p>
        </p:txBody>
      </p:sp>
      <p:sp>
        <p:nvSpPr>
          <p:cNvPr id="2" name="Title 1">
            <a:extLst>
              <a:ext uri="{FF2B5EF4-FFF2-40B4-BE49-F238E27FC236}">
                <a16:creationId xmlns:a16="http://schemas.microsoft.com/office/drawing/2014/main" id="{B0700E7B-B134-4F29-9C41-CBA808253F95}"/>
              </a:ext>
            </a:extLst>
          </p:cNvPr>
          <p:cNvSpPr>
            <a:spLocks noGrp="1"/>
          </p:cNvSpPr>
          <p:nvPr>
            <p:ph type="ctrTitle"/>
          </p:nvPr>
        </p:nvSpPr>
        <p:spPr>
          <a:xfrm>
            <a:off x="4063113" y="1997765"/>
            <a:ext cx="5872891" cy="2696635"/>
          </a:xfrm>
        </p:spPr>
        <p:txBody>
          <a:bodyPr>
            <a:normAutofit/>
          </a:bodyPr>
          <a:lstStyle/>
          <a:p>
            <a:r>
              <a:rPr lang="en-US" sz="6000" dirty="0">
                <a:solidFill>
                  <a:srgbClr val="FFFFFF"/>
                </a:solidFill>
              </a:rPr>
              <a:t>CARES, CRRSA and ARP Grants </a:t>
            </a:r>
          </a:p>
        </p:txBody>
      </p:sp>
      <p:pic>
        <p:nvPicPr>
          <p:cNvPr id="35" name="Picture 34">
            <a:extLst>
              <a:ext uri="{FF2B5EF4-FFF2-40B4-BE49-F238E27FC236}">
                <a16:creationId xmlns:a16="http://schemas.microsoft.com/office/drawing/2014/main" id="{A1500D0A-0DCA-4E06-8B25-618E6299CC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4686838"/>
            <a:ext cx="1602997" cy="144270"/>
          </a:xfrm>
          <a:prstGeom prst="rect">
            <a:avLst/>
          </a:prstGeom>
        </p:spPr>
      </p:pic>
      <p:sp>
        <p:nvSpPr>
          <p:cNvPr id="37" name="Rectangle 36">
            <a:extLst>
              <a:ext uri="{FF2B5EF4-FFF2-40B4-BE49-F238E27FC236}">
                <a16:creationId xmlns:a16="http://schemas.microsoft.com/office/drawing/2014/main" id="{108AC4DC-69B5-4DD1-84BC-850C5A286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3034068"/>
            <a:ext cx="1602997"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8A6F40DA-9E06-51EF-1B5F-6BB2DBAFD77C}"/>
              </a:ext>
            </a:extLst>
          </p:cNvPr>
          <p:cNvSpPr txBox="1"/>
          <p:nvPr/>
        </p:nvSpPr>
        <p:spPr>
          <a:xfrm>
            <a:off x="2634916" y="5967663"/>
            <a:ext cx="6485021" cy="646331"/>
          </a:xfrm>
          <a:prstGeom prst="rect">
            <a:avLst/>
          </a:prstGeom>
          <a:noFill/>
        </p:spPr>
        <p:txBody>
          <a:bodyPr wrap="square" rtlCol="0">
            <a:spAutoFit/>
          </a:bodyPr>
          <a:lstStyle/>
          <a:p>
            <a:r>
              <a:rPr lang="en-US" dirty="0"/>
              <a:t>Mexico Academy &amp; Central Schools </a:t>
            </a:r>
          </a:p>
          <a:p>
            <a:endParaRPr lang="en-US" dirty="0"/>
          </a:p>
        </p:txBody>
      </p:sp>
    </p:spTree>
    <p:extLst>
      <p:ext uri="{BB962C8B-B14F-4D97-AF65-F5344CB8AC3E}">
        <p14:creationId xmlns:p14="http://schemas.microsoft.com/office/powerpoint/2010/main" val="3302953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CDA9ADE-E3FF-F803-0A99-ED2A90B54E2E}"/>
              </a:ext>
            </a:extLst>
          </p:cNvPr>
          <p:cNvSpPr>
            <a:spLocks noGrp="1"/>
          </p:cNvSpPr>
          <p:nvPr>
            <p:ph type="title"/>
          </p:nvPr>
        </p:nvSpPr>
        <p:spPr>
          <a:xfrm>
            <a:off x="680321" y="2063262"/>
            <a:ext cx="3739279" cy="2661052"/>
          </a:xfrm>
        </p:spPr>
        <p:txBody>
          <a:bodyPr>
            <a:normAutofit/>
          </a:bodyPr>
          <a:lstStyle/>
          <a:p>
            <a:pPr algn="r"/>
            <a:r>
              <a:rPr lang="en-US" sz="4400" dirty="0"/>
              <a:t>Updating</a:t>
            </a:r>
            <a:br>
              <a:rPr lang="en-US" sz="4400" dirty="0"/>
            </a:br>
            <a:r>
              <a:rPr lang="en-US" sz="4400" dirty="0"/>
              <a:t> the Plan </a:t>
            </a:r>
          </a:p>
        </p:txBody>
      </p:sp>
      <p:graphicFrame>
        <p:nvGraphicFramePr>
          <p:cNvPr id="5" name="Content Placeholder 2">
            <a:extLst>
              <a:ext uri="{FF2B5EF4-FFF2-40B4-BE49-F238E27FC236}">
                <a16:creationId xmlns:a16="http://schemas.microsoft.com/office/drawing/2014/main" id="{CDD33AA5-FAAC-4715-31CE-D47A1AAF2FCC}"/>
              </a:ext>
            </a:extLst>
          </p:cNvPr>
          <p:cNvGraphicFramePr>
            <a:graphicFrameLocks noGrp="1"/>
          </p:cNvGraphicFramePr>
          <p:nvPr>
            <p:ph idx="1"/>
            <p:extLst>
              <p:ext uri="{D42A27DB-BD31-4B8C-83A1-F6EECF244321}">
                <p14:modId xmlns:p14="http://schemas.microsoft.com/office/powerpoint/2010/main" val="67005944"/>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0607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DBCB3D0-62EC-4D8A-A9E7-991AF662D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2C758D7-9BCC-44AD-98FB-A68CA52677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Rectangle 25">
            <a:extLst>
              <a:ext uri="{FF2B5EF4-FFF2-40B4-BE49-F238E27FC236}">
                <a16:creationId xmlns:a16="http://schemas.microsoft.com/office/drawing/2014/main" id="{A890917F-0A64-4C0A-91F8-E4F6BE6AB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938C8E05-3629-4B19-A965-0C926F9DE4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30" name="Rectangle 29">
            <a:extLst>
              <a:ext uri="{FF2B5EF4-FFF2-40B4-BE49-F238E27FC236}">
                <a16:creationId xmlns:a16="http://schemas.microsoft.com/office/drawing/2014/main" id="{9044F20B-3F79-4BBD-A9B8-33672B6A4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E9B6553-5003-E894-F2D2-7DA57083ABA6}"/>
              </a:ext>
            </a:extLst>
          </p:cNvPr>
          <p:cNvSpPr>
            <a:spLocks noGrp="1"/>
          </p:cNvSpPr>
          <p:nvPr>
            <p:ph type="title"/>
          </p:nvPr>
        </p:nvSpPr>
        <p:spPr>
          <a:xfrm>
            <a:off x="680321" y="2063262"/>
            <a:ext cx="3739279" cy="2661052"/>
          </a:xfrm>
        </p:spPr>
        <p:txBody>
          <a:bodyPr>
            <a:normAutofit/>
          </a:bodyPr>
          <a:lstStyle/>
          <a:p>
            <a:pPr algn="r"/>
            <a:r>
              <a:rPr lang="en-US" sz="3100" dirty="0"/>
              <a:t>Expenditures</a:t>
            </a:r>
            <a:br>
              <a:rPr lang="en-US" sz="3100" dirty="0"/>
            </a:br>
            <a:br>
              <a:rPr lang="en-US" sz="3100" dirty="0"/>
            </a:br>
            <a:r>
              <a:rPr lang="en-US" sz="3100" dirty="0"/>
              <a:t>GEER</a:t>
            </a:r>
            <a:r>
              <a:rPr lang="en-US" sz="3100" b="1" dirty="0"/>
              <a:t> ($100,399)</a:t>
            </a:r>
            <a:br>
              <a:rPr lang="en-US" sz="3100" dirty="0"/>
            </a:br>
            <a:br>
              <a:rPr lang="en-US" sz="3100" dirty="0"/>
            </a:br>
            <a:r>
              <a:rPr lang="en-US" sz="3100" dirty="0"/>
              <a:t>ESSER I</a:t>
            </a:r>
            <a:r>
              <a:rPr lang="en-US" sz="3100" b="1" dirty="0"/>
              <a:t> ($592,383)</a:t>
            </a:r>
            <a:br>
              <a:rPr lang="en-US" sz="3100" dirty="0"/>
            </a:br>
            <a:endParaRPr lang="en-US" sz="3100" dirty="0"/>
          </a:p>
        </p:txBody>
      </p:sp>
      <p:graphicFrame>
        <p:nvGraphicFramePr>
          <p:cNvPr id="5" name="Content Placeholder 2">
            <a:extLst>
              <a:ext uri="{FF2B5EF4-FFF2-40B4-BE49-F238E27FC236}">
                <a16:creationId xmlns:a16="http://schemas.microsoft.com/office/drawing/2014/main" id="{7E9FA7D7-65A2-D41B-09ED-7371CF35997E}"/>
              </a:ext>
            </a:extLst>
          </p:cNvPr>
          <p:cNvGraphicFramePr>
            <a:graphicFrameLocks noGrp="1"/>
          </p:cNvGraphicFramePr>
          <p:nvPr>
            <p:ph idx="1"/>
            <p:extLst>
              <p:ext uri="{D42A27DB-BD31-4B8C-83A1-F6EECF244321}">
                <p14:modId xmlns:p14="http://schemas.microsoft.com/office/powerpoint/2010/main" val="2205797871"/>
              </p:ext>
            </p:extLst>
          </p:nvPr>
        </p:nvGraphicFramePr>
        <p:xfrm>
          <a:off x="5437509" y="777860"/>
          <a:ext cx="5955658" cy="53853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54058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82858-F8A7-7CF9-DE5B-C28E771907B1}"/>
              </a:ext>
            </a:extLst>
          </p:cNvPr>
          <p:cNvSpPr>
            <a:spLocks noGrp="1"/>
          </p:cNvSpPr>
          <p:nvPr>
            <p:ph type="title"/>
          </p:nvPr>
        </p:nvSpPr>
        <p:spPr>
          <a:xfrm>
            <a:off x="680321" y="753228"/>
            <a:ext cx="9613861" cy="1080938"/>
          </a:xfrm>
        </p:spPr>
        <p:txBody>
          <a:bodyPr>
            <a:normAutofit fontScale="90000"/>
          </a:bodyPr>
          <a:lstStyle/>
          <a:p>
            <a:br>
              <a:rPr lang="en-US" dirty="0"/>
            </a:br>
            <a:r>
              <a:rPr lang="en-US" b="1" dirty="0">
                <a:effectLst/>
                <a:latin typeface="Calibri" panose="020F0502020204030204" pitchFamily="34" charset="0"/>
                <a:ea typeface="Calibri" panose="020F0502020204030204" pitchFamily="34" charset="0"/>
                <a:cs typeface="Times New Roman" panose="02020603050405020304" pitchFamily="18" charset="0"/>
              </a:rPr>
              <a:t>ESSER II Expenditures $1,933,433</a:t>
            </a:r>
            <a:br>
              <a:rPr lang="en-US" b="1" dirty="0">
                <a:effectLst/>
                <a:latin typeface="Calibri" panose="020F0502020204030204" pitchFamily="34" charset="0"/>
                <a:ea typeface="Calibri" panose="020F0502020204030204" pitchFamily="34" charset="0"/>
                <a:cs typeface="Times New Roman" panose="02020603050405020304" pitchFamily="18" charset="0"/>
              </a:rPr>
            </a:br>
            <a:r>
              <a:rPr lang="en-US" b="1"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a:effectLst/>
                <a:latin typeface="Calibri" panose="020F0502020204030204" pitchFamily="34" charset="0"/>
                <a:ea typeface="Calibri" panose="020F0502020204030204" pitchFamily="34" charset="0"/>
                <a:cs typeface="Times New Roman" panose="02020603050405020304" pitchFamily="18" charset="0"/>
              </a:rPr>
              <a:t>$1,127,155.51 available (Funding ends 9/30/23)</a:t>
            </a:r>
            <a:br>
              <a:rPr lang="en-US" b="1" dirty="0">
                <a:effectLst/>
                <a:latin typeface="Calibri" panose="020F0502020204030204" pitchFamily="34" charset="0"/>
                <a:ea typeface="Calibri" panose="020F0502020204030204" pitchFamily="34" charset="0"/>
                <a:cs typeface="Times New Roman" panose="02020603050405020304" pitchFamily="18" charset="0"/>
              </a:rPr>
            </a:br>
            <a:r>
              <a:rPr lang="en-US" b="1"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graphicFrame>
        <p:nvGraphicFramePr>
          <p:cNvPr id="1040" name="Content Placeholder 2">
            <a:extLst>
              <a:ext uri="{FF2B5EF4-FFF2-40B4-BE49-F238E27FC236}">
                <a16:creationId xmlns:a16="http://schemas.microsoft.com/office/drawing/2014/main" id="{5364E8C2-4591-40C3-1328-2993E0153F4E}"/>
              </a:ext>
            </a:extLst>
          </p:cNvPr>
          <p:cNvGraphicFramePr>
            <a:graphicFrameLocks noGrp="1"/>
          </p:cNvGraphicFramePr>
          <p:nvPr>
            <p:ph idx="1"/>
            <p:extLst>
              <p:ext uri="{D42A27DB-BD31-4B8C-83A1-F6EECF244321}">
                <p14:modId xmlns:p14="http://schemas.microsoft.com/office/powerpoint/2010/main" val="4275478066"/>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113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7874-E122-2107-559E-BAD26D5C42CC}"/>
              </a:ext>
            </a:extLst>
          </p:cNvPr>
          <p:cNvSpPr>
            <a:spLocks noGrp="1"/>
          </p:cNvSpPr>
          <p:nvPr>
            <p:ph type="title"/>
          </p:nvPr>
        </p:nvSpPr>
        <p:spPr>
          <a:xfrm>
            <a:off x="680321" y="753228"/>
            <a:ext cx="9613861" cy="1080938"/>
          </a:xfrm>
        </p:spPr>
        <p:txBody>
          <a:bodyPr>
            <a:normAutofit/>
          </a:bodyPr>
          <a:lstStyle/>
          <a:p>
            <a:r>
              <a:rPr lang="en-US" b="1" dirty="0">
                <a:effectLst/>
                <a:latin typeface="Calibri" panose="020F0502020204030204" pitchFamily="34" charset="0"/>
                <a:ea typeface="Calibri" panose="020F0502020204030204" pitchFamily="34" charset="0"/>
                <a:cs typeface="Times New Roman" panose="02020603050405020304" pitchFamily="18" charset="0"/>
              </a:rPr>
              <a:t>ESSER II $1,933,433 Continued</a:t>
            </a:r>
            <a:endParaRPr lang="en-US" dirty="0"/>
          </a:p>
        </p:txBody>
      </p:sp>
      <p:graphicFrame>
        <p:nvGraphicFramePr>
          <p:cNvPr id="5" name="Content Placeholder 2">
            <a:extLst>
              <a:ext uri="{FF2B5EF4-FFF2-40B4-BE49-F238E27FC236}">
                <a16:creationId xmlns:a16="http://schemas.microsoft.com/office/drawing/2014/main" id="{2657339C-233E-B400-56BF-E9EF62CA8E04}"/>
              </a:ext>
            </a:extLst>
          </p:cNvPr>
          <p:cNvGraphicFramePr>
            <a:graphicFrameLocks noGrp="1"/>
          </p:cNvGraphicFramePr>
          <p:nvPr>
            <p:ph idx="1"/>
            <p:extLst>
              <p:ext uri="{D42A27DB-BD31-4B8C-83A1-F6EECF244321}">
                <p14:modId xmlns:p14="http://schemas.microsoft.com/office/powerpoint/2010/main" val="253387184"/>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5633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2CFB-26DE-E496-DA76-0C7B35A4EC68}"/>
              </a:ext>
            </a:extLst>
          </p:cNvPr>
          <p:cNvSpPr>
            <a:spLocks noGrp="1"/>
          </p:cNvSpPr>
          <p:nvPr>
            <p:ph type="title"/>
          </p:nvPr>
        </p:nvSpPr>
        <p:spPr/>
        <p:txBody>
          <a:bodyPr/>
          <a:lstStyle/>
          <a:p>
            <a:r>
              <a:rPr lang="en-US" dirty="0"/>
              <a:t>Amendments:</a:t>
            </a:r>
          </a:p>
        </p:txBody>
      </p:sp>
      <p:sp>
        <p:nvSpPr>
          <p:cNvPr id="3" name="Content Placeholder 2">
            <a:extLst>
              <a:ext uri="{FF2B5EF4-FFF2-40B4-BE49-F238E27FC236}">
                <a16:creationId xmlns:a16="http://schemas.microsoft.com/office/drawing/2014/main" id="{0605DA64-7D35-C72D-197C-327D28AFE846}"/>
              </a:ext>
            </a:extLst>
          </p:cNvPr>
          <p:cNvSpPr>
            <a:spLocks noGrp="1"/>
          </p:cNvSpPr>
          <p:nvPr>
            <p:ph idx="1"/>
          </p:nvPr>
        </p:nvSpPr>
        <p:spPr/>
        <p:txBody>
          <a:bodyPr>
            <a:normAutofit fontScale="62500" lnSpcReduction="20000"/>
          </a:bodyPr>
          <a:lstStyle/>
          <a:p>
            <a:r>
              <a:rPr lang="en-US" dirty="0"/>
              <a:t>Purchase student school supplies from supply lists.</a:t>
            </a:r>
          </a:p>
          <a:p>
            <a:r>
              <a:rPr lang="en-US" dirty="0"/>
              <a:t>Move some items to appropriate categories.</a:t>
            </a:r>
          </a:p>
          <a:p>
            <a:r>
              <a:rPr lang="en-US" dirty="0"/>
              <a:t>Added a nurse for a second year.</a:t>
            </a:r>
          </a:p>
          <a:p>
            <a:r>
              <a:rPr lang="en-US" dirty="0"/>
              <a:t>Reduce costs for Nurse and teacher aides in summer to reflect actual costs.</a:t>
            </a:r>
          </a:p>
          <a:p>
            <a:r>
              <a:rPr lang="en-US" dirty="0"/>
              <a:t>Increase costs for Read 180 for additional licenses due to higher enrollment.</a:t>
            </a:r>
          </a:p>
          <a:p>
            <a:r>
              <a:rPr lang="en-US" dirty="0"/>
              <a:t>Provide teacher training in use of Second Step resources.</a:t>
            </a:r>
          </a:p>
          <a:p>
            <a:r>
              <a:rPr lang="en-US" dirty="0"/>
              <a:t>Add Math Strategies Consultant.</a:t>
            </a:r>
          </a:p>
          <a:p>
            <a:r>
              <a:rPr lang="en-US" dirty="0"/>
              <a:t>Add Health and Wellness speaker for opening of schools.</a:t>
            </a:r>
          </a:p>
          <a:p>
            <a:r>
              <a:rPr lang="en-US" dirty="0"/>
              <a:t>Purchase Document Cameras for math classes.</a:t>
            </a:r>
          </a:p>
          <a:p>
            <a:r>
              <a:rPr lang="en-US" dirty="0"/>
              <a:t>Add phone fees for COVID Coordinator and Nurse.</a:t>
            </a:r>
          </a:p>
          <a:p>
            <a:r>
              <a:rPr lang="en-US" dirty="0"/>
              <a:t>Add Tech Room upgrades and replace aging </a:t>
            </a:r>
            <a:r>
              <a:rPr lang="en-US" dirty="0" err="1"/>
              <a:t>SmartBoards</a:t>
            </a:r>
            <a:r>
              <a:rPr lang="en-US" dirty="0"/>
              <a:t>.</a:t>
            </a:r>
          </a:p>
          <a:p>
            <a:r>
              <a:rPr lang="en-US" dirty="0"/>
              <a:t>Add additional uninvent replacements.</a:t>
            </a:r>
          </a:p>
          <a:p>
            <a:endParaRPr lang="en-US" dirty="0"/>
          </a:p>
          <a:p>
            <a:endParaRPr lang="en-US" dirty="0"/>
          </a:p>
        </p:txBody>
      </p:sp>
    </p:spTree>
    <p:extLst>
      <p:ext uri="{BB962C8B-B14F-4D97-AF65-F5344CB8AC3E}">
        <p14:creationId xmlns:p14="http://schemas.microsoft.com/office/powerpoint/2010/main" val="95633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Rectangle 29">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34" name="Rectangle 33">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31B30C-BB6E-E3F0-6A67-FE25FCADB09A}"/>
              </a:ext>
            </a:extLst>
          </p:cNvPr>
          <p:cNvSpPr>
            <a:spLocks noGrp="1"/>
          </p:cNvSpPr>
          <p:nvPr>
            <p:ph type="title"/>
          </p:nvPr>
        </p:nvSpPr>
        <p:spPr>
          <a:xfrm>
            <a:off x="745137" y="1808534"/>
            <a:ext cx="3739279" cy="2661052"/>
          </a:xfrm>
        </p:spPr>
        <p:txBody>
          <a:bodyPr>
            <a:normAutofit/>
          </a:bodyPr>
          <a:lstStyle/>
          <a:p>
            <a:pPr algn="r"/>
            <a:r>
              <a:rPr lang="en-US" sz="4400" dirty="0"/>
              <a:t>Expenditures</a:t>
            </a:r>
            <a:br>
              <a:rPr lang="en-US" sz="4400" dirty="0"/>
            </a:br>
            <a:r>
              <a:rPr lang="en-US" sz="4400" dirty="0"/>
              <a:t>ESSER III</a:t>
            </a:r>
            <a:br>
              <a:rPr lang="en-US" sz="4400" dirty="0"/>
            </a:br>
            <a:r>
              <a:rPr lang="en-US" sz="2000" dirty="0"/>
              <a:t>$926,101 available </a:t>
            </a:r>
            <a:br>
              <a:rPr lang="en-US" sz="2000" dirty="0"/>
            </a:br>
            <a:r>
              <a:rPr lang="en-US" sz="2000" dirty="0"/>
              <a:t>(Funding ends 9/30/2024)</a:t>
            </a:r>
            <a:br>
              <a:rPr lang="en-US" sz="2400" dirty="0"/>
            </a:br>
            <a:endParaRPr lang="en-US" sz="2400" dirty="0"/>
          </a:p>
        </p:txBody>
      </p:sp>
      <p:graphicFrame>
        <p:nvGraphicFramePr>
          <p:cNvPr id="5" name="Content Placeholder 2">
            <a:extLst>
              <a:ext uri="{FF2B5EF4-FFF2-40B4-BE49-F238E27FC236}">
                <a16:creationId xmlns:a16="http://schemas.microsoft.com/office/drawing/2014/main" id="{48F71184-9A4C-6F02-1AA4-A782197CEEF6}"/>
              </a:ext>
            </a:extLst>
          </p:cNvPr>
          <p:cNvGraphicFramePr>
            <a:graphicFrameLocks noGrp="1"/>
          </p:cNvGraphicFramePr>
          <p:nvPr>
            <p:ph idx="1"/>
            <p:extLst>
              <p:ext uri="{D42A27DB-BD31-4B8C-83A1-F6EECF244321}">
                <p14:modId xmlns:p14="http://schemas.microsoft.com/office/powerpoint/2010/main" val="1490058908"/>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35005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12B2-ABF9-C60B-C13A-19950E64C7AE}"/>
              </a:ext>
            </a:extLst>
          </p:cNvPr>
          <p:cNvSpPr>
            <a:spLocks noGrp="1"/>
          </p:cNvSpPr>
          <p:nvPr>
            <p:ph type="title"/>
          </p:nvPr>
        </p:nvSpPr>
        <p:spPr/>
        <p:txBody>
          <a:bodyPr>
            <a:normAutofit fontScale="90000"/>
          </a:bodyPr>
          <a:lstStyle/>
          <a:p>
            <a:br>
              <a:rPr lang="en-US" dirty="0"/>
            </a:br>
            <a:r>
              <a:rPr lang="en-US" dirty="0"/>
              <a:t>ESSER III $4,345,357</a:t>
            </a:r>
            <a:br>
              <a:rPr lang="en-US" dirty="0"/>
            </a:br>
            <a:r>
              <a:rPr lang="en-US" dirty="0"/>
              <a:t>              </a:t>
            </a:r>
            <a:r>
              <a:rPr lang="en-US" sz="2200" dirty="0"/>
              <a:t> </a:t>
            </a:r>
            <a:br>
              <a:rPr lang="en-US" dirty="0"/>
            </a:br>
            <a:r>
              <a:rPr lang="en-US" dirty="0"/>
              <a:t>		</a:t>
            </a:r>
          </a:p>
        </p:txBody>
      </p:sp>
      <p:sp>
        <p:nvSpPr>
          <p:cNvPr id="4" name="Text Placeholder 3">
            <a:extLst>
              <a:ext uri="{FF2B5EF4-FFF2-40B4-BE49-F238E27FC236}">
                <a16:creationId xmlns:a16="http://schemas.microsoft.com/office/drawing/2014/main" id="{5FFF0093-7D2D-E207-1E56-F47D579B32DA}"/>
              </a:ext>
            </a:extLst>
          </p:cNvPr>
          <p:cNvSpPr>
            <a:spLocks noGrp="1"/>
          </p:cNvSpPr>
          <p:nvPr>
            <p:ph type="body" sz="half" idx="15"/>
          </p:nvPr>
        </p:nvSpPr>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Social Worker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Counselor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Behavior Specialist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Literacy Coach MS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Math Coach MS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Math Teacher MS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English Teacher MS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AVID Teacher MS </a:t>
            </a:r>
          </a:p>
          <a:p>
            <a:endParaRPr lang="en-US" dirty="0"/>
          </a:p>
        </p:txBody>
      </p:sp>
      <p:sp>
        <p:nvSpPr>
          <p:cNvPr id="6" name="Text Placeholder 5">
            <a:extLst>
              <a:ext uri="{FF2B5EF4-FFF2-40B4-BE49-F238E27FC236}">
                <a16:creationId xmlns:a16="http://schemas.microsoft.com/office/drawing/2014/main" id="{49555667-52D4-D48D-E97A-CEE37CAEB714}"/>
              </a:ext>
            </a:extLst>
          </p:cNvPr>
          <p:cNvSpPr>
            <a:spLocks noGrp="1"/>
          </p:cNvSpPr>
          <p:nvPr>
            <p:ph type="body" sz="half" idx="16"/>
          </p:nvPr>
        </p:nvSpPr>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Writing Lab Teacher HS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Math Lab Teacher HS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Writing Lab Teacher HS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HS Drone class resources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Professional Development for Drone Certification</a:t>
            </a:r>
          </a:p>
          <a:p>
            <a:pPr marL="342900" marR="0" lvl="0" indent="-342900">
              <a:lnSpc>
                <a:spcPct val="107000"/>
              </a:lnSpc>
              <a:spcBef>
                <a:spcPts val="0"/>
              </a:spcBef>
              <a:spcAft>
                <a:spcPts val="0"/>
              </a:spcAft>
              <a:buFont typeface="Symbol" panose="05050102010706020507" pitchFamily="18"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30456E6D-8A8F-ED9B-FAC7-CE23423477F9}"/>
              </a:ext>
            </a:extLst>
          </p:cNvPr>
          <p:cNvSpPr>
            <a:spLocks noGrp="1"/>
          </p:cNvSpPr>
          <p:nvPr>
            <p:ph type="body" sz="half" idx="17"/>
          </p:nvPr>
        </p:nvSpPr>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UPK iPads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UPK classroom resources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DEI consultant</a:t>
            </a:r>
          </a:p>
          <a:p>
            <a:pPr marL="342900" marR="0" lvl="0" indent="-342900">
              <a:lnSpc>
                <a:spcPct val="107000"/>
              </a:lnSpc>
              <a:spcBef>
                <a:spcPts val="0"/>
              </a:spcBef>
              <a:spcAft>
                <a:spcPts val="0"/>
              </a:spcAft>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Thought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Professional Development-wellness</a:t>
            </a:r>
          </a:p>
          <a:p>
            <a:pPr marL="342900" marR="0" lvl="0" indent="-342900">
              <a:lnSpc>
                <a:spcPct val="107000"/>
              </a:lnSpc>
              <a:spcBef>
                <a:spcPts val="0"/>
              </a:spcBef>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3090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CE7C-7085-0195-5E41-0BC650CD693D}"/>
              </a:ext>
            </a:extLst>
          </p:cNvPr>
          <p:cNvSpPr>
            <a:spLocks noGrp="1"/>
          </p:cNvSpPr>
          <p:nvPr>
            <p:ph type="title"/>
          </p:nvPr>
        </p:nvSpPr>
        <p:spPr/>
        <p:txBody>
          <a:bodyPr/>
          <a:lstStyle/>
          <a:p>
            <a:r>
              <a:rPr lang="en-US" dirty="0"/>
              <a:t>ESSER III continued</a:t>
            </a:r>
          </a:p>
        </p:txBody>
      </p:sp>
      <p:sp>
        <p:nvSpPr>
          <p:cNvPr id="4" name="Text Placeholder 3">
            <a:extLst>
              <a:ext uri="{FF2B5EF4-FFF2-40B4-BE49-F238E27FC236}">
                <a16:creationId xmlns:a16="http://schemas.microsoft.com/office/drawing/2014/main" id="{897720B2-7067-7A69-A2A8-BF0D04A68FC2}"/>
              </a:ext>
            </a:extLst>
          </p:cNvPr>
          <p:cNvSpPr>
            <a:spLocks noGrp="1"/>
          </p:cNvSpPr>
          <p:nvPr>
            <p:ph type="body" sz="half" idx="15"/>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AIS Teachers Elementary</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Teacher Assistants </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Teacher Aides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Winter Guard Instructors</a:t>
            </a:r>
          </a:p>
          <a:p>
            <a:pPr marL="342900" marR="0" lvl="0" indent="-342900">
              <a:lnSpc>
                <a:spcPct val="107000"/>
              </a:lnSpc>
              <a:spcBef>
                <a:spcPts val="0"/>
              </a:spcBef>
              <a:spcAft>
                <a:spcPts val="80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Drumline Instructors</a:t>
            </a:r>
          </a:p>
          <a:p>
            <a:endParaRPr lang="en-US" dirty="0"/>
          </a:p>
        </p:txBody>
      </p:sp>
      <p:sp>
        <p:nvSpPr>
          <p:cNvPr id="6" name="Text Placeholder 5">
            <a:extLst>
              <a:ext uri="{FF2B5EF4-FFF2-40B4-BE49-F238E27FC236}">
                <a16:creationId xmlns:a16="http://schemas.microsoft.com/office/drawing/2014/main" id="{6E6319D6-DB90-8A66-99E7-7E7BA10AF614}"/>
              </a:ext>
            </a:extLst>
          </p:cNvPr>
          <p:cNvSpPr>
            <a:spLocks noGrp="1"/>
          </p:cNvSpPr>
          <p:nvPr>
            <p:ph type="body" sz="half" idx="16"/>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Extended Day Teachers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Accelerated Reader</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iReady licenses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STEM kits</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Musical Instruments</a:t>
            </a:r>
          </a:p>
          <a:p>
            <a:pPr marL="342900" marR="0" lvl="0" indent="-342900">
              <a:lnSpc>
                <a:spcPct val="107000"/>
              </a:lnSpc>
              <a:spcBef>
                <a:spcPts val="0"/>
              </a:spcBef>
              <a:spcAft>
                <a:spcPts val="80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Thermal Scanners for buses</a:t>
            </a:r>
          </a:p>
          <a:p>
            <a:pPr marL="342900" marR="0" lvl="0" indent="-342900">
              <a:lnSpc>
                <a:spcPct val="107000"/>
              </a:lnSpc>
              <a:spcBef>
                <a:spcPts val="0"/>
              </a:spcBef>
              <a:spcAft>
                <a:spcPts val="80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Classroom resources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86D0A3AA-F49B-DB0E-C50C-800360946922}"/>
              </a:ext>
            </a:extLst>
          </p:cNvPr>
          <p:cNvSpPr>
            <a:spLocks noGrp="1"/>
          </p:cNvSpPr>
          <p:nvPr>
            <p:ph type="body" sz="half" idx="17"/>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PPE</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Lead Remediation materials</a:t>
            </a:r>
          </a:p>
          <a:p>
            <a:endParaRPr lang="en-US" dirty="0"/>
          </a:p>
        </p:txBody>
      </p:sp>
    </p:spTree>
    <p:extLst>
      <p:ext uri="{BB962C8B-B14F-4D97-AF65-F5344CB8AC3E}">
        <p14:creationId xmlns:p14="http://schemas.microsoft.com/office/powerpoint/2010/main" val="2369798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F20B-6C8D-F171-8668-E120B07E2804}"/>
              </a:ext>
            </a:extLst>
          </p:cNvPr>
          <p:cNvSpPr>
            <a:spLocks noGrp="1"/>
          </p:cNvSpPr>
          <p:nvPr>
            <p:ph type="title"/>
          </p:nvPr>
        </p:nvSpPr>
        <p:spPr/>
        <p:txBody>
          <a:bodyPr/>
          <a:lstStyle/>
          <a:p>
            <a:r>
              <a:rPr lang="en-US" dirty="0"/>
              <a:t>Amendments:</a:t>
            </a:r>
          </a:p>
        </p:txBody>
      </p:sp>
      <p:sp>
        <p:nvSpPr>
          <p:cNvPr id="3" name="Content Placeholder 2">
            <a:extLst>
              <a:ext uri="{FF2B5EF4-FFF2-40B4-BE49-F238E27FC236}">
                <a16:creationId xmlns:a16="http://schemas.microsoft.com/office/drawing/2014/main" id="{7CA81E2A-FE9F-15E8-48AF-6A4BD3143D0B}"/>
              </a:ext>
            </a:extLst>
          </p:cNvPr>
          <p:cNvSpPr>
            <a:spLocks noGrp="1"/>
          </p:cNvSpPr>
          <p:nvPr>
            <p:ph idx="1"/>
          </p:nvPr>
        </p:nvSpPr>
        <p:spPr/>
        <p:txBody>
          <a:bodyPr>
            <a:normAutofit lnSpcReduction="10000"/>
          </a:bodyPr>
          <a:lstStyle/>
          <a:p>
            <a:r>
              <a:rPr lang="en-US" dirty="0"/>
              <a:t>Consultant Productive Struggle for Strategic Planning</a:t>
            </a:r>
          </a:p>
          <a:p>
            <a:r>
              <a:rPr lang="en-US" dirty="0"/>
              <a:t>PLC Associates + one year</a:t>
            </a:r>
          </a:p>
          <a:p>
            <a:r>
              <a:rPr lang="en-US" dirty="0"/>
              <a:t>STEM Learning Kits</a:t>
            </a:r>
          </a:p>
          <a:p>
            <a:r>
              <a:rPr lang="en-US" dirty="0"/>
              <a:t>Air Conditioning for Student Services</a:t>
            </a:r>
          </a:p>
          <a:p>
            <a:r>
              <a:rPr lang="en-US" dirty="0"/>
              <a:t>Air Handler and Pool Chiller High School</a:t>
            </a:r>
          </a:p>
          <a:p>
            <a:r>
              <a:rPr lang="en-US" dirty="0"/>
              <a:t>Athletic Trainer Equipment</a:t>
            </a:r>
          </a:p>
          <a:p>
            <a:r>
              <a:rPr lang="en-US" dirty="0" err="1"/>
              <a:t>Univents</a:t>
            </a:r>
            <a:endParaRPr lang="en-US" dirty="0"/>
          </a:p>
          <a:p>
            <a:r>
              <a:rPr lang="en-US" dirty="0"/>
              <a:t>Grant Coordinator</a:t>
            </a:r>
          </a:p>
          <a:p>
            <a:pPr marL="0" indent="0">
              <a:buNone/>
            </a:pPr>
            <a:endParaRPr lang="en-US" dirty="0"/>
          </a:p>
        </p:txBody>
      </p:sp>
    </p:spTree>
    <p:extLst>
      <p:ext uri="{BB962C8B-B14F-4D97-AF65-F5344CB8AC3E}">
        <p14:creationId xmlns:p14="http://schemas.microsoft.com/office/powerpoint/2010/main" val="3205658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4400-4230-CFC6-58BE-695CEE34689B}"/>
              </a:ext>
            </a:extLst>
          </p:cNvPr>
          <p:cNvSpPr>
            <a:spLocks noGrp="1"/>
          </p:cNvSpPr>
          <p:nvPr>
            <p:ph type="title"/>
          </p:nvPr>
        </p:nvSpPr>
        <p:spPr/>
        <p:txBody>
          <a:bodyPr/>
          <a:lstStyle/>
          <a:p>
            <a:r>
              <a:rPr lang="en-US" dirty="0"/>
              <a:t>ESSER 3 Learning Loss Reserves</a:t>
            </a:r>
            <a:br>
              <a:rPr lang="en-US" dirty="0"/>
            </a:br>
            <a:r>
              <a:rPr lang="en-US" dirty="0"/>
              <a:t>$935,352</a:t>
            </a:r>
          </a:p>
        </p:txBody>
      </p:sp>
      <p:sp>
        <p:nvSpPr>
          <p:cNvPr id="3" name="Text Placeholder 2">
            <a:extLst>
              <a:ext uri="{FF2B5EF4-FFF2-40B4-BE49-F238E27FC236}">
                <a16:creationId xmlns:a16="http://schemas.microsoft.com/office/drawing/2014/main" id="{7E0BAE6B-923E-094C-5F3B-0808089ECE9D}"/>
              </a:ext>
            </a:extLst>
          </p:cNvPr>
          <p:cNvSpPr>
            <a:spLocks noGrp="1"/>
          </p:cNvSpPr>
          <p:nvPr>
            <p:ph type="body" idx="1"/>
          </p:nvPr>
        </p:nvSpPr>
        <p:spPr>
          <a:xfrm>
            <a:off x="660946" y="2336872"/>
            <a:ext cx="2463254" cy="1257228"/>
          </a:xfrm>
        </p:spPr>
        <p:txBody>
          <a:bodyPr/>
          <a:lstStyle/>
          <a:p>
            <a:endParaRPr lang="en-US" sz="2200" dirty="0"/>
          </a:p>
          <a:p>
            <a:endParaRPr lang="en-US" sz="2200" dirty="0"/>
          </a:p>
          <a:p>
            <a:endParaRPr lang="en-US" sz="2200" dirty="0"/>
          </a:p>
          <a:p>
            <a:endParaRPr lang="en-US" sz="2200" dirty="0"/>
          </a:p>
          <a:p>
            <a:pPr algn="ctr"/>
            <a:r>
              <a:rPr lang="en-US" sz="2200" dirty="0"/>
              <a:t>Lost Instructional Time</a:t>
            </a:r>
          </a:p>
          <a:p>
            <a:r>
              <a:rPr lang="en-US" sz="2200" dirty="0"/>
              <a:t>$668,104 </a:t>
            </a:r>
          </a:p>
          <a:p>
            <a:r>
              <a:rPr lang="en-US" sz="1800" dirty="0"/>
              <a:t>($468,964 remaining)</a:t>
            </a:r>
          </a:p>
        </p:txBody>
      </p:sp>
      <p:sp>
        <p:nvSpPr>
          <p:cNvPr id="4" name="Text Placeholder 3">
            <a:extLst>
              <a:ext uri="{FF2B5EF4-FFF2-40B4-BE49-F238E27FC236}">
                <a16:creationId xmlns:a16="http://schemas.microsoft.com/office/drawing/2014/main" id="{0275AC96-68EF-313D-DC45-A2BEFE4AC572}"/>
              </a:ext>
            </a:extLst>
          </p:cNvPr>
          <p:cNvSpPr>
            <a:spLocks noGrp="1"/>
          </p:cNvSpPr>
          <p:nvPr>
            <p:ph type="body" sz="half" idx="15"/>
          </p:nvPr>
        </p:nvSpPr>
        <p:spPr>
          <a:xfrm>
            <a:off x="669222" y="3124200"/>
            <a:ext cx="3060802" cy="2811986"/>
          </a:xfrm>
        </p:spPr>
        <p:txBody>
          <a:bodyPr>
            <a:normAutofit lnSpcReduction="10000"/>
          </a:bodyPr>
          <a:lstStyle/>
          <a:p>
            <a:endParaRPr lang="en-US" dirty="0">
              <a:solidFill>
                <a:schemeClr val="bg1"/>
              </a:solidFill>
            </a:endParaRPr>
          </a:p>
          <a:p>
            <a:endParaRPr lang="en-US" dirty="0">
              <a:solidFill>
                <a:schemeClr val="bg1"/>
              </a:solidFill>
            </a:endParaRPr>
          </a:p>
          <a:p>
            <a:r>
              <a:rPr lang="en-US" dirty="0">
                <a:solidFill>
                  <a:schemeClr val="bg1"/>
                </a:solidFill>
              </a:rPr>
              <a:t>Professional and Support Salaries:</a:t>
            </a:r>
            <a:r>
              <a:rPr lang="en-US" dirty="0"/>
              <a:t> </a:t>
            </a:r>
          </a:p>
          <a:p>
            <a:r>
              <a:rPr lang="en-US" dirty="0"/>
              <a:t>3 AIS Teachers and 1 Teacher Aide- currently being interviewed and hired</a:t>
            </a:r>
            <a:endParaRPr lang="en-US" dirty="0">
              <a:solidFill>
                <a:schemeClr val="bg1"/>
              </a:solidFill>
            </a:endParaRPr>
          </a:p>
          <a:p>
            <a:r>
              <a:rPr lang="en-US" dirty="0">
                <a:solidFill>
                  <a:schemeClr val="bg1"/>
                </a:solidFill>
              </a:rPr>
              <a:t>Supplies and Materials:</a:t>
            </a:r>
            <a:r>
              <a:rPr lang="en-US" dirty="0"/>
              <a:t> Amplify CKLA Teacher Guides and Classroom Materials</a:t>
            </a:r>
          </a:p>
          <a:p>
            <a:r>
              <a:rPr lang="en-US" dirty="0">
                <a:solidFill>
                  <a:schemeClr val="bg1"/>
                </a:solidFill>
              </a:rPr>
              <a:t>Purchased Services:</a:t>
            </a:r>
            <a:r>
              <a:rPr lang="en-US" dirty="0"/>
              <a:t>  iReady student licenses for grades 3-4 and Teacher Toolbox </a:t>
            </a:r>
          </a:p>
        </p:txBody>
      </p:sp>
      <p:sp>
        <p:nvSpPr>
          <p:cNvPr id="5" name="Text Placeholder 4">
            <a:extLst>
              <a:ext uri="{FF2B5EF4-FFF2-40B4-BE49-F238E27FC236}">
                <a16:creationId xmlns:a16="http://schemas.microsoft.com/office/drawing/2014/main" id="{1F6E51D9-2D09-84D1-9999-17D5C8D9C23A}"/>
              </a:ext>
            </a:extLst>
          </p:cNvPr>
          <p:cNvSpPr>
            <a:spLocks noGrp="1"/>
          </p:cNvSpPr>
          <p:nvPr>
            <p:ph type="body" sz="quarter" idx="3"/>
          </p:nvPr>
        </p:nvSpPr>
        <p:spPr/>
        <p:txBody>
          <a:bodyPr/>
          <a:lstStyle/>
          <a:p>
            <a:r>
              <a:rPr lang="en-US" sz="2200" dirty="0"/>
              <a:t>Summer Learning</a:t>
            </a:r>
          </a:p>
          <a:p>
            <a:r>
              <a:rPr lang="en-US" sz="2200" dirty="0"/>
              <a:t>$133,624</a:t>
            </a:r>
            <a:r>
              <a:rPr lang="en-US" dirty="0"/>
              <a:t>	</a:t>
            </a:r>
          </a:p>
        </p:txBody>
      </p:sp>
      <p:sp>
        <p:nvSpPr>
          <p:cNvPr id="6" name="Text Placeholder 5">
            <a:extLst>
              <a:ext uri="{FF2B5EF4-FFF2-40B4-BE49-F238E27FC236}">
                <a16:creationId xmlns:a16="http://schemas.microsoft.com/office/drawing/2014/main" id="{19946360-A5D6-0943-A890-D7F2C1DC71D6}"/>
              </a:ext>
            </a:extLst>
          </p:cNvPr>
          <p:cNvSpPr>
            <a:spLocks noGrp="1"/>
          </p:cNvSpPr>
          <p:nvPr>
            <p:ph type="body" sz="half" idx="16"/>
          </p:nvPr>
        </p:nvSpPr>
        <p:spPr/>
        <p:txBody>
          <a:bodyPr/>
          <a:lstStyle/>
          <a:p>
            <a:r>
              <a:rPr lang="en-US" dirty="0">
                <a:solidFill>
                  <a:schemeClr val="bg1"/>
                </a:solidFill>
              </a:rPr>
              <a:t>Professional Salaries:</a:t>
            </a:r>
          </a:p>
          <a:p>
            <a:r>
              <a:rPr lang="en-US" dirty="0"/>
              <a:t>Summer program staff </a:t>
            </a:r>
          </a:p>
        </p:txBody>
      </p:sp>
      <p:sp>
        <p:nvSpPr>
          <p:cNvPr id="7" name="Text Placeholder 6">
            <a:extLst>
              <a:ext uri="{FF2B5EF4-FFF2-40B4-BE49-F238E27FC236}">
                <a16:creationId xmlns:a16="http://schemas.microsoft.com/office/drawing/2014/main" id="{A0E6954B-044E-83D3-BCB9-E7B52C977D5C}"/>
              </a:ext>
            </a:extLst>
          </p:cNvPr>
          <p:cNvSpPr>
            <a:spLocks noGrp="1"/>
          </p:cNvSpPr>
          <p:nvPr>
            <p:ph type="body" sz="quarter" idx="13"/>
          </p:nvPr>
        </p:nvSpPr>
        <p:spPr>
          <a:xfrm>
            <a:off x="7008710" y="2069432"/>
            <a:ext cx="3795648" cy="843703"/>
          </a:xfrm>
        </p:spPr>
        <p:txBody>
          <a:bodyPr/>
          <a:lstStyle/>
          <a:p>
            <a:r>
              <a:rPr lang="en-US" sz="2200" dirty="0"/>
              <a:t>Comprehensive After School</a:t>
            </a:r>
          </a:p>
          <a:p>
            <a:r>
              <a:rPr lang="en-US" sz="2200" dirty="0"/>
              <a:t>$133,624</a:t>
            </a:r>
            <a:r>
              <a:rPr lang="en-US" sz="2000" dirty="0"/>
              <a:t> </a:t>
            </a:r>
          </a:p>
        </p:txBody>
      </p:sp>
      <p:sp>
        <p:nvSpPr>
          <p:cNvPr id="8" name="Text Placeholder 7">
            <a:extLst>
              <a:ext uri="{FF2B5EF4-FFF2-40B4-BE49-F238E27FC236}">
                <a16:creationId xmlns:a16="http://schemas.microsoft.com/office/drawing/2014/main" id="{8F932742-6430-890C-C673-C4C52AC1A55C}"/>
              </a:ext>
            </a:extLst>
          </p:cNvPr>
          <p:cNvSpPr>
            <a:spLocks noGrp="1"/>
          </p:cNvSpPr>
          <p:nvPr>
            <p:ph type="body" sz="half" idx="17"/>
          </p:nvPr>
        </p:nvSpPr>
        <p:spPr/>
        <p:txBody>
          <a:bodyPr/>
          <a:lstStyle/>
          <a:p>
            <a:r>
              <a:rPr lang="en-US" dirty="0">
                <a:solidFill>
                  <a:schemeClr val="bg1"/>
                </a:solidFill>
              </a:rPr>
              <a:t>Professional Salaries:</a:t>
            </a:r>
            <a:r>
              <a:rPr lang="en-US" dirty="0"/>
              <a:t> </a:t>
            </a:r>
          </a:p>
          <a:p>
            <a:r>
              <a:rPr lang="en-US" dirty="0"/>
              <a:t>Afterschool tutors K-8 and High School Content Areas</a:t>
            </a:r>
          </a:p>
        </p:txBody>
      </p:sp>
    </p:spTree>
    <p:extLst>
      <p:ext uri="{BB962C8B-B14F-4D97-AF65-F5344CB8AC3E}">
        <p14:creationId xmlns:p14="http://schemas.microsoft.com/office/powerpoint/2010/main" val="39821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7164-4608-8CB1-5650-C4DECAB66B49}"/>
              </a:ext>
            </a:extLst>
          </p:cNvPr>
          <p:cNvSpPr>
            <a:spLocks noGrp="1"/>
          </p:cNvSpPr>
          <p:nvPr>
            <p:ph type="title"/>
          </p:nvPr>
        </p:nvSpPr>
        <p:spPr/>
        <p:txBody>
          <a:bodyPr/>
          <a:lstStyle/>
          <a:p>
            <a:r>
              <a:rPr lang="en-US" dirty="0"/>
              <a:t>Amendments</a:t>
            </a:r>
          </a:p>
        </p:txBody>
      </p:sp>
      <p:sp>
        <p:nvSpPr>
          <p:cNvPr id="3" name="Text Placeholder 2">
            <a:extLst>
              <a:ext uri="{FF2B5EF4-FFF2-40B4-BE49-F238E27FC236}">
                <a16:creationId xmlns:a16="http://schemas.microsoft.com/office/drawing/2014/main" id="{987603D5-7B19-3D10-E111-28901946B3E2}"/>
              </a:ext>
            </a:extLst>
          </p:cNvPr>
          <p:cNvSpPr>
            <a:spLocks noGrp="1"/>
          </p:cNvSpPr>
          <p:nvPr>
            <p:ph type="body" idx="1"/>
          </p:nvPr>
        </p:nvSpPr>
        <p:spPr/>
        <p:txBody>
          <a:bodyPr/>
          <a:lstStyle/>
          <a:p>
            <a:pPr algn="ctr"/>
            <a:r>
              <a:rPr lang="en-US" dirty="0"/>
              <a:t>Lost Instructional Time</a:t>
            </a:r>
          </a:p>
        </p:txBody>
      </p:sp>
      <p:sp>
        <p:nvSpPr>
          <p:cNvPr id="4" name="Text Placeholder 3">
            <a:extLst>
              <a:ext uri="{FF2B5EF4-FFF2-40B4-BE49-F238E27FC236}">
                <a16:creationId xmlns:a16="http://schemas.microsoft.com/office/drawing/2014/main" id="{285A761A-A717-B6A2-4D9D-D936DFBEB95A}"/>
              </a:ext>
            </a:extLst>
          </p:cNvPr>
          <p:cNvSpPr>
            <a:spLocks noGrp="1"/>
          </p:cNvSpPr>
          <p:nvPr>
            <p:ph type="body" sz="half" idx="15"/>
          </p:nvPr>
        </p:nvSpPr>
        <p:spPr/>
        <p:txBody>
          <a:bodyPr>
            <a:normAutofit lnSpcReduction="10000"/>
          </a:bodyPr>
          <a:lstStyle/>
          <a:p>
            <a:pPr marL="285750" indent="-285750">
              <a:buFont typeface="Arial" panose="020B0604020202020204" pitchFamily="34" charset="0"/>
              <a:buChar char="•"/>
            </a:pPr>
            <a:r>
              <a:rPr lang="en-US" dirty="0"/>
              <a:t>iReady licenses</a:t>
            </a:r>
          </a:p>
          <a:p>
            <a:pPr marL="285750" indent="-285750">
              <a:buFont typeface="Arial" panose="020B0604020202020204" pitchFamily="34" charset="0"/>
              <a:buChar char="•"/>
            </a:pPr>
            <a:r>
              <a:rPr lang="en-US" dirty="0"/>
              <a:t>Read 180 Professional Development for HS</a:t>
            </a:r>
          </a:p>
          <a:p>
            <a:pPr marL="285750" indent="-285750">
              <a:buFont typeface="Arial" panose="020B0604020202020204" pitchFamily="34" charset="0"/>
              <a:buChar char="•"/>
            </a:pPr>
            <a:r>
              <a:rPr lang="en-US" dirty="0"/>
              <a:t>Panorama MTSS for HS</a:t>
            </a:r>
          </a:p>
          <a:p>
            <a:pPr marL="285750" indent="-285750">
              <a:buFont typeface="Arial" panose="020B0604020202020204" pitchFamily="34" charset="0"/>
              <a:buChar char="•"/>
            </a:pPr>
            <a:r>
              <a:rPr lang="en-US" dirty="0"/>
              <a:t>Additional Drones</a:t>
            </a:r>
          </a:p>
          <a:p>
            <a:pPr marL="285750" indent="-285750">
              <a:buFont typeface="Arial" panose="020B0604020202020204" pitchFamily="34" charset="0"/>
              <a:buChar char="•"/>
            </a:pPr>
            <a:r>
              <a:rPr lang="en-US" dirty="0"/>
              <a:t>Student Supplies from Supply Lists</a:t>
            </a:r>
          </a:p>
          <a:p>
            <a:pPr marL="285750" indent="-285750">
              <a:buFont typeface="Arial" panose="020B0604020202020204" pitchFamily="34" charset="0"/>
              <a:buChar char="•"/>
            </a:pPr>
            <a:r>
              <a:rPr lang="en-US" dirty="0"/>
              <a:t>Heggerty Phonological and Phonemic Awareness</a:t>
            </a:r>
          </a:p>
          <a:p>
            <a:pPr marL="285750" indent="-285750">
              <a:buFont typeface="Arial" panose="020B0604020202020204" pitchFamily="34" charset="0"/>
              <a:buChar char="•"/>
            </a:pPr>
            <a:r>
              <a:rPr lang="en-US" dirty="0"/>
              <a:t>Learning Without Tears</a:t>
            </a:r>
          </a:p>
          <a:p>
            <a:pPr marL="285750" indent="-285750">
              <a:buFont typeface="Arial" panose="020B0604020202020204" pitchFamily="34" charset="0"/>
              <a:buChar char="•"/>
            </a:pPr>
            <a:r>
              <a:rPr lang="en-US" dirty="0"/>
              <a:t>Acoustic Panels for New Haven</a:t>
            </a:r>
          </a:p>
        </p:txBody>
      </p:sp>
      <p:sp>
        <p:nvSpPr>
          <p:cNvPr id="5" name="Text Placeholder 4">
            <a:extLst>
              <a:ext uri="{FF2B5EF4-FFF2-40B4-BE49-F238E27FC236}">
                <a16:creationId xmlns:a16="http://schemas.microsoft.com/office/drawing/2014/main" id="{DB90504F-95DD-3B7E-73A3-F0CF32FB86C5}"/>
              </a:ext>
            </a:extLst>
          </p:cNvPr>
          <p:cNvSpPr>
            <a:spLocks noGrp="1"/>
          </p:cNvSpPr>
          <p:nvPr>
            <p:ph type="body" sz="quarter" idx="3"/>
          </p:nvPr>
        </p:nvSpPr>
        <p:spPr/>
        <p:txBody>
          <a:bodyPr/>
          <a:lstStyle/>
          <a:p>
            <a:pPr algn="ctr"/>
            <a:r>
              <a:rPr lang="en-US" dirty="0"/>
              <a:t>Summer Learning	</a:t>
            </a:r>
          </a:p>
        </p:txBody>
      </p:sp>
      <p:sp>
        <p:nvSpPr>
          <p:cNvPr id="6" name="Text Placeholder 5">
            <a:extLst>
              <a:ext uri="{FF2B5EF4-FFF2-40B4-BE49-F238E27FC236}">
                <a16:creationId xmlns:a16="http://schemas.microsoft.com/office/drawing/2014/main" id="{E360C221-E014-A936-A9A1-D1A2D759EEB5}"/>
              </a:ext>
            </a:extLst>
          </p:cNvPr>
          <p:cNvSpPr>
            <a:spLocks noGrp="1"/>
          </p:cNvSpPr>
          <p:nvPr>
            <p:ph type="body" sz="half" idx="16"/>
          </p:nvPr>
        </p:nvSpPr>
        <p:spPr/>
        <p:txBody>
          <a:bodyPr/>
          <a:lstStyle/>
          <a:p>
            <a:r>
              <a:rPr lang="en-US" dirty="0"/>
              <a:t>Art Supplies</a:t>
            </a:r>
          </a:p>
        </p:txBody>
      </p:sp>
      <p:sp>
        <p:nvSpPr>
          <p:cNvPr id="7" name="Text Placeholder 6">
            <a:extLst>
              <a:ext uri="{FF2B5EF4-FFF2-40B4-BE49-F238E27FC236}">
                <a16:creationId xmlns:a16="http://schemas.microsoft.com/office/drawing/2014/main" id="{800BFF18-4ACC-1969-7386-9BD757147DC7}"/>
              </a:ext>
            </a:extLst>
          </p:cNvPr>
          <p:cNvSpPr>
            <a:spLocks noGrp="1"/>
          </p:cNvSpPr>
          <p:nvPr>
            <p:ph type="body" sz="quarter" idx="13"/>
          </p:nvPr>
        </p:nvSpPr>
        <p:spPr/>
        <p:txBody>
          <a:bodyPr/>
          <a:lstStyle/>
          <a:p>
            <a:pPr algn="ctr"/>
            <a:r>
              <a:rPr lang="en-US" dirty="0"/>
              <a:t>Comprehensive After School</a:t>
            </a:r>
          </a:p>
        </p:txBody>
      </p:sp>
      <p:sp>
        <p:nvSpPr>
          <p:cNvPr id="8" name="Text Placeholder 7">
            <a:extLst>
              <a:ext uri="{FF2B5EF4-FFF2-40B4-BE49-F238E27FC236}">
                <a16:creationId xmlns:a16="http://schemas.microsoft.com/office/drawing/2014/main" id="{B9209F2B-4F27-4ADD-46FD-3B9177DA05D9}"/>
              </a:ext>
            </a:extLst>
          </p:cNvPr>
          <p:cNvSpPr>
            <a:spLocks noGrp="1"/>
          </p:cNvSpPr>
          <p:nvPr>
            <p:ph type="body" sz="half" idx="17"/>
          </p:nvPr>
        </p:nvSpPr>
        <p:spPr/>
        <p:txBody>
          <a:bodyPr/>
          <a:lstStyle/>
          <a:p>
            <a:pPr algn="ctr"/>
            <a:r>
              <a:rPr lang="en-US" dirty="0"/>
              <a:t>None at this time</a:t>
            </a:r>
          </a:p>
        </p:txBody>
      </p:sp>
    </p:spTree>
    <p:extLst>
      <p:ext uri="{BB962C8B-B14F-4D97-AF65-F5344CB8AC3E}">
        <p14:creationId xmlns:p14="http://schemas.microsoft.com/office/powerpoint/2010/main" val="1660045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7A5E-BE5D-7BCF-228E-BE6BF4FC2423}"/>
              </a:ext>
            </a:extLst>
          </p:cNvPr>
          <p:cNvSpPr>
            <a:spLocks noGrp="1"/>
          </p:cNvSpPr>
          <p:nvPr>
            <p:ph type="title"/>
          </p:nvPr>
        </p:nvSpPr>
        <p:spPr/>
        <p:txBody>
          <a:bodyPr>
            <a:normAutofit fontScale="90000"/>
          </a:bodyPr>
          <a:lstStyle/>
          <a:p>
            <a:r>
              <a:rPr lang="en-US" sz="3200" b="1" dirty="0"/>
              <a:t>Expenditures</a:t>
            </a:r>
            <a:br>
              <a:rPr lang="en-US" sz="3200" b="1" dirty="0"/>
            </a:br>
            <a:r>
              <a:rPr lang="en-US" sz="3200" b="1" dirty="0"/>
              <a:t>ARP Homeless Children and Youth Parts I and II</a:t>
            </a:r>
            <a:br>
              <a:rPr lang="en-US" sz="3200" b="1" dirty="0"/>
            </a:br>
            <a:endParaRPr lang="en-US" sz="3200" b="1" dirty="0"/>
          </a:p>
        </p:txBody>
      </p:sp>
      <p:sp>
        <p:nvSpPr>
          <p:cNvPr id="3" name="Content Placeholder 2">
            <a:extLst>
              <a:ext uri="{FF2B5EF4-FFF2-40B4-BE49-F238E27FC236}">
                <a16:creationId xmlns:a16="http://schemas.microsoft.com/office/drawing/2014/main" id="{184BA844-1856-FF4E-823A-13E32C838027}"/>
              </a:ext>
            </a:extLst>
          </p:cNvPr>
          <p:cNvSpPr>
            <a:spLocks noGrp="1"/>
          </p:cNvSpPr>
          <p:nvPr>
            <p:ph sz="half" idx="1"/>
          </p:nvPr>
        </p:nvSpPr>
        <p:spPr/>
        <p:txBody>
          <a:bodyPr>
            <a:normAutofit/>
          </a:bodyPr>
          <a:lstStyle/>
          <a:p>
            <a:pPr marL="0" indent="0">
              <a:buNone/>
            </a:pPr>
            <a:r>
              <a:rPr lang="en-US" b="1" dirty="0">
                <a:solidFill>
                  <a:schemeClr val="bg1"/>
                </a:solidFill>
              </a:rPr>
              <a:t>Part I $4,668 </a:t>
            </a:r>
          </a:p>
          <a:p>
            <a:pPr marL="0" indent="0">
              <a:buNone/>
            </a:pPr>
            <a:r>
              <a:rPr lang="en-US" sz="2000" dirty="0">
                <a:solidFill>
                  <a:schemeClr val="bg1"/>
                </a:solidFill>
              </a:rPr>
              <a:t>Funding ends 9/30/24</a:t>
            </a:r>
          </a:p>
          <a:p>
            <a:pPr marL="0" indent="0">
              <a:buNone/>
            </a:pPr>
            <a:r>
              <a:rPr lang="en-US" sz="2000" dirty="0">
                <a:solidFill>
                  <a:schemeClr val="bg1"/>
                </a:solidFill>
              </a:rPr>
              <a:t>	$4,120 available</a:t>
            </a:r>
          </a:p>
          <a:p>
            <a:r>
              <a:rPr lang="en-US" dirty="0"/>
              <a:t>Eye exams</a:t>
            </a:r>
          </a:p>
          <a:p>
            <a:r>
              <a:rPr lang="en-US" dirty="0"/>
              <a:t>Eyeglasses</a:t>
            </a:r>
          </a:p>
          <a:p>
            <a:r>
              <a:rPr lang="en-US" dirty="0"/>
              <a:t>Personal Care Items</a:t>
            </a:r>
          </a:p>
        </p:txBody>
      </p:sp>
      <p:sp>
        <p:nvSpPr>
          <p:cNvPr id="4" name="Content Placeholder 3">
            <a:extLst>
              <a:ext uri="{FF2B5EF4-FFF2-40B4-BE49-F238E27FC236}">
                <a16:creationId xmlns:a16="http://schemas.microsoft.com/office/drawing/2014/main" id="{AC00219A-E4E9-5907-1C74-76EC75193D83}"/>
              </a:ext>
            </a:extLst>
          </p:cNvPr>
          <p:cNvSpPr>
            <a:spLocks noGrp="1"/>
          </p:cNvSpPr>
          <p:nvPr>
            <p:ph sz="half" idx="2"/>
          </p:nvPr>
        </p:nvSpPr>
        <p:spPr/>
        <p:txBody>
          <a:bodyPr>
            <a:normAutofit/>
          </a:bodyPr>
          <a:lstStyle/>
          <a:p>
            <a:pPr marL="0" indent="0">
              <a:buNone/>
            </a:pPr>
            <a:r>
              <a:rPr lang="en-US" b="1" dirty="0">
                <a:solidFill>
                  <a:schemeClr val="bg1"/>
                </a:solidFill>
              </a:rPr>
              <a:t>Part II $19,230</a:t>
            </a:r>
            <a:endParaRPr lang="en-US" sz="2000" dirty="0">
              <a:solidFill>
                <a:schemeClr val="bg1"/>
              </a:solidFill>
            </a:endParaRPr>
          </a:p>
          <a:p>
            <a:pPr marL="0" indent="0">
              <a:buNone/>
            </a:pPr>
            <a:r>
              <a:rPr lang="en-US" sz="2000" dirty="0">
                <a:solidFill>
                  <a:schemeClr val="bg1"/>
                </a:solidFill>
              </a:rPr>
              <a:t>Funding ends 9/30/24</a:t>
            </a:r>
          </a:p>
          <a:p>
            <a:pPr marL="0" indent="0">
              <a:buNone/>
            </a:pPr>
            <a:r>
              <a:rPr lang="en-US" sz="2000" dirty="0">
                <a:solidFill>
                  <a:schemeClr val="bg1"/>
                </a:solidFill>
              </a:rPr>
              <a:t>	$18,603 available</a:t>
            </a:r>
          </a:p>
          <a:p>
            <a:r>
              <a:rPr lang="en-US" dirty="0"/>
              <a:t>Mentor Summer Support</a:t>
            </a:r>
          </a:p>
          <a:p>
            <a:r>
              <a:rPr lang="en-US" dirty="0"/>
              <a:t>Haircuts</a:t>
            </a:r>
          </a:p>
          <a:p>
            <a:r>
              <a:rPr lang="en-US" dirty="0"/>
              <a:t>Grocery Store Cards</a:t>
            </a:r>
          </a:p>
          <a:p>
            <a:r>
              <a:rPr lang="en-US" dirty="0"/>
              <a:t>Gas Cards for families</a:t>
            </a:r>
          </a:p>
          <a:p>
            <a:r>
              <a:rPr lang="en-US" dirty="0"/>
              <a:t>Personal Care Items</a:t>
            </a:r>
          </a:p>
        </p:txBody>
      </p:sp>
    </p:spTree>
    <p:extLst>
      <p:ext uri="{BB962C8B-B14F-4D97-AF65-F5344CB8AC3E}">
        <p14:creationId xmlns:p14="http://schemas.microsoft.com/office/powerpoint/2010/main" val="3575127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1"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2"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3"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5" name="Rectangle 19">
            <a:extLst>
              <a:ext uri="{FF2B5EF4-FFF2-40B4-BE49-F238E27FC236}">
                <a16:creationId xmlns:a16="http://schemas.microsoft.com/office/drawing/2014/main" id="{00573A24-AD84-4562-A993-7D04E1D18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21">
            <a:extLst>
              <a:ext uri="{FF2B5EF4-FFF2-40B4-BE49-F238E27FC236}">
                <a16:creationId xmlns:a16="http://schemas.microsoft.com/office/drawing/2014/main" id="{B3C087F8-F09C-4C07-B55F-6081689A2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7" name="Rectangle 23">
            <a:extLst>
              <a:ext uri="{FF2B5EF4-FFF2-40B4-BE49-F238E27FC236}">
                <a16:creationId xmlns:a16="http://schemas.microsoft.com/office/drawing/2014/main" id="{FC49D257-5737-4C0D-89EA-9C311AF2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9176" y="0"/>
            <a:ext cx="6092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Picture 25">
            <a:extLst>
              <a:ext uri="{FF2B5EF4-FFF2-40B4-BE49-F238E27FC236}">
                <a16:creationId xmlns:a16="http://schemas.microsoft.com/office/drawing/2014/main" id="{E13D267A-94F5-488A-94C6-5D7156D9AF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688333"/>
            <a:ext cx="6400800" cy="185701"/>
          </a:xfrm>
          <a:prstGeom prst="rect">
            <a:avLst/>
          </a:prstGeom>
        </p:spPr>
      </p:pic>
      <p:sp>
        <p:nvSpPr>
          <p:cNvPr id="39" name="Rectangle 27">
            <a:extLst>
              <a:ext uri="{FF2B5EF4-FFF2-40B4-BE49-F238E27FC236}">
                <a16:creationId xmlns:a16="http://schemas.microsoft.com/office/drawing/2014/main" id="{46CE3EB2-91DF-4F5D-8874-744AAAE31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62908"/>
            <a:ext cx="6411743" cy="253218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A8C2943-BA7C-40EC-8897-30BE596E20B7}"/>
              </a:ext>
            </a:extLst>
          </p:cNvPr>
          <p:cNvSpPr>
            <a:spLocks noGrp="1"/>
          </p:cNvSpPr>
          <p:nvPr>
            <p:ph type="title"/>
          </p:nvPr>
        </p:nvSpPr>
        <p:spPr>
          <a:xfrm>
            <a:off x="680322" y="2403231"/>
            <a:ext cx="5192940" cy="2133600"/>
          </a:xfrm>
        </p:spPr>
        <p:txBody>
          <a:bodyPr vert="horz" lIns="91440" tIns="45720" rIns="91440" bIns="45720" rtlCol="0" anchor="ctr">
            <a:normAutofit/>
          </a:bodyPr>
          <a:lstStyle/>
          <a:p>
            <a:pPr algn="r"/>
            <a:r>
              <a:rPr lang="en-US" sz="5400" dirty="0"/>
              <a:t>Questions or Comments?</a:t>
            </a:r>
          </a:p>
        </p:txBody>
      </p:sp>
      <p:sp>
        <p:nvSpPr>
          <p:cNvPr id="3" name="Content Placeholder 2">
            <a:extLst>
              <a:ext uri="{FF2B5EF4-FFF2-40B4-BE49-F238E27FC236}">
                <a16:creationId xmlns:a16="http://schemas.microsoft.com/office/drawing/2014/main" id="{9728FD77-9CB7-411E-A90E-CE58DAE2FF38}"/>
              </a:ext>
            </a:extLst>
          </p:cNvPr>
          <p:cNvSpPr>
            <a:spLocks noGrp="1"/>
          </p:cNvSpPr>
          <p:nvPr>
            <p:ph idx="1"/>
          </p:nvPr>
        </p:nvSpPr>
        <p:spPr>
          <a:xfrm>
            <a:off x="-647844" y="4706371"/>
            <a:ext cx="6411742" cy="1117687"/>
          </a:xfrm>
        </p:spPr>
        <p:txBody>
          <a:bodyPr vert="horz" lIns="91440" tIns="45720" rIns="91440" bIns="45720" rtlCol="0">
            <a:normAutofit fontScale="70000" lnSpcReduction="20000"/>
          </a:bodyPr>
          <a:lstStyle/>
          <a:p>
            <a:pPr marL="0" indent="0" algn="r">
              <a:buNone/>
            </a:pPr>
            <a:r>
              <a:rPr lang="en-US" sz="2000" dirty="0"/>
              <a:t>Reach out to Superintendent Dr. Donna Runner</a:t>
            </a:r>
          </a:p>
          <a:p>
            <a:pPr marL="0" indent="0" algn="r">
              <a:buNone/>
            </a:pPr>
            <a:r>
              <a:rPr lang="en-US" sz="2000" dirty="0">
                <a:hlinkClick r:id="rId5"/>
              </a:rPr>
              <a:t>drunner@mexicocsd.org</a:t>
            </a:r>
            <a:endParaRPr lang="en-US" sz="2000" dirty="0"/>
          </a:p>
          <a:p>
            <a:pPr marL="0" indent="0" algn="r">
              <a:buNone/>
            </a:pPr>
            <a:r>
              <a:rPr lang="en-US" sz="2000" dirty="0"/>
              <a:t>(315) 200-9542</a:t>
            </a:r>
          </a:p>
          <a:p>
            <a:pPr marL="0" indent="0" algn="r">
              <a:buNone/>
            </a:pPr>
            <a:r>
              <a:rPr lang="en-US" sz="2000" dirty="0"/>
              <a:t> </a:t>
            </a:r>
          </a:p>
        </p:txBody>
      </p:sp>
      <p:pic>
        <p:nvPicPr>
          <p:cNvPr id="5" name="Picture 4" descr="A picture containing text, sign&#10;&#10;Description automatically generated">
            <a:extLst>
              <a:ext uri="{FF2B5EF4-FFF2-40B4-BE49-F238E27FC236}">
                <a16:creationId xmlns:a16="http://schemas.microsoft.com/office/drawing/2014/main" id="{AA23B51D-9E10-4C8E-93CD-6E9C7568F865}"/>
              </a:ext>
            </a:extLst>
          </p:cNvPr>
          <p:cNvPicPr>
            <a:picLocks noChangeAspect="1"/>
          </p:cNvPicPr>
          <p:nvPr/>
        </p:nvPicPr>
        <p:blipFill>
          <a:blip r:embed="rId6"/>
          <a:stretch>
            <a:fillRect/>
          </a:stretch>
        </p:blipFill>
        <p:spPr>
          <a:xfrm>
            <a:off x="6736079" y="1024255"/>
            <a:ext cx="4809490" cy="480949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37806598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5556</TotalTime>
  <Words>1004</Words>
  <Application>Microsoft Office PowerPoint</Application>
  <PresentationFormat>Widescreen</PresentationFormat>
  <Paragraphs>178</Paragraphs>
  <Slides>14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Symbol</vt:lpstr>
      <vt:lpstr>Trebuchet MS</vt:lpstr>
      <vt:lpstr>Berlin</vt:lpstr>
      <vt:lpstr>CARES, CRRSA and ARP Grants </vt:lpstr>
      <vt:lpstr>Updating  the Plan </vt:lpstr>
      <vt:lpstr>Expenditures  GEER ($100,399)  ESSER I ($592,383) </vt:lpstr>
      <vt:lpstr> ESSER II Expenditures $1,933,433        $1,127,155.51 available (Funding ends 9/30/23)       </vt:lpstr>
      <vt:lpstr>ESSER II $1,933,433 Continued</vt:lpstr>
      <vt:lpstr>Amendments:</vt:lpstr>
      <vt:lpstr>Expenditures ESSER III $926,101 available  (Funding ends 9/30/2024) </vt:lpstr>
      <vt:lpstr> ESSER III $4,345,357                   </vt:lpstr>
      <vt:lpstr>ESSER III continued</vt:lpstr>
      <vt:lpstr>Amendments:</vt:lpstr>
      <vt:lpstr>ESSER 3 Learning Loss Reserves $935,352</vt:lpstr>
      <vt:lpstr>Amendments</vt:lpstr>
      <vt:lpstr>Expenditures ARP Homeless Children and Youth Parts I and II </vt:lpstr>
      <vt:lpstr>Questions or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CRRSA ACT</dc:title>
  <dc:creator>Donna Runner</dc:creator>
  <cp:lastModifiedBy>Donna Runner</cp:lastModifiedBy>
  <cp:revision>12</cp:revision>
  <cp:lastPrinted>2021-07-16T15:59:19Z</cp:lastPrinted>
  <dcterms:created xsi:type="dcterms:W3CDTF">2021-07-16T13:43:05Z</dcterms:created>
  <dcterms:modified xsi:type="dcterms:W3CDTF">2023-06-29T21:32:30Z</dcterms:modified>
</cp:coreProperties>
</file>