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67" r:id="rId4"/>
    <p:sldId id="257" r:id="rId5"/>
    <p:sldId id="262" r:id="rId6"/>
    <p:sldId id="269" r:id="rId7"/>
    <p:sldId id="271" r:id="rId8"/>
    <p:sldId id="264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234" autoAdjust="0"/>
  </p:normalViewPr>
  <p:slideViewPr>
    <p:cSldViewPr>
      <p:cViewPr varScale="1">
        <p:scale>
          <a:sx n="52" d="100"/>
          <a:sy n="52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67B33-9A52-42AE-AAFC-EC2D0EDF7573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2D79D-283B-407E-A102-69E5DE513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07DD9-F2B6-4AD5-A472-32C2224D026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People won’t bother reading your post if the title doesn’t catch their eye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07DD9-F2B6-4AD5-A472-32C2224D0264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People won’t bother reading your post if the title doesn’t catch their eye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F2A634-1C05-4C36-833F-B0699A5500F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People won’t bother reading your post if the title doesn’t catch their eye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F2A634-1C05-4C36-833F-B0699A5500F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People won’t bother reading your post if the title doesn’t catch their eye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F2A634-1C05-4C36-833F-B0699A5500F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Walk</a:t>
            </a:r>
            <a:r>
              <a:rPr lang="en-US" altLang="en-US" baseline="0" dirty="0" smtClean="0"/>
              <a:t> the kids through the sign up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aseline="0" dirty="0" smtClean="0"/>
              <a:t>kidblog.org, enter course code, create account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aseline="0" dirty="0" smtClean="0"/>
              <a:t>Always look for Mrs. Cartier post first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aseline="0" dirty="0" smtClean="0"/>
              <a:t>Writing a new post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altLang="en-US" baseline="0" dirty="0" smtClean="0"/>
              <a:t> Adding media and tags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aseline="0" dirty="0" smtClean="0"/>
              <a:t>Commenting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47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9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5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4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8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7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7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9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03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3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2682F-526D-4D1E-BEB2-A62837ABAC8E}" type="datetimeFigureOut">
              <a:rPr lang="en-US" smtClean="0"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C0E85-19D2-492B-A287-8FBB6A50D168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www.gmoevidence.com/wp-content/uploads/2013/08/Honey-Bees-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9" b="10913"/>
          <a:stretch/>
        </p:blipFill>
        <p:spPr bwMode="auto">
          <a:xfrm>
            <a:off x="7846" y="5341717"/>
            <a:ext cx="3344954" cy="151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3352800" y="5341717"/>
            <a:ext cx="5791200" cy="15162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505200" y="5341717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>
                <a:solidFill>
                  <a:schemeClr val="bg1"/>
                </a:solidFill>
              </a:rPr>
              <a:t>Secret Life of Bees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Blogging</a:t>
            </a:r>
            <a:r>
              <a:rPr lang="en-US" sz="4800" baseline="0" dirty="0" smtClean="0">
                <a:solidFill>
                  <a:schemeClr val="bg1"/>
                </a:solidFill>
              </a:rPr>
              <a:t> Project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7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gmoevidence.com/wp-content/uploads/2013/08/Honey-Bees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06" y="0"/>
            <a:ext cx="9460606" cy="714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i="1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Secret Life of Bees </a:t>
            </a:r>
            <a:br>
              <a:rPr lang="en-US" sz="6600" i="1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</a:br>
            <a:r>
              <a:rPr lang="en-US" sz="66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Blogging Project</a:t>
            </a:r>
            <a:endParaRPr lang="en-US" sz="6600" dirty="0">
              <a:solidFill>
                <a:schemeClr val="bg1"/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429000"/>
            <a:ext cx="4724400" cy="2362200"/>
          </a:xfrm>
        </p:spPr>
        <p:txBody>
          <a:bodyPr>
            <a:no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</a:rPr>
              <a:t>Please login to the computer and head to the </a:t>
            </a:r>
            <a:r>
              <a:rPr lang="en-US" sz="4400" b="1" i="1" dirty="0" err="1" smtClean="0">
                <a:solidFill>
                  <a:schemeClr val="bg1"/>
                </a:solidFill>
              </a:rPr>
              <a:t>Durgee</a:t>
            </a:r>
            <a:r>
              <a:rPr lang="en-US" sz="4400" b="1" i="1" dirty="0" smtClean="0">
                <a:solidFill>
                  <a:schemeClr val="bg1"/>
                </a:solidFill>
              </a:rPr>
              <a:t> Library page</a:t>
            </a:r>
            <a:endParaRPr lang="en-US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latin typeface="Comic Sans MS" panose="030F0702030302020204" pitchFamily="66" charset="0"/>
              </a:rPr>
              <a:t>What’s a blog?</a:t>
            </a:r>
            <a:endParaRPr lang="en-US" sz="7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743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i="1" dirty="0">
                <a:latin typeface="Comic Sans MS" panose="030F0702030302020204" pitchFamily="66" charset="0"/>
              </a:rPr>
              <a:t>A</a:t>
            </a:r>
            <a:r>
              <a:rPr lang="en-US" sz="3600" i="1" dirty="0" smtClean="0">
                <a:latin typeface="Comic Sans MS" panose="030F0702030302020204" pitchFamily="66" charset="0"/>
              </a:rPr>
              <a:t> regularly updated website or web page, typically one run by an individual or small group, that is written in an informal or conversational style</a:t>
            </a:r>
            <a:endParaRPr lang="en-US" sz="36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75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Comic Sans MS" panose="030F0702030302020204" pitchFamily="66" charset="0"/>
              </a:rPr>
              <a:t>Check Out Some Blogs</a:t>
            </a:r>
            <a:endParaRPr lang="en-US" sz="6000" b="1" dirty="0">
              <a:latin typeface="Comic Sans MS" panose="030F0702030302020204" pitchFamily="66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" t="9307" r="19215" b="13263"/>
          <a:stretch/>
        </p:blipFill>
        <p:spPr bwMode="auto">
          <a:xfrm>
            <a:off x="1524000" y="1371600"/>
            <a:ext cx="3075094" cy="17374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12542" r="19097" b="12938"/>
          <a:stretch/>
        </p:blipFill>
        <p:spPr bwMode="auto">
          <a:xfrm>
            <a:off x="4114800" y="3304862"/>
            <a:ext cx="3200400" cy="1733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2" t="9756" r="25785" b="14066"/>
          <a:stretch/>
        </p:blipFill>
        <p:spPr bwMode="auto">
          <a:xfrm>
            <a:off x="685800" y="3217991"/>
            <a:ext cx="2895600" cy="1892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t="9383" r="9995" b="16191"/>
          <a:stretch/>
        </p:blipFill>
        <p:spPr bwMode="auto">
          <a:xfrm>
            <a:off x="5105400" y="1447800"/>
            <a:ext cx="3333206" cy="1620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18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57200" y="1524000"/>
            <a:ext cx="8229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 b="1" dirty="0" smtClean="0">
                <a:latin typeface="Comic Sans MS" pitchFamily="66" charset="0"/>
              </a:rPr>
              <a:t>3 </a:t>
            </a:r>
            <a:r>
              <a:rPr lang="en-US" altLang="en-US" sz="7200" b="1" dirty="0">
                <a:latin typeface="Comic Sans MS" pitchFamily="66" charset="0"/>
              </a:rPr>
              <a:t>Qualities of a Great Blog Post</a:t>
            </a:r>
          </a:p>
        </p:txBody>
      </p:sp>
    </p:spTree>
    <p:extLst>
      <p:ext uri="{BB962C8B-B14F-4D97-AF65-F5344CB8AC3E}">
        <p14:creationId xmlns:p14="http://schemas.microsoft.com/office/powerpoint/2010/main" val="393238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33400"/>
            <a:ext cx="9067800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4800" b="1" dirty="0" smtClean="0">
                <a:latin typeface="Comic Sans MS" pitchFamily="66" charset="0"/>
              </a:rPr>
              <a:t>Writing </a:t>
            </a:r>
            <a:r>
              <a:rPr lang="en-US" altLang="en-US" sz="4800" b="1" dirty="0">
                <a:latin typeface="Comic Sans MS" pitchFamily="66" charset="0"/>
              </a:rPr>
              <a:t>is </a:t>
            </a:r>
            <a:r>
              <a:rPr lang="en-US" altLang="en-US" sz="4800" b="1" dirty="0" smtClean="0">
                <a:latin typeface="Comic Sans MS" pitchFamily="66" charset="0"/>
              </a:rPr>
              <a:t>informal </a:t>
            </a:r>
            <a:r>
              <a:rPr lang="en-US" altLang="en-US" sz="4800" b="1" dirty="0">
                <a:latin typeface="Comic Sans MS" pitchFamily="66" charset="0"/>
              </a:rPr>
              <a:t>and </a:t>
            </a:r>
            <a:r>
              <a:rPr lang="en-US" altLang="en-US" sz="4800" b="1" dirty="0" smtClean="0">
                <a:latin typeface="Comic Sans MS" pitchFamily="66" charset="0"/>
              </a:rPr>
              <a:t>engaging</a:t>
            </a:r>
            <a:endParaRPr lang="en-US" altLang="en-US" sz="4000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590800"/>
            <a:ext cx="8229600" cy="213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algn="ctr">
              <a:buFontTx/>
              <a:buNone/>
            </a:pPr>
            <a:r>
              <a:rPr lang="en-US" altLang="en-US" i="1" dirty="0">
                <a:latin typeface="Comic Sans MS" pitchFamily="66" charset="0"/>
              </a:rPr>
              <a:t>Sound conversational, like you’re talking to your friend, but avoid confusing slang and jargon. </a:t>
            </a:r>
            <a:r>
              <a:rPr lang="en-US" altLang="en-US" i="1" dirty="0" smtClean="0">
                <a:latin typeface="Comic Sans MS" pitchFamily="66" charset="0"/>
              </a:rPr>
              <a:t>Lots of opportunities for “creative” and “pretty” writing that’s not academic.</a:t>
            </a:r>
            <a:endParaRPr lang="en-US" altLang="en-US" i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8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0"/>
            <a:ext cx="9144000" cy="1295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4800" b="1" dirty="0" smtClean="0">
                <a:latin typeface="Comic Sans MS" pitchFamily="66" charset="0"/>
              </a:rPr>
              <a:t>Post is visually appealing </a:t>
            </a:r>
            <a:endParaRPr lang="en-US" altLang="en-US" sz="4000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590800"/>
            <a:ext cx="8229600" cy="1752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buFontTx/>
              <a:buNone/>
            </a:pPr>
            <a:r>
              <a:rPr lang="en-US" altLang="en-US" i="1" dirty="0" smtClean="0">
                <a:latin typeface="Comic Sans MS" pitchFamily="66" charset="0"/>
              </a:rPr>
              <a:t>Photos help tell a story. “Stock” photos are okay, but personal photos are the best. We’re striving for original, interesting content.</a:t>
            </a:r>
            <a:endParaRPr lang="en-US" altLang="en-US" i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6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1" y="762000"/>
            <a:ext cx="9067800" cy="167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6600" dirty="0" smtClean="0">
                <a:latin typeface="Comic Sans MS" pitchFamily="66" charset="0"/>
              </a:rPr>
              <a:t> </a:t>
            </a:r>
            <a:r>
              <a:rPr lang="en-US" altLang="en-US" sz="4800" b="1" dirty="0" smtClean="0">
                <a:latin typeface="Comic Sans MS" pitchFamily="66" charset="0"/>
              </a:rPr>
              <a:t>Post is the right length</a:t>
            </a:r>
            <a:endParaRPr lang="en-US" altLang="en-US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438400"/>
            <a:ext cx="8229600" cy="213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FontTx/>
              <a:buNone/>
            </a:pPr>
            <a:r>
              <a:rPr lang="en-US" altLang="en-US" i="1" dirty="0" smtClean="0">
                <a:latin typeface="Comic Sans MS" pitchFamily="66" charset="0"/>
              </a:rPr>
              <a:t>The right length is the number of words needed to adequately tell you story. Sometimes that’s a lot, sometimes that’s a little. It’s an art. </a:t>
            </a:r>
            <a:endParaRPr lang="en-US" altLang="en-US" i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2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1" y="762000"/>
            <a:ext cx="9067800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6600" dirty="0" smtClean="0">
                <a:latin typeface="Comic Sans MS" pitchFamily="66" charset="0"/>
              </a:rPr>
              <a:t> </a:t>
            </a:r>
            <a:r>
              <a:rPr lang="en-US" altLang="en-US" sz="4800" b="1" dirty="0" smtClean="0">
                <a:latin typeface="Comic Sans MS" pitchFamily="66" charset="0"/>
              </a:rPr>
              <a:t>Post is proofread</a:t>
            </a:r>
            <a:r>
              <a:rPr lang="en-US" altLang="en-US" sz="4800" b="1" dirty="0">
                <a:latin typeface="Comic Sans MS" pitchFamily="66" charset="0"/>
              </a:rPr>
              <a:t>, and then </a:t>
            </a:r>
            <a:r>
              <a:rPr lang="en-US" altLang="en-US" sz="4800" b="1" dirty="0" smtClean="0">
                <a:latin typeface="Comic Sans MS" pitchFamily="66" charset="0"/>
              </a:rPr>
              <a:t>proofread </a:t>
            </a:r>
            <a:r>
              <a:rPr lang="en-US" altLang="en-US" sz="4800" b="1" dirty="0">
                <a:latin typeface="Comic Sans MS" pitchFamily="66" charset="0"/>
              </a:rPr>
              <a:t>again</a:t>
            </a:r>
            <a:r>
              <a:rPr lang="en-US" altLang="en-US" b="1" dirty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971800"/>
            <a:ext cx="8229600" cy="213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algn="ctr">
              <a:buFontTx/>
              <a:buNone/>
            </a:pPr>
            <a:r>
              <a:rPr lang="en-US" altLang="en-US" i="1" dirty="0" smtClean="0">
                <a:latin typeface="Comic Sans MS" pitchFamily="66" charset="0"/>
              </a:rPr>
              <a:t>Bad writing full of mistakes takes a lot of effort to read. You </a:t>
            </a:r>
            <a:r>
              <a:rPr lang="en-US" altLang="en-US" i="1" dirty="0">
                <a:latin typeface="Comic Sans MS" pitchFamily="66" charset="0"/>
              </a:rPr>
              <a:t>want to sound </a:t>
            </a:r>
            <a:r>
              <a:rPr lang="en-US" altLang="en-US" i="1" dirty="0" smtClean="0">
                <a:latin typeface="Comic Sans MS" pitchFamily="66" charset="0"/>
              </a:rPr>
              <a:t>like a person that’d be enjoyable to hang with. </a:t>
            </a:r>
            <a:r>
              <a:rPr lang="en-US" altLang="en-US" i="1" dirty="0">
                <a:latin typeface="Comic Sans MS" pitchFamily="66" charset="0"/>
              </a:rPr>
              <a:t>Spelling mistakes, typos, and grammar issues just hurt your case.</a:t>
            </a:r>
          </a:p>
        </p:txBody>
      </p:sp>
    </p:spTree>
    <p:extLst>
      <p:ext uri="{BB962C8B-B14F-4D97-AF65-F5344CB8AC3E}">
        <p14:creationId xmlns:p14="http://schemas.microsoft.com/office/powerpoint/2010/main" val="830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1" y="762000"/>
            <a:ext cx="9067800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6600" b="1" dirty="0" err="1" smtClean="0">
                <a:latin typeface="Comic Sans MS" pitchFamily="66" charset="0"/>
              </a:rPr>
              <a:t>KidBlog</a:t>
            </a:r>
            <a:r>
              <a:rPr lang="en-US" altLang="en-US" sz="6600" b="1" dirty="0" smtClean="0">
                <a:latin typeface="Comic Sans MS" pitchFamily="66" charset="0"/>
              </a:rPr>
              <a:t> Sign-Up</a:t>
            </a:r>
            <a:endParaRPr lang="en-US" altLang="en-US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1000" y="2514600"/>
            <a:ext cx="8229600" cy="1752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US" sz="6000" dirty="0" smtClean="0"/>
              <a:t>Period 2: acksv7</a:t>
            </a:r>
          </a:p>
          <a:p>
            <a:pPr marL="0" indent="0">
              <a:buNone/>
            </a:pPr>
            <a:r>
              <a:rPr lang="en-US" sz="6000" dirty="0" smtClean="0"/>
              <a:t>Period 5: abmqv2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170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312</Words>
  <Application>Microsoft Office PowerPoint</Application>
  <PresentationFormat>On-screen Show (4:3)</PresentationFormat>
  <Paragraphs>32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Secret Life of Bees  Blogging Project</vt:lpstr>
      <vt:lpstr>What’s a blog?</vt:lpstr>
      <vt:lpstr>Check Out Some Blogs</vt:lpstr>
      <vt:lpstr>PowerPoint Presentation</vt:lpstr>
      <vt:lpstr>Writing is informal and engaging</vt:lpstr>
      <vt:lpstr>Post is visually appealing </vt:lpstr>
      <vt:lpstr> Post is the right length</vt:lpstr>
      <vt:lpstr> Post is proofread, and then proofread again </vt:lpstr>
      <vt:lpstr>KidBlog Sign-Up</vt:lpstr>
    </vt:vector>
  </TitlesOfParts>
  <Company>B.C.S.D.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Secret Life of Bees  Blogging Project</dc:title>
  <dc:creator>BCSD</dc:creator>
  <cp:lastModifiedBy>BCSD </cp:lastModifiedBy>
  <cp:revision>9</cp:revision>
  <dcterms:created xsi:type="dcterms:W3CDTF">2015-04-24T14:38:55Z</dcterms:created>
  <dcterms:modified xsi:type="dcterms:W3CDTF">2015-04-24T17:45:33Z</dcterms:modified>
</cp:coreProperties>
</file>