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1"/>
  </p:notesMasterIdLst>
  <p:sldIdLst>
    <p:sldId id="279" r:id="rId2"/>
    <p:sldId id="280" r:id="rId3"/>
    <p:sldId id="281" r:id="rId4"/>
    <p:sldId id="282" r:id="rId5"/>
    <p:sldId id="283" r:id="rId6"/>
    <p:sldId id="287" r:id="rId7"/>
    <p:sldId id="284" r:id="rId8"/>
    <p:sldId id="285" r:id="rId9"/>
    <p:sldId id="286" r:id="rId10"/>
  </p:sldIdLst>
  <p:sldSz cx="9144000" cy="6858000" type="screen4x3"/>
  <p:notesSz cx="6985000" cy="92837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68366" autoAdjust="0"/>
  </p:normalViewPr>
  <p:slideViewPr>
    <p:cSldViewPr snapToGrid="0" snapToObjects="1">
      <p:cViewPr>
        <p:scale>
          <a:sx n="50" d="100"/>
          <a:sy n="50" d="100"/>
        </p:scale>
        <p:origin x="-1734" y="-6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idx="1"/>
          </p:nvPr>
        </p:nvSpPr>
        <p:spPr>
          <a:xfrm>
            <a:off x="3956550" y="0"/>
            <a:ext cx="3026833" cy="464185"/>
          </a:xfrm>
          <a:prstGeom prst="rect">
            <a:avLst/>
          </a:prstGeom>
        </p:spPr>
        <p:txBody>
          <a:bodyPr vert="horz" lIns="92958" tIns="46479" rIns="92958" bIns="46479" rtlCol="0"/>
          <a:lstStyle>
            <a:lvl1pPr algn="r">
              <a:defRPr sz="1200"/>
            </a:lvl1pPr>
          </a:lstStyle>
          <a:p>
            <a:fld id="{1975796D-230C-5B49-8E76-AAC60DF58C18}" type="datetimeFigureOut">
              <a:rPr lang="en-US" smtClean="0"/>
              <a:pPr/>
              <a:t>11/21/2011</a:t>
            </a:fld>
            <a:endParaRPr lang="en-US"/>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958" tIns="46479" rIns="92958" bIns="46479" rtlCol="0" anchor="ctr"/>
          <a:lstStyle/>
          <a:p>
            <a:endParaRPr lang="en-US"/>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58" tIns="46479" rIns="92958" bIns="4647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17904"/>
            <a:ext cx="3026833" cy="464185"/>
          </a:xfrm>
          <a:prstGeom prst="rect">
            <a:avLst/>
          </a:prstGeom>
        </p:spPr>
        <p:txBody>
          <a:bodyPr vert="horz" lIns="92958" tIns="46479" rIns="92958" bIns="46479"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17904"/>
            <a:ext cx="3026833" cy="464185"/>
          </a:xfrm>
          <a:prstGeom prst="rect">
            <a:avLst/>
          </a:prstGeom>
        </p:spPr>
        <p:txBody>
          <a:bodyPr vert="horz" lIns="92958" tIns="46479" rIns="92958" bIns="46479" rtlCol="0" anchor="b"/>
          <a:lstStyle>
            <a:lvl1pPr algn="r">
              <a:defRPr sz="1200"/>
            </a:lvl1pPr>
          </a:lstStyle>
          <a:p>
            <a:fld id="{E4E393A8-41CD-F148-86E2-D08E0847B73C}" type="slidenum">
              <a:rPr lang="en-US" smtClean="0"/>
              <a:pPr/>
              <a:t>‹#›</a:t>
            </a:fld>
            <a:endParaRPr lang="en-US"/>
          </a:p>
        </p:txBody>
      </p:sp>
    </p:spTree>
    <p:extLst>
      <p:ext uri="{BB962C8B-B14F-4D97-AF65-F5344CB8AC3E}">
        <p14:creationId xmlns:p14="http://schemas.microsoft.com/office/powerpoint/2010/main" val="283534098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en.wikipedia.org/wiki/Cornell_University"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hlinkClick r:id="rId3" action="ppaction://hlinkfile" tooltip="Cornell University"/>
              </a:rPr>
              <a:t>Cornell University</a:t>
            </a:r>
            <a:r>
              <a:rPr lang="en-US" dirty="0" smtClean="0">
                <a:effectLst/>
              </a:rPr>
              <a:t>'s reading and study center director</a:t>
            </a:r>
          </a:p>
          <a:p>
            <a:r>
              <a:rPr lang="en-US" dirty="0" smtClean="0">
                <a:effectLst/>
              </a:rPr>
              <a:t>Invented</a:t>
            </a:r>
            <a:r>
              <a:rPr lang="en-US" baseline="0" dirty="0" smtClean="0">
                <a:effectLst/>
              </a:rPr>
              <a:t> in the 1950s</a:t>
            </a:r>
            <a:endParaRPr lang="en-US" dirty="0"/>
          </a:p>
        </p:txBody>
      </p:sp>
      <p:sp>
        <p:nvSpPr>
          <p:cNvPr id="4" name="Slide Number Placeholder 3"/>
          <p:cNvSpPr>
            <a:spLocks noGrp="1"/>
          </p:cNvSpPr>
          <p:nvPr>
            <p:ph type="sldNum" sz="quarter" idx="10"/>
          </p:nvPr>
        </p:nvSpPr>
        <p:spPr/>
        <p:txBody>
          <a:bodyPr/>
          <a:lstStyle/>
          <a:p>
            <a:fld id="{E4E393A8-41CD-F148-86E2-D08E0847B73C}" type="slidenum">
              <a:rPr lang="en-US" smtClean="0"/>
              <a:pPr/>
              <a:t>1</a:t>
            </a:fld>
            <a:endParaRPr lang="en-US"/>
          </a:p>
        </p:txBody>
      </p:sp>
    </p:spTree>
    <p:extLst>
      <p:ext uri="{BB962C8B-B14F-4D97-AF65-F5344CB8AC3E}">
        <p14:creationId xmlns:p14="http://schemas.microsoft.com/office/powerpoint/2010/main" val="2980911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Cornell Notes Special features</a:t>
            </a:r>
          </a:p>
          <a:p>
            <a:pPr marL="174296" indent="-174296">
              <a:buFont typeface="Arial" pitchFamily="34" charset="0"/>
              <a:buChar char="•"/>
            </a:pPr>
            <a:r>
              <a:rPr lang="en-US" dirty="0" smtClean="0"/>
              <a:t>Paper divided into three sections</a:t>
            </a:r>
          </a:p>
          <a:p>
            <a:pPr marL="174296" indent="-174296">
              <a:buFont typeface="Arial" pitchFamily="34" charset="0"/>
              <a:buChar char="•"/>
            </a:pPr>
            <a:r>
              <a:rPr lang="en-US" dirty="0" smtClean="0"/>
              <a:t>Note taking area</a:t>
            </a:r>
          </a:p>
          <a:p>
            <a:pPr marL="174296" indent="-174296">
              <a:buFont typeface="Arial" pitchFamily="34" charset="0"/>
              <a:buChar char="•"/>
            </a:pPr>
            <a:r>
              <a:rPr lang="en-US" dirty="0" smtClean="0"/>
              <a:t>Cue</a:t>
            </a:r>
            <a:r>
              <a:rPr lang="en-US" baseline="0" dirty="0" smtClean="0"/>
              <a:t> area </a:t>
            </a:r>
          </a:p>
          <a:p>
            <a:pPr marL="174296" indent="-174296">
              <a:buFont typeface="Arial" pitchFamily="34" charset="0"/>
              <a:buChar char="•"/>
            </a:pPr>
            <a:r>
              <a:rPr lang="en-US" baseline="0" dirty="0" smtClean="0"/>
              <a:t>Summary area</a:t>
            </a:r>
          </a:p>
        </p:txBody>
      </p:sp>
      <p:sp>
        <p:nvSpPr>
          <p:cNvPr id="4" name="Slide Number Placeholder 3"/>
          <p:cNvSpPr>
            <a:spLocks noGrp="1"/>
          </p:cNvSpPr>
          <p:nvPr>
            <p:ph type="sldNum" sz="quarter" idx="10"/>
          </p:nvPr>
        </p:nvSpPr>
        <p:spPr/>
        <p:txBody>
          <a:bodyPr/>
          <a:lstStyle/>
          <a:p>
            <a:fld id="{E4E393A8-41CD-F148-86E2-D08E0847B73C}" type="slidenum">
              <a:rPr lang="en-US" smtClean="0"/>
              <a:pPr/>
              <a:t>3</a:t>
            </a:fld>
            <a:endParaRPr lang="en-US"/>
          </a:p>
        </p:txBody>
      </p:sp>
    </p:spTree>
    <p:extLst>
      <p:ext uri="{BB962C8B-B14F-4D97-AF65-F5344CB8AC3E}">
        <p14:creationId xmlns:p14="http://schemas.microsoft.com/office/powerpoint/2010/main" val="2986892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Talk about what’s still the same:</a:t>
            </a:r>
          </a:p>
          <a:p>
            <a:pPr lvl="0"/>
            <a:r>
              <a:rPr lang="en-US" sz="1200" kern="1200" dirty="0" smtClean="0">
                <a:solidFill>
                  <a:schemeClr val="tx1"/>
                </a:solidFill>
                <a:effectLst/>
                <a:latin typeface="+mn-lt"/>
                <a:ea typeface="+mn-ea"/>
                <a:cs typeface="+mn-cs"/>
              </a:rPr>
              <a:t>Still skim whole article, then go back and take notes paragraph by paragraph</a:t>
            </a:r>
          </a:p>
          <a:p>
            <a:pPr lvl="0"/>
            <a:r>
              <a:rPr lang="en-US" sz="1200" kern="1200" dirty="0" smtClean="0">
                <a:solidFill>
                  <a:schemeClr val="tx1"/>
                </a:solidFill>
                <a:effectLst/>
                <a:latin typeface="+mn-lt"/>
                <a:ea typeface="+mn-ea"/>
                <a:cs typeface="+mn-cs"/>
              </a:rPr>
              <a:t>Still identifying words in bold and important keywords and highlighting them</a:t>
            </a:r>
          </a:p>
          <a:p>
            <a:endParaRPr lang="en-US" dirty="0"/>
          </a:p>
        </p:txBody>
      </p:sp>
      <p:sp>
        <p:nvSpPr>
          <p:cNvPr id="4" name="Slide Number Placeholder 3"/>
          <p:cNvSpPr>
            <a:spLocks noGrp="1"/>
          </p:cNvSpPr>
          <p:nvPr>
            <p:ph type="sldNum" sz="quarter" idx="10"/>
          </p:nvPr>
        </p:nvSpPr>
        <p:spPr/>
        <p:txBody>
          <a:bodyPr/>
          <a:lstStyle/>
          <a:p>
            <a:fld id="{E4E393A8-41CD-F148-86E2-D08E0847B73C}" type="slidenum">
              <a:rPr lang="en-US" smtClean="0"/>
              <a:pPr/>
              <a:t>4</a:t>
            </a:fld>
            <a:endParaRPr lang="en-US"/>
          </a:p>
        </p:txBody>
      </p:sp>
    </p:spTree>
    <p:extLst>
      <p:ext uri="{BB962C8B-B14F-4D97-AF65-F5344CB8AC3E}">
        <p14:creationId xmlns:p14="http://schemas.microsoft.com/office/powerpoint/2010/main" val="840576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notes section:</a:t>
            </a:r>
          </a:p>
          <a:p>
            <a:pPr marL="174296" indent="-174296">
              <a:buFont typeface="Arial" pitchFamily="34" charset="0"/>
              <a:buChar char="•"/>
            </a:pPr>
            <a:r>
              <a:rPr lang="en-US" baseline="0" dirty="0" smtClean="0"/>
              <a:t>Asked you to learn concept maps to practice brevity </a:t>
            </a:r>
          </a:p>
          <a:p>
            <a:pPr marL="174296" indent="-174296">
              <a:buFont typeface="Arial" pitchFamily="34" charset="0"/>
              <a:buChar char="•"/>
            </a:pPr>
            <a:r>
              <a:rPr lang="en-US" baseline="0" dirty="0" smtClean="0"/>
              <a:t>Should be good at that now</a:t>
            </a:r>
          </a:p>
          <a:p>
            <a:pPr marL="174296" indent="-174296">
              <a:buFont typeface="Arial" pitchFamily="34" charset="0"/>
              <a:buChar char="•"/>
            </a:pPr>
            <a:r>
              <a:rPr lang="en-US" baseline="0" dirty="0" smtClean="0"/>
              <a:t>Can be SLIGHTLY more long winded in Cornell notes - not quite complete sentences, and certainly no paragraphs</a:t>
            </a:r>
          </a:p>
          <a:p>
            <a:pPr marL="174296" indent="-174296" defTabSz="464790">
              <a:buFont typeface="Arial" pitchFamily="34" charset="0"/>
              <a:buChar char="•"/>
              <a:defRPr/>
            </a:pPr>
            <a:r>
              <a:rPr lang="en-US" baseline="0" dirty="0" smtClean="0"/>
              <a:t>Still want to see paraphrasing (translating to your own words)</a:t>
            </a:r>
          </a:p>
          <a:p>
            <a:pPr marL="174296" indent="-174296">
              <a:buFont typeface="Arial" pitchFamily="34" charset="0"/>
              <a:buChar char="•"/>
            </a:pPr>
            <a:r>
              <a:rPr lang="en-US" baseline="0" dirty="0" smtClean="0"/>
              <a:t>Still looking for main ideas supported sub points</a:t>
            </a:r>
          </a:p>
          <a:p>
            <a:pPr marL="174296" indent="-174296">
              <a:buFont typeface="Arial" pitchFamily="34" charset="0"/>
              <a:buChar char="•"/>
            </a:pPr>
            <a:r>
              <a:rPr lang="en-US" baseline="0" dirty="0" smtClean="0"/>
              <a:t>Still looking for abbreviations</a:t>
            </a:r>
          </a:p>
          <a:p>
            <a:pPr marL="174296" indent="-174296">
              <a:buFont typeface="Arial" pitchFamily="34" charset="0"/>
              <a:buChar char="•"/>
            </a:pPr>
            <a:r>
              <a:rPr lang="en-US" baseline="0" dirty="0" smtClean="0"/>
              <a:t>Still looking for keywords to be highlighted</a:t>
            </a:r>
          </a:p>
          <a:p>
            <a:pPr marL="174296" indent="-174296">
              <a:buFont typeface="Arial" pitchFamily="34" charset="0"/>
              <a:buChar char="•"/>
            </a:pPr>
            <a:endParaRPr lang="en-US" baseline="0" dirty="0" smtClean="0"/>
          </a:p>
          <a:p>
            <a:r>
              <a:rPr lang="en-US" baseline="0" dirty="0" smtClean="0"/>
              <a:t>In cues section:</a:t>
            </a:r>
          </a:p>
          <a:p>
            <a:r>
              <a:rPr lang="en-US" baseline="0" dirty="0" smtClean="0"/>
              <a:t>Write questions that ask you describe, define, think</a:t>
            </a:r>
          </a:p>
          <a:p>
            <a:endParaRPr lang="en-US" baseline="0" dirty="0" smtClean="0"/>
          </a:p>
          <a:p>
            <a:r>
              <a:rPr lang="en-US" baseline="0" dirty="0" smtClean="0"/>
              <a:t>In summary section:</a:t>
            </a:r>
          </a:p>
          <a:p>
            <a:r>
              <a:rPr lang="en-US" baseline="0" dirty="0" smtClean="0"/>
              <a:t>Three or four sentences that summarize the entire topic (one day of in-class lecture / 1 reading assignment)</a:t>
            </a:r>
          </a:p>
        </p:txBody>
      </p:sp>
      <p:sp>
        <p:nvSpPr>
          <p:cNvPr id="4" name="Slide Number Placeholder 3"/>
          <p:cNvSpPr>
            <a:spLocks noGrp="1"/>
          </p:cNvSpPr>
          <p:nvPr>
            <p:ph type="sldNum" sz="quarter" idx="10"/>
          </p:nvPr>
        </p:nvSpPr>
        <p:spPr/>
        <p:txBody>
          <a:bodyPr/>
          <a:lstStyle/>
          <a:p>
            <a:fld id="{E4E393A8-41CD-F148-86E2-D08E0847B73C}" type="slidenum">
              <a:rPr lang="en-US" smtClean="0"/>
              <a:pPr/>
              <a:t>5</a:t>
            </a:fld>
            <a:endParaRPr lang="en-US"/>
          </a:p>
        </p:txBody>
      </p:sp>
    </p:spTree>
    <p:extLst>
      <p:ext uri="{BB962C8B-B14F-4D97-AF65-F5344CB8AC3E}">
        <p14:creationId xmlns:p14="http://schemas.microsoft.com/office/powerpoint/2010/main" val="8405768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sdfsdf</a:t>
            </a:r>
            <a:endParaRPr lang="en-US" dirty="0"/>
          </a:p>
        </p:txBody>
      </p:sp>
      <p:sp>
        <p:nvSpPr>
          <p:cNvPr id="4" name="Slide Number Placeholder 3"/>
          <p:cNvSpPr>
            <a:spLocks noGrp="1"/>
          </p:cNvSpPr>
          <p:nvPr>
            <p:ph type="sldNum" sz="quarter" idx="10"/>
          </p:nvPr>
        </p:nvSpPr>
        <p:spPr/>
        <p:txBody>
          <a:bodyPr/>
          <a:lstStyle/>
          <a:p>
            <a:fld id="{E4E393A8-41CD-F148-86E2-D08E0847B73C}" type="slidenum">
              <a:rPr lang="en-US" smtClean="0"/>
              <a:pPr/>
              <a:t>7</a:t>
            </a:fld>
            <a:endParaRPr lang="en-US"/>
          </a:p>
        </p:txBody>
      </p:sp>
    </p:spTree>
    <p:extLst>
      <p:ext uri="{BB962C8B-B14F-4D97-AF65-F5344CB8AC3E}">
        <p14:creationId xmlns:p14="http://schemas.microsoft.com/office/powerpoint/2010/main" val="215026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E393A8-41CD-F148-86E2-D08E0847B73C}" type="slidenum">
              <a:rPr lang="en-US" smtClean="0"/>
              <a:pPr/>
              <a:t>8</a:t>
            </a:fld>
            <a:endParaRPr lang="en-US"/>
          </a:p>
        </p:txBody>
      </p:sp>
    </p:spTree>
    <p:extLst>
      <p:ext uri="{BB962C8B-B14F-4D97-AF65-F5344CB8AC3E}">
        <p14:creationId xmlns:p14="http://schemas.microsoft.com/office/powerpoint/2010/main" val="32979856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E393A8-41CD-F148-86E2-D08E0847B73C}" type="slidenum">
              <a:rPr lang="en-US" smtClean="0"/>
              <a:pPr/>
              <a:t>9</a:t>
            </a:fld>
            <a:endParaRPr lang="en-US"/>
          </a:p>
        </p:txBody>
      </p:sp>
    </p:spTree>
    <p:extLst>
      <p:ext uri="{BB962C8B-B14F-4D97-AF65-F5344CB8AC3E}">
        <p14:creationId xmlns:p14="http://schemas.microsoft.com/office/powerpoint/2010/main" val="8405768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useBgFill="1">
        <p:nvSpPr>
          <p:cNvPr id="12" name="Rectangle 11"/>
          <p:cNvSpPr/>
          <p:nvPr/>
        </p:nvSpPr>
        <p:spPr>
          <a:xfrm>
            <a:off x="341086" y="928914"/>
            <a:ext cx="8432800" cy="17707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685707" y="968189"/>
            <a:ext cx="7799387" cy="1237130"/>
          </a:xfrm>
        </p:spPr>
        <p:txBody>
          <a:bodyPr anchor="b" anchorCtr="0"/>
          <a:lstStyle>
            <a:lvl1pPr algn="r">
              <a:lnSpc>
                <a:spcPts val="5000"/>
              </a:lnSpc>
              <a:defRPr sz="4600">
                <a:solidFill>
                  <a:schemeClr val="accent1"/>
                </a:solidFill>
                <a:effectLst/>
              </a:defRPr>
            </a:lvl1pPr>
          </a:lstStyle>
          <a:p>
            <a:r>
              <a:rPr lang="en-US" smtClean="0"/>
              <a:t>Click to edit Master title style</a:t>
            </a:r>
            <a:endParaRPr/>
          </a:p>
        </p:txBody>
      </p:sp>
      <p:sp>
        <p:nvSpPr>
          <p:cNvPr id="3" name="Subtitle 2"/>
          <p:cNvSpPr>
            <a:spLocks noGrp="1"/>
          </p:cNvSpPr>
          <p:nvPr>
            <p:ph type="subTitle" idx="1"/>
          </p:nvPr>
        </p:nvSpPr>
        <p:spPr>
          <a:xfrm>
            <a:off x="685707" y="2209799"/>
            <a:ext cx="7799387" cy="466165"/>
          </a:xfrm>
        </p:spPr>
        <p:txBody>
          <a:bodyPr/>
          <a:lstStyle>
            <a:lvl1pPr marL="0" indent="0" algn="r">
              <a:lnSpc>
                <a:spcPct val="100000"/>
              </a:lnSpc>
              <a:spcBef>
                <a:spcPts val="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9606101D-7AF6-BB4F-8345-F04D2CE4553D}" type="datetimeFigureOut">
              <a:rPr lang="en-US" smtClean="0"/>
              <a:pPr/>
              <a:t>11/21/2011</a:t>
            </a:fld>
            <a:endParaRPr lang="en-US"/>
          </a:p>
        </p:txBody>
      </p:sp>
      <p:sp>
        <p:nvSpPr>
          <p:cNvPr id="6" name="Slide Number Placeholder 5"/>
          <p:cNvSpPr>
            <a:spLocks noGrp="1"/>
          </p:cNvSpPr>
          <p:nvPr>
            <p:ph type="sldNum" sz="quarter" idx="12"/>
          </p:nvPr>
        </p:nvSpPr>
        <p:spPr>
          <a:xfrm>
            <a:off x="4305300" y="6492875"/>
            <a:ext cx="533400" cy="365125"/>
          </a:xfrm>
        </p:spPr>
        <p:txBody>
          <a:bodyPr vert="horz" lIns="91440" tIns="45720" rIns="91440" bIns="45720" rtlCol="0" anchor="ctr"/>
          <a:lstStyle>
            <a:lvl1pPr marL="0" algn="ctr" defTabSz="914400" rtl="0" eaLnBrk="1" latinLnBrk="0" hangingPunct="1">
              <a:defRPr sz="1100" b="1" kern="1200">
                <a:solidFill>
                  <a:schemeClr val="bg1">
                    <a:lumMod val="65000"/>
                  </a:schemeClr>
                </a:solidFill>
                <a:latin typeface="Calibri" pitchFamily="34" charset="0"/>
                <a:ea typeface="+mn-ea"/>
                <a:cs typeface="+mn-cs"/>
              </a:defRPr>
            </a:lvl1pPr>
          </a:lstStyle>
          <a:p>
            <a:fld id="{1DA83326-32B1-BB4A-BB2F-291BE801EDD7}" type="slidenum">
              <a:rPr lang="en-US" smtClean="0"/>
              <a:pPr/>
              <a:t>‹#›</a:t>
            </a:fld>
            <a:endParaRPr lang="en-US"/>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457200" y="816802"/>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Picture 8" descr="TitleSlideTop.jpg"/>
          <p:cNvPicPr>
            <a:picLocks noChangeAspect="1"/>
          </p:cNvPicPr>
          <p:nvPr/>
        </p:nvPicPr>
        <p:blipFill>
          <a:blip r:embed="rId2"/>
          <a:stretch>
            <a:fillRect/>
          </a:stretch>
        </p:blipFill>
        <p:spPr>
          <a:xfrm>
            <a:off x="457200" y="457200"/>
            <a:ext cx="8229600" cy="356646"/>
          </a:xfrm>
          <a:prstGeom prst="rect">
            <a:avLst/>
          </a:prstGeom>
        </p:spPr>
      </p:pic>
      <p:pic>
        <p:nvPicPr>
          <p:cNvPr id="10" name="Picture 9" descr="TitleSlideBottom.jpg"/>
          <p:cNvPicPr>
            <a:picLocks noChangeAspect="1"/>
          </p:cNvPicPr>
          <p:nvPr/>
        </p:nvPicPr>
        <p:blipFill>
          <a:blip r:embed="rId3"/>
          <a:stretch>
            <a:fillRect/>
          </a:stretch>
        </p:blipFill>
        <p:spPr>
          <a:xfrm>
            <a:off x="457200" y="2700601"/>
            <a:ext cx="8229600" cy="3700199"/>
          </a:xfrm>
          <a:prstGeom prst="rect">
            <a:avLst/>
          </a:prstGeom>
        </p:spPr>
      </p:pic>
      <p:sp>
        <p:nvSpPr>
          <p:cNvPr id="11" name="Footer Placeholder 4"/>
          <p:cNvSpPr>
            <a:spLocks noGrp="1"/>
          </p:cNvSpPr>
          <p:nvPr>
            <p:ph type="ftr" sz="quarter" idx="3"/>
          </p:nvPr>
        </p:nvSpPr>
        <p:spPr>
          <a:xfrm>
            <a:off x="318247" y="6492875"/>
            <a:ext cx="3415554" cy="365125"/>
          </a:xfrm>
          <a:prstGeom prst="rect">
            <a:avLst/>
          </a:prstGeom>
        </p:spPr>
        <p:txBody>
          <a:bodyPr vert="horz" lIns="91440" tIns="45720" rIns="91440" bIns="45720" rtlCol="0" anchor="ctr"/>
          <a:lstStyle>
            <a:lvl1pPr marL="0" algn="l" defTabSz="914400" rtl="0" eaLnBrk="1" latinLnBrk="0" hangingPunct="1">
              <a:defRPr sz="1100" b="1" kern="1200">
                <a:solidFill>
                  <a:schemeClr val="bg1">
                    <a:lumMod val="65000"/>
                  </a:schemeClr>
                </a:solidFill>
                <a:latin typeface="Calibri" pitchFamily="34" charset="0"/>
                <a:ea typeface="+mn-ea"/>
                <a:cs typeface="+mn-cs"/>
              </a:defRPr>
            </a:lvl1p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9606101D-7AF6-BB4F-8345-F04D2CE4553D}" type="datetimeFigureOut">
              <a:rPr lang="en-US" smtClean="0"/>
              <a:pPr/>
              <a:t>11/21/2011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A83326-32B1-BB4A-BB2F-291BE801EDD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useBgFill="1">
        <p:nvSpPr>
          <p:cNvPr id="10" name="Rectangle 9"/>
          <p:cNvSpPr/>
          <p:nvPr/>
        </p:nvSpPr>
        <p:spPr>
          <a:xfrm>
            <a:off x="326571" y="362857"/>
            <a:ext cx="8440058" cy="25182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098041" y="3575712"/>
            <a:ext cx="5396671" cy="1340467"/>
          </a:xfrm>
        </p:spPr>
        <p:txBody>
          <a:bodyPr tIns="0" bIns="0" anchor="b" anchorCtr="0"/>
          <a:lstStyle>
            <a:lvl1pPr algn="r">
              <a:defRPr sz="4600" b="0" cap="none" baseline="0">
                <a:solidFill>
                  <a:schemeClr val="accent1"/>
                </a:solidFill>
                <a:effectLst/>
              </a:defRPr>
            </a:lvl1pPr>
          </a:lstStyle>
          <a:p>
            <a:r>
              <a:rPr lang="en-US" smtClean="0"/>
              <a:t>Click to edit Master title style</a:t>
            </a:r>
            <a:endParaRPr/>
          </a:p>
        </p:txBody>
      </p:sp>
      <p:sp>
        <p:nvSpPr>
          <p:cNvPr id="3" name="Text Placeholder 2"/>
          <p:cNvSpPr>
            <a:spLocks noGrp="1"/>
          </p:cNvSpPr>
          <p:nvPr>
            <p:ph type="body" idx="1"/>
          </p:nvPr>
        </p:nvSpPr>
        <p:spPr>
          <a:xfrm>
            <a:off x="3098041" y="4980297"/>
            <a:ext cx="5396671" cy="810904"/>
          </a:xfrm>
        </p:spPr>
        <p:txBody>
          <a:bodyPr tIns="0" bIns="0" anchor="t" anchorCtr="0">
            <a:normAutofit/>
          </a:bodyPr>
          <a:lstStyle>
            <a:lvl1pPr marL="0" indent="0" algn="r">
              <a:spcBef>
                <a:spcPts val="300"/>
              </a:spcBef>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06101D-7AF6-BB4F-8345-F04D2CE4553D}" type="datetimeFigureOut">
              <a:rPr lang="en-US" smtClean="0"/>
              <a:pPr/>
              <a:t>11/21/2011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06824" y="6492240"/>
            <a:ext cx="533400" cy="365125"/>
          </a:xfrm>
        </p:spPr>
        <p:txBody>
          <a:bodyPr vert="horz" lIns="91440" tIns="45720" rIns="91440" bIns="45720" rtlCol="0" anchor="ctr"/>
          <a:lstStyle>
            <a:lvl1pPr marL="0" algn="ctr" defTabSz="914400" rtl="0" eaLnBrk="1" latinLnBrk="0" hangingPunct="1">
              <a:defRPr sz="1100" b="1" kern="1200">
                <a:solidFill>
                  <a:schemeClr val="bg1">
                    <a:lumMod val="65000"/>
                  </a:schemeClr>
                </a:solidFill>
                <a:latin typeface="Calibri" pitchFamily="34" charset="0"/>
                <a:ea typeface="+mn-ea"/>
                <a:cs typeface="+mn-cs"/>
              </a:defRPr>
            </a:lvl1pPr>
          </a:lstStyle>
          <a:p>
            <a:fld id="{1DA83326-32B1-BB4A-BB2F-291BE801EDD7}" type="slidenum">
              <a:rPr lang="en-US" smtClean="0"/>
              <a:pPr/>
              <a:t>‹#›</a:t>
            </a:fld>
            <a:endParaRPr lang="en-US"/>
          </a:p>
        </p:txBody>
      </p:sp>
      <p:pic>
        <p:nvPicPr>
          <p:cNvPr id="7" name="Picture 6" descr="SectionHeaderLeft.jpg"/>
          <p:cNvPicPr>
            <a:picLocks noChangeAspect="1"/>
          </p:cNvPicPr>
          <p:nvPr/>
        </p:nvPicPr>
        <p:blipFill>
          <a:blip r:embed="rId2"/>
          <a:stretch>
            <a:fillRect/>
          </a:stretch>
        </p:blipFill>
        <p:spPr>
          <a:xfrm>
            <a:off x="470647" y="457200"/>
            <a:ext cx="2216561" cy="5943600"/>
          </a:xfrm>
          <a:prstGeom prst="rect">
            <a:avLst/>
          </a:prstGeom>
        </p:spPr>
      </p:pic>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rot="5400000">
            <a:off x="-222366" y="3369564"/>
            <a:ext cx="5943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58904" y="2286000"/>
            <a:ext cx="3657600" cy="38401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831308" y="2286000"/>
            <a:ext cx="3657600" cy="3840163"/>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9606101D-7AF6-BB4F-8345-F04D2CE4553D}" type="datetimeFigureOut">
              <a:rPr lang="en-US" smtClean="0"/>
              <a:pPr/>
              <a:t>11/21/2011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A83326-32B1-BB4A-BB2F-291BE801EDD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63388" y="2040081"/>
            <a:ext cx="3657600" cy="730415"/>
          </a:xfrm>
        </p:spPr>
        <p:txBody>
          <a:bodyPr tIns="0" bIns="0" anchor="ctr" anchorCtr="0">
            <a:noAutofit/>
          </a:bodyPr>
          <a:lstStyle>
            <a:lvl1pPr marL="0" indent="0" algn="ctr">
              <a:lnSpc>
                <a:spcPts val="3000"/>
              </a:lnSpc>
              <a:spcBef>
                <a:spcPts val="30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63388" y="2797175"/>
            <a:ext cx="3657600" cy="3328988"/>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828032" y="2040081"/>
            <a:ext cx="3657600" cy="730415"/>
          </a:xfrm>
        </p:spPr>
        <p:txBody>
          <a:bodyPr tIns="0" bIns="0" anchor="ctr" anchorCtr="0">
            <a:noAutofit/>
          </a:bodyPr>
          <a:lstStyle>
            <a:lvl1pPr marL="0" indent="0" algn="ctr">
              <a:lnSpc>
                <a:spcPts val="3000"/>
              </a:lnSpc>
              <a:spcBef>
                <a:spcPts val="30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28032" y="2797175"/>
            <a:ext cx="3657600" cy="3328988"/>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9606101D-7AF6-BB4F-8345-F04D2CE4553D}" type="datetimeFigureOut">
              <a:rPr lang="en-US" smtClean="0"/>
              <a:pPr/>
              <a:t>11/21/2011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A83326-32B1-BB4A-BB2F-291BE801EDD7}" type="slidenum">
              <a:rPr lang="en-US" smtClean="0"/>
              <a:pPr/>
              <a:t>‹#›</a:t>
            </a:fld>
            <a:endParaRPr lang="en-US"/>
          </a:p>
        </p:txBody>
      </p:sp>
      <p:cxnSp>
        <p:nvCxnSpPr>
          <p:cNvPr id="11" name="Straight Connector 10"/>
          <p:cNvCxnSpPr/>
          <p:nvPr/>
        </p:nvCxnSpPr>
        <p:spPr>
          <a:xfrm rot="5400000">
            <a:off x="2884488" y="4484687"/>
            <a:ext cx="3375025" cy="1588"/>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54050" y="2286001"/>
            <a:ext cx="7848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9606101D-7AF6-BB4F-8345-F04D2CE4553D}" type="datetimeFigureOut">
              <a:rPr lang="en-US" smtClean="0"/>
              <a:pPr/>
              <a:t>11/21/2011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A83326-32B1-BB4A-BB2F-291BE801EDD7}" type="slidenum">
              <a:rPr lang="en-US" smtClean="0"/>
              <a:pPr/>
              <a:t>‹#›</a:t>
            </a:fld>
            <a:endParaRPr lang="en-US"/>
          </a:p>
        </p:txBody>
      </p:sp>
      <p:sp>
        <p:nvSpPr>
          <p:cNvPr id="9" name="Content Placeholder 2"/>
          <p:cNvSpPr>
            <a:spLocks noGrp="1"/>
          </p:cNvSpPr>
          <p:nvPr>
            <p:ph sz="half" idx="13"/>
          </p:nvPr>
        </p:nvSpPr>
        <p:spPr>
          <a:xfrm>
            <a:off x="654050" y="4302966"/>
            <a:ext cx="7848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828032"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9606101D-7AF6-BB4F-8345-F04D2CE4553D}" type="datetimeFigureOut">
              <a:rPr lang="en-US" smtClean="0"/>
              <a:pPr/>
              <a:t>11/21/2011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A83326-32B1-BB4A-BB2F-291BE801EDD7}" type="slidenum">
              <a:rPr lang="en-US" smtClean="0"/>
              <a:pPr/>
              <a:t>‹#›</a:t>
            </a:fld>
            <a:endParaRPr lang="en-US"/>
          </a:p>
        </p:txBody>
      </p:sp>
      <p:sp>
        <p:nvSpPr>
          <p:cNvPr id="9" name="Content Placeholder 2"/>
          <p:cNvSpPr>
            <a:spLocks noGrp="1"/>
          </p:cNvSpPr>
          <p:nvPr>
            <p:ph sz="half" idx="13"/>
          </p:nvPr>
        </p:nvSpPr>
        <p:spPr>
          <a:xfrm>
            <a:off x="4828032"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Content Placeholder 2"/>
          <p:cNvSpPr>
            <a:spLocks noGrp="1"/>
          </p:cNvSpPr>
          <p:nvPr>
            <p:ph sz="half" idx="14"/>
          </p:nvPr>
        </p:nvSpPr>
        <p:spPr>
          <a:xfrm>
            <a:off x="654085" y="2286000"/>
            <a:ext cx="3657600" cy="38401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828032"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9606101D-7AF6-BB4F-8345-F04D2CE4553D}" type="datetimeFigureOut">
              <a:rPr lang="en-US" smtClean="0"/>
              <a:pPr/>
              <a:t>11/21/2011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A83326-32B1-BB4A-BB2F-291BE801EDD7}" type="slidenum">
              <a:rPr lang="en-US" smtClean="0"/>
              <a:pPr/>
              <a:t>‹#›</a:t>
            </a:fld>
            <a:endParaRPr lang="en-US"/>
          </a:p>
        </p:txBody>
      </p:sp>
      <p:sp>
        <p:nvSpPr>
          <p:cNvPr id="9" name="Content Placeholder 2"/>
          <p:cNvSpPr>
            <a:spLocks noGrp="1"/>
          </p:cNvSpPr>
          <p:nvPr>
            <p:ph sz="half" idx="13"/>
          </p:nvPr>
        </p:nvSpPr>
        <p:spPr>
          <a:xfrm>
            <a:off x="4828032"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0" name="Content Placeholder 2"/>
          <p:cNvSpPr>
            <a:spLocks noGrp="1"/>
          </p:cNvSpPr>
          <p:nvPr>
            <p:ph sz="half" idx="14"/>
          </p:nvPr>
        </p:nvSpPr>
        <p:spPr>
          <a:xfrm>
            <a:off x="658906"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1" name="Content Placeholder 2"/>
          <p:cNvSpPr>
            <a:spLocks noGrp="1"/>
          </p:cNvSpPr>
          <p:nvPr>
            <p:ph sz="half" idx="15"/>
          </p:nvPr>
        </p:nvSpPr>
        <p:spPr>
          <a:xfrm>
            <a:off x="658906"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9606101D-7AF6-BB4F-8345-F04D2CE4553D}" type="datetimeFigureOut">
              <a:rPr lang="en-US" smtClean="0"/>
              <a:pPr/>
              <a:t>11/21/2011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A83326-32B1-BB4A-BB2F-291BE801EDD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useBgFill="1">
        <p:nvSpPr>
          <p:cNvPr id="7" name="Rectangle 6"/>
          <p:cNvSpPr/>
          <p:nvPr/>
        </p:nvSpPr>
        <p:spPr>
          <a:xfrm>
            <a:off x="355600" y="566057"/>
            <a:ext cx="8396514" cy="25980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 name="Rectangle 4"/>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6" name="Rectangle 5"/>
          <p:cNvSpPr/>
          <p:nvPr/>
        </p:nvSpPr>
        <p:spPr>
          <a:xfrm>
            <a:off x="457200" y="45720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9606101D-7AF6-BB4F-8345-F04D2CE4553D}" type="datetimeFigureOut">
              <a:rPr lang="en-US" smtClean="0"/>
              <a:pPr/>
              <a:t>11/21/2011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A83326-32B1-BB4A-BB2F-291BE801EDD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useBgFill="1">
        <p:nvSpPr>
          <p:cNvPr id="10" name="Rectangle 9"/>
          <p:cNvSpPr/>
          <p:nvPr/>
        </p:nvSpPr>
        <p:spPr>
          <a:xfrm>
            <a:off x="333828" y="566057"/>
            <a:ext cx="8454571" cy="21335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457200" y="45720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58368" y="1644868"/>
            <a:ext cx="3657600" cy="1098332"/>
          </a:xfrm>
        </p:spPr>
        <p:txBody>
          <a:bodyPr anchor="b"/>
          <a:lstStyle>
            <a:lvl1pPr algn="l">
              <a:defRPr sz="3600" b="0">
                <a:solidFill>
                  <a:schemeClr val="accent1"/>
                </a:solidFill>
                <a:effectLst/>
              </a:defRPr>
            </a:lvl1pPr>
          </a:lstStyle>
          <a:p>
            <a:r>
              <a:rPr lang="en-US" smtClean="0"/>
              <a:t>Click to edit Master title style</a:t>
            </a:r>
            <a:endParaRPr/>
          </a:p>
        </p:txBody>
      </p:sp>
      <p:sp>
        <p:nvSpPr>
          <p:cNvPr id="3" name="Content Placeholder 2"/>
          <p:cNvSpPr>
            <a:spLocks noGrp="1"/>
          </p:cNvSpPr>
          <p:nvPr>
            <p:ph idx="1"/>
          </p:nvPr>
        </p:nvSpPr>
        <p:spPr>
          <a:xfrm>
            <a:off x="4828032" y="654268"/>
            <a:ext cx="3657600" cy="5486400"/>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58368" y="2774731"/>
            <a:ext cx="3657600" cy="3168869"/>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06101D-7AF6-BB4F-8345-F04D2CE4553D}" type="datetimeFigureOut">
              <a:rPr lang="en-US" smtClean="0"/>
              <a:pPr/>
              <a:t>11/21/2011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A83326-32B1-BB4A-BB2F-291BE801EDD7}"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Picture with Caption">
    <p:spTree>
      <p:nvGrpSpPr>
        <p:cNvPr id="1" name=""/>
        <p:cNvGrpSpPr/>
        <p:nvPr/>
      </p:nvGrpSpPr>
      <p:grpSpPr>
        <a:xfrm>
          <a:off x="0" y="0"/>
          <a:ext cx="0" cy="0"/>
          <a:chOff x="0" y="0"/>
          <a:chExt cx="0" cy="0"/>
        </a:xfrm>
      </p:grpSpPr>
      <p:sp useBgFill="1">
        <p:nvSpPr>
          <p:cNvPr id="10" name="Rectangle 9"/>
          <p:cNvSpPr/>
          <p:nvPr/>
        </p:nvSpPr>
        <p:spPr>
          <a:xfrm>
            <a:off x="355600" y="348343"/>
            <a:ext cx="8432800" cy="23513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rot="5400000">
            <a:off x="5598058" y="3310469"/>
            <a:ext cx="5943600" cy="237061"/>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58368" y="1644868"/>
            <a:ext cx="3657600" cy="1098332"/>
          </a:xfrm>
        </p:spPr>
        <p:txBody>
          <a:bodyPr anchor="b"/>
          <a:lstStyle>
            <a:lvl1pPr algn="l">
              <a:defRPr sz="3600" b="0">
                <a:solidFill>
                  <a:schemeClr val="accent1"/>
                </a:solidFill>
                <a:effectLst/>
              </a:defRPr>
            </a:lvl1pPr>
          </a:lstStyle>
          <a:p>
            <a:r>
              <a:rPr lang="en-US" smtClean="0"/>
              <a:t>Click to edit Master title style</a:t>
            </a:r>
            <a:endParaRPr/>
          </a:p>
        </p:txBody>
      </p:sp>
      <p:sp>
        <p:nvSpPr>
          <p:cNvPr id="4" name="Text Placeholder 3"/>
          <p:cNvSpPr>
            <a:spLocks noGrp="1"/>
          </p:cNvSpPr>
          <p:nvPr>
            <p:ph type="body" sz="half" idx="2"/>
          </p:nvPr>
        </p:nvSpPr>
        <p:spPr>
          <a:xfrm>
            <a:off x="658368" y="2774731"/>
            <a:ext cx="3657600" cy="3168869"/>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06101D-7AF6-BB4F-8345-F04D2CE4553D}" type="datetimeFigureOut">
              <a:rPr lang="en-US" smtClean="0"/>
              <a:pPr/>
              <a:t>11/21/2011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A83326-32B1-BB4A-BB2F-291BE801EDD7}" type="slidenum">
              <a:rPr lang="en-US" smtClean="0"/>
              <a:pPr/>
              <a:t>‹#›</a:t>
            </a:fld>
            <a:endParaRPr lang="en-US"/>
          </a:p>
        </p:txBody>
      </p:sp>
      <p:sp>
        <p:nvSpPr>
          <p:cNvPr id="11" name="Picture Placeholder 10"/>
          <p:cNvSpPr>
            <a:spLocks noGrp="1"/>
          </p:cNvSpPr>
          <p:nvPr>
            <p:ph type="pic" sz="quarter" idx="13"/>
          </p:nvPr>
        </p:nvSpPr>
        <p:spPr>
          <a:xfrm>
            <a:off x="4828032" y="457200"/>
            <a:ext cx="3621024" cy="5943600"/>
          </a:xfrm>
        </p:spPr>
        <p:txBody>
          <a:bodyPr/>
          <a:lstStyle>
            <a:lvl1pPr>
              <a:buNone/>
              <a:defRPr/>
            </a:lvl1pPr>
          </a:lstStyle>
          <a:p>
            <a:r>
              <a:rPr lang="en-US" smtClean="0"/>
              <a:t>Click icon to add picture</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609600" y="2286000"/>
            <a:ext cx="7874000" cy="3840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9606101D-7AF6-BB4F-8345-F04D2CE4553D}" type="datetimeFigureOut">
              <a:rPr lang="en-US" smtClean="0"/>
              <a:pPr/>
              <a:t>11/21/2011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A83326-32B1-BB4A-BB2F-291BE801EDD7}"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useBgFill="1">
        <p:nvSpPr>
          <p:cNvPr id="11" name="Rectangle 10"/>
          <p:cNvSpPr/>
          <p:nvPr/>
        </p:nvSpPr>
        <p:spPr>
          <a:xfrm>
            <a:off x="348342" y="362857"/>
            <a:ext cx="8440057" cy="233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Picture 8" descr="VerticalRight.jpg"/>
          <p:cNvPicPr>
            <a:picLocks noChangeAspect="1"/>
          </p:cNvPicPr>
          <p:nvPr/>
        </p:nvPicPr>
        <p:blipFill>
          <a:blip r:embed="rId2"/>
          <a:stretch>
            <a:fillRect/>
          </a:stretch>
        </p:blipFill>
        <p:spPr>
          <a:xfrm>
            <a:off x="7111668" y="457200"/>
            <a:ext cx="1546230" cy="5943600"/>
          </a:xfrm>
          <a:prstGeom prst="rect">
            <a:avLst/>
          </a:prstGeom>
        </p:spPr>
      </p:pic>
      <p:sp>
        <p:nvSpPr>
          <p:cNvPr id="10" name="Rectangle 9"/>
          <p:cNvSpPr/>
          <p:nvPr/>
        </p:nvSpPr>
        <p:spPr>
          <a:xfrm rot="5400000">
            <a:off x="4074414" y="3369564"/>
            <a:ext cx="5943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119582" y="693738"/>
            <a:ext cx="1491018" cy="5432425"/>
          </a:xfrm>
        </p:spPr>
        <p:txBody>
          <a:bodyPr vert="eaVert" tIns="45720" bIns="45720"/>
          <a:lstStyle>
            <a:lvl1pPr algn="l">
              <a:defRPr/>
            </a:lvl1pPr>
          </a:lstStyle>
          <a:p>
            <a:r>
              <a:rPr lang="en-US" smtClean="0"/>
              <a:t>Click to edit Master title style</a:t>
            </a:r>
            <a:endParaRPr/>
          </a:p>
        </p:txBody>
      </p:sp>
      <p:sp>
        <p:nvSpPr>
          <p:cNvPr id="3" name="Vertical Text Placeholder 2"/>
          <p:cNvSpPr>
            <a:spLocks noGrp="1"/>
          </p:cNvSpPr>
          <p:nvPr>
            <p:ph type="body" orient="vert" idx="1"/>
          </p:nvPr>
        </p:nvSpPr>
        <p:spPr>
          <a:xfrm>
            <a:off x="457200" y="693738"/>
            <a:ext cx="6019800" cy="54324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9606101D-7AF6-BB4F-8345-F04D2CE4553D}" type="datetimeFigureOut">
              <a:rPr lang="en-US" smtClean="0"/>
              <a:pPr/>
              <a:t>11/21/2011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A83326-32B1-BB4A-BB2F-291BE801EDD7}" type="slidenum">
              <a:rPr lang="en-US" smtClean="0"/>
              <a:pPr/>
              <a:t>‹#›</a:t>
            </a:fld>
            <a:endParaRPr lang="en-US"/>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Picture 10" descr="RunningTop-R.jpg"/>
          <p:cNvPicPr>
            <a:picLocks noChangeAspect="1"/>
          </p:cNvPicPr>
          <p:nvPr/>
        </p:nvPicPr>
        <p:blipFill>
          <a:blip r:embed="rId16"/>
          <a:stretch>
            <a:fillRect/>
          </a:stretch>
        </p:blipFill>
        <p:spPr>
          <a:xfrm>
            <a:off x="457200" y="457200"/>
            <a:ext cx="8229600" cy="1382002"/>
          </a:xfrm>
          <a:prstGeom prst="rect">
            <a:avLst/>
          </a:prstGeom>
        </p:spPr>
      </p:pic>
      <p:sp>
        <p:nvSpPr>
          <p:cNvPr id="2" name="Title Placeholder 1"/>
          <p:cNvSpPr>
            <a:spLocks noGrp="1"/>
          </p:cNvSpPr>
          <p:nvPr>
            <p:ph type="title"/>
          </p:nvPr>
        </p:nvSpPr>
        <p:spPr>
          <a:xfrm>
            <a:off x="658813" y="456252"/>
            <a:ext cx="7824788" cy="1323041"/>
          </a:xfrm>
          <a:prstGeom prst="rect">
            <a:avLst/>
          </a:prstGeom>
          <a:effectLst/>
        </p:spPr>
        <p:txBody>
          <a:bodyPr vert="horz" lIns="91440" tIns="0" rIns="91440" bIns="0" rtlCol="0" anchor="b" anchorCtr="0">
            <a:noAutofit/>
          </a:bodyPr>
          <a:lstStyle/>
          <a:p>
            <a:r>
              <a:rPr lang="en-US" dirty="0" smtClean="0"/>
              <a:t>Click to edit Master title style</a:t>
            </a:r>
            <a:endParaRPr dirty="0"/>
          </a:p>
        </p:txBody>
      </p:sp>
      <p:sp>
        <p:nvSpPr>
          <p:cNvPr id="3" name="Text Placeholder 2"/>
          <p:cNvSpPr>
            <a:spLocks noGrp="1"/>
          </p:cNvSpPr>
          <p:nvPr>
            <p:ph type="body" idx="1"/>
          </p:nvPr>
        </p:nvSpPr>
        <p:spPr>
          <a:xfrm>
            <a:off x="2286000" y="2286000"/>
            <a:ext cx="6197600" cy="38401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4" name="Date Placeholder 3"/>
          <p:cNvSpPr>
            <a:spLocks noGrp="1"/>
          </p:cNvSpPr>
          <p:nvPr>
            <p:ph type="dt" sz="half" idx="2"/>
          </p:nvPr>
        </p:nvSpPr>
        <p:spPr>
          <a:xfrm>
            <a:off x="6690360" y="6492875"/>
            <a:ext cx="2133600" cy="365125"/>
          </a:xfrm>
          <a:prstGeom prst="rect">
            <a:avLst/>
          </a:prstGeom>
        </p:spPr>
        <p:txBody>
          <a:bodyPr vert="horz" lIns="91440" tIns="45720" rIns="91440" bIns="45720" rtlCol="0" anchor="ctr"/>
          <a:lstStyle>
            <a:lvl1pPr algn="r">
              <a:defRPr sz="1100" b="1">
                <a:solidFill>
                  <a:schemeClr val="bg1">
                    <a:lumMod val="65000"/>
                  </a:schemeClr>
                </a:solidFill>
                <a:latin typeface="Calibri" pitchFamily="34" charset="0"/>
              </a:defRPr>
            </a:lvl1pPr>
          </a:lstStyle>
          <a:p>
            <a:fld id="{9606101D-7AF6-BB4F-8345-F04D2CE4553D}" type="datetimeFigureOut">
              <a:rPr lang="en-US" smtClean="0"/>
              <a:pPr/>
              <a:t>11/21/2011</a:t>
            </a:fld>
            <a:endParaRPr lang="en-US"/>
          </a:p>
        </p:txBody>
      </p:sp>
      <p:sp>
        <p:nvSpPr>
          <p:cNvPr id="5" name="Footer Placeholder 4"/>
          <p:cNvSpPr>
            <a:spLocks noGrp="1"/>
          </p:cNvSpPr>
          <p:nvPr>
            <p:ph type="ftr" sz="quarter" idx="3"/>
          </p:nvPr>
        </p:nvSpPr>
        <p:spPr>
          <a:xfrm>
            <a:off x="318247" y="6492875"/>
            <a:ext cx="3415554" cy="365125"/>
          </a:xfrm>
          <a:prstGeom prst="rect">
            <a:avLst/>
          </a:prstGeom>
        </p:spPr>
        <p:txBody>
          <a:bodyPr vert="horz" lIns="91440" tIns="45720" rIns="91440" bIns="45720" rtlCol="0" anchor="ctr"/>
          <a:lstStyle>
            <a:lvl1pPr marL="0" algn="l" defTabSz="914400" rtl="0" eaLnBrk="1" latinLnBrk="0" hangingPunct="1">
              <a:defRPr sz="1100" b="1" kern="1200">
                <a:solidFill>
                  <a:schemeClr val="bg1">
                    <a:lumMod val="65000"/>
                  </a:schemeClr>
                </a:solidFill>
                <a:latin typeface="Calibri" pitchFamily="34" charset="0"/>
                <a:ea typeface="+mn-ea"/>
                <a:cs typeface="+mn-cs"/>
              </a:defRPr>
            </a:lvl1pPr>
          </a:lstStyle>
          <a:p>
            <a:endParaRPr lang="en-US"/>
          </a:p>
        </p:txBody>
      </p:sp>
      <p:sp>
        <p:nvSpPr>
          <p:cNvPr id="6" name="Slide Number Placeholder 5"/>
          <p:cNvSpPr>
            <a:spLocks noGrp="1"/>
          </p:cNvSpPr>
          <p:nvPr>
            <p:ph type="sldNum" sz="quarter" idx="4"/>
          </p:nvPr>
        </p:nvSpPr>
        <p:spPr>
          <a:xfrm>
            <a:off x="378666" y="6149788"/>
            <a:ext cx="533400" cy="365125"/>
          </a:xfrm>
          <a:prstGeom prst="rect">
            <a:avLst/>
          </a:prstGeom>
        </p:spPr>
        <p:txBody>
          <a:bodyPr vert="horz" lIns="91440" tIns="91440" rIns="91440" bIns="91440" rtlCol="0" anchor="ctr"/>
          <a:lstStyle>
            <a:lvl1pPr algn="l">
              <a:defRPr sz="1800" b="0">
                <a:solidFill>
                  <a:schemeClr val="accent1"/>
                </a:solidFill>
                <a:latin typeface="Calibri" pitchFamily="34" charset="0"/>
              </a:defRPr>
            </a:lvl1pPr>
          </a:lstStyle>
          <a:p>
            <a:fld id="{1DA83326-32B1-BB4A-BB2F-291BE801EDD7}" type="slidenum">
              <a:rPr lang="en-US" smtClean="0"/>
              <a:pPr/>
              <a:t>‹#›</a:t>
            </a:fld>
            <a:endParaRPr lang="en-US"/>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57200" y="184096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r" defTabSz="914400" rtl="0" eaLnBrk="1" latinLnBrk="0" hangingPunct="1">
        <a:lnSpc>
          <a:spcPts val="5400"/>
        </a:lnSpc>
        <a:spcBef>
          <a:spcPct val="0"/>
        </a:spcBef>
        <a:buNone/>
        <a:defRPr sz="5200" kern="1200">
          <a:solidFill>
            <a:schemeClr val="bg1"/>
          </a:solidFill>
          <a:effectLst>
            <a:outerShdw blurRad="50800" dist="38100" dir="2700000" algn="tl" rotWithShape="0">
              <a:prstClr val="black">
                <a:alpha val="40000"/>
              </a:prstClr>
            </a:outerShdw>
          </a:effectLst>
          <a:latin typeface="Comic Sans MS"/>
          <a:ea typeface="+mj-ea"/>
          <a:cs typeface="Comic Sans MS"/>
        </a:defRPr>
      </a:lvl1pPr>
    </p:titleStyle>
    <p:bodyStyle>
      <a:lvl1pPr marL="282575" indent="-282575" algn="l" defTabSz="914400" rtl="0" eaLnBrk="1" latinLnBrk="0" hangingPunct="1">
        <a:spcBef>
          <a:spcPts val="1800"/>
        </a:spcBef>
        <a:buClr>
          <a:schemeClr val="accent1"/>
        </a:buClr>
        <a:buSzPct val="75000"/>
        <a:buFont typeface="Wingdings" pitchFamily="2" charset="2"/>
        <a:buChar char="n"/>
        <a:defRPr sz="2000" kern="1200">
          <a:solidFill>
            <a:schemeClr val="tx1">
              <a:lumMod val="85000"/>
              <a:lumOff val="15000"/>
            </a:schemeClr>
          </a:solidFill>
          <a:latin typeface="Comic Sans MS"/>
          <a:ea typeface="+mn-ea"/>
          <a:cs typeface="Comic Sans MS"/>
        </a:defRPr>
      </a:lvl1pPr>
      <a:lvl2pPr marL="577850" indent="-2952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Comic Sans MS"/>
          <a:ea typeface="+mn-ea"/>
          <a:cs typeface="Comic Sans MS"/>
        </a:defRPr>
      </a:lvl2pPr>
      <a:lvl3pPr marL="860425"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Comic Sans MS"/>
          <a:ea typeface="+mn-ea"/>
          <a:cs typeface="Comic Sans MS"/>
        </a:defRPr>
      </a:lvl3pPr>
      <a:lvl4pPr marL="1143000"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Comic Sans MS"/>
          <a:ea typeface="+mn-ea"/>
          <a:cs typeface="Comic Sans MS"/>
        </a:defRPr>
      </a:lvl4pPr>
      <a:lvl5pPr marL="1425575"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Comic Sans MS"/>
          <a:ea typeface="+mn-ea"/>
          <a:cs typeface="Comic Sans M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gif"/></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youtu.be/BSt4MZzCrLo"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Note Taking Style #2</a:t>
            </a:r>
            <a:endParaRPr lang="en-US" dirty="0"/>
          </a:p>
        </p:txBody>
      </p:sp>
      <p:sp>
        <p:nvSpPr>
          <p:cNvPr id="3" name="Content Placeholder 2"/>
          <p:cNvSpPr>
            <a:spLocks noGrp="1"/>
          </p:cNvSpPr>
          <p:nvPr>
            <p:ph idx="1"/>
          </p:nvPr>
        </p:nvSpPr>
        <p:spPr>
          <a:xfrm>
            <a:off x="0" y="2286000"/>
            <a:ext cx="9144000" cy="3840163"/>
          </a:xfrm>
        </p:spPr>
        <p:txBody>
          <a:bodyPr>
            <a:normAutofit/>
          </a:bodyPr>
          <a:lstStyle/>
          <a:p>
            <a:pPr marL="0" indent="0" algn="ctr">
              <a:buNone/>
            </a:pPr>
            <a:r>
              <a:rPr lang="en-US" sz="7200" b="1" dirty="0" smtClean="0">
                <a:solidFill>
                  <a:srgbClr val="C00000"/>
                </a:solidFill>
              </a:rPr>
              <a:t>Cornell Notes</a:t>
            </a:r>
            <a:endParaRPr lang="en-US" sz="7200" b="1" dirty="0">
              <a:solidFill>
                <a:srgbClr val="C00000"/>
              </a:solidFill>
            </a:endParaRPr>
          </a:p>
        </p:txBody>
      </p:sp>
      <p:pic>
        <p:nvPicPr>
          <p:cNvPr id="1028" name="Picture 4" descr="http://images.amazon.com/images/P/0618046720.01._SX140_SY225_SCLZZZZZZZ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9500" y="3676650"/>
            <a:ext cx="1798440" cy="2582046"/>
          </a:xfrm>
          <a:prstGeom prst="rect">
            <a:avLst/>
          </a:prstGeom>
          <a:noFill/>
          <a:ln w="63500">
            <a:solidFill>
              <a:srgbClr val="FFC000"/>
            </a:solidFill>
          </a:ln>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171950" y="5750937"/>
            <a:ext cx="3200400" cy="584775"/>
          </a:xfrm>
          <a:prstGeom prst="rect">
            <a:avLst/>
          </a:prstGeom>
          <a:noFill/>
        </p:spPr>
        <p:txBody>
          <a:bodyPr wrap="square" rtlCol="0">
            <a:spAutoFit/>
          </a:bodyPr>
          <a:lstStyle/>
          <a:p>
            <a:pPr algn="ctr"/>
            <a:r>
              <a:rPr lang="en-US" sz="3200" b="1" dirty="0">
                <a:solidFill>
                  <a:schemeClr val="accent1"/>
                </a:solidFill>
                <a:latin typeface="Comic Sans MS" pitchFamily="66" charset="0"/>
              </a:rPr>
              <a:t>Walter </a:t>
            </a:r>
            <a:r>
              <a:rPr lang="en-US" sz="3200" b="1" dirty="0" err="1">
                <a:solidFill>
                  <a:schemeClr val="accent1"/>
                </a:solidFill>
                <a:latin typeface="Comic Sans MS" pitchFamily="66" charset="0"/>
              </a:rPr>
              <a:t>Pauk</a:t>
            </a:r>
            <a:endParaRPr lang="en-US" sz="3200" dirty="0">
              <a:solidFill>
                <a:schemeClr val="accent1"/>
              </a:solidFill>
              <a:latin typeface="Comic Sans MS" pitchFamily="66" charset="0"/>
            </a:endParaRPr>
          </a:p>
        </p:txBody>
      </p:sp>
      <p:pic>
        <p:nvPicPr>
          <p:cNvPr id="1030" name="Picture 6" descr="http://alumniconnections.com/olc/filelib/CEL/cpages/62/Library/CornellBearRed.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6372" y="3652877"/>
            <a:ext cx="2316877" cy="2193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80062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19876" t="27626" r="31777" b="7244"/>
          <a:stretch/>
        </p:blipFill>
        <p:spPr>
          <a:xfrm>
            <a:off x="925648" y="2270452"/>
            <a:ext cx="2170556" cy="3914913"/>
          </a:xfrm>
          <a:prstGeom prst="rect">
            <a:avLst/>
          </a:prstGeom>
          <a:ln w="127000">
            <a:solidFill>
              <a:srgbClr val="FFC000"/>
            </a:solidFill>
          </a:ln>
        </p:spPr>
      </p:pic>
      <p:sp>
        <p:nvSpPr>
          <p:cNvPr id="7" name="Rounded Rectangular Callout 6"/>
          <p:cNvSpPr/>
          <p:nvPr/>
        </p:nvSpPr>
        <p:spPr>
          <a:xfrm>
            <a:off x="3397250" y="2062156"/>
            <a:ext cx="2660650" cy="1939929"/>
          </a:xfrm>
          <a:prstGeom prst="wedgeRoundRectCallout">
            <a:avLst>
              <a:gd name="adj1" fmla="val -83162"/>
              <a:gd name="adj2" fmla="val 31675"/>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smtClean="0"/>
              <a:t>An endorsement</a:t>
            </a:r>
            <a:r>
              <a:rPr lang="en-US" dirty="0" smtClean="0"/>
              <a:t>.</a:t>
            </a:r>
            <a:endParaRPr lang="en-US" dirty="0"/>
          </a:p>
        </p:txBody>
      </p:sp>
      <p:pic>
        <p:nvPicPr>
          <p:cNvPr id="4" name="Picture 2" descr="http://a2.sphotos.ak.fbcdn.net/hphotos-ak-snc3/22680_662281914732_16114949_37838134_1663511_n.jpg"/>
          <p:cNvPicPr>
            <a:picLocks noChangeAspect="1" noChangeArrowheads="1"/>
          </p:cNvPicPr>
          <p:nvPr/>
        </p:nvPicPr>
        <p:blipFill rotWithShape="1">
          <a:blip r:embed="rId3">
            <a:extLst>
              <a:ext uri="{28A0092B-C50C-407E-A947-70E740481C1C}">
                <a14:useLocalDpi xmlns:a14="http://schemas.microsoft.com/office/drawing/2010/main" val="0"/>
              </a:ext>
            </a:extLst>
          </a:blip>
          <a:srcRect l="68046" t="18182" r="4139"/>
          <a:stretch/>
        </p:blipFill>
        <p:spPr bwMode="auto">
          <a:xfrm>
            <a:off x="6330950" y="2149147"/>
            <a:ext cx="2152651" cy="4036218"/>
          </a:xfrm>
          <a:prstGeom prst="rect">
            <a:avLst/>
          </a:prstGeom>
          <a:noFill/>
          <a:ln w="127000">
            <a:solidFill>
              <a:srgbClr val="FFC000"/>
            </a:solidFill>
          </a:ln>
          <a:extLst>
            <a:ext uri="{909E8E84-426E-40DD-AFC4-6F175D3DCCD1}">
              <a14:hiddenFill xmlns:a14="http://schemas.microsoft.com/office/drawing/2010/main">
                <a:solidFill>
                  <a:srgbClr val="FFFFFF"/>
                </a:solidFill>
              </a14:hiddenFill>
            </a:ext>
          </a:extLst>
        </p:spPr>
      </p:pic>
      <p:sp>
        <p:nvSpPr>
          <p:cNvPr id="5" name="Rounded Rectangular Callout 4"/>
          <p:cNvSpPr/>
          <p:nvPr/>
        </p:nvSpPr>
        <p:spPr>
          <a:xfrm>
            <a:off x="3397250" y="2041521"/>
            <a:ext cx="2660650" cy="1939929"/>
          </a:xfrm>
          <a:prstGeom prst="wedgeRoundRectCallout">
            <a:avLst>
              <a:gd name="adj1" fmla="val 77220"/>
              <a:gd name="adj2" fmla="val 19891"/>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378200" y="2062156"/>
            <a:ext cx="2660650" cy="1815882"/>
          </a:xfrm>
          <a:prstGeom prst="rect">
            <a:avLst/>
          </a:prstGeom>
          <a:noFill/>
        </p:spPr>
        <p:txBody>
          <a:bodyPr wrap="square" rtlCol="0">
            <a:spAutoFit/>
          </a:bodyPr>
          <a:lstStyle/>
          <a:p>
            <a:pPr algn="ctr"/>
            <a:r>
              <a:rPr lang="en-US" sz="2800" b="1" i="1" dirty="0" smtClean="0">
                <a:solidFill>
                  <a:schemeClr val="bg1"/>
                </a:solidFill>
                <a:latin typeface="Comic Sans MS" pitchFamily="66" charset="0"/>
                <a:ea typeface="Adobe Gothic Std B" pitchFamily="34" charset="-128"/>
              </a:rPr>
              <a:t>Graduation made possible by Cornell notes. </a:t>
            </a:r>
            <a:endParaRPr lang="en-US" sz="2800" b="1" i="1" dirty="0">
              <a:solidFill>
                <a:schemeClr val="bg1"/>
              </a:solidFill>
              <a:latin typeface="Comic Sans MS" pitchFamily="66" charset="0"/>
              <a:ea typeface="Adobe Gothic Std B" pitchFamily="34" charset="-128"/>
            </a:endParaRPr>
          </a:p>
        </p:txBody>
      </p:sp>
    </p:spTree>
    <p:extLst>
      <p:ext uri="{BB962C8B-B14F-4D97-AF65-F5344CB8AC3E}">
        <p14:creationId xmlns:p14="http://schemas.microsoft.com/office/powerpoint/2010/main" val="22272458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1.bp.blogspot.com/_Qtc-F3a88OU/TIpbTZVD3LI/AAAAAAAAABM/NVdvpSC7VS8/s1600/Good+Cornell+Not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125" y="2217737"/>
            <a:ext cx="3028950" cy="4391026"/>
          </a:xfrm>
          <a:prstGeom prst="rect">
            <a:avLst/>
          </a:prstGeom>
          <a:noFill/>
          <a:ln w="63500">
            <a:solidFill>
              <a:srgbClr val="FFC000"/>
            </a:solidFill>
          </a:ln>
          <a:extLst>
            <a:ext uri="{909E8E84-426E-40DD-AFC4-6F175D3DCCD1}">
              <a14:hiddenFill xmlns:a14="http://schemas.microsoft.com/office/drawing/2010/main">
                <a:solidFill>
                  <a:srgbClr val="FFFFFF"/>
                </a:solidFill>
              </a14:hiddenFill>
            </a:ext>
          </a:extLst>
        </p:spPr>
      </p:pic>
      <p:pic>
        <p:nvPicPr>
          <p:cNvPr id="3078" name="Picture 6" descr="http://1stopbrainshop.com/wp-content/uploads/2011/07/cornell-not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8450" y="2217737"/>
            <a:ext cx="4333875" cy="4391026"/>
          </a:xfrm>
          <a:prstGeom prst="rect">
            <a:avLst/>
          </a:prstGeom>
          <a:noFill/>
          <a:ln w="63500">
            <a:solidFill>
              <a:schemeClr val="accent2"/>
            </a:solidFill>
          </a:ln>
          <a:extLst>
            <a:ext uri="{909E8E84-426E-40DD-AFC4-6F175D3DCCD1}">
              <a14:hiddenFill xmlns:a14="http://schemas.microsoft.com/office/drawing/2010/main">
                <a:solidFill>
                  <a:srgbClr val="FFFFFF"/>
                </a:solidFill>
              </a14:hiddenFill>
            </a:ext>
          </a:extLst>
        </p:spPr>
      </p:pic>
      <p:grpSp>
        <p:nvGrpSpPr>
          <p:cNvPr id="12" name="Group 11"/>
          <p:cNvGrpSpPr/>
          <p:nvPr/>
        </p:nvGrpSpPr>
        <p:grpSpPr>
          <a:xfrm>
            <a:off x="723900" y="2667000"/>
            <a:ext cx="3048000" cy="3143250"/>
            <a:chOff x="723900" y="2667000"/>
            <a:chExt cx="3048000" cy="3143250"/>
          </a:xfrm>
        </p:grpSpPr>
        <p:cxnSp>
          <p:nvCxnSpPr>
            <p:cNvPr id="5" name="Straight Connector 4"/>
            <p:cNvCxnSpPr/>
            <p:nvPr/>
          </p:nvCxnSpPr>
          <p:spPr>
            <a:xfrm flipH="1">
              <a:off x="1600200" y="2667000"/>
              <a:ext cx="38100" cy="3143250"/>
            </a:xfrm>
            <a:prstGeom prst="line">
              <a:avLst/>
            </a:prstGeom>
            <a:ln w="127000"/>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723900" y="5791200"/>
              <a:ext cx="3048000" cy="0"/>
            </a:xfrm>
            <a:prstGeom prst="line">
              <a:avLst/>
            </a:prstGeom>
            <a:ln w="127000"/>
          </p:spPr>
          <p:style>
            <a:lnRef idx="2">
              <a:schemeClr val="accent1"/>
            </a:lnRef>
            <a:fillRef idx="0">
              <a:schemeClr val="accent1"/>
            </a:fillRef>
            <a:effectRef idx="1">
              <a:schemeClr val="accent1"/>
            </a:effectRef>
            <a:fontRef idx="minor">
              <a:schemeClr val="tx1"/>
            </a:fontRef>
          </p:style>
        </p:cxnSp>
      </p:grpSp>
      <p:grpSp>
        <p:nvGrpSpPr>
          <p:cNvPr id="13" name="Group 12"/>
          <p:cNvGrpSpPr/>
          <p:nvPr/>
        </p:nvGrpSpPr>
        <p:grpSpPr>
          <a:xfrm>
            <a:off x="4514850" y="2217737"/>
            <a:ext cx="3927475" cy="3859213"/>
            <a:chOff x="4514850" y="2217737"/>
            <a:chExt cx="3927475" cy="3859213"/>
          </a:xfrm>
        </p:grpSpPr>
        <p:cxnSp>
          <p:nvCxnSpPr>
            <p:cNvPr id="9" name="Straight Connector 8"/>
            <p:cNvCxnSpPr/>
            <p:nvPr/>
          </p:nvCxnSpPr>
          <p:spPr>
            <a:xfrm>
              <a:off x="5581650" y="2217737"/>
              <a:ext cx="0" cy="3859213"/>
            </a:xfrm>
            <a:prstGeom prst="line">
              <a:avLst/>
            </a:prstGeom>
            <a:ln w="127000"/>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4514850" y="6019800"/>
              <a:ext cx="3927475" cy="0"/>
            </a:xfrm>
            <a:prstGeom prst="line">
              <a:avLst/>
            </a:prstGeom>
            <a:ln w="127000"/>
          </p:spPr>
          <p:style>
            <a:lnRef idx="2">
              <a:schemeClr val="accent1"/>
            </a:lnRef>
            <a:fillRef idx="0">
              <a:schemeClr val="accent1"/>
            </a:fillRef>
            <a:effectRef idx="1">
              <a:schemeClr val="accent1"/>
            </a:effectRef>
            <a:fontRef idx="minor">
              <a:schemeClr val="tx1"/>
            </a:fontRef>
          </p:style>
        </p:cxnSp>
      </p:grpSp>
      <p:grpSp>
        <p:nvGrpSpPr>
          <p:cNvPr id="16" name="Group 15"/>
          <p:cNvGrpSpPr/>
          <p:nvPr/>
        </p:nvGrpSpPr>
        <p:grpSpPr>
          <a:xfrm>
            <a:off x="3123447" y="2667000"/>
            <a:ext cx="5166478" cy="1999060"/>
            <a:chOff x="3123447" y="2667000"/>
            <a:chExt cx="5166478" cy="1999060"/>
          </a:xfrm>
        </p:grpSpPr>
        <p:sp>
          <p:nvSpPr>
            <p:cNvPr id="15" name="Rectangle 14"/>
            <p:cNvSpPr/>
            <p:nvPr/>
          </p:nvSpPr>
          <p:spPr>
            <a:xfrm>
              <a:off x="3123447" y="2667000"/>
              <a:ext cx="537328"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1</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19" name="Rectangle 18"/>
            <p:cNvSpPr/>
            <p:nvPr/>
          </p:nvSpPr>
          <p:spPr>
            <a:xfrm>
              <a:off x="7752597" y="3742730"/>
              <a:ext cx="537328"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1</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grpSp>
      <p:grpSp>
        <p:nvGrpSpPr>
          <p:cNvPr id="17" name="Group 16"/>
          <p:cNvGrpSpPr/>
          <p:nvPr/>
        </p:nvGrpSpPr>
        <p:grpSpPr>
          <a:xfrm>
            <a:off x="767139" y="4666060"/>
            <a:ext cx="4016375" cy="1075730"/>
            <a:chOff x="767139" y="4666060"/>
            <a:chExt cx="4016375" cy="1075730"/>
          </a:xfrm>
        </p:grpSpPr>
        <p:sp>
          <p:nvSpPr>
            <p:cNvPr id="20" name="Rectangle 19"/>
            <p:cNvSpPr/>
            <p:nvPr/>
          </p:nvSpPr>
          <p:spPr>
            <a:xfrm>
              <a:off x="4246186" y="4666060"/>
              <a:ext cx="537328"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2</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21" name="Rectangle 20"/>
            <p:cNvSpPr/>
            <p:nvPr/>
          </p:nvSpPr>
          <p:spPr>
            <a:xfrm>
              <a:off x="767139" y="4818460"/>
              <a:ext cx="537328"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2</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grpSp>
      <p:grpSp>
        <p:nvGrpSpPr>
          <p:cNvPr id="18" name="Group 17"/>
          <p:cNvGrpSpPr/>
          <p:nvPr/>
        </p:nvGrpSpPr>
        <p:grpSpPr>
          <a:xfrm>
            <a:off x="3506411" y="5896570"/>
            <a:ext cx="5320842" cy="1046560"/>
            <a:chOff x="3506411" y="5896570"/>
            <a:chExt cx="5320842" cy="1046560"/>
          </a:xfrm>
        </p:grpSpPr>
        <p:sp>
          <p:nvSpPr>
            <p:cNvPr id="22" name="Rectangle 21"/>
            <p:cNvSpPr/>
            <p:nvPr/>
          </p:nvSpPr>
          <p:spPr>
            <a:xfrm>
              <a:off x="8289925" y="6019800"/>
              <a:ext cx="537328"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3</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23" name="Rectangle 22"/>
            <p:cNvSpPr/>
            <p:nvPr/>
          </p:nvSpPr>
          <p:spPr>
            <a:xfrm>
              <a:off x="3506411" y="5896570"/>
              <a:ext cx="537328"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3</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grpSp>
      <p:sp>
        <p:nvSpPr>
          <p:cNvPr id="27" name="Title 1"/>
          <p:cNvSpPr>
            <a:spLocks noGrp="1"/>
          </p:cNvSpPr>
          <p:nvPr>
            <p:ph type="title"/>
          </p:nvPr>
        </p:nvSpPr>
        <p:spPr>
          <a:xfrm>
            <a:off x="658813" y="456252"/>
            <a:ext cx="7824788" cy="1323041"/>
          </a:xfrm>
        </p:spPr>
        <p:txBody>
          <a:bodyPr/>
          <a:lstStyle/>
          <a:p>
            <a:r>
              <a:rPr lang="en-US" b="1" dirty="0" smtClean="0"/>
              <a:t>The basics.</a:t>
            </a:r>
            <a:endParaRPr lang="en-US" b="1" dirty="0"/>
          </a:p>
        </p:txBody>
      </p:sp>
    </p:spTree>
    <p:extLst>
      <p:ext uri="{BB962C8B-B14F-4D97-AF65-F5344CB8AC3E}">
        <p14:creationId xmlns:p14="http://schemas.microsoft.com/office/powerpoint/2010/main" val="313927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err="1" smtClean="0"/>
              <a:t>you’er</a:t>
            </a:r>
            <a:endParaRPr lang="en-US" dirty="0"/>
          </a:p>
        </p:txBody>
      </p:sp>
      <p:sp>
        <p:nvSpPr>
          <p:cNvPr id="4" name="TextBox 3"/>
          <p:cNvSpPr txBox="1"/>
          <p:nvPr/>
        </p:nvSpPr>
        <p:spPr>
          <a:xfrm>
            <a:off x="2844834" y="3545473"/>
            <a:ext cx="1936716" cy="338554"/>
          </a:xfrm>
          <a:prstGeom prst="rect">
            <a:avLst/>
          </a:prstGeom>
          <a:noFill/>
        </p:spPr>
        <p:txBody>
          <a:bodyPr wrap="square" rtlCol="0">
            <a:spAutoFit/>
          </a:bodyPr>
          <a:lstStyle/>
          <a:p>
            <a:r>
              <a:rPr lang="en-US" sz="1600" i="1" dirty="0" smtClean="0">
                <a:latin typeface="Arial" pitchFamily="34" charset="0"/>
                <a:cs typeface="Arial" pitchFamily="34" charset="0"/>
              </a:rPr>
              <a:t>While reading</a:t>
            </a:r>
            <a:endParaRPr lang="en-US" sz="1600" i="1" dirty="0">
              <a:latin typeface="Arial" pitchFamily="34" charset="0"/>
              <a:cs typeface="Arial" pitchFamily="34" charset="0"/>
            </a:endParaRPr>
          </a:p>
        </p:txBody>
      </p:sp>
      <p:grpSp>
        <p:nvGrpSpPr>
          <p:cNvPr id="8" name="Group 7"/>
          <p:cNvGrpSpPr/>
          <p:nvPr/>
        </p:nvGrpSpPr>
        <p:grpSpPr>
          <a:xfrm>
            <a:off x="0" y="0"/>
            <a:ext cx="9144000" cy="6858000"/>
            <a:chOff x="0" y="0"/>
            <a:chExt cx="9144000" cy="6858000"/>
          </a:xfrm>
        </p:grpSpPr>
        <p:sp>
          <p:nvSpPr>
            <p:cNvPr id="5" name="Rectangle 4"/>
            <p:cNvSpPr/>
            <p:nvPr/>
          </p:nvSpPr>
          <p:spPr>
            <a:xfrm>
              <a:off x="0" y="0"/>
              <a:ext cx="9144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0" y="0"/>
              <a:ext cx="3143250" cy="5181600"/>
            </a:xfrm>
            <a:prstGeom prst="rect">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0" y="5181600"/>
              <a:ext cx="9144000" cy="1676400"/>
            </a:xfrm>
            <a:prstGeom prst="rect">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 name="Rectangle 10"/>
          <p:cNvSpPr/>
          <p:nvPr/>
        </p:nvSpPr>
        <p:spPr>
          <a:xfrm>
            <a:off x="5423495" y="95250"/>
            <a:ext cx="1649811" cy="707886"/>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000" b="1" dirty="0" smtClean="0">
                <a:ln w="11430"/>
                <a:effectLst>
                  <a:outerShdw blurRad="80000" dist="40000" dir="5040000" algn="tl">
                    <a:srgbClr val="000000">
                      <a:alpha val="30000"/>
                    </a:srgbClr>
                  </a:outerShdw>
                </a:effectLst>
                <a:latin typeface="Comic Sans MS" pitchFamily="66" charset="0"/>
              </a:rPr>
              <a:t>Notes</a:t>
            </a:r>
            <a:endParaRPr lang="en-US" sz="4000" b="1" dirty="0">
              <a:ln w="11430"/>
              <a:effectLst>
                <a:outerShdw blurRad="80000" dist="40000" dir="5040000" algn="tl">
                  <a:srgbClr val="000000">
                    <a:alpha val="30000"/>
                  </a:srgbClr>
                </a:outerShdw>
              </a:effectLst>
              <a:latin typeface="Comic Sans MS" pitchFamily="66" charset="0"/>
            </a:endParaRPr>
          </a:p>
        </p:txBody>
      </p:sp>
      <p:sp>
        <p:nvSpPr>
          <p:cNvPr id="10" name="TextBox 9"/>
          <p:cNvSpPr txBox="1"/>
          <p:nvPr/>
        </p:nvSpPr>
        <p:spPr>
          <a:xfrm>
            <a:off x="3448050" y="898386"/>
            <a:ext cx="5505450" cy="3539430"/>
          </a:xfrm>
          <a:prstGeom prst="rect">
            <a:avLst/>
          </a:prstGeom>
          <a:noFill/>
        </p:spPr>
        <p:txBody>
          <a:bodyPr wrap="square" rtlCol="0">
            <a:spAutoFit/>
          </a:bodyPr>
          <a:lstStyle/>
          <a:p>
            <a:r>
              <a:rPr lang="en-US" sz="2800" b="1" dirty="0" smtClean="0">
                <a:latin typeface="Comic Sans MS" pitchFamily="66" charset="0"/>
              </a:rPr>
              <a:t>Record textbook and lecture notes here using:</a:t>
            </a:r>
          </a:p>
          <a:p>
            <a:pPr marL="285750" indent="-285750">
              <a:buFont typeface="Arial" pitchFamily="34" charset="0"/>
              <a:buChar char="•"/>
            </a:pPr>
            <a:r>
              <a:rPr lang="en-US" sz="2800" b="1" dirty="0" smtClean="0">
                <a:latin typeface="Comic Sans MS" pitchFamily="66" charset="0"/>
              </a:rPr>
              <a:t>Outline format </a:t>
            </a:r>
          </a:p>
          <a:p>
            <a:pPr marL="742950" lvl="1" indent="-285750">
              <a:buFont typeface="Arial" pitchFamily="34" charset="0"/>
              <a:buChar char="•"/>
            </a:pPr>
            <a:r>
              <a:rPr lang="en-US" sz="2800" b="1" dirty="0" smtClean="0">
                <a:latin typeface="Comic Sans MS" pitchFamily="66" charset="0"/>
              </a:rPr>
              <a:t>Main ideas </a:t>
            </a:r>
            <a:r>
              <a:rPr lang="en-US" sz="2800" b="1" dirty="0" smtClean="0">
                <a:latin typeface="Comic Sans MS" pitchFamily="66" charset="0"/>
                <a:sym typeface="Wingdings" pitchFamily="2" charset="2"/>
              </a:rPr>
              <a:t> </a:t>
            </a:r>
            <a:r>
              <a:rPr lang="en-US" sz="2800" b="1" dirty="0" smtClean="0">
                <a:latin typeface="Comic Sans MS" pitchFamily="66" charset="0"/>
              </a:rPr>
              <a:t>details</a:t>
            </a:r>
          </a:p>
          <a:p>
            <a:pPr marL="285750" indent="-285750">
              <a:buFont typeface="Arial" pitchFamily="34" charset="0"/>
              <a:buChar char="•"/>
            </a:pPr>
            <a:r>
              <a:rPr lang="en-US" sz="2800" b="1" dirty="0" smtClean="0">
                <a:latin typeface="Comic Sans MS" pitchFamily="66" charset="0"/>
              </a:rPr>
              <a:t>Short sentences</a:t>
            </a:r>
          </a:p>
          <a:p>
            <a:pPr marL="285750" indent="-285750">
              <a:buFont typeface="Arial" pitchFamily="34" charset="0"/>
              <a:buChar char="•"/>
            </a:pPr>
            <a:r>
              <a:rPr lang="en-US" sz="2800" b="1" dirty="0" smtClean="0">
                <a:latin typeface="Comic Sans MS" pitchFamily="66" charset="0"/>
              </a:rPr>
              <a:t>Summarization</a:t>
            </a:r>
          </a:p>
          <a:p>
            <a:pPr marL="285750" indent="-285750">
              <a:buFont typeface="Arial" pitchFamily="34" charset="0"/>
              <a:buChar char="•"/>
            </a:pPr>
            <a:r>
              <a:rPr lang="en-US" sz="2800" b="1" dirty="0" smtClean="0">
                <a:latin typeface="Comic Sans MS" pitchFamily="66" charset="0"/>
              </a:rPr>
              <a:t>Paraphrase</a:t>
            </a:r>
          </a:p>
          <a:p>
            <a:pPr marL="285750" indent="-285750">
              <a:buFont typeface="Arial" pitchFamily="34" charset="0"/>
              <a:buChar char="•"/>
            </a:pPr>
            <a:r>
              <a:rPr lang="en-US" sz="2800" b="1" dirty="0" smtClean="0">
                <a:latin typeface="Comic Sans MS" pitchFamily="66" charset="0"/>
              </a:rPr>
              <a:t>Abbreviations</a:t>
            </a:r>
          </a:p>
        </p:txBody>
      </p:sp>
      <p:sp>
        <p:nvSpPr>
          <p:cNvPr id="15" name="Rectangle 14"/>
          <p:cNvSpPr/>
          <p:nvPr/>
        </p:nvSpPr>
        <p:spPr>
          <a:xfrm>
            <a:off x="0" y="5181600"/>
            <a:ext cx="2420856" cy="707886"/>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000" b="1" dirty="0" smtClean="0">
                <a:ln w="11430"/>
                <a:effectLst>
                  <a:outerShdw blurRad="80000" dist="40000" dir="5040000" algn="tl">
                    <a:srgbClr val="000000">
                      <a:alpha val="30000"/>
                    </a:srgbClr>
                  </a:outerShdw>
                </a:effectLst>
                <a:latin typeface="Comic Sans MS" pitchFamily="66" charset="0"/>
              </a:rPr>
              <a:t>Summary</a:t>
            </a:r>
            <a:endParaRPr lang="en-US" sz="4000" b="1" dirty="0">
              <a:ln w="11430"/>
              <a:effectLst>
                <a:outerShdw blurRad="80000" dist="40000" dir="5040000" algn="tl">
                  <a:srgbClr val="000000">
                    <a:alpha val="30000"/>
                  </a:srgbClr>
                </a:outerShdw>
              </a:effectLst>
              <a:latin typeface="Comic Sans MS" pitchFamily="66" charset="0"/>
            </a:endParaRPr>
          </a:p>
        </p:txBody>
      </p:sp>
      <p:sp>
        <p:nvSpPr>
          <p:cNvPr id="16" name="Rectangle 15"/>
          <p:cNvSpPr/>
          <p:nvPr/>
        </p:nvSpPr>
        <p:spPr>
          <a:xfrm>
            <a:off x="943369" y="95250"/>
            <a:ext cx="1305165" cy="707886"/>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000" b="1" dirty="0" smtClean="0">
                <a:ln w="11430"/>
                <a:effectLst>
                  <a:outerShdw blurRad="80000" dist="40000" dir="5040000" algn="tl">
                    <a:srgbClr val="000000">
                      <a:alpha val="30000"/>
                    </a:srgbClr>
                  </a:outerShdw>
                </a:effectLst>
                <a:latin typeface="Comic Sans MS" pitchFamily="66" charset="0"/>
              </a:rPr>
              <a:t>Cues</a:t>
            </a:r>
            <a:endParaRPr lang="en-US" sz="4000" b="1" dirty="0">
              <a:ln w="11430"/>
              <a:effectLst>
                <a:outerShdw blurRad="80000" dist="40000" dir="5040000" algn="tl">
                  <a:srgbClr val="000000">
                    <a:alpha val="30000"/>
                  </a:srgbClr>
                </a:outerShdw>
              </a:effectLst>
              <a:latin typeface="Comic Sans MS" pitchFamily="66" charset="0"/>
            </a:endParaRPr>
          </a:p>
        </p:txBody>
      </p:sp>
      <p:sp>
        <p:nvSpPr>
          <p:cNvPr id="14" name="TextBox 13"/>
          <p:cNvSpPr txBox="1"/>
          <p:nvPr/>
        </p:nvSpPr>
        <p:spPr>
          <a:xfrm>
            <a:off x="6067425" y="4379862"/>
            <a:ext cx="2800350" cy="646331"/>
          </a:xfrm>
          <a:prstGeom prst="rect">
            <a:avLst/>
          </a:prstGeom>
          <a:noFill/>
        </p:spPr>
        <p:txBody>
          <a:bodyPr wrap="square" rtlCol="0">
            <a:spAutoFit/>
          </a:bodyPr>
          <a:lstStyle/>
          <a:p>
            <a:pPr algn="r"/>
            <a:r>
              <a:rPr lang="en-US" b="1" i="1" dirty="0" smtClean="0">
                <a:latin typeface="Comic Sans MS" pitchFamily="66" charset="0"/>
              </a:rPr>
              <a:t>When: During class / While reading</a:t>
            </a:r>
            <a:endParaRPr lang="en-US" b="1" i="1" dirty="0">
              <a:latin typeface="Comic Sans MS" pitchFamily="66" charset="0"/>
            </a:endParaRPr>
          </a:p>
        </p:txBody>
      </p:sp>
      <p:sp>
        <p:nvSpPr>
          <p:cNvPr id="18" name="TextBox 17"/>
          <p:cNvSpPr txBox="1"/>
          <p:nvPr/>
        </p:nvSpPr>
        <p:spPr>
          <a:xfrm>
            <a:off x="5848350" y="6157794"/>
            <a:ext cx="3276600" cy="646331"/>
          </a:xfrm>
          <a:prstGeom prst="rect">
            <a:avLst/>
          </a:prstGeom>
          <a:noFill/>
        </p:spPr>
        <p:txBody>
          <a:bodyPr wrap="square" rtlCol="0">
            <a:spAutoFit/>
          </a:bodyPr>
          <a:lstStyle/>
          <a:p>
            <a:pPr algn="r"/>
            <a:r>
              <a:rPr lang="en-US" b="1" i="1" dirty="0" smtClean="0">
                <a:latin typeface="Comic Sans MS" pitchFamily="66" charset="0"/>
              </a:rPr>
              <a:t>When: Within 24 </a:t>
            </a:r>
            <a:r>
              <a:rPr lang="en-US" b="1" i="1" dirty="0" err="1" smtClean="0">
                <a:latin typeface="Comic Sans MS" pitchFamily="66" charset="0"/>
              </a:rPr>
              <a:t>hrs</a:t>
            </a:r>
            <a:r>
              <a:rPr lang="en-US" b="1" i="1" dirty="0" smtClean="0">
                <a:latin typeface="Comic Sans MS" pitchFamily="66" charset="0"/>
              </a:rPr>
              <a:t>, but AFTER Notes and Cues</a:t>
            </a:r>
            <a:endParaRPr lang="en-US" b="1" i="1" dirty="0">
              <a:latin typeface="Comic Sans MS" pitchFamily="66" charset="0"/>
            </a:endParaRPr>
          </a:p>
        </p:txBody>
      </p:sp>
      <p:sp>
        <p:nvSpPr>
          <p:cNvPr id="19" name="TextBox 18"/>
          <p:cNvSpPr txBox="1"/>
          <p:nvPr/>
        </p:nvSpPr>
        <p:spPr>
          <a:xfrm>
            <a:off x="195776" y="4714815"/>
            <a:ext cx="2800350" cy="369332"/>
          </a:xfrm>
          <a:prstGeom prst="rect">
            <a:avLst/>
          </a:prstGeom>
          <a:noFill/>
        </p:spPr>
        <p:txBody>
          <a:bodyPr wrap="square" rtlCol="0">
            <a:spAutoFit/>
          </a:bodyPr>
          <a:lstStyle/>
          <a:p>
            <a:pPr algn="r"/>
            <a:r>
              <a:rPr lang="en-US" b="1" i="1" dirty="0" smtClean="0">
                <a:latin typeface="Comic Sans MS" pitchFamily="66" charset="0"/>
              </a:rPr>
              <a:t>When: Within 24 hours </a:t>
            </a:r>
            <a:endParaRPr lang="en-US" b="1" i="1" dirty="0">
              <a:latin typeface="Comic Sans MS" pitchFamily="66" charset="0"/>
            </a:endParaRPr>
          </a:p>
        </p:txBody>
      </p:sp>
      <p:sp>
        <p:nvSpPr>
          <p:cNvPr id="20" name="TextBox 19"/>
          <p:cNvSpPr txBox="1"/>
          <p:nvPr/>
        </p:nvSpPr>
        <p:spPr>
          <a:xfrm>
            <a:off x="2420856" y="5222737"/>
            <a:ext cx="6361112" cy="954107"/>
          </a:xfrm>
          <a:prstGeom prst="rect">
            <a:avLst/>
          </a:prstGeom>
          <a:noFill/>
        </p:spPr>
        <p:txBody>
          <a:bodyPr wrap="square" rtlCol="0">
            <a:spAutoFit/>
          </a:bodyPr>
          <a:lstStyle/>
          <a:p>
            <a:r>
              <a:rPr lang="en-US" sz="2800" b="1" dirty="0" smtClean="0">
                <a:latin typeface="Comic Sans MS" pitchFamily="66" charset="0"/>
              </a:rPr>
              <a:t>3-4 sentences that summarize the topic </a:t>
            </a:r>
          </a:p>
        </p:txBody>
      </p:sp>
      <p:sp>
        <p:nvSpPr>
          <p:cNvPr id="17" name="TextBox 16"/>
          <p:cNvSpPr txBox="1"/>
          <p:nvPr/>
        </p:nvSpPr>
        <p:spPr>
          <a:xfrm>
            <a:off x="84668" y="6318885"/>
            <a:ext cx="6004999" cy="369332"/>
          </a:xfrm>
          <a:prstGeom prst="rect">
            <a:avLst/>
          </a:prstGeom>
          <a:noFill/>
        </p:spPr>
        <p:txBody>
          <a:bodyPr wrap="square" rtlCol="0">
            <a:spAutoFit/>
          </a:bodyPr>
          <a:lstStyle/>
          <a:p>
            <a:r>
              <a:rPr lang="en-US" b="1" dirty="0" smtClean="0">
                <a:latin typeface="Comic Sans MS" pitchFamily="66" charset="0"/>
              </a:rPr>
              <a:t>Don’t do at end of every page, just at end of topic</a:t>
            </a:r>
            <a:endParaRPr lang="en-US" b="1" dirty="0">
              <a:latin typeface="Comic Sans MS" pitchFamily="66" charset="0"/>
            </a:endParaRPr>
          </a:p>
        </p:txBody>
      </p:sp>
      <p:sp>
        <p:nvSpPr>
          <p:cNvPr id="22" name="TextBox 21"/>
          <p:cNvSpPr txBox="1"/>
          <p:nvPr/>
        </p:nvSpPr>
        <p:spPr>
          <a:xfrm>
            <a:off x="138489" y="650736"/>
            <a:ext cx="2914923" cy="3416320"/>
          </a:xfrm>
          <a:prstGeom prst="rect">
            <a:avLst/>
          </a:prstGeom>
          <a:noFill/>
        </p:spPr>
        <p:txBody>
          <a:bodyPr wrap="square" rtlCol="0">
            <a:spAutoFit/>
          </a:bodyPr>
          <a:lstStyle/>
          <a:p>
            <a:r>
              <a:rPr lang="en-US" sz="2400" b="1" dirty="0" smtClean="0">
                <a:latin typeface="Comic Sans MS" pitchFamily="66" charset="0"/>
              </a:rPr>
              <a:t>Use cues to review notes and prepare for tests</a:t>
            </a:r>
          </a:p>
          <a:p>
            <a:endParaRPr lang="en-US" sz="2400" b="1" dirty="0" smtClean="0">
              <a:latin typeface="Comic Sans MS" pitchFamily="66" charset="0"/>
            </a:endParaRPr>
          </a:p>
          <a:p>
            <a:pPr marL="285750" indent="-285750">
              <a:buFont typeface="Arial" pitchFamily="34" charset="0"/>
              <a:buChar char="•"/>
            </a:pPr>
            <a:r>
              <a:rPr lang="en-US" sz="2400" b="1" dirty="0" smtClean="0">
                <a:latin typeface="Comic Sans MS" pitchFamily="66" charset="0"/>
              </a:rPr>
              <a:t>Words to define</a:t>
            </a:r>
          </a:p>
          <a:p>
            <a:pPr marL="285750" indent="-285750">
              <a:buFont typeface="Arial" pitchFamily="34" charset="0"/>
              <a:buChar char="•"/>
            </a:pPr>
            <a:r>
              <a:rPr lang="en-US" sz="2400" b="1" dirty="0" smtClean="0">
                <a:latin typeface="Comic Sans MS" pitchFamily="66" charset="0"/>
              </a:rPr>
              <a:t>HIGHER LEVEL thinking ?s based on notes</a:t>
            </a:r>
          </a:p>
          <a:p>
            <a:pPr marL="285750" indent="-285750">
              <a:buFont typeface="Arial" pitchFamily="34" charset="0"/>
              <a:buChar char="•"/>
            </a:pPr>
            <a:r>
              <a:rPr lang="en-US" sz="2400" b="1" dirty="0" smtClean="0">
                <a:latin typeface="Comic Sans MS" pitchFamily="66" charset="0"/>
              </a:rPr>
              <a:t>Diagrams</a:t>
            </a:r>
          </a:p>
        </p:txBody>
      </p:sp>
      <p:sp>
        <p:nvSpPr>
          <p:cNvPr id="23" name="Rounded Rectangle 22"/>
          <p:cNvSpPr/>
          <p:nvPr/>
        </p:nvSpPr>
        <p:spPr>
          <a:xfrm>
            <a:off x="3225801" y="95251"/>
            <a:ext cx="5876925" cy="5127488"/>
          </a:xfrm>
          <a:prstGeom prst="roundRect">
            <a:avLst/>
          </a:prstGeom>
          <a:noFill/>
          <a:ln w="1270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ounded Rectangle 25"/>
          <p:cNvSpPr/>
          <p:nvPr/>
        </p:nvSpPr>
        <p:spPr>
          <a:xfrm>
            <a:off x="33870" y="95250"/>
            <a:ext cx="3191932" cy="5127488"/>
          </a:xfrm>
          <a:prstGeom prst="roundRect">
            <a:avLst/>
          </a:prstGeom>
          <a:noFill/>
          <a:ln w="1270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ounded Rectangle 26"/>
          <p:cNvSpPr/>
          <p:nvPr/>
        </p:nvSpPr>
        <p:spPr>
          <a:xfrm>
            <a:off x="24189" y="5181600"/>
            <a:ext cx="9119811" cy="1622525"/>
          </a:xfrm>
          <a:prstGeom prst="roundRect">
            <a:avLst/>
          </a:prstGeom>
          <a:noFill/>
          <a:ln w="1270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7735170" y="3253085"/>
            <a:ext cx="6078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rPr>
              <a:t>1</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endParaRPr>
          </a:p>
        </p:txBody>
      </p:sp>
      <p:sp>
        <p:nvSpPr>
          <p:cNvPr id="29" name="Rectangle 28"/>
          <p:cNvSpPr/>
          <p:nvPr/>
        </p:nvSpPr>
        <p:spPr>
          <a:xfrm>
            <a:off x="2116926" y="3560058"/>
            <a:ext cx="6078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rPr>
              <a:t>2</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endParaRPr>
          </a:p>
        </p:txBody>
      </p:sp>
      <p:sp>
        <p:nvSpPr>
          <p:cNvPr id="30" name="Rectangle 29"/>
          <p:cNvSpPr/>
          <p:nvPr/>
        </p:nvSpPr>
        <p:spPr>
          <a:xfrm>
            <a:off x="5049832" y="5535543"/>
            <a:ext cx="6078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rPr>
              <a:t>3</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endParaRPr>
          </a:p>
        </p:txBody>
      </p:sp>
      <p:sp>
        <p:nvSpPr>
          <p:cNvPr id="24" name="Subtitle 2"/>
          <p:cNvSpPr txBox="1">
            <a:spLocks/>
          </p:cNvSpPr>
          <p:nvPr/>
        </p:nvSpPr>
        <p:spPr>
          <a:xfrm>
            <a:off x="24189" y="32561"/>
            <a:ext cx="9124950" cy="6759123"/>
          </a:xfrm>
          <a:prstGeom prst="rect">
            <a:avLst/>
          </a:prstGeom>
          <a:solidFill>
            <a:schemeClr val="bg1"/>
          </a:solidFill>
        </p:spPr>
        <p:txBody>
          <a:bodyPr vert="horz" lIns="91440" tIns="45720" rIns="91440" bIns="45720" rtlCol="0">
            <a:normAutofit/>
          </a:bodyPr>
          <a:lstStyle>
            <a:lvl1pPr marL="282575" indent="-282575" algn="l" defTabSz="914400" rtl="0" eaLnBrk="1" latinLnBrk="0" hangingPunct="1">
              <a:spcBef>
                <a:spcPts val="1800"/>
              </a:spcBef>
              <a:buClr>
                <a:schemeClr val="accent1"/>
              </a:buClr>
              <a:buSzPct val="75000"/>
              <a:buFont typeface="Wingdings" pitchFamily="2" charset="2"/>
              <a:buChar char="n"/>
              <a:defRPr sz="2000" kern="1200">
                <a:solidFill>
                  <a:schemeClr val="tx1">
                    <a:lumMod val="85000"/>
                    <a:lumOff val="15000"/>
                  </a:schemeClr>
                </a:solidFill>
                <a:latin typeface="Comic Sans MS"/>
                <a:ea typeface="+mn-ea"/>
                <a:cs typeface="Comic Sans MS"/>
              </a:defRPr>
            </a:lvl1pPr>
            <a:lvl2pPr marL="577850" indent="-2952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Comic Sans MS"/>
                <a:ea typeface="+mn-ea"/>
                <a:cs typeface="Comic Sans MS"/>
              </a:defRPr>
            </a:lvl2pPr>
            <a:lvl3pPr marL="860425"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Comic Sans MS"/>
                <a:ea typeface="+mn-ea"/>
                <a:cs typeface="Comic Sans MS"/>
              </a:defRPr>
            </a:lvl3pPr>
            <a:lvl4pPr marL="1143000"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Comic Sans MS"/>
                <a:ea typeface="+mn-ea"/>
                <a:cs typeface="Comic Sans MS"/>
              </a:defRPr>
            </a:lvl4pPr>
            <a:lvl5pPr marL="1425575"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Comic Sans MS"/>
                <a:ea typeface="+mn-ea"/>
                <a:cs typeface="Comic Sans M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spcBef>
                <a:spcPts val="0"/>
              </a:spcBef>
              <a:buNone/>
            </a:pPr>
            <a:r>
              <a:rPr lang="en-US" sz="4000" b="1" dirty="0" smtClean="0"/>
              <a:t>Higher Level Thinking Words</a:t>
            </a:r>
          </a:p>
          <a:p>
            <a:pPr>
              <a:lnSpc>
                <a:spcPct val="150000"/>
              </a:lnSpc>
              <a:spcBef>
                <a:spcPts val="0"/>
              </a:spcBef>
            </a:pPr>
            <a:r>
              <a:rPr lang="en-US" b="1" dirty="0" smtClean="0"/>
              <a:t>Categorize</a:t>
            </a:r>
            <a:r>
              <a:rPr lang="en-US" dirty="0" smtClean="0"/>
              <a:t> – put into different categories</a:t>
            </a:r>
          </a:p>
          <a:p>
            <a:pPr>
              <a:lnSpc>
                <a:spcPct val="150000"/>
              </a:lnSpc>
              <a:spcBef>
                <a:spcPts val="0"/>
              </a:spcBef>
            </a:pPr>
            <a:r>
              <a:rPr lang="en-US" b="1" dirty="0" smtClean="0"/>
              <a:t>Compare</a:t>
            </a:r>
            <a:r>
              <a:rPr lang="en-US" dirty="0" smtClean="0"/>
              <a:t> - how it is the same or different </a:t>
            </a:r>
          </a:p>
          <a:p>
            <a:pPr>
              <a:lnSpc>
                <a:spcPct val="150000"/>
              </a:lnSpc>
              <a:spcBef>
                <a:spcPts val="0"/>
              </a:spcBef>
            </a:pPr>
            <a:r>
              <a:rPr lang="en-US" b="1" dirty="0" smtClean="0"/>
              <a:t>Connect</a:t>
            </a:r>
            <a:r>
              <a:rPr lang="en-US" dirty="0" smtClean="0"/>
              <a:t> – link things you don’t know with things you do know  (like to real life)</a:t>
            </a:r>
          </a:p>
          <a:p>
            <a:pPr>
              <a:lnSpc>
                <a:spcPct val="150000"/>
              </a:lnSpc>
              <a:spcBef>
                <a:spcPts val="0"/>
              </a:spcBef>
            </a:pPr>
            <a:r>
              <a:rPr lang="en-US" b="1" dirty="0" smtClean="0"/>
              <a:t>Contrast</a:t>
            </a:r>
            <a:r>
              <a:rPr lang="en-US" dirty="0" smtClean="0"/>
              <a:t> - how it is different </a:t>
            </a:r>
          </a:p>
          <a:p>
            <a:pPr>
              <a:lnSpc>
                <a:spcPct val="150000"/>
              </a:lnSpc>
              <a:spcBef>
                <a:spcPts val="0"/>
              </a:spcBef>
            </a:pPr>
            <a:r>
              <a:rPr lang="en-US" b="1" dirty="0" smtClean="0"/>
              <a:t>Describe</a:t>
            </a:r>
            <a:r>
              <a:rPr lang="en-US" dirty="0" smtClean="0"/>
              <a:t> - explain, tell – use who, what, where, when, why and/or how </a:t>
            </a:r>
          </a:p>
          <a:p>
            <a:pPr>
              <a:lnSpc>
                <a:spcPct val="150000"/>
              </a:lnSpc>
              <a:spcBef>
                <a:spcPts val="0"/>
              </a:spcBef>
            </a:pPr>
            <a:r>
              <a:rPr lang="en-US" b="1" dirty="0" smtClean="0"/>
              <a:t>Diagram</a:t>
            </a:r>
            <a:r>
              <a:rPr lang="en-US" dirty="0" smtClean="0"/>
              <a:t> – draw a picture that explains how something works</a:t>
            </a:r>
          </a:p>
          <a:p>
            <a:pPr>
              <a:lnSpc>
                <a:spcPct val="150000"/>
              </a:lnSpc>
              <a:spcBef>
                <a:spcPts val="0"/>
              </a:spcBef>
            </a:pPr>
            <a:r>
              <a:rPr lang="en-US" b="1" dirty="0" smtClean="0"/>
              <a:t>Explain</a:t>
            </a:r>
            <a:r>
              <a:rPr lang="en-US" dirty="0" smtClean="0"/>
              <a:t> - tell how and why about a subject, tell how it works, describe </a:t>
            </a:r>
          </a:p>
          <a:p>
            <a:pPr>
              <a:lnSpc>
                <a:spcPct val="150000"/>
              </a:lnSpc>
              <a:spcBef>
                <a:spcPts val="0"/>
              </a:spcBef>
            </a:pPr>
            <a:r>
              <a:rPr lang="en-US" b="1" dirty="0" smtClean="0"/>
              <a:t>Rank</a:t>
            </a:r>
            <a:r>
              <a:rPr lang="en-US" dirty="0" smtClean="0"/>
              <a:t> – put in a hierarchy </a:t>
            </a:r>
          </a:p>
          <a:p>
            <a:pPr>
              <a:lnSpc>
                <a:spcPct val="150000"/>
              </a:lnSpc>
              <a:spcBef>
                <a:spcPts val="0"/>
              </a:spcBef>
            </a:pPr>
            <a:r>
              <a:rPr lang="en-US" b="1" dirty="0" smtClean="0"/>
              <a:t>Summarize</a:t>
            </a:r>
            <a:r>
              <a:rPr lang="en-US" dirty="0" smtClean="0"/>
              <a:t> - re-tell briefly, tell in your own words, and tell like an ESPN clip </a:t>
            </a:r>
          </a:p>
          <a:p>
            <a:pPr>
              <a:lnSpc>
                <a:spcPct val="150000"/>
              </a:lnSpc>
              <a:spcBef>
                <a:spcPts val="0"/>
              </a:spcBef>
            </a:pPr>
            <a:r>
              <a:rPr lang="en-US" b="1" dirty="0" smtClean="0"/>
              <a:t>Trace</a:t>
            </a:r>
            <a:r>
              <a:rPr lang="en-US" dirty="0" smtClean="0"/>
              <a:t> - follow event from beginning to end </a:t>
            </a:r>
            <a:endParaRPr lang="en-US" dirty="0"/>
          </a:p>
        </p:txBody>
      </p:sp>
    </p:spTree>
    <p:extLst>
      <p:ext uri="{BB962C8B-B14F-4D97-AF65-F5344CB8AC3E}">
        <p14:creationId xmlns:p14="http://schemas.microsoft.com/office/powerpoint/2010/main" val="261522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500"/>
                                        <p:tgtEl>
                                          <p:spTgt spid="29"/>
                                        </p:tgtEl>
                                      </p:cBhvr>
                                    </p:animEffect>
                                  </p:childTnLst>
                                </p:cTn>
                              </p:par>
                              <p:par>
                                <p:cTn id="19" presetID="10" presetClass="exit" presetSubtype="0" fill="hold" grpId="2" nodeType="withEffect">
                                  <p:stCondLst>
                                    <p:cond delay="0"/>
                                  </p:stCondLst>
                                  <p:childTnLst>
                                    <p:animEffect transition="out" filter="fade">
                                      <p:cBhvr>
                                        <p:cTn id="20" dur="500"/>
                                        <p:tgtEl>
                                          <p:spTgt spid="23"/>
                                        </p:tgtEl>
                                      </p:cBhvr>
                                    </p:animEffect>
                                    <p:set>
                                      <p:cBhvr>
                                        <p:cTn id="21" dur="1" fill="hold">
                                          <p:stCondLst>
                                            <p:cond delay="499"/>
                                          </p:stCondLst>
                                        </p:cTn>
                                        <p:tgtEl>
                                          <p:spTgt spid="23"/>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500" fill="hold"/>
                                        <p:tgtEl>
                                          <p:spTgt spid="24"/>
                                        </p:tgtEl>
                                        <p:attrNameLst>
                                          <p:attrName>ppt_x</p:attrName>
                                        </p:attrNameLst>
                                      </p:cBhvr>
                                      <p:tavLst>
                                        <p:tav tm="0">
                                          <p:val>
                                            <p:strVal val="#ppt_x"/>
                                          </p:val>
                                        </p:tav>
                                        <p:tav tm="100000">
                                          <p:val>
                                            <p:strVal val="#ppt_x"/>
                                          </p:val>
                                        </p:tav>
                                      </p:tavLst>
                                    </p:anim>
                                    <p:anim calcmode="lin" valueType="num">
                                      <p:cBhvr additive="base">
                                        <p:cTn id="27"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500"/>
                                        <p:tgtEl>
                                          <p:spTgt spid="30"/>
                                        </p:tgtEl>
                                      </p:cBhvr>
                                    </p:animEffect>
                                  </p:childTnLst>
                                </p:cTn>
                              </p:par>
                              <p:par>
                                <p:cTn id="36" presetID="10" presetClass="exit" presetSubtype="0" fill="hold" grpId="1" nodeType="withEffect">
                                  <p:stCondLst>
                                    <p:cond delay="0"/>
                                  </p:stCondLst>
                                  <p:childTnLst>
                                    <p:animEffect transition="out" filter="fade">
                                      <p:cBhvr>
                                        <p:cTn id="37" dur="500"/>
                                        <p:tgtEl>
                                          <p:spTgt spid="26"/>
                                        </p:tgtEl>
                                      </p:cBhvr>
                                    </p:animEffect>
                                    <p:set>
                                      <p:cBhvr>
                                        <p:cTn id="38" dur="1" fill="hold">
                                          <p:stCondLst>
                                            <p:cond delay="499"/>
                                          </p:stCondLst>
                                        </p:cTn>
                                        <p:tgtEl>
                                          <p:spTgt spid="26"/>
                                        </p:tgtEl>
                                        <p:attrNameLst>
                                          <p:attrName>style.visibility</p:attrName>
                                        </p:attrNameLst>
                                      </p:cBhvr>
                                      <p:to>
                                        <p:strVal val="hidden"/>
                                      </p:to>
                                    </p:set>
                                  </p:childTnLst>
                                </p:cTn>
                              </p:par>
                              <p:par>
                                <p:cTn id="39" presetID="10" presetClass="exit" presetSubtype="0" fill="hold" grpId="1" nodeType="withEffect">
                                  <p:stCondLst>
                                    <p:cond delay="0"/>
                                  </p:stCondLst>
                                  <p:childTnLst>
                                    <p:animEffect transition="out" filter="fade">
                                      <p:cBhvr>
                                        <p:cTn id="40" dur="500"/>
                                        <p:tgtEl>
                                          <p:spTgt spid="24"/>
                                        </p:tgtEl>
                                      </p:cBhvr>
                                    </p:animEffect>
                                    <p:set>
                                      <p:cBhvr>
                                        <p:cTn id="41" dur="1" fill="hold">
                                          <p:stCondLst>
                                            <p:cond delay="4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2" animBg="1"/>
      <p:bldP spid="26" grpId="0" animBg="1"/>
      <p:bldP spid="26" grpId="1" animBg="1"/>
      <p:bldP spid="27" grpId="0" animBg="1"/>
      <p:bldP spid="25" grpId="0"/>
      <p:bldP spid="29" grpId="0"/>
      <p:bldP spid="30" grpId="0"/>
      <p:bldP spid="24" grpId="0" animBg="1"/>
      <p:bldP spid="24"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Box 3"/>
          <p:cNvSpPr txBox="1"/>
          <p:nvPr/>
        </p:nvSpPr>
        <p:spPr>
          <a:xfrm>
            <a:off x="2844834" y="3545473"/>
            <a:ext cx="1936716" cy="338554"/>
          </a:xfrm>
          <a:prstGeom prst="rect">
            <a:avLst/>
          </a:prstGeom>
          <a:noFill/>
        </p:spPr>
        <p:txBody>
          <a:bodyPr wrap="square" rtlCol="0">
            <a:spAutoFit/>
          </a:bodyPr>
          <a:lstStyle/>
          <a:p>
            <a:r>
              <a:rPr lang="en-US" sz="1600" i="1" dirty="0" smtClean="0">
                <a:latin typeface="Arial" pitchFamily="34" charset="0"/>
                <a:cs typeface="Arial" pitchFamily="34" charset="0"/>
              </a:rPr>
              <a:t>While reading</a:t>
            </a:r>
            <a:endParaRPr lang="en-US" sz="1600" i="1" dirty="0">
              <a:latin typeface="Arial" pitchFamily="34" charset="0"/>
              <a:cs typeface="Arial" pitchFamily="34" charset="0"/>
            </a:endParaRPr>
          </a:p>
        </p:txBody>
      </p:sp>
      <p:grpSp>
        <p:nvGrpSpPr>
          <p:cNvPr id="8" name="Group 7"/>
          <p:cNvGrpSpPr/>
          <p:nvPr/>
        </p:nvGrpSpPr>
        <p:grpSpPr>
          <a:xfrm>
            <a:off x="0" y="0"/>
            <a:ext cx="9144000" cy="6858000"/>
            <a:chOff x="0" y="0"/>
            <a:chExt cx="9144000" cy="6858000"/>
          </a:xfrm>
        </p:grpSpPr>
        <p:sp>
          <p:nvSpPr>
            <p:cNvPr id="5" name="Rectangle 4"/>
            <p:cNvSpPr/>
            <p:nvPr/>
          </p:nvSpPr>
          <p:spPr>
            <a:xfrm>
              <a:off x="0" y="0"/>
              <a:ext cx="9144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0" y="0"/>
              <a:ext cx="3143250" cy="5181600"/>
            </a:xfrm>
            <a:prstGeom prst="rect">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0" y="5181600"/>
              <a:ext cx="9144000" cy="1676400"/>
            </a:xfrm>
            <a:prstGeom prst="rect">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 name="Rectangle 10"/>
          <p:cNvSpPr/>
          <p:nvPr/>
        </p:nvSpPr>
        <p:spPr>
          <a:xfrm>
            <a:off x="5423495" y="95250"/>
            <a:ext cx="1649811" cy="707886"/>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000" b="1" dirty="0" smtClean="0">
                <a:ln w="11430"/>
                <a:effectLst>
                  <a:outerShdw blurRad="80000" dist="40000" dir="5040000" algn="tl">
                    <a:srgbClr val="000000">
                      <a:alpha val="30000"/>
                    </a:srgbClr>
                  </a:outerShdw>
                </a:effectLst>
                <a:latin typeface="Comic Sans MS" pitchFamily="66" charset="0"/>
              </a:rPr>
              <a:t>Notes</a:t>
            </a:r>
            <a:endParaRPr lang="en-US" sz="4000" b="1" dirty="0">
              <a:ln w="11430"/>
              <a:effectLst>
                <a:outerShdw blurRad="80000" dist="40000" dir="5040000" algn="tl">
                  <a:srgbClr val="000000">
                    <a:alpha val="30000"/>
                  </a:srgbClr>
                </a:outerShdw>
              </a:effectLst>
              <a:latin typeface="Comic Sans MS" pitchFamily="66" charset="0"/>
            </a:endParaRPr>
          </a:p>
        </p:txBody>
      </p:sp>
      <p:sp>
        <p:nvSpPr>
          <p:cNvPr id="15" name="Rectangle 14"/>
          <p:cNvSpPr/>
          <p:nvPr/>
        </p:nvSpPr>
        <p:spPr>
          <a:xfrm>
            <a:off x="0" y="5181600"/>
            <a:ext cx="2420856" cy="707886"/>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000" b="1" dirty="0" smtClean="0">
                <a:ln w="11430"/>
                <a:effectLst>
                  <a:outerShdw blurRad="80000" dist="40000" dir="5040000" algn="tl">
                    <a:srgbClr val="000000">
                      <a:alpha val="30000"/>
                    </a:srgbClr>
                  </a:outerShdw>
                </a:effectLst>
                <a:latin typeface="Comic Sans MS" pitchFamily="66" charset="0"/>
              </a:rPr>
              <a:t>Summary</a:t>
            </a:r>
            <a:endParaRPr lang="en-US" sz="4000" b="1" dirty="0">
              <a:ln w="11430"/>
              <a:effectLst>
                <a:outerShdw blurRad="80000" dist="40000" dir="5040000" algn="tl">
                  <a:srgbClr val="000000">
                    <a:alpha val="30000"/>
                  </a:srgbClr>
                </a:outerShdw>
              </a:effectLst>
              <a:latin typeface="Comic Sans MS" pitchFamily="66" charset="0"/>
            </a:endParaRPr>
          </a:p>
        </p:txBody>
      </p:sp>
      <p:sp>
        <p:nvSpPr>
          <p:cNvPr id="16" name="Rectangle 15"/>
          <p:cNvSpPr/>
          <p:nvPr/>
        </p:nvSpPr>
        <p:spPr>
          <a:xfrm>
            <a:off x="943369" y="95250"/>
            <a:ext cx="1305165" cy="707886"/>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000" b="1" dirty="0" smtClean="0">
                <a:ln w="11430"/>
                <a:effectLst>
                  <a:outerShdw blurRad="80000" dist="40000" dir="5040000" algn="tl">
                    <a:srgbClr val="000000">
                      <a:alpha val="30000"/>
                    </a:srgbClr>
                  </a:outerShdw>
                </a:effectLst>
                <a:latin typeface="Comic Sans MS" pitchFamily="66" charset="0"/>
              </a:rPr>
              <a:t>Cues</a:t>
            </a:r>
            <a:endParaRPr lang="en-US" sz="4000" b="1" dirty="0">
              <a:ln w="11430"/>
              <a:effectLst>
                <a:outerShdw blurRad="80000" dist="40000" dir="5040000" algn="tl">
                  <a:srgbClr val="000000">
                    <a:alpha val="30000"/>
                  </a:srgbClr>
                </a:outerShdw>
              </a:effectLst>
              <a:latin typeface="Comic Sans MS" pitchFamily="66" charset="0"/>
            </a:endParaRPr>
          </a:p>
        </p:txBody>
      </p:sp>
      <p:sp>
        <p:nvSpPr>
          <p:cNvPr id="17" name="TextBox 16"/>
          <p:cNvSpPr txBox="1"/>
          <p:nvPr/>
        </p:nvSpPr>
        <p:spPr>
          <a:xfrm>
            <a:off x="81956" y="5864721"/>
            <a:ext cx="8754450" cy="923330"/>
          </a:xfrm>
          <a:prstGeom prst="rect">
            <a:avLst/>
          </a:prstGeom>
          <a:noFill/>
        </p:spPr>
        <p:txBody>
          <a:bodyPr wrap="square" rtlCol="0">
            <a:spAutoFit/>
          </a:bodyPr>
          <a:lstStyle/>
          <a:p>
            <a:r>
              <a:rPr lang="en-US" b="1" dirty="0" smtClean="0">
                <a:latin typeface="Comic Sans MS" pitchFamily="66" charset="0"/>
              </a:rPr>
              <a:t>Judaism is a </a:t>
            </a:r>
            <a:r>
              <a:rPr lang="en-US" b="1" dirty="0" err="1" smtClean="0">
                <a:latin typeface="Comic Sans MS" pitchFamily="66" charset="0"/>
              </a:rPr>
              <a:t>monothesitc</a:t>
            </a:r>
            <a:r>
              <a:rPr lang="en-US" b="1" dirty="0" smtClean="0">
                <a:latin typeface="Comic Sans MS" pitchFamily="66" charset="0"/>
              </a:rPr>
              <a:t> religion practiced by the Jews. The religion was founded by Abraham. Jews follow behavioral and ethical rules, including the 10 Commandments, recorded in the Torah, as delivered to Moses from God.</a:t>
            </a:r>
            <a:endParaRPr lang="en-US" b="1" dirty="0">
              <a:latin typeface="Comic Sans MS" pitchFamily="66" charset="0"/>
            </a:endParaRPr>
          </a:p>
        </p:txBody>
      </p:sp>
      <p:sp>
        <p:nvSpPr>
          <p:cNvPr id="22" name="TextBox 21"/>
          <p:cNvSpPr txBox="1"/>
          <p:nvPr/>
        </p:nvSpPr>
        <p:spPr>
          <a:xfrm>
            <a:off x="138489" y="898386"/>
            <a:ext cx="2914923" cy="4154984"/>
          </a:xfrm>
          <a:prstGeom prst="rect">
            <a:avLst/>
          </a:prstGeom>
          <a:noFill/>
        </p:spPr>
        <p:txBody>
          <a:bodyPr wrap="square" rtlCol="0">
            <a:spAutoFit/>
          </a:bodyPr>
          <a:lstStyle/>
          <a:p>
            <a:pPr marL="342900" indent="-342900">
              <a:buFont typeface="Arial" pitchFamily="34" charset="0"/>
              <a:buChar char="•"/>
            </a:pPr>
            <a:r>
              <a:rPr lang="en-US" sz="2400" b="1" dirty="0" smtClean="0">
                <a:latin typeface="Comic Sans MS" pitchFamily="66" charset="0"/>
              </a:rPr>
              <a:t>Describe Judaism’s founding.</a:t>
            </a:r>
            <a:endParaRPr lang="en-US" sz="2400" b="1" dirty="0">
              <a:latin typeface="Comic Sans MS" pitchFamily="66" charset="0"/>
            </a:endParaRPr>
          </a:p>
          <a:p>
            <a:pPr marL="342900" indent="-342900">
              <a:buFont typeface="Arial" pitchFamily="34" charset="0"/>
              <a:buChar char="•"/>
            </a:pPr>
            <a:endParaRPr lang="en-US" sz="2400" b="1" dirty="0" smtClean="0">
              <a:latin typeface="Comic Sans MS" pitchFamily="66" charset="0"/>
            </a:endParaRPr>
          </a:p>
          <a:p>
            <a:pPr marL="342900" indent="-342900">
              <a:buFont typeface="Arial" pitchFamily="34" charset="0"/>
              <a:buChar char="•"/>
            </a:pPr>
            <a:endParaRPr lang="en-US" sz="2400" b="1" dirty="0">
              <a:latin typeface="Comic Sans MS" pitchFamily="66" charset="0"/>
            </a:endParaRPr>
          </a:p>
          <a:p>
            <a:pPr marL="342900" indent="-342900">
              <a:buFont typeface="Arial" pitchFamily="34" charset="0"/>
              <a:buChar char="•"/>
            </a:pPr>
            <a:r>
              <a:rPr lang="en-US" sz="2400" b="1" dirty="0" smtClean="0">
                <a:latin typeface="Comic Sans MS" pitchFamily="66" charset="0"/>
              </a:rPr>
              <a:t>Define: 10 Commandments</a:t>
            </a:r>
          </a:p>
          <a:p>
            <a:pPr marL="342900" indent="-342900">
              <a:buFont typeface="Arial" pitchFamily="34" charset="0"/>
              <a:buChar char="•"/>
            </a:pPr>
            <a:endParaRPr lang="en-US" sz="2400" b="1" dirty="0">
              <a:latin typeface="Comic Sans MS" pitchFamily="66" charset="0"/>
            </a:endParaRPr>
          </a:p>
          <a:p>
            <a:pPr marL="342900" indent="-342900">
              <a:buFont typeface="Arial" pitchFamily="34" charset="0"/>
              <a:buChar char="•"/>
            </a:pPr>
            <a:r>
              <a:rPr lang="en-US" sz="2400" b="1" dirty="0" smtClean="0">
                <a:latin typeface="Comic Sans MS" pitchFamily="66" charset="0"/>
              </a:rPr>
              <a:t>Summarize the major beliefs of Judaism</a:t>
            </a:r>
          </a:p>
        </p:txBody>
      </p:sp>
      <p:sp>
        <p:nvSpPr>
          <p:cNvPr id="3" name="Rectangle 2"/>
          <p:cNvSpPr/>
          <p:nvPr/>
        </p:nvSpPr>
        <p:spPr>
          <a:xfrm>
            <a:off x="3813192" y="3160543"/>
            <a:ext cx="2663808" cy="384930"/>
          </a:xfrm>
          <a:prstGeom prst="rect">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p:cNvSpPr txBox="1"/>
          <p:nvPr/>
        </p:nvSpPr>
        <p:spPr>
          <a:xfrm>
            <a:off x="3390627" y="915651"/>
            <a:ext cx="5448491" cy="4524315"/>
          </a:xfrm>
          <a:prstGeom prst="rect">
            <a:avLst/>
          </a:prstGeom>
          <a:noFill/>
        </p:spPr>
        <p:txBody>
          <a:bodyPr wrap="square" rtlCol="0">
            <a:spAutoFit/>
          </a:bodyPr>
          <a:lstStyle/>
          <a:p>
            <a:r>
              <a:rPr lang="en-US" sz="2400" b="1" dirty="0" smtClean="0">
                <a:latin typeface="Comic Sans MS" pitchFamily="66" charset="0"/>
              </a:rPr>
              <a:t>Judaism</a:t>
            </a:r>
          </a:p>
          <a:p>
            <a:pPr marL="342900" indent="-342900">
              <a:buFont typeface="Arial" pitchFamily="34" charset="0"/>
              <a:buChar char="•"/>
            </a:pPr>
            <a:r>
              <a:rPr lang="en-US" sz="2400" b="1" dirty="0" smtClean="0">
                <a:latin typeface="Comic Sans MS" pitchFamily="66" charset="0"/>
              </a:rPr>
              <a:t>Founding</a:t>
            </a:r>
          </a:p>
          <a:p>
            <a:pPr marL="800100" lvl="1" indent="-342900">
              <a:buFont typeface="Arial" pitchFamily="34" charset="0"/>
              <a:buChar char="•"/>
            </a:pPr>
            <a:r>
              <a:rPr lang="en-US" sz="2400" b="1" dirty="0">
                <a:latin typeface="Comic Sans MS" pitchFamily="66" charset="0"/>
              </a:rPr>
              <a:t>4,000 </a:t>
            </a:r>
            <a:r>
              <a:rPr lang="en-US" sz="2400" b="1" dirty="0" err="1" smtClean="0">
                <a:latin typeface="Comic Sans MS" pitchFamily="66" charset="0"/>
              </a:rPr>
              <a:t>yrs</a:t>
            </a:r>
            <a:r>
              <a:rPr lang="en-US" sz="2400" b="1" dirty="0" smtClean="0">
                <a:latin typeface="Comic Sans MS" pitchFamily="66" charset="0"/>
              </a:rPr>
              <a:t> ago </a:t>
            </a:r>
            <a:r>
              <a:rPr lang="en-US" sz="2400" b="1" dirty="0">
                <a:latin typeface="Comic Sans MS" pitchFamily="66" charset="0"/>
              </a:rPr>
              <a:t>in Fertile Crescent</a:t>
            </a:r>
          </a:p>
          <a:p>
            <a:pPr marL="800100" lvl="1" indent="-342900">
              <a:buFont typeface="Arial" pitchFamily="34" charset="0"/>
              <a:buChar char="•"/>
            </a:pPr>
            <a:r>
              <a:rPr lang="en-US" sz="2400" b="1" dirty="0">
                <a:latin typeface="Comic Sans MS" pitchFamily="66" charset="0"/>
              </a:rPr>
              <a:t>Founded by Abraham</a:t>
            </a:r>
          </a:p>
          <a:p>
            <a:pPr marL="800100" lvl="1" indent="-342900">
              <a:buFont typeface="Arial" pitchFamily="34" charset="0"/>
              <a:buChar char="•"/>
            </a:pPr>
            <a:r>
              <a:rPr lang="en-US" sz="2400" b="1" dirty="0">
                <a:latin typeface="Comic Sans MS" pitchFamily="66" charset="0"/>
              </a:rPr>
              <a:t>Jerusalem, </a:t>
            </a:r>
            <a:r>
              <a:rPr lang="en-US" sz="2400" b="1" dirty="0" smtClean="0">
                <a:latin typeface="Comic Sans MS" pitchFamily="66" charset="0"/>
              </a:rPr>
              <a:t>Israel</a:t>
            </a:r>
          </a:p>
          <a:p>
            <a:pPr marL="342900" indent="-342900">
              <a:buFont typeface="Arial" pitchFamily="34" charset="0"/>
              <a:buChar char="•"/>
            </a:pPr>
            <a:r>
              <a:rPr lang="en-US" sz="2400" b="1" dirty="0" smtClean="0">
                <a:latin typeface="Comic Sans MS" pitchFamily="66" charset="0"/>
              </a:rPr>
              <a:t>10 Commandments – rules for behavior</a:t>
            </a:r>
          </a:p>
          <a:p>
            <a:pPr marL="800100" lvl="1" indent="-342900">
              <a:buFont typeface="Arial" pitchFamily="34" charset="0"/>
              <a:buChar char="•"/>
            </a:pPr>
            <a:r>
              <a:rPr lang="en-US" sz="2400" b="1" dirty="0" smtClean="0">
                <a:latin typeface="Comic Sans MS" pitchFamily="66" charset="0"/>
              </a:rPr>
              <a:t>Moses got them from God</a:t>
            </a:r>
          </a:p>
          <a:p>
            <a:pPr marL="800100" lvl="1" indent="-342900">
              <a:buFont typeface="Arial" pitchFamily="34" charset="0"/>
              <a:buChar char="•"/>
            </a:pPr>
            <a:r>
              <a:rPr lang="en-US" sz="2400" b="1" dirty="0" smtClean="0">
                <a:latin typeface="Comic Sans MS" pitchFamily="66" charset="0"/>
              </a:rPr>
              <a:t>If Jews follow </a:t>
            </a:r>
            <a:r>
              <a:rPr lang="en-US" sz="2400" b="1" dirty="0" smtClean="0">
                <a:latin typeface="Comic Sans MS" pitchFamily="66" charset="0"/>
                <a:sym typeface="Wingdings" pitchFamily="2" charset="2"/>
              </a:rPr>
              <a:t> </a:t>
            </a:r>
            <a:r>
              <a:rPr lang="en-US" sz="2400" b="1" dirty="0" smtClean="0">
                <a:latin typeface="Comic Sans MS" pitchFamily="66" charset="0"/>
              </a:rPr>
              <a:t>messiah will reappear</a:t>
            </a:r>
          </a:p>
          <a:p>
            <a:pPr lvl="1"/>
            <a:endParaRPr lang="en-US" sz="2400" b="1" dirty="0">
              <a:latin typeface="Comic Sans MS" pitchFamily="66" charset="0"/>
            </a:endParaRPr>
          </a:p>
        </p:txBody>
      </p:sp>
      <p:grpSp>
        <p:nvGrpSpPr>
          <p:cNvPr id="9" name="Group 8"/>
          <p:cNvGrpSpPr/>
          <p:nvPr/>
        </p:nvGrpSpPr>
        <p:grpSpPr>
          <a:xfrm>
            <a:off x="0" y="0"/>
            <a:ext cx="9144000" cy="6858000"/>
            <a:chOff x="0" y="0"/>
            <a:chExt cx="9144000" cy="6858000"/>
          </a:xfrm>
        </p:grpSpPr>
        <p:sp>
          <p:nvSpPr>
            <p:cNvPr id="23" name="Rectangle 22"/>
            <p:cNvSpPr/>
            <p:nvPr/>
          </p:nvSpPr>
          <p:spPr>
            <a:xfrm>
              <a:off x="3143250" y="0"/>
              <a:ext cx="6000750" cy="51816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0" y="5181600"/>
              <a:ext cx="9144000" cy="16764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9654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1000"/>
                                        <p:tgtEl>
                                          <p:spTgt spid="22"/>
                                        </p:tgtEl>
                                      </p:cBhvr>
                                    </p:animEffect>
                                    <p:anim calcmode="lin" valueType="num">
                                      <p:cBhvr>
                                        <p:cTn id="15" dur="1000" fill="hold"/>
                                        <p:tgtEl>
                                          <p:spTgt spid="22"/>
                                        </p:tgtEl>
                                        <p:attrNameLst>
                                          <p:attrName>ppt_x</p:attrName>
                                        </p:attrNameLst>
                                      </p:cBhvr>
                                      <p:tavLst>
                                        <p:tav tm="0">
                                          <p:val>
                                            <p:strVal val="#ppt_x"/>
                                          </p:val>
                                        </p:tav>
                                        <p:tav tm="100000">
                                          <p:val>
                                            <p:strVal val="#ppt_x"/>
                                          </p:val>
                                        </p:tav>
                                      </p:tavLst>
                                    </p:anim>
                                    <p:anim calcmode="lin" valueType="num">
                                      <p:cBhvr>
                                        <p:cTn id="1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ppt_x"/>
                                          </p:val>
                                        </p:tav>
                                        <p:tav tm="100000">
                                          <p:val>
                                            <p:strVal val="#ppt_x"/>
                                          </p:val>
                                        </p:tav>
                                      </p:tavLst>
                                    </p:anim>
                                    <p:anim calcmode="lin" valueType="num">
                                      <p:cBhvr additive="base">
                                        <p:cTn id="2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2"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a:gsLst>
              <a:gs pos="0">
                <a:schemeClr val="bg1"/>
              </a:gs>
              <a:gs pos="0">
                <a:schemeClr val="bg1"/>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9441" t="34635" r="32226" b="19010"/>
          <a:stretch/>
        </p:blipFill>
        <p:spPr bwMode="auto">
          <a:xfrm>
            <a:off x="1085850" y="228597"/>
            <a:ext cx="7105650" cy="6444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ight Arrow 4"/>
          <p:cNvSpPr/>
          <p:nvPr/>
        </p:nvSpPr>
        <p:spPr>
          <a:xfrm>
            <a:off x="152400" y="4762500"/>
            <a:ext cx="895350" cy="40005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ight Arrow 6"/>
          <p:cNvSpPr/>
          <p:nvPr/>
        </p:nvSpPr>
        <p:spPr>
          <a:xfrm>
            <a:off x="152400" y="5867400"/>
            <a:ext cx="895350" cy="40005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ight Arrow 7"/>
          <p:cNvSpPr/>
          <p:nvPr/>
        </p:nvSpPr>
        <p:spPr>
          <a:xfrm>
            <a:off x="190500" y="3657600"/>
            <a:ext cx="895350" cy="40005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6492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80">
                                          <p:stCondLst>
                                            <p:cond delay="0"/>
                                          </p:stCondLst>
                                        </p:cTn>
                                        <p:tgtEl>
                                          <p:spTgt spid="5"/>
                                        </p:tgtEl>
                                      </p:cBhvr>
                                    </p:animEffect>
                                    <p:anim calcmode="lin" valueType="num">
                                      <p:cBhvr>
                                        <p:cTn id="2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gtEl>
                                      </p:cBhvr>
                                      <p:to x="100000" y="60000"/>
                                    </p:animScale>
                                    <p:animScale>
                                      <p:cBhvr>
                                        <p:cTn id="32" dur="166" decel="50000">
                                          <p:stCondLst>
                                            <p:cond delay="676"/>
                                          </p:stCondLst>
                                        </p:cTn>
                                        <p:tgtEl>
                                          <p:spTgt spid="5"/>
                                        </p:tgtEl>
                                      </p:cBhvr>
                                      <p:to x="100000" y="100000"/>
                                    </p:animScale>
                                    <p:animScale>
                                      <p:cBhvr>
                                        <p:cTn id="33" dur="26">
                                          <p:stCondLst>
                                            <p:cond delay="1312"/>
                                          </p:stCondLst>
                                        </p:cTn>
                                        <p:tgtEl>
                                          <p:spTgt spid="5"/>
                                        </p:tgtEl>
                                      </p:cBhvr>
                                      <p:to x="100000" y="80000"/>
                                    </p:animScale>
                                    <p:animScale>
                                      <p:cBhvr>
                                        <p:cTn id="34" dur="166" decel="50000">
                                          <p:stCondLst>
                                            <p:cond delay="1338"/>
                                          </p:stCondLst>
                                        </p:cTn>
                                        <p:tgtEl>
                                          <p:spTgt spid="5"/>
                                        </p:tgtEl>
                                      </p:cBhvr>
                                      <p:to x="100000" y="100000"/>
                                    </p:animScale>
                                    <p:animScale>
                                      <p:cBhvr>
                                        <p:cTn id="35" dur="26">
                                          <p:stCondLst>
                                            <p:cond delay="1642"/>
                                          </p:stCondLst>
                                        </p:cTn>
                                        <p:tgtEl>
                                          <p:spTgt spid="5"/>
                                        </p:tgtEl>
                                      </p:cBhvr>
                                      <p:to x="100000" y="90000"/>
                                    </p:animScale>
                                    <p:animScale>
                                      <p:cBhvr>
                                        <p:cTn id="36" dur="166" decel="50000">
                                          <p:stCondLst>
                                            <p:cond delay="1668"/>
                                          </p:stCondLst>
                                        </p:cTn>
                                        <p:tgtEl>
                                          <p:spTgt spid="5"/>
                                        </p:tgtEl>
                                      </p:cBhvr>
                                      <p:to x="100000" y="100000"/>
                                    </p:animScale>
                                    <p:animScale>
                                      <p:cBhvr>
                                        <p:cTn id="37" dur="26">
                                          <p:stCondLst>
                                            <p:cond delay="1808"/>
                                          </p:stCondLst>
                                        </p:cTn>
                                        <p:tgtEl>
                                          <p:spTgt spid="5"/>
                                        </p:tgtEl>
                                      </p:cBhvr>
                                      <p:to x="100000" y="95000"/>
                                    </p:animScale>
                                    <p:animScale>
                                      <p:cBhvr>
                                        <p:cTn id="38"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58813" y="456252"/>
            <a:ext cx="7824788" cy="1323041"/>
          </a:xfrm>
        </p:spPr>
        <p:txBody>
          <a:bodyPr/>
          <a:lstStyle/>
          <a:p>
            <a:r>
              <a:rPr lang="en-US" b="1" dirty="0" smtClean="0"/>
              <a:t>It’s cool. For real.</a:t>
            </a:r>
            <a:endParaRPr lang="en-US" b="1" dirty="0"/>
          </a:p>
        </p:txBody>
      </p:sp>
      <p:pic>
        <p:nvPicPr>
          <p:cNvPr id="5122" name="Picture 2" descr="http://cache.ohinternet.com/images/e/ef/Youtube_logo.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3150" y="2149473"/>
            <a:ext cx="6954542" cy="4022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40304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571500" y="497202"/>
            <a:ext cx="9312609" cy="1470025"/>
          </a:xfrm>
          <a:prstGeom prst="rect">
            <a:avLst/>
          </a:prstGeom>
          <a:effectLst/>
        </p:spPr>
        <p:txBody>
          <a:bodyPr vert="horz" lIns="91440" tIns="0" rIns="91440" bIns="0" rtlCol="0" anchor="b" anchorCtr="0">
            <a:noAutofit/>
          </a:bodyPr>
          <a:lstStyle>
            <a:lvl1pPr algn="r" defTabSz="914400" rtl="0" eaLnBrk="1" latinLnBrk="0" hangingPunct="1">
              <a:lnSpc>
                <a:spcPts val="5400"/>
              </a:lnSpc>
              <a:spcBef>
                <a:spcPct val="0"/>
              </a:spcBef>
              <a:buNone/>
              <a:defRPr sz="5200" kern="1200">
                <a:solidFill>
                  <a:schemeClr val="bg1"/>
                </a:solidFill>
                <a:effectLst>
                  <a:outerShdw blurRad="50800" dist="38100" dir="2700000" algn="tl" rotWithShape="0">
                    <a:prstClr val="black">
                      <a:alpha val="40000"/>
                    </a:prstClr>
                  </a:outerShdw>
                </a:effectLst>
                <a:latin typeface="Comic Sans MS"/>
                <a:ea typeface="+mj-ea"/>
                <a:cs typeface="Comic Sans MS"/>
              </a:defRPr>
            </a:lvl1pPr>
          </a:lstStyle>
          <a:p>
            <a:r>
              <a:rPr lang="en-US" dirty="0" smtClean="0"/>
              <a:t>Higher Level Thinking Questions</a:t>
            </a:r>
            <a:endParaRPr lang="en-US" dirty="0"/>
          </a:p>
        </p:txBody>
      </p:sp>
      <p:sp>
        <p:nvSpPr>
          <p:cNvPr id="6" name="Subtitle 2"/>
          <p:cNvSpPr txBox="1">
            <a:spLocks/>
          </p:cNvSpPr>
          <p:nvPr/>
        </p:nvSpPr>
        <p:spPr>
          <a:xfrm>
            <a:off x="416258" y="2183872"/>
            <a:ext cx="11851942" cy="5389248"/>
          </a:xfrm>
          <a:prstGeom prst="rect">
            <a:avLst/>
          </a:prstGeom>
        </p:spPr>
        <p:txBody>
          <a:bodyPr vert="horz" lIns="91440" tIns="45720" rIns="91440" bIns="45720" rtlCol="0">
            <a:normAutofit/>
          </a:bodyPr>
          <a:lstStyle>
            <a:lvl1pPr marL="282575" indent="-282575" algn="l" defTabSz="914400" rtl="0" eaLnBrk="1" latinLnBrk="0" hangingPunct="1">
              <a:spcBef>
                <a:spcPts val="1800"/>
              </a:spcBef>
              <a:buClr>
                <a:schemeClr val="accent1"/>
              </a:buClr>
              <a:buSzPct val="75000"/>
              <a:buFont typeface="Wingdings" pitchFamily="2" charset="2"/>
              <a:buChar char="n"/>
              <a:defRPr sz="2000" kern="1200">
                <a:solidFill>
                  <a:schemeClr val="tx1">
                    <a:lumMod val="85000"/>
                    <a:lumOff val="15000"/>
                  </a:schemeClr>
                </a:solidFill>
                <a:latin typeface="Comic Sans MS"/>
                <a:ea typeface="+mn-ea"/>
                <a:cs typeface="Comic Sans MS"/>
              </a:defRPr>
            </a:lvl1pPr>
            <a:lvl2pPr marL="577850" indent="-2952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Comic Sans MS"/>
                <a:ea typeface="+mn-ea"/>
                <a:cs typeface="Comic Sans MS"/>
              </a:defRPr>
            </a:lvl2pPr>
            <a:lvl3pPr marL="860425"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Comic Sans MS"/>
                <a:ea typeface="+mn-ea"/>
                <a:cs typeface="Comic Sans MS"/>
              </a:defRPr>
            </a:lvl3pPr>
            <a:lvl4pPr marL="1143000"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Comic Sans MS"/>
                <a:ea typeface="+mn-ea"/>
                <a:cs typeface="Comic Sans MS"/>
              </a:defRPr>
            </a:lvl4pPr>
            <a:lvl5pPr marL="1425575"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Comic Sans MS"/>
                <a:ea typeface="+mn-ea"/>
                <a:cs typeface="Comic Sans M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spcBef>
                <a:spcPts val="0"/>
              </a:spcBef>
            </a:pPr>
            <a:r>
              <a:rPr lang="en-US" sz="1700" b="1" dirty="0" smtClean="0"/>
              <a:t>Categorize</a:t>
            </a:r>
            <a:r>
              <a:rPr lang="en-US" sz="1700" dirty="0" smtClean="0"/>
              <a:t> – put into different categories</a:t>
            </a:r>
          </a:p>
          <a:p>
            <a:pPr>
              <a:lnSpc>
                <a:spcPct val="150000"/>
              </a:lnSpc>
              <a:spcBef>
                <a:spcPts val="0"/>
              </a:spcBef>
            </a:pPr>
            <a:r>
              <a:rPr lang="en-US" sz="1700" b="1" dirty="0" smtClean="0"/>
              <a:t>Compare</a:t>
            </a:r>
            <a:r>
              <a:rPr lang="en-US" sz="1700" dirty="0" smtClean="0"/>
              <a:t> - how it is the same or different </a:t>
            </a:r>
          </a:p>
          <a:p>
            <a:pPr>
              <a:lnSpc>
                <a:spcPct val="150000"/>
              </a:lnSpc>
              <a:spcBef>
                <a:spcPts val="0"/>
              </a:spcBef>
            </a:pPr>
            <a:r>
              <a:rPr lang="en-US" sz="1700" b="1" dirty="0" smtClean="0"/>
              <a:t>Connect</a:t>
            </a:r>
            <a:r>
              <a:rPr lang="en-US" sz="1700" dirty="0" smtClean="0"/>
              <a:t> – link things you don’t know with things you do know  (like to real life)</a:t>
            </a:r>
          </a:p>
          <a:p>
            <a:pPr>
              <a:lnSpc>
                <a:spcPct val="150000"/>
              </a:lnSpc>
              <a:spcBef>
                <a:spcPts val="0"/>
              </a:spcBef>
            </a:pPr>
            <a:r>
              <a:rPr lang="en-US" sz="1700" b="1" dirty="0" smtClean="0"/>
              <a:t>Contrast</a:t>
            </a:r>
            <a:r>
              <a:rPr lang="en-US" sz="1700" dirty="0" smtClean="0"/>
              <a:t> - how it is different </a:t>
            </a:r>
          </a:p>
          <a:p>
            <a:pPr>
              <a:lnSpc>
                <a:spcPct val="150000"/>
              </a:lnSpc>
              <a:spcBef>
                <a:spcPts val="0"/>
              </a:spcBef>
            </a:pPr>
            <a:r>
              <a:rPr lang="en-US" sz="1700" b="1" dirty="0" smtClean="0"/>
              <a:t>Describe</a:t>
            </a:r>
            <a:r>
              <a:rPr lang="en-US" sz="1700" dirty="0" smtClean="0"/>
              <a:t> - explain, tell – use who, what, where, when, why and/or how </a:t>
            </a:r>
          </a:p>
          <a:p>
            <a:pPr>
              <a:lnSpc>
                <a:spcPct val="150000"/>
              </a:lnSpc>
              <a:spcBef>
                <a:spcPts val="0"/>
              </a:spcBef>
            </a:pPr>
            <a:r>
              <a:rPr lang="en-US" sz="1700" b="1" dirty="0" smtClean="0"/>
              <a:t>Diagram</a:t>
            </a:r>
            <a:r>
              <a:rPr lang="en-US" sz="1700" dirty="0" smtClean="0"/>
              <a:t> – draw a picture that explains how something works</a:t>
            </a:r>
          </a:p>
          <a:p>
            <a:pPr>
              <a:lnSpc>
                <a:spcPct val="150000"/>
              </a:lnSpc>
              <a:spcBef>
                <a:spcPts val="0"/>
              </a:spcBef>
            </a:pPr>
            <a:r>
              <a:rPr lang="en-US" sz="1700" b="1" dirty="0" smtClean="0"/>
              <a:t>Explain</a:t>
            </a:r>
            <a:r>
              <a:rPr lang="en-US" sz="1700" dirty="0" smtClean="0"/>
              <a:t> - tell how and why about a subject, tell how it works, describe </a:t>
            </a:r>
          </a:p>
          <a:p>
            <a:pPr>
              <a:lnSpc>
                <a:spcPct val="150000"/>
              </a:lnSpc>
              <a:spcBef>
                <a:spcPts val="0"/>
              </a:spcBef>
            </a:pPr>
            <a:r>
              <a:rPr lang="en-US" sz="1700" b="1" dirty="0" smtClean="0"/>
              <a:t>Rank</a:t>
            </a:r>
            <a:r>
              <a:rPr lang="en-US" sz="1700" dirty="0" smtClean="0"/>
              <a:t> – put in a hierarchy </a:t>
            </a:r>
          </a:p>
          <a:p>
            <a:pPr>
              <a:lnSpc>
                <a:spcPct val="150000"/>
              </a:lnSpc>
              <a:spcBef>
                <a:spcPts val="0"/>
              </a:spcBef>
            </a:pPr>
            <a:r>
              <a:rPr lang="en-US" sz="1700" b="1" dirty="0" smtClean="0"/>
              <a:t>Summarize</a:t>
            </a:r>
            <a:r>
              <a:rPr lang="en-US" sz="1700" dirty="0" smtClean="0"/>
              <a:t> - re-tell briefly, tell in your own words, and tell like an ESPN clip </a:t>
            </a:r>
          </a:p>
          <a:p>
            <a:pPr>
              <a:lnSpc>
                <a:spcPct val="150000"/>
              </a:lnSpc>
              <a:spcBef>
                <a:spcPts val="0"/>
              </a:spcBef>
            </a:pPr>
            <a:r>
              <a:rPr lang="en-US" sz="1700" b="1" dirty="0" smtClean="0"/>
              <a:t>Trace</a:t>
            </a:r>
            <a:r>
              <a:rPr lang="en-US" sz="1700" dirty="0" smtClean="0"/>
              <a:t> - follow event from beginning to en</a:t>
            </a:r>
            <a:r>
              <a:rPr lang="en-US" dirty="0" smtClean="0"/>
              <a:t>d </a:t>
            </a:r>
            <a:endParaRPr lang="en-US" dirty="0"/>
          </a:p>
        </p:txBody>
      </p:sp>
    </p:spTree>
    <p:extLst>
      <p:ext uri="{BB962C8B-B14F-4D97-AF65-F5344CB8AC3E}">
        <p14:creationId xmlns:p14="http://schemas.microsoft.com/office/powerpoint/2010/main" val="37813833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Box 3"/>
          <p:cNvSpPr txBox="1"/>
          <p:nvPr/>
        </p:nvSpPr>
        <p:spPr>
          <a:xfrm>
            <a:off x="2844834" y="3545473"/>
            <a:ext cx="1936716" cy="338554"/>
          </a:xfrm>
          <a:prstGeom prst="rect">
            <a:avLst/>
          </a:prstGeom>
          <a:noFill/>
        </p:spPr>
        <p:txBody>
          <a:bodyPr wrap="square" rtlCol="0">
            <a:spAutoFit/>
          </a:bodyPr>
          <a:lstStyle/>
          <a:p>
            <a:r>
              <a:rPr lang="en-US" sz="1600" i="1" dirty="0" smtClean="0">
                <a:latin typeface="Arial" pitchFamily="34" charset="0"/>
                <a:cs typeface="Arial" pitchFamily="34" charset="0"/>
              </a:rPr>
              <a:t>While reading</a:t>
            </a:r>
            <a:endParaRPr lang="en-US" sz="1600" i="1" dirty="0">
              <a:latin typeface="Arial" pitchFamily="34" charset="0"/>
              <a:cs typeface="Arial" pitchFamily="34" charset="0"/>
            </a:endParaRPr>
          </a:p>
        </p:txBody>
      </p:sp>
      <p:grpSp>
        <p:nvGrpSpPr>
          <p:cNvPr id="8" name="Group 7"/>
          <p:cNvGrpSpPr/>
          <p:nvPr/>
        </p:nvGrpSpPr>
        <p:grpSpPr>
          <a:xfrm>
            <a:off x="0" y="0"/>
            <a:ext cx="9144000" cy="6858000"/>
            <a:chOff x="0" y="0"/>
            <a:chExt cx="9144000" cy="6858000"/>
          </a:xfrm>
        </p:grpSpPr>
        <p:sp>
          <p:nvSpPr>
            <p:cNvPr id="5" name="Rectangle 4"/>
            <p:cNvSpPr/>
            <p:nvPr/>
          </p:nvSpPr>
          <p:spPr>
            <a:xfrm>
              <a:off x="0" y="0"/>
              <a:ext cx="9144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0" y="0"/>
              <a:ext cx="3143250" cy="5181600"/>
            </a:xfrm>
            <a:prstGeom prst="rect">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0" y="5181600"/>
              <a:ext cx="9144000" cy="1676400"/>
            </a:xfrm>
            <a:prstGeom prst="rect">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 name="Rectangle 10"/>
          <p:cNvSpPr/>
          <p:nvPr/>
        </p:nvSpPr>
        <p:spPr>
          <a:xfrm>
            <a:off x="5423495" y="95250"/>
            <a:ext cx="1649811" cy="707886"/>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000" b="1" dirty="0" smtClean="0">
                <a:ln w="11430"/>
                <a:effectLst>
                  <a:outerShdw blurRad="80000" dist="40000" dir="5040000" algn="tl">
                    <a:srgbClr val="000000">
                      <a:alpha val="30000"/>
                    </a:srgbClr>
                  </a:outerShdw>
                </a:effectLst>
                <a:latin typeface="Comic Sans MS" pitchFamily="66" charset="0"/>
              </a:rPr>
              <a:t>Notes</a:t>
            </a:r>
            <a:endParaRPr lang="en-US" sz="4000" b="1" dirty="0">
              <a:ln w="11430"/>
              <a:effectLst>
                <a:outerShdw blurRad="80000" dist="40000" dir="5040000" algn="tl">
                  <a:srgbClr val="000000">
                    <a:alpha val="30000"/>
                  </a:srgbClr>
                </a:outerShdw>
              </a:effectLst>
              <a:latin typeface="Comic Sans MS" pitchFamily="66" charset="0"/>
            </a:endParaRPr>
          </a:p>
        </p:txBody>
      </p:sp>
      <p:sp>
        <p:nvSpPr>
          <p:cNvPr id="10" name="TextBox 9"/>
          <p:cNvSpPr txBox="1"/>
          <p:nvPr/>
        </p:nvSpPr>
        <p:spPr>
          <a:xfrm>
            <a:off x="3524250" y="1801379"/>
            <a:ext cx="5505450" cy="1384995"/>
          </a:xfrm>
          <a:prstGeom prst="rect">
            <a:avLst/>
          </a:prstGeom>
          <a:noFill/>
        </p:spPr>
        <p:txBody>
          <a:bodyPr wrap="square" rtlCol="0">
            <a:spAutoFit/>
          </a:bodyPr>
          <a:lstStyle/>
          <a:p>
            <a:r>
              <a:rPr lang="en-US" sz="2800" b="1" i="1" dirty="0" smtClean="0">
                <a:latin typeface="Comic Sans MS" pitchFamily="66" charset="0"/>
              </a:rPr>
              <a:t>Notes go on the right side.</a:t>
            </a:r>
          </a:p>
          <a:p>
            <a:r>
              <a:rPr lang="en-US" sz="2800" b="1" i="1" dirty="0" smtClean="0">
                <a:latin typeface="Comic Sans MS" pitchFamily="66" charset="0"/>
              </a:rPr>
              <a:t>Write what the teacher emphasize</a:t>
            </a:r>
          </a:p>
        </p:txBody>
      </p:sp>
      <p:sp>
        <p:nvSpPr>
          <p:cNvPr id="15" name="Rectangle 14"/>
          <p:cNvSpPr/>
          <p:nvPr/>
        </p:nvSpPr>
        <p:spPr>
          <a:xfrm>
            <a:off x="0" y="5181600"/>
            <a:ext cx="2420856" cy="707886"/>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000" b="1" dirty="0" smtClean="0">
                <a:ln w="11430"/>
                <a:effectLst>
                  <a:outerShdw blurRad="80000" dist="40000" dir="5040000" algn="tl">
                    <a:srgbClr val="000000">
                      <a:alpha val="30000"/>
                    </a:srgbClr>
                  </a:outerShdw>
                </a:effectLst>
                <a:latin typeface="Comic Sans MS" pitchFamily="66" charset="0"/>
              </a:rPr>
              <a:t>Summary</a:t>
            </a:r>
            <a:endParaRPr lang="en-US" sz="4000" b="1" dirty="0">
              <a:ln w="11430"/>
              <a:effectLst>
                <a:outerShdw blurRad="80000" dist="40000" dir="5040000" algn="tl">
                  <a:srgbClr val="000000">
                    <a:alpha val="30000"/>
                  </a:srgbClr>
                </a:outerShdw>
              </a:effectLst>
              <a:latin typeface="Comic Sans MS" pitchFamily="66" charset="0"/>
            </a:endParaRPr>
          </a:p>
        </p:txBody>
      </p:sp>
      <p:sp>
        <p:nvSpPr>
          <p:cNvPr id="16" name="Rectangle 15"/>
          <p:cNvSpPr/>
          <p:nvPr/>
        </p:nvSpPr>
        <p:spPr>
          <a:xfrm>
            <a:off x="943369" y="95250"/>
            <a:ext cx="1305165" cy="707886"/>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000" b="1" dirty="0" smtClean="0">
                <a:ln w="11430"/>
                <a:effectLst>
                  <a:outerShdw blurRad="80000" dist="40000" dir="5040000" algn="tl">
                    <a:srgbClr val="000000">
                      <a:alpha val="30000"/>
                    </a:srgbClr>
                  </a:outerShdw>
                </a:effectLst>
                <a:latin typeface="Comic Sans MS" pitchFamily="66" charset="0"/>
              </a:rPr>
              <a:t>Cues</a:t>
            </a:r>
            <a:endParaRPr lang="en-US" sz="4000" b="1" dirty="0">
              <a:ln w="11430"/>
              <a:effectLst>
                <a:outerShdw blurRad="80000" dist="40000" dir="5040000" algn="tl">
                  <a:srgbClr val="000000">
                    <a:alpha val="30000"/>
                  </a:srgbClr>
                </a:outerShdw>
              </a:effectLst>
              <a:latin typeface="Comic Sans MS" pitchFamily="66" charset="0"/>
            </a:endParaRPr>
          </a:p>
        </p:txBody>
      </p:sp>
      <p:sp>
        <p:nvSpPr>
          <p:cNvPr id="14" name="TextBox 13"/>
          <p:cNvSpPr txBox="1"/>
          <p:nvPr/>
        </p:nvSpPr>
        <p:spPr>
          <a:xfrm>
            <a:off x="6067425" y="4379862"/>
            <a:ext cx="2800350" cy="646331"/>
          </a:xfrm>
          <a:prstGeom prst="rect">
            <a:avLst/>
          </a:prstGeom>
          <a:noFill/>
        </p:spPr>
        <p:txBody>
          <a:bodyPr wrap="square" rtlCol="0">
            <a:spAutoFit/>
          </a:bodyPr>
          <a:lstStyle/>
          <a:p>
            <a:pPr algn="r"/>
            <a:r>
              <a:rPr lang="en-US" b="1" i="1" dirty="0" smtClean="0">
                <a:latin typeface="Comic Sans MS" pitchFamily="66" charset="0"/>
              </a:rPr>
              <a:t>When: During class / While reading</a:t>
            </a:r>
            <a:endParaRPr lang="en-US" b="1" i="1" dirty="0">
              <a:latin typeface="Comic Sans MS" pitchFamily="66" charset="0"/>
            </a:endParaRPr>
          </a:p>
        </p:txBody>
      </p:sp>
      <p:sp>
        <p:nvSpPr>
          <p:cNvPr id="19" name="TextBox 18"/>
          <p:cNvSpPr txBox="1"/>
          <p:nvPr/>
        </p:nvSpPr>
        <p:spPr>
          <a:xfrm>
            <a:off x="195776" y="4714815"/>
            <a:ext cx="2800350" cy="369332"/>
          </a:xfrm>
          <a:prstGeom prst="rect">
            <a:avLst/>
          </a:prstGeom>
          <a:noFill/>
        </p:spPr>
        <p:txBody>
          <a:bodyPr wrap="square" rtlCol="0">
            <a:spAutoFit/>
          </a:bodyPr>
          <a:lstStyle/>
          <a:p>
            <a:pPr algn="r"/>
            <a:r>
              <a:rPr lang="en-US" b="1" i="1" dirty="0" smtClean="0">
                <a:latin typeface="Comic Sans MS" pitchFamily="66" charset="0"/>
              </a:rPr>
              <a:t>When: Within 24 hours </a:t>
            </a:r>
            <a:endParaRPr lang="en-US" b="1" i="1" dirty="0">
              <a:latin typeface="Comic Sans MS" pitchFamily="66" charset="0"/>
            </a:endParaRPr>
          </a:p>
        </p:txBody>
      </p:sp>
      <p:sp>
        <p:nvSpPr>
          <p:cNvPr id="20" name="TextBox 19"/>
          <p:cNvSpPr txBox="1"/>
          <p:nvPr/>
        </p:nvSpPr>
        <p:spPr>
          <a:xfrm>
            <a:off x="2724785" y="5327302"/>
            <a:ext cx="6637337" cy="1384995"/>
          </a:xfrm>
          <a:prstGeom prst="rect">
            <a:avLst/>
          </a:prstGeom>
          <a:noFill/>
        </p:spPr>
        <p:txBody>
          <a:bodyPr wrap="square" rtlCol="0">
            <a:spAutoFit/>
          </a:bodyPr>
          <a:lstStyle/>
          <a:p>
            <a:r>
              <a:rPr lang="en-US" sz="2800" b="1" i="1" dirty="0" smtClean="0">
                <a:latin typeface="Comic Sans MS" pitchFamily="66" charset="0"/>
              </a:rPr>
              <a:t>I like my summary like a mini-skirt: short – enough, but still covers all the important stuff</a:t>
            </a:r>
          </a:p>
        </p:txBody>
      </p:sp>
      <p:sp>
        <p:nvSpPr>
          <p:cNvPr id="22" name="TextBox 21"/>
          <p:cNvSpPr txBox="1"/>
          <p:nvPr/>
        </p:nvSpPr>
        <p:spPr>
          <a:xfrm>
            <a:off x="138489" y="898386"/>
            <a:ext cx="2914923" cy="3539430"/>
          </a:xfrm>
          <a:prstGeom prst="rect">
            <a:avLst/>
          </a:prstGeom>
          <a:noFill/>
        </p:spPr>
        <p:txBody>
          <a:bodyPr wrap="square" rtlCol="0">
            <a:spAutoFit/>
          </a:bodyPr>
          <a:lstStyle/>
          <a:p>
            <a:r>
              <a:rPr lang="en-US" sz="3200" b="1" i="1" dirty="0" smtClean="0">
                <a:latin typeface="Comic Sans MS" pitchFamily="66" charset="0"/>
              </a:rPr>
              <a:t>Questions in the left column, go ahead try to guess what the teacher’s going to ask</a:t>
            </a:r>
          </a:p>
        </p:txBody>
      </p:sp>
      <p:sp>
        <p:nvSpPr>
          <p:cNvPr id="24" name="TextBox 23"/>
          <p:cNvSpPr txBox="1"/>
          <p:nvPr/>
        </p:nvSpPr>
        <p:spPr>
          <a:xfrm>
            <a:off x="44484" y="6069002"/>
            <a:ext cx="2800350" cy="646331"/>
          </a:xfrm>
          <a:prstGeom prst="rect">
            <a:avLst/>
          </a:prstGeom>
          <a:noFill/>
        </p:spPr>
        <p:txBody>
          <a:bodyPr wrap="square" rtlCol="0">
            <a:spAutoFit/>
          </a:bodyPr>
          <a:lstStyle/>
          <a:p>
            <a:r>
              <a:rPr lang="en-US" b="1" i="1" dirty="0" smtClean="0">
                <a:latin typeface="Comic Sans MS" pitchFamily="66" charset="0"/>
              </a:rPr>
              <a:t>When: Within </a:t>
            </a:r>
          </a:p>
          <a:p>
            <a:r>
              <a:rPr lang="en-US" b="1" i="1" dirty="0" smtClean="0">
                <a:latin typeface="Comic Sans MS" pitchFamily="66" charset="0"/>
              </a:rPr>
              <a:t>24 hours </a:t>
            </a:r>
            <a:endParaRPr lang="en-US" b="1" i="1" dirty="0">
              <a:latin typeface="Comic Sans MS" pitchFamily="66" charset="0"/>
            </a:endParaRPr>
          </a:p>
        </p:txBody>
      </p:sp>
    </p:spTree>
    <p:extLst>
      <p:ext uri="{BB962C8B-B14F-4D97-AF65-F5344CB8AC3E}">
        <p14:creationId xmlns:p14="http://schemas.microsoft.com/office/powerpoint/2010/main" val="3923955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0" grpId="0"/>
      <p:bldP spid="22" grpId="0"/>
    </p:bldLst>
  </p:timing>
</p:sld>
</file>

<file path=ppt/theme/theme1.xml><?xml version="1.0" encoding="utf-8"?>
<a:theme xmlns:a="http://schemas.openxmlformats.org/drawingml/2006/main" name="Codex">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Codex">
      <a:majorFont>
        <a:latin typeface="Calisto MT"/>
        <a:ea typeface=""/>
        <a:cs typeface=""/>
        <a:font script="Jpan" typeface="ＭＳ 明朝"/>
      </a:majorFont>
      <a:minorFont>
        <a:latin typeface="Calisto MT"/>
        <a:ea typeface=""/>
        <a:cs typeface=""/>
        <a:font script="Jpan" typeface="ＭＳ 明朝"/>
      </a:minorFont>
    </a:fontScheme>
    <a:fmtScheme name="Codex">
      <a:fillStyleLst>
        <a:solidFill>
          <a:schemeClr val="phClr"/>
        </a:solidFill>
        <a:gradFill rotWithShape="1">
          <a:gsLst>
            <a:gs pos="0">
              <a:schemeClr val="phClr">
                <a:tint val="100000"/>
                <a:shade val="60000"/>
                <a:satMod val="135000"/>
              </a:schemeClr>
            </a:gs>
            <a:gs pos="100000">
              <a:schemeClr val="phClr">
                <a:tint val="100000"/>
                <a:shade val="94000"/>
                <a:satMod val="135000"/>
              </a:schemeClr>
            </a:gs>
          </a:gsLst>
          <a:lin ang="16200000" scaled="1"/>
        </a:gradFill>
        <a:gradFill rotWithShape="1">
          <a:gsLst>
            <a:gs pos="0">
              <a:schemeClr val="phClr">
                <a:shade val="51000"/>
                <a:alpha val="90000"/>
                <a:satMod val="115000"/>
              </a:schemeClr>
            </a:gs>
            <a:gs pos="100000">
              <a:schemeClr val="phClr">
                <a:shade val="94000"/>
                <a:alpha val="90000"/>
                <a:satMod val="135000"/>
              </a:schemeClr>
            </a:gs>
          </a:gsLst>
          <a:lin ang="5400000" scaled="1"/>
        </a:gradFill>
      </a:fillStyleLst>
      <a:lnStyleLst>
        <a:ln w="15875" cap="flat" cmpd="sng" algn="ctr">
          <a:solidFill>
            <a:schemeClr val="phClr">
              <a:shade val="95000"/>
              <a:satMod val="105000"/>
            </a:schemeClr>
          </a:solidFill>
          <a:prstDash val="solid"/>
        </a:ln>
        <a:ln w="34925" cap="flat" cmpd="sng" algn="ctr">
          <a:solidFill>
            <a:schemeClr val="phClr"/>
          </a:solidFill>
          <a:prstDash val="solid"/>
        </a:ln>
        <a:ln w="34925" cap="flat" cmpd="sng" algn="ctr">
          <a:solidFill>
            <a:schemeClr val="phClr"/>
          </a:solidFill>
          <a:prstDash val="solid"/>
        </a:ln>
      </a:lnStyleLst>
      <a:effectStyleLst>
        <a:effectStyle>
          <a:effectLst/>
        </a:effectStyle>
        <a:effectStyle>
          <a:effectLst/>
        </a:effectStyle>
        <a:effectStyle>
          <a:effectLst>
            <a:outerShdw blurRad="50800" dist="12700" dir="5400000" rotWithShape="0">
              <a:srgbClr val="525252">
                <a:alpha val="85000"/>
              </a:srgbClr>
            </a:outerShdw>
          </a:effectLst>
          <a:scene3d>
            <a:camera prst="orthographicFront">
              <a:rot lat="0" lon="0" rev="0"/>
            </a:camera>
            <a:lightRig rig="sunrise" dir="t">
              <a:rot lat="0" lon="0" rev="6000000"/>
            </a:lightRig>
          </a:scene3d>
          <a:sp3d prstMaterial="matte">
            <a:bevelT w="50800" h="4445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Codex.thmx</Template>
  <TotalTime>584</TotalTime>
  <Words>698</Words>
  <Application>Microsoft Office PowerPoint</Application>
  <PresentationFormat>On-screen Show (4:3)</PresentationFormat>
  <Paragraphs>123</Paragraphs>
  <Slides>9</Slides>
  <Notes>7</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Codex</vt:lpstr>
      <vt:lpstr>Note Taking Style #2</vt:lpstr>
      <vt:lpstr>An endorsement.</vt:lpstr>
      <vt:lpstr>The basics.</vt:lpstr>
      <vt:lpstr>* you’er</vt:lpstr>
      <vt:lpstr>PowerPoint Presentation</vt:lpstr>
      <vt:lpstr>PowerPoint Presentation</vt:lpstr>
      <vt:lpstr>It’s cool. For real.</vt:lpstr>
      <vt:lpstr>PowerPoint Presentation</vt:lpstr>
      <vt:lpstr>PowerPoint Presentation</vt:lpstr>
    </vt:vector>
  </TitlesOfParts>
  <Company>Boces/BCSD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Note-Taking</dc:title>
  <dc:creator>Lindsay Cesari</dc:creator>
  <cp:lastModifiedBy>Baldwinsville Schools</cp:lastModifiedBy>
  <cp:revision>38</cp:revision>
  <cp:lastPrinted>2011-11-02T15:03:23Z</cp:lastPrinted>
  <dcterms:created xsi:type="dcterms:W3CDTF">2011-09-17T15:34:08Z</dcterms:created>
  <dcterms:modified xsi:type="dcterms:W3CDTF">2011-11-21T21:16:11Z</dcterms:modified>
</cp:coreProperties>
</file>