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9144000" cx="6858000"/>
  <p:notesSz cx="7102475" cy="9388475"/>
  <p:embeddedFontLst>
    <p:embeddedFont>
      <p:font typeface="Inder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9" roundtripDataSignature="AMtx7mhLLjx0ZB2IlTEc+B8L2D/fw+zJ/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B767BD9-D14E-49E5-9E42-A47BB439E076}">
  <a:tblStyle styleId="{3B767BD9-D14E-49E5-9E42-A47BB439E07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fill>
          <a:solidFill>
            <a:srgbClr val="D0DEEF"/>
          </a:solidFill>
        </a:fill>
      </a:tcStyle>
    </a:band1H>
    <a:band2H>
      <a:tcTxStyle/>
    </a:band2H>
    <a:band1V>
      <a:tcTxStyle/>
      <a:tcStyle>
        <a:fill>
          <a:solidFill>
            <a:srgbClr val="D0DEEF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Ind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850" lIns="91700" spcFirstLastPara="1" rIns="91700" wrap="square" tIns="45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2824" y="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850" lIns="91700" spcFirstLastPara="1" rIns="91700" wrap="square" tIns="4585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362200" y="1173163"/>
            <a:ext cx="2378075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850" lIns="91700" spcFirstLastPara="1" rIns="91700" wrap="square" tIns="4585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91730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850" lIns="91700" spcFirstLastPara="1" rIns="91700" wrap="square" tIns="45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2824" y="891730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850" lIns="91700" spcFirstLastPara="1" rIns="91700" wrap="square" tIns="458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</p:spPr>
        <p:txBody>
          <a:bodyPr anchorCtr="0" anchor="t" bIns="45850" lIns="91700" spcFirstLastPara="1" rIns="91700" wrap="square" tIns="45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362200" y="1173163"/>
            <a:ext cx="2378075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</p:spPr>
        <p:txBody>
          <a:bodyPr anchorCtr="0" anchor="t" bIns="45850" lIns="91700" spcFirstLastPara="1" rIns="91700" wrap="square" tIns="45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2362200" y="1173163"/>
            <a:ext cx="2378075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type="ctrTitle"/>
          </p:nvPr>
        </p:nvSpPr>
        <p:spPr>
          <a:xfrm>
            <a:off x="514350" y="1496484"/>
            <a:ext cx="5829300" cy="31834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" type="subTitle"/>
          </p:nvPr>
        </p:nvSpPr>
        <p:spPr>
          <a:xfrm>
            <a:off x="857250" y="4802717"/>
            <a:ext cx="5143500" cy="22076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8" name="Google Shape;18;p6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type="title"/>
          </p:nvPr>
        </p:nvSpPr>
        <p:spPr>
          <a:xfrm>
            <a:off x="467916" y="2279653"/>
            <a:ext cx="5915025" cy="38036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" type="body"/>
          </p:nvPr>
        </p:nvSpPr>
        <p:spPr>
          <a:xfrm>
            <a:off x="467916" y="6119286"/>
            <a:ext cx="5915025" cy="2000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9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472381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7" name="Google Shape;47;p11"/>
          <p:cNvSpPr txBox="1"/>
          <p:nvPr>
            <p:ph idx="2" type="body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3" type="body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9" name="Google Shape;49;p11"/>
          <p:cNvSpPr txBox="1"/>
          <p:nvPr>
            <p:ph idx="4" type="body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" type="body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61" name="Google Shape;61;p13"/>
          <p:cNvSpPr txBox="1"/>
          <p:nvPr>
            <p:ph idx="2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2" name="Google Shape;62;p13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/>
          <p:nvPr>
            <p:ph idx="2" type="pic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9" name="Google Shape;69;p14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 rot="5400000">
            <a:off x="528108" y="2377546"/>
            <a:ext cx="5801784" cy="591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 rot="5400000">
            <a:off x="1772576" y="3622015"/>
            <a:ext cx="7749117" cy="1478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 rot="5400000">
            <a:off x="-1227799" y="2186121"/>
            <a:ext cx="7749117" cy="4350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6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5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5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" name="Google Shape;88;p1"/>
          <p:cNvGraphicFramePr/>
          <p:nvPr/>
        </p:nvGraphicFramePr>
        <p:xfrm>
          <a:off x="135466" y="6957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{3B767BD9-D14E-49E5-9E42-A47BB439E076}</a:tableStyleId>
              </a:tblPr>
              <a:tblGrid>
                <a:gridCol w="1073200"/>
                <a:gridCol w="1073200"/>
                <a:gridCol w="1925600"/>
                <a:gridCol w="135675"/>
                <a:gridCol w="135675"/>
                <a:gridCol w="135675"/>
                <a:gridCol w="1938525"/>
                <a:gridCol w="241850"/>
              </a:tblGrid>
              <a:tr h="59042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Mrs. </a:t>
                      </a:r>
                      <a:r>
                        <a:rPr b="0" lang="en-US" sz="1600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T</a:t>
                      </a: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’s Kindergarten Lesson Plan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One Little Mouse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5127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Monday 2/22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Tuesday 2/23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</a:tr>
              <a:tr h="731925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WIN</a:t>
                      </a: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 Reading </a:t>
                      </a:r>
                      <a:endParaRPr b="1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 UP LOCA  ABC Book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6 list 1&amp;2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 UP LOCA  ABC Book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6 list 1&amp;2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</a:tr>
              <a:tr h="365950">
                <a:tc gridSpan="8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Standards: </a:t>
                      </a:r>
                      <a:r>
                        <a:rPr b="0" lang="en-US" sz="1000">
                          <a:latin typeface="Inder"/>
                          <a:ea typeface="Inder"/>
                          <a:cs typeface="Inder"/>
                          <a:sym typeface="Inder"/>
                        </a:rPr>
                        <a:t>LAFS.K.R.L1.3 with prompting and support,</a:t>
                      </a:r>
                      <a:r>
                        <a:rPr b="0" lang="en-US" sz="1000">
                          <a:latin typeface="Inder"/>
                          <a:ea typeface="Inder"/>
                          <a:cs typeface="Inder"/>
                          <a:sym typeface="Inder"/>
                        </a:rPr>
                        <a:t> identify characters, settings, and major events in a story</a:t>
                      </a:r>
                      <a:endParaRPr b="0" sz="100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65950">
                <a:tc gridSpan="8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 can: Say and Write my sight words: List 1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512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Skill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 21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Isay you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 21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Isay you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Mini Lesson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Skill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Middle Sounds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Middle Sounds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Inder"/>
                          <a:ea typeface="Inder"/>
                          <a:cs typeface="Inder"/>
                          <a:sym typeface="Inder"/>
                        </a:rPr>
                        <a:t>Read Aloud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Story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One Little Mouse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5615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Questions: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What adventures can animals have?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row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Guided reading/ Work Stations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Blue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Frogs new home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frogs new home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green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home for flap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home for flap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purple 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jack is it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jack is it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5127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Yellow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Red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five of us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UC letters ABC book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five of us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UC letters ABC book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0297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Science/Social Studies Standards: SS.K.C.!.! Sink or Float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7967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Activity : Read and discuss social studies weekly 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7967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 Recess /LUNCH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14100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 Math/Specials numbers talk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40275">
                <a:tc gridSpan="8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Inder"/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Math Standard: Math Standard: </a:t>
                      </a:r>
                      <a:r>
                        <a:rPr b="0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Addition and subtraction</a:t>
                      </a:r>
                      <a:endParaRPr b="0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02975">
                <a:tc row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Calendar/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Math Groups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blue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add/sub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add/sub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029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purple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add/sub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add/sub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889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Orange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add/sub</a:t>
                      </a:r>
                      <a:endParaRPr b="1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add/sub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5127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yellow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red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add/sub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ID numbers 1-10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add/sub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ID numbers 1-10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65950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Pack UP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Google Shape;93;p2"/>
          <p:cNvGraphicFramePr/>
          <p:nvPr/>
        </p:nvGraphicFramePr>
        <p:xfrm>
          <a:off x="255696" y="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{3B767BD9-D14E-49E5-9E42-A47BB439E076}</a:tableStyleId>
              </a:tblPr>
              <a:tblGrid>
                <a:gridCol w="762000"/>
                <a:gridCol w="389475"/>
                <a:gridCol w="1677800"/>
                <a:gridCol w="1962500"/>
                <a:gridCol w="1962500"/>
              </a:tblGrid>
              <a:tr h="510125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solidFill>
                          <a:schemeClr val="dk1"/>
                        </a:solidFill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Kindergarten</a:t>
                      </a:r>
                      <a:r>
                        <a:rPr lang="en-US" sz="1350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 Lesson Plan</a:t>
                      </a:r>
                      <a:endParaRPr sz="1350">
                        <a:solidFill>
                          <a:schemeClr val="dk1"/>
                        </a:solidFill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7750">
                <a:tc v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Wednesday 2/24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Thursday 2/25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Friday 2/26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75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WIN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Reading</a:t>
                      </a:r>
                      <a:endParaRPr b="1" sz="120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 UP LOCA  ABC Book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6 list 1&amp;2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 UP LOCA  ABC Book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6 list 1&amp;2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 UP LOCA  ABC Book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6 list 1&amp;2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4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Inder"/>
                          <a:ea typeface="Inder"/>
                          <a:cs typeface="Inder"/>
                          <a:sym typeface="Inder"/>
                        </a:rPr>
                        <a:t>Skill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 21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Isay you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 21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Isay you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 21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Isay you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Story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Inder"/>
                          <a:ea typeface="Inder"/>
                          <a:cs typeface="Inder"/>
                          <a:sym typeface="Inder"/>
                        </a:rPr>
                        <a:t>?’S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Character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Setting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Events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Character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Setting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Events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Character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Setting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Events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blue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animal adventures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animal adventures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sw 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green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frogs new home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frogs new home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sw 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purple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Spin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Spin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sw game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yellow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red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jack is it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UC letters ABC book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jack is it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UC letters ABC book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CVC game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ABC game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51525">
                <a:tc grid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350"/>
                        <a:buFont typeface="Inder"/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Science/Social Studies Standards: SS.K.C.!.! Sink or Float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221600">
                <a:tc grid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Inder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Activity : Read and discuss social studies weekly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231400">
                <a:tc gridSpan="5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Spa/LUNCH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201450">
                <a:tc gridSpan="5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Math/Specials numbers talk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387750">
                <a:tc gridSpan="5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Math Standard: Addition and subtraction</a:t>
                      </a:r>
                      <a:endParaRPr b="0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</a:tr>
              <a:tr h="5002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blue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number ID 1-100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number ID 1-100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number ID 100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purple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number ID 1-100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number ID 1-100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number ID 1-100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orange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number ID 1-50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number ID 1-50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number ID 1-50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yellow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red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number ID 1-50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number ID 1-10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None/>
                      </a:pPr>
                      <a:r>
                        <a:rPr lang="en-US"/>
                        <a:t>number ID 1-50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number ID 1-10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None/>
                      </a:pPr>
                      <a:r>
                        <a:rPr lang="en-US"/>
                        <a:t>number ID 1-50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number ID 1-10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5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PACK UP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2018-07-13T20:05:02Z</dcterms:created>
  <dc:creator>STEPHANIE SULLIVAN</dc:creator>
</cp:coreProperties>
</file>