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99" r:id="rId3"/>
    <p:sldId id="300" r:id="rId4"/>
    <p:sldId id="288" r:id="rId5"/>
    <p:sldId id="298" r:id="rId6"/>
    <p:sldId id="293" r:id="rId7"/>
    <p:sldId id="292" r:id="rId8"/>
    <p:sldId id="294" r:id="rId9"/>
    <p:sldId id="295" r:id="rId10"/>
    <p:sldId id="296" r:id="rId11"/>
    <p:sldId id="29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5274" autoAdjust="0"/>
  </p:normalViewPr>
  <p:slideViewPr>
    <p:cSldViewPr snapToGrid="0">
      <p:cViewPr varScale="1">
        <p:scale>
          <a:sx n="85" d="100"/>
          <a:sy n="85" d="100"/>
        </p:scale>
        <p:origin x="552" y="7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10/9/2017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10/9/2017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reeform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" name="Freeform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" name="Freeform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" name="Freeform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" name="Freeform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Freeform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0" name="Group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ree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49" name="Freeform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50" name="Group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reeform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Freeform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Freeform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59" name="Freeform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60" name="Freeform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61" name="Group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Freeform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Freeform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Freeform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1" name="Group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reeform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Freeform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Freeform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7" name="Group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reeform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Freeform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9" name="Group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ree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6" name="Group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ree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5" name="Freeform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16" name="Freeform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7" name="Group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reeform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Freeform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Freeform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Freeform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Freeform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Freeform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Freeform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Freeform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Freeform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Freeform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Freeform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Freeform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Freeform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Freeform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Freeform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Freeform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Freeform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Freeform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Freeform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Freeform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Freeform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Freeform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46" name="Group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reeform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Freeform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Freeform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Freeform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Freeform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Freeform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Freeform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Freeform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Freeform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Freeform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Freeform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Freeform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Freeform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Freeform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Freeform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Freeform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Freeform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Freeform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Freeform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Freeform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Freeform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Freeform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Freeform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1" name="Group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ree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Free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Free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Free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Free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7" name="Free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8" name="Free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Free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10/9/2017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anchor="b">
            <a:normAutofit/>
          </a:bodyPr>
          <a:lstStyle>
            <a:lvl1pPr algn="l">
              <a:defRPr sz="5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10/9/2017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  <a:t>10/9/2017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  <a:t>10/9/2017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7" name="Freeform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Freeform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9" name="Group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ree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1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2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3" name="Group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reeform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6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7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1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2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7" name="Group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ree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Free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0" name="Free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1" name="Free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2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3" name="Free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4" name="Free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5" name="Free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6" name="Free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7" name="Freeform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8" name="Free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9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0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1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2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3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4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5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6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7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8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9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0" name="Free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1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2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3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4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5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6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7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8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9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0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1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2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3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4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5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6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7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8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9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0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1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2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3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4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5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6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7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8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9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0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1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2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3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4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5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6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7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8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9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0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1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2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3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4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5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6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7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8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9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0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1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2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3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4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5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6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0" name="Group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reeform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4" name="Freeform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8" name="Freeform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reeform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reeform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89" name="Group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reeform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Oval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10" name="Freeform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311" name="Group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reeform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8" name="Group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oup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reeform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6" name="Freeform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7" name="Freeform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8" name="Freeform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9" name="Freeform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0" name="Freeform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1" name="Freeform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2" name="Freeform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3" name="Freeform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4" name="Freeform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5" name="Freeform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6" name="Freeform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7" name="Freeform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8" name="Freeform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9" name="Freeform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0" name="Freeform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1" name="Freeform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2" name="Freeform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3" name="Freeform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4" name="Freeform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5" name="Freeform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6" name="Freeform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7" name="Freeform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8" name="Freeform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9" name="Freeform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0" name="Freeform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1" name="Freeform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2" name="Freeform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3" name="Freeform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4" name="Freeform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5" name="Freeform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6" name="Freeform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7" name="Freeform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8" name="Freeform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9" name="Freeform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0" name="Freeform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1" name="Freeform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2" name="Freeform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3" name="Freeform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4" name="Freeform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5" name="Freeform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6" name="Freeform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7" name="Freeform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8" name="Freeform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9" name="Freeform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0" name="Freeform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1" name="Freeform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0" name="Group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reeform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7" name="Freeform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8" name="Freeform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9" name="Freeform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0" name="Freeform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1" name="Freeform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2" name="Freeform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3" name="Freeform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4" name="Freeform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1" name="Group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reeform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0" name="Freeform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1" name="Freeform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2" name="Freeform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3" name="Freeform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4" name="Freeform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5" name="Freeform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2" name="Group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reeform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4" name="Freeform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5" name="Freeform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6" name="Freeform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7" name="Freeform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8" name="Freeform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</p:grpSp>
      <p:grpSp>
        <p:nvGrpSpPr>
          <p:cNvPr id="422" name="Group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4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5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6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7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8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9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0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1" name="Group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3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4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5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6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7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8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9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40" name="Group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ree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2" name="Free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3" name="Free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4" name="Free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5" name="Free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6" name="Free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7" name="Free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8" name="Free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10/9/2017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10/9/2017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10/9/2017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10/9/2017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10/9/2017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10/9/2017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Freeform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9" name="Freeform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10" name="Group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ree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reeform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" name="Group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" name="Group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" name="Group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reeform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52" name="Group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61" name="Group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ree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10/9/2017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none" baseline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>
                <a:solidFill>
                  <a:prstClr val="black"/>
                </a:solidFill>
                <a:latin typeface="Algerian" panose="04020705040A02060702" pitchFamily="82" charset="0"/>
              </a:rPr>
              <a:t>Week 8 Vocab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prstClr val="black">
                  <a:lumMod val="75000"/>
                  <a:lumOff val="25000"/>
                </a:prstClr>
              </a:buClr>
            </a:pPr>
            <a:r>
              <a:rPr lang="en-US" sz="3200" dirty="0">
                <a:solidFill>
                  <a:srgbClr val="00B050"/>
                </a:solidFill>
              </a:rPr>
              <a:t>Pilgrims- </a:t>
            </a:r>
            <a:r>
              <a:rPr lang="en-US" sz="3200" dirty="0">
                <a:solidFill>
                  <a:srgbClr val="FF3300"/>
                </a:solidFill>
              </a:rPr>
              <a:t>Separatists that founded the colony of Plymouth in 1620 to escape religious persecution</a:t>
            </a:r>
          </a:p>
          <a:p>
            <a:pPr lvl="0">
              <a:buClr>
                <a:prstClr val="black">
                  <a:lumMod val="75000"/>
                  <a:lumOff val="25000"/>
                </a:prstClr>
              </a:buClr>
            </a:pPr>
            <a:r>
              <a:rPr lang="en-US" sz="3200" dirty="0">
                <a:solidFill>
                  <a:srgbClr val="00B050"/>
                </a:solidFill>
              </a:rPr>
              <a:t>Puritans- </a:t>
            </a:r>
            <a:r>
              <a:rPr lang="en-US" sz="3200" dirty="0">
                <a:solidFill>
                  <a:srgbClr val="FF3300"/>
                </a:solidFill>
              </a:rPr>
              <a:t>non-separatists that founded a colony at Massachusetts Bay in 1630</a:t>
            </a:r>
            <a:endParaRPr lang="en-US" sz="32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656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key explorers map rout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909"/>
            <a:ext cx="12192000" cy="663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18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Algerian" panose="04020705040A02060702" pitchFamily="82" charset="0"/>
              </a:rPr>
              <a:t>Week 8 Vocab</a:t>
            </a:r>
            <a:endParaRPr lang="en-US" sz="6000" dirty="0">
              <a:latin typeface="Algerian" panose="04020705040A02060702" pitchFamily="82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000" dirty="0" smtClean="0">
                <a:solidFill>
                  <a:srgbClr val="00B050"/>
                </a:solidFill>
              </a:rPr>
              <a:t>Montezuma- </a:t>
            </a:r>
            <a:r>
              <a:rPr lang="en-US" sz="4000" dirty="0" smtClean="0">
                <a:solidFill>
                  <a:srgbClr val="FF3300"/>
                </a:solidFill>
              </a:rPr>
              <a:t>Aztec leader when Cortez conquered their empire</a:t>
            </a:r>
          </a:p>
          <a:p>
            <a:r>
              <a:rPr lang="en-US" sz="4000" dirty="0" smtClean="0">
                <a:solidFill>
                  <a:srgbClr val="00B050"/>
                </a:solidFill>
              </a:rPr>
              <a:t>Atahualpa-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>
                <a:solidFill>
                  <a:srgbClr val="FF3300"/>
                </a:solidFill>
              </a:rPr>
              <a:t>Incan leader when Pizarro conquered their empire</a:t>
            </a:r>
          </a:p>
          <a:p>
            <a:r>
              <a:rPr lang="en-US" sz="4000" dirty="0" smtClean="0">
                <a:solidFill>
                  <a:srgbClr val="00B050"/>
                </a:solidFill>
              </a:rPr>
              <a:t>Encomienda-</a:t>
            </a:r>
            <a:r>
              <a:rPr lang="en-US" sz="4000" dirty="0" smtClean="0">
                <a:solidFill>
                  <a:srgbClr val="FF3300"/>
                </a:solidFill>
              </a:rPr>
              <a:t>grant of land to settlers, including the right to use Native Americans as laborers on it</a:t>
            </a:r>
          </a:p>
          <a:p>
            <a:r>
              <a:rPr lang="en-US" sz="4000" dirty="0" smtClean="0">
                <a:solidFill>
                  <a:srgbClr val="00B050"/>
                </a:solidFill>
              </a:rPr>
              <a:t>Jamestown- </a:t>
            </a:r>
            <a:r>
              <a:rPr lang="en-US" sz="4000" dirty="0" smtClean="0">
                <a:solidFill>
                  <a:srgbClr val="FF3300"/>
                </a:solidFill>
              </a:rPr>
              <a:t>England’s first permanent settlement in North America</a:t>
            </a:r>
          </a:p>
          <a:p>
            <a:r>
              <a:rPr lang="en-US" sz="4000" dirty="0" smtClean="0">
                <a:solidFill>
                  <a:srgbClr val="00B050"/>
                </a:solidFill>
              </a:rPr>
              <a:t>Pilgrims- </a:t>
            </a:r>
            <a:r>
              <a:rPr lang="en-US" sz="4000" dirty="0" smtClean="0">
                <a:solidFill>
                  <a:srgbClr val="FF3300"/>
                </a:solidFill>
              </a:rPr>
              <a:t>Separatists that founded the colony of Plymouth in 1620 to escape religious persecution</a:t>
            </a:r>
          </a:p>
          <a:p>
            <a:r>
              <a:rPr lang="en-US" sz="4000" dirty="0" smtClean="0">
                <a:solidFill>
                  <a:srgbClr val="00B050"/>
                </a:solidFill>
              </a:rPr>
              <a:t>Puritans- </a:t>
            </a:r>
            <a:r>
              <a:rPr lang="en-US" sz="4000" dirty="0" smtClean="0">
                <a:solidFill>
                  <a:srgbClr val="FF3300"/>
                </a:solidFill>
              </a:rPr>
              <a:t>non-separatists that founded a colony at Massachusetts Bay in 1630</a:t>
            </a:r>
            <a:endParaRPr lang="en-US" sz="40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86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00B050"/>
                </a:solidFill>
                <a:latin typeface="Bauhaus 93" panose="04030905020B02020C02" pitchFamily="82" charset="0"/>
              </a:rPr>
              <a:t>Week 8 Vocab Quiz</a:t>
            </a:r>
            <a:endParaRPr lang="en-US" sz="6600" dirty="0">
              <a:solidFill>
                <a:srgbClr val="00B050"/>
              </a:solidFill>
              <a:latin typeface="Bauhaus 93" panose="04030905020B02020C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3300"/>
                </a:solidFill>
                <a:latin typeface="Berlin Sans FB Demi" panose="020E0802020502020306" pitchFamily="34" charset="0"/>
              </a:rPr>
              <a:t>Encomienda</a:t>
            </a:r>
          </a:p>
          <a:p>
            <a:r>
              <a:rPr lang="en-US" sz="3600" dirty="0" smtClean="0">
                <a:solidFill>
                  <a:srgbClr val="FF3300"/>
                </a:solidFill>
                <a:latin typeface="Berlin Sans FB Demi" panose="020E0802020502020306" pitchFamily="34" charset="0"/>
              </a:rPr>
              <a:t>Puritan</a:t>
            </a:r>
          </a:p>
          <a:p>
            <a:r>
              <a:rPr lang="en-US" sz="3600" dirty="0" smtClean="0">
                <a:solidFill>
                  <a:srgbClr val="FF3300"/>
                </a:solidFill>
                <a:latin typeface="Berlin Sans FB Demi" panose="020E0802020502020306" pitchFamily="34" charset="0"/>
              </a:rPr>
              <a:t>Jamestown</a:t>
            </a:r>
          </a:p>
          <a:p>
            <a:r>
              <a:rPr lang="en-US" sz="3600" dirty="0" smtClean="0">
                <a:solidFill>
                  <a:srgbClr val="FF3300"/>
                </a:solidFill>
                <a:latin typeface="Berlin Sans FB Demi" panose="020E0802020502020306" pitchFamily="34" charset="0"/>
              </a:rPr>
              <a:t>Pilgrim</a:t>
            </a:r>
            <a:endParaRPr lang="en-US" sz="3600" dirty="0" smtClean="0">
              <a:solidFill>
                <a:srgbClr val="FF330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43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9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14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45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9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2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ck to School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B911DA2-637D-4DBC-A7C4-908CEE86E5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Fall fun education presentation (widescreen)</Template>
  <TotalTime>0</TotalTime>
  <Words>105</Words>
  <Application>Microsoft Office PowerPoint</Application>
  <PresentationFormat>Widescreen</PresentationFormat>
  <Paragraphs>15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Algerian</vt:lpstr>
      <vt:lpstr>Arial</vt:lpstr>
      <vt:lpstr>Bauhaus 93</vt:lpstr>
      <vt:lpstr>Berlin Sans FB Demi</vt:lpstr>
      <vt:lpstr>Cambria</vt:lpstr>
      <vt:lpstr>Back to School 16x9</vt:lpstr>
      <vt:lpstr>Week 8 Vocab</vt:lpstr>
      <vt:lpstr>PowerPoint Presentation</vt:lpstr>
      <vt:lpstr>Week 8 Vocab</vt:lpstr>
      <vt:lpstr>Week 8 Vocab Quiz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2016-10-03T11:27:33Z</dcterms:created>
  <dcterms:modified xsi:type="dcterms:W3CDTF">2017-10-13T15:06:10Z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TC028952699991</vt:lpwstr>
  </property>
</Properties>
</file>