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298" r:id="rId3"/>
    <p:sldId id="288" r:id="rId4"/>
    <p:sldId id="294" r:id="rId5"/>
    <p:sldId id="295" r:id="rId6"/>
    <p:sldId id="296" r:id="rId7"/>
    <p:sldId id="29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5274" autoAdjust="0"/>
  </p:normalViewPr>
  <p:slideViewPr>
    <p:cSldViewPr snapToGrid="0">
      <p:cViewPr varScale="1">
        <p:scale>
          <a:sx n="98" d="100"/>
          <a:sy n="98" d="100"/>
        </p:scale>
        <p:origin x="110" y="101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10/3/2017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10/3/2017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reeform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" name="Freeform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" name="Freeform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" name="Freeform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9" name="Freeform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50" name="Group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reeform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59" name="Freeform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60" name="Freeform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61" name="Group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1" name="Group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7" name="Group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reeform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9" name="Group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6" name="Group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5" name="Freeform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16" name="Freeform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7" name="Group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reeform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6" name="Group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1" name="Group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10/3/2017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10/3/2017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10/3/2017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7" name="Freeform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9" name="Group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1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2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3" name="Group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reeform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7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1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2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7" name="Group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0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1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2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3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4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5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6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7" name="Freeform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8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9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0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1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2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3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4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5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6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7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8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9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0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1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2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3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4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5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6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7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8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9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0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1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2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3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4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5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6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7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8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9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0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1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2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3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4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5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6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7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8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9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0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1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2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3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4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5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6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7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8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9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0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1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2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3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4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5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6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7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8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9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0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1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2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3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4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5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6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0" name="Group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reeform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4" name="Freeform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8" name="Freeform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reeform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reeform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89" name="Group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reeform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10" name="Freeform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311" name="Group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reeform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o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reeform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6" name="Freeform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7" name="Freeform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8" name="Freeform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9" name="Freeform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0" name="Freeform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1" name="Freeform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2" name="Freeform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3" name="Freeform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4" name="Freeform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5" name="Freeform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6" name="Freeform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7" name="Freeform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8" name="Freeform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9" name="Freeform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0" name="Freeform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1" name="Freeform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2" name="Freeform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3" name="Freeform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4" name="Freeform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5" name="Freeform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6" name="Freeform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7" name="Freeform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8" name="Freeform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9" name="Freeform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0" name="Freeform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1" name="Freeform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2" name="Freeform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3" name="Freeform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4" name="Freeform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5" name="Freeform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6" name="Freeform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7" name="Freeform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8" name="Freeform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9" name="Freeform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0" name="Freeform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1" name="Freeform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2" name="Freeform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3" name="Freeform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4" name="Freeform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5" name="Freeform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6" name="Freeform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7" name="Freeform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8" name="Freeform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9" name="Freeform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0" name="Freeform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1" name="Freeform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0" name="Gro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reeform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7" name="Freeform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8" name="Freeform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9" name="Freeform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0" name="Freeform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1" name="Freeform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2" name="Freeform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3" name="Freeform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4" name="Freeform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reeform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0" name="Freeform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1" name="Freeform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2" name="Freeform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3" name="Freeform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4" name="Freeform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5" name="Freeform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reeform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4" name="Freeform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5" name="Freeform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6" name="Free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7" name="Freeform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8" name="Freeform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</p:grpSp>
      <p:grpSp>
        <p:nvGrpSpPr>
          <p:cNvPr id="422" name="Group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1" name="Group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3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4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5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6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7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8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9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40" name="Group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10/3/2017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10/3/2017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10/3/2017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10/3/2017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10/3/2017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10/3/2017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9" name="Freeform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10" name="Group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reeform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" name="Group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" name="Group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" name="Group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1" name="Group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10/3/2017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none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WEEK 7 VOCAB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prstClr val="black">
                  <a:lumMod val="75000"/>
                  <a:lumOff val="25000"/>
                </a:prstClr>
              </a:buClr>
            </a:pPr>
            <a:r>
              <a:rPr lang="en-US" sz="2800" dirty="0">
                <a:solidFill>
                  <a:prstClr val="black"/>
                </a:solidFill>
              </a:rPr>
              <a:t>Colony- a land controlled by another nation</a:t>
            </a:r>
          </a:p>
          <a:p>
            <a:pPr lvl="0">
              <a:buClr>
                <a:prstClr val="black">
                  <a:lumMod val="75000"/>
                  <a:lumOff val="25000"/>
                </a:prstClr>
              </a:buClr>
            </a:pPr>
            <a:r>
              <a:rPr lang="en-US" sz="2800" dirty="0">
                <a:solidFill>
                  <a:prstClr val="black"/>
                </a:solidFill>
              </a:rPr>
              <a:t>Treaty of </a:t>
            </a:r>
            <a:r>
              <a:rPr lang="en-US" sz="2800" dirty="0" err="1">
                <a:solidFill>
                  <a:prstClr val="black"/>
                </a:solidFill>
              </a:rPr>
              <a:t>Tordesillas</a:t>
            </a:r>
            <a:r>
              <a:rPr lang="en-US" sz="2800" dirty="0">
                <a:solidFill>
                  <a:prstClr val="black"/>
                </a:solidFill>
              </a:rPr>
              <a:t>- 1494- between Spain and Portugal; lands to west of imaginary line in Atlantic Ocean belong to Spain and lands East belong to Portugal</a:t>
            </a:r>
          </a:p>
          <a:p>
            <a:pPr marL="45720" lvl="0" indent="0">
              <a:buClr>
                <a:prstClr val="black">
                  <a:lumMod val="75000"/>
                  <a:lumOff val="25000"/>
                </a:prstClr>
              </a:buClr>
              <a:buNone/>
            </a:pPr>
            <a:endParaRPr lang="en-US" sz="28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324" y="3676218"/>
            <a:ext cx="5197230" cy="249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3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Week 7 Vocab 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Colony- a land controlled by another nation</a:t>
            </a:r>
          </a:p>
          <a:p>
            <a:r>
              <a:rPr lang="en-US" sz="2800" dirty="0" smtClean="0"/>
              <a:t>Treaty of </a:t>
            </a:r>
            <a:r>
              <a:rPr lang="en-US" sz="2800" dirty="0" err="1" smtClean="0"/>
              <a:t>Tordesillas</a:t>
            </a:r>
            <a:r>
              <a:rPr lang="en-US" sz="2800" dirty="0" smtClean="0"/>
              <a:t>- 1494- between Spain and Portugal; lands to west of imaginary line in Atlantic Ocean belong to Spain and lands East belong to Portugal</a:t>
            </a:r>
          </a:p>
          <a:p>
            <a:pPr marL="45720" indent="0">
              <a:buNone/>
            </a:pPr>
            <a:endParaRPr lang="en-US" sz="2800" dirty="0"/>
          </a:p>
          <a:p>
            <a:r>
              <a:rPr lang="en-US" sz="2800" dirty="0" smtClean="0"/>
              <a:t>Conquistador-Spanish explorers who took part in the conquest of the Americas</a:t>
            </a:r>
          </a:p>
          <a:p>
            <a:r>
              <a:rPr lang="en-US" sz="2800" dirty="0" smtClean="0"/>
              <a:t>Mestizo- A person of mixed Spanish and Native American descent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3048000"/>
            <a:ext cx="3102686" cy="136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7346" y="1133676"/>
            <a:ext cx="8937896" cy="350754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Week 7 Vocab Quiz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Conquistador</a:t>
            </a:r>
            <a:br>
              <a:rPr lang="en-US" dirty="0" smtClean="0"/>
            </a:br>
            <a:r>
              <a:rPr lang="en-US" dirty="0" smtClean="0"/>
              <a:t>Treaty of </a:t>
            </a:r>
            <a:r>
              <a:rPr lang="en-US" dirty="0" err="1" smtClean="0"/>
              <a:t>Tordesillas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Mestizo</a:t>
            </a:r>
            <a:br>
              <a:rPr lang="en-US" dirty="0" smtClean="0"/>
            </a:br>
            <a:r>
              <a:rPr lang="en-US" dirty="0" smtClean="0"/>
              <a:t>Colony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14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45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9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2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B911DA2-637D-4DBC-A7C4-908CEE86E5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Fall fun education presentation (widescreen)</Template>
  <TotalTime>0</TotalTime>
  <Words>99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Cambria</vt:lpstr>
      <vt:lpstr>Back to School 16x9</vt:lpstr>
      <vt:lpstr>WEEK 7 VOCAB</vt:lpstr>
      <vt:lpstr>Week 7 Vocab </vt:lpstr>
      <vt:lpstr>Week 7 Vocab Quiz  Conquistador Treaty of Tordesillas Mestizo Colony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2016-09-26T11:10:09Z</dcterms:created>
  <dcterms:modified xsi:type="dcterms:W3CDTF">2017-10-03T10:24:28Z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TC028952699991</vt:lpwstr>
  </property>
</Properties>
</file>