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  <p:sldId id="258" r:id="rId3"/>
    <p:sldId id="259" r:id="rId4"/>
  </p:sldIdLst>
  <p:sldSz cx="12192000" cy="6858000"/>
  <p:notesSz cx="7010400" cy="92360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/>
              <a:pPr/>
              <a:t>9/20/2021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/>
              <a:pPr/>
              <a:t>9/20/2021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9/20/2021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/>
              <a:pPr/>
              <a:t>9/20/2021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/>
              <a:pPr/>
              <a:t>9/20/2021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/>
              <a:pPr/>
              <a:t>9/20/2021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/>
              <a:pPr/>
              <a:t>9/20/2021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/>
              <a:pPr/>
              <a:t>9/20/2021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dirty="0"/>
              <a:pPr/>
              <a:t>9/20/2021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/>
              <a:pPr/>
              <a:t>9/20/2021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9/20/2021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/>
              <a:pPr/>
              <a:t>9/20/2021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/>
              <a:pPr/>
              <a:t>9/20/2021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/>
              <a:pPr/>
              <a:t>9/20/2021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dirty="0"/>
              <a:pPr/>
              <a:t>9/20/2021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Week 6 Vocab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srgbClr val="00B0F0"/>
                </a:solidFill>
              </a:rPr>
              <a:t>Annul-</a:t>
            </a:r>
            <a:r>
              <a:rPr lang="en-US" sz="3200" dirty="0"/>
              <a:t> To get a divorce in the eyes of the church</a:t>
            </a:r>
          </a:p>
          <a:p>
            <a:r>
              <a:rPr lang="en-US" sz="3200" dirty="0">
                <a:solidFill>
                  <a:srgbClr val="00B0F0"/>
                </a:solidFill>
              </a:rPr>
              <a:t>Schism-</a:t>
            </a:r>
            <a:r>
              <a:rPr lang="en-US" sz="3200" dirty="0"/>
              <a:t> The Split of the Catholic church into different parts based on beliefs and practices</a:t>
            </a:r>
          </a:p>
          <a:p>
            <a:r>
              <a:rPr lang="en-US" sz="3200" dirty="0"/>
              <a:t>http://www.pbs.org/wgbh/nova/ancient/history-of-the-samurai.html</a:t>
            </a:r>
          </a:p>
        </p:txBody>
      </p:sp>
    </p:spTree>
    <p:extLst>
      <p:ext uri="{BB962C8B-B14F-4D97-AF65-F5344CB8AC3E}">
        <p14:creationId xmlns:p14="http://schemas.microsoft.com/office/powerpoint/2010/main" val="21371503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Week 6 Vocab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>
              <a:buClr>
                <a:srgbClr val="00C6BB"/>
              </a:buClr>
            </a:pPr>
            <a:r>
              <a:rPr lang="en-US" sz="3200" dirty="0">
                <a:solidFill>
                  <a:srgbClr val="00B0F0"/>
                </a:solidFill>
              </a:rPr>
              <a:t>Annul-</a:t>
            </a:r>
            <a:r>
              <a:rPr lang="en-US" sz="3200" dirty="0">
                <a:solidFill>
                  <a:prstClr val="white"/>
                </a:solidFill>
              </a:rPr>
              <a:t> To get a divorce in the eyes of the church</a:t>
            </a:r>
          </a:p>
          <a:p>
            <a:pPr lvl="0">
              <a:buClr>
                <a:srgbClr val="00C6BB"/>
              </a:buClr>
            </a:pPr>
            <a:r>
              <a:rPr lang="en-US" sz="3200" dirty="0">
                <a:solidFill>
                  <a:srgbClr val="00B0F0"/>
                </a:solidFill>
              </a:rPr>
              <a:t>Schism-</a:t>
            </a:r>
            <a:r>
              <a:rPr lang="en-US" sz="3200" dirty="0">
                <a:solidFill>
                  <a:prstClr val="white"/>
                </a:solidFill>
              </a:rPr>
              <a:t> The Split of the Catholic church into different parts based on beliefs and practices</a:t>
            </a:r>
          </a:p>
          <a:p>
            <a:r>
              <a:rPr lang="en-US" sz="3200" dirty="0">
                <a:solidFill>
                  <a:srgbClr val="00B0F0"/>
                </a:solidFill>
              </a:rPr>
              <a:t>Elizabeth I- </a:t>
            </a:r>
            <a:r>
              <a:rPr lang="en-US" sz="3200" dirty="0"/>
              <a:t>led England through a Golden Age in the late 1500s</a:t>
            </a:r>
          </a:p>
          <a:p>
            <a:r>
              <a:rPr lang="en-US" sz="3200" dirty="0">
                <a:solidFill>
                  <a:srgbClr val="00B0F0"/>
                </a:solidFill>
              </a:rPr>
              <a:t>Erasmus-</a:t>
            </a:r>
            <a:r>
              <a:rPr lang="en-US" sz="3200" dirty="0"/>
              <a:t> Humanist that believed faith should be focused more on the heart than in practices</a:t>
            </a:r>
          </a:p>
        </p:txBody>
      </p:sp>
    </p:spTree>
    <p:extLst>
      <p:ext uri="{BB962C8B-B14F-4D97-AF65-F5344CB8AC3E}">
        <p14:creationId xmlns:p14="http://schemas.microsoft.com/office/powerpoint/2010/main" val="34697657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Week 6 Vocab Quiz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400" dirty="0"/>
              <a:t>Annul</a:t>
            </a:r>
          </a:p>
          <a:p>
            <a:r>
              <a:rPr lang="en-US" sz="4400" dirty="0"/>
              <a:t>Elizabeth 1</a:t>
            </a:r>
          </a:p>
          <a:p>
            <a:r>
              <a:rPr lang="en-US" sz="4400" dirty="0"/>
              <a:t>Erasmus</a:t>
            </a:r>
          </a:p>
          <a:p>
            <a:r>
              <a:rPr lang="en-US" sz="4400" dirty="0"/>
              <a:t>Schism</a:t>
            </a:r>
          </a:p>
          <a:p>
            <a:endParaRPr lang="en-US" dirty="0"/>
          </a:p>
        </p:txBody>
      </p:sp>
      <p:pic>
        <p:nvPicPr>
          <p:cNvPr id="1026" name="Picture 2" descr="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1131" y="2107475"/>
            <a:ext cx="4093029" cy="4330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219522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TM03457503[[fn=Quotable]]</Template>
  <TotalTime>9068</TotalTime>
  <Words>111</Words>
  <Application>Microsoft Office PowerPoint</Application>
  <PresentationFormat>Widescreen</PresentationFormat>
  <Paragraphs>14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Century Gothic</vt:lpstr>
      <vt:lpstr>Wingdings 2</vt:lpstr>
      <vt:lpstr>Quotable</vt:lpstr>
      <vt:lpstr>Week 6 Vocab</vt:lpstr>
      <vt:lpstr>Week 6 Vocab</vt:lpstr>
      <vt:lpstr>Week 6 Vocab Quiz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Week 6 Vocab</dc:title>
  <dc:creator>Galley, Mathieu</dc:creator>
  <cp:lastModifiedBy>Galley, Mathieu</cp:lastModifiedBy>
  <cp:revision>8</cp:revision>
  <cp:lastPrinted>2019-09-16T11:51:09Z</cp:lastPrinted>
  <dcterms:created xsi:type="dcterms:W3CDTF">2019-09-16T11:08:29Z</dcterms:created>
  <dcterms:modified xsi:type="dcterms:W3CDTF">2021-09-23T15:04:26Z</dcterms:modified>
</cp:coreProperties>
</file>