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646" y="990509"/>
            <a:ext cx="6224555" cy="1066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400" dirty="0">
                <a:solidFill>
                  <a:srgbClr val="FF0000"/>
                </a:solidFill>
                <a:latin typeface="Playbill" panose="040506030A0602020202" pitchFamily="82" charset="0"/>
              </a:rPr>
              <a:t>Utopia-</a:t>
            </a:r>
            <a:r>
              <a:rPr lang="en-US" sz="4400" dirty="0">
                <a:solidFill>
                  <a:prstClr val="black"/>
                </a:solidFill>
              </a:rPr>
              <a:t> described by Thomas More, an ideal society</a:t>
            </a:r>
          </a:p>
          <a:p>
            <a:pPr lvl="0"/>
            <a:r>
              <a:rPr lang="en-US" sz="4400" dirty="0">
                <a:solidFill>
                  <a:srgbClr val="FF0000"/>
                </a:solidFill>
                <a:latin typeface="Playbill" panose="040506030A0602020202" pitchFamily="82" charset="0"/>
              </a:rPr>
              <a:t>Northern Renaissance- </a:t>
            </a:r>
            <a:r>
              <a:rPr lang="en-US" sz="4400" dirty="0">
                <a:solidFill>
                  <a:prstClr val="black"/>
                </a:solidFill>
              </a:rPr>
              <a:t>Revival in Northern Europe, focusing on education and reform of society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Matura MT Script Capitals" panose="03020802060602070202" pitchFamily="66" charset="0"/>
              </a:rPr>
              <a:t>Week 4 vocab</a:t>
            </a:r>
            <a:endParaRPr lang="en-US" dirty="0">
              <a:latin typeface="Matura MT Script Capitals" panose="0302080206060207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FF0000"/>
                </a:solidFill>
                <a:latin typeface="Playbill" panose="040506030A0602020202" pitchFamily="82" charset="0"/>
              </a:rPr>
              <a:t>Utopia-</a:t>
            </a:r>
            <a:r>
              <a:rPr lang="en-US" dirty="0" smtClean="0"/>
              <a:t> described by Thomas More, an ideal society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Playbill" panose="040506030A0602020202" pitchFamily="82" charset="0"/>
              </a:rPr>
              <a:t>Northern Renaissance- </a:t>
            </a:r>
            <a:r>
              <a:rPr lang="en-US" dirty="0" smtClean="0"/>
              <a:t>Revival in Northern Europe, focusing on education and reform of society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Playbill" panose="040506030A0602020202" pitchFamily="82" charset="0"/>
              </a:rPr>
              <a:t>Shakespeare-</a:t>
            </a:r>
            <a:r>
              <a:rPr lang="en-US" dirty="0" smtClean="0">
                <a:solidFill>
                  <a:srgbClr val="FF0000"/>
                </a:solidFill>
                <a:latin typeface="Playbill" panose="040506030A0602020202" pitchFamily="82" charset="0"/>
              </a:rPr>
              <a:t> </a:t>
            </a:r>
            <a:r>
              <a:rPr lang="en-US" dirty="0" smtClean="0"/>
              <a:t>famous English Poet and playwright, created many words in English language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Playbill" panose="040506030A0602020202" pitchFamily="82" charset="0"/>
              </a:rPr>
              <a:t>Gutenberg-</a:t>
            </a:r>
            <a:r>
              <a:rPr lang="en-US" dirty="0" smtClean="0"/>
              <a:t> invented moveable printing press, allowed books to be mass produced at a fast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96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Week 4 Vocab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Shakespeare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Utopia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Gutenberg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Northern Renaissance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0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24808</TotalTime>
  <Words>87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Matura MT Script Capitals</vt:lpstr>
      <vt:lpstr>Playbill</vt:lpstr>
      <vt:lpstr>Vapor Trail</vt:lpstr>
      <vt:lpstr>PowerPoint Presentation</vt:lpstr>
      <vt:lpstr>Week 4 vocab</vt:lpstr>
      <vt:lpstr>Week 4 Vocab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Galley, Mathieu</dc:creator>
  <cp:lastModifiedBy>Galley, Mathieu</cp:lastModifiedBy>
  <cp:revision>10</cp:revision>
  <dcterms:created xsi:type="dcterms:W3CDTF">2016-09-06T11:07:55Z</dcterms:created>
  <dcterms:modified xsi:type="dcterms:W3CDTF">2017-09-06T16:15:23Z</dcterms:modified>
</cp:coreProperties>
</file>