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7" r:id="rId3"/>
    <p:sldId id="260" r:id="rId4"/>
    <p:sldId id="258" r:id="rId5"/>
  </p:sldIdLst>
  <p:sldSz cx="12192000" cy="6858000"/>
  <p:notesSz cx="6980238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95" d="100"/>
          <a:sy n="95" d="100"/>
        </p:scale>
        <p:origin x="5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solidFill>
                  <a:prstClr val="black"/>
                </a:solidFill>
                <a:latin typeface="Forte" panose="03060902040502070203" pitchFamily="66" charset="0"/>
              </a:rPr>
              <a:t>WEEK 3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B71E42"/>
              </a:buClr>
            </a:pPr>
            <a:r>
              <a:rPr lang="en-US" sz="3200" b="1" dirty="0">
                <a:solidFill>
                  <a:srgbClr val="FF0000"/>
                </a:solidFill>
                <a:latin typeface="Snap ITC" panose="04040A07060A02020202" pitchFamily="82" charset="0"/>
              </a:rPr>
              <a:t>Medici Family- </a:t>
            </a:r>
            <a:r>
              <a:rPr lang="en-US" sz="3200" b="1" dirty="0">
                <a:solidFill>
                  <a:prstClr val="black"/>
                </a:solidFill>
              </a:rPr>
              <a:t>wealthy banking family in Florence, Italy that controlled the local government</a:t>
            </a:r>
          </a:p>
          <a:p>
            <a:pPr lvl="0">
              <a:buClr>
                <a:srgbClr val="B71E42"/>
              </a:buClr>
            </a:pPr>
            <a:r>
              <a:rPr lang="en-US" sz="3200" b="1" dirty="0">
                <a:solidFill>
                  <a:srgbClr val="FF0000"/>
                </a:solidFill>
                <a:latin typeface="Snap ITC" panose="04040A07060A02020202" pitchFamily="82" charset="0"/>
              </a:rPr>
              <a:t>Leonardo Da Vinci- </a:t>
            </a:r>
            <a:r>
              <a:rPr lang="en-US" sz="3200" b="1" dirty="0">
                <a:solidFill>
                  <a:prstClr val="black"/>
                </a:solidFill>
              </a:rPr>
              <a:t>famous artist, sculptor, inventor, etc. “Ideal Renaissance man”(Painted Mona Lisa and Last Supper)</a:t>
            </a:r>
          </a:p>
        </p:txBody>
      </p:sp>
    </p:spTree>
    <p:extLst>
      <p:ext uri="{BB962C8B-B14F-4D97-AF65-F5344CB8AC3E}">
        <p14:creationId xmlns:p14="http://schemas.microsoft.com/office/powerpoint/2010/main" val="355099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Forte" panose="03060902040502070203" pitchFamily="66" charset="0"/>
              </a:rPr>
              <a:t>WEEK 3 Vocab</a:t>
            </a:r>
            <a:endParaRPr lang="en-US" sz="6000" dirty="0">
              <a:latin typeface="Forte" panose="0306090204050207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Medici Family- </a:t>
            </a:r>
            <a:r>
              <a:rPr lang="en-US" sz="2400" b="1" dirty="0" smtClean="0"/>
              <a:t>wealthy banking family in Florence, Italy that controlled the local government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Leonardo Da Vinci- </a:t>
            </a:r>
            <a:r>
              <a:rPr lang="en-US" sz="2400" b="1" dirty="0" smtClean="0"/>
              <a:t>famous artist, sculptor, inventor, etc. “Ideal Renaissance man”(Painted Mona Lisa and Last Supper)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Petrarch</a:t>
            </a:r>
            <a:r>
              <a:rPr lang="en-US" sz="2400" b="1" dirty="0" smtClean="0">
                <a:solidFill>
                  <a:srgbClr val="FF0000"/>
                </a:solidFill>
                <a:latin typeface="Goudy Stout" panose="0202090407030B020401" pitchFamily="18" charset="0"/>
              </a:rPr>
              <a:t>-</a:t>
            </a:r>
            <a:r>
              <a:rPr lang="en-US" sz="2400" b="1" dirty="0" smtClean="0"/>
              <a:t> “Father of Humanism”, put many of his works into poetry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Machiavelli- </a:t>
            </a:r>
            <a:r>
              <a:rPr lang="en-US" sz="2400" b="1" dirty="0" smtClean="0"/>
              <a:t>“The ends justifies the means” advised rulers in “the Prince” on how to control their subjects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426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8438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prstClr val="black"/>
                </a:solidFill>
                <a:latin typeface="Forte" panose="03060902040502070203" pitchFamily="66" charset="0"/>
              </a:rPr>
              <a:t>WEEK 3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0000"/>
                </a:solidFill>
                <a:latin typeface="Snap ITC" panose="04040A07060A02020202" pitchFamily="82" charset="0"/>
              </a:rPr>
              <a:t>Medici Family- </a:t>
            </a:r>
            <a:r>
              <a:rPr lang="en-US" sz="2900" b="1" dirty="0">
                <a:solidFill>
                  <a:prstClr val="black"/>
                </a:solidFill>
              </a:rPr>
              <a:t>wealthy banking family in Florence, Italy that controlled the local government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0000"/>
                </a:solidFill>
                <a:latin typeface="Snap ITC" panose="04040A07060A02020202" pitchFamily="82" charset="0"/>
              </a:rPr>
              <a:t>Leonardo Da Vinci- </a:t>
            </a:r>
            <a:r>
              <a:rPr lang="en-US" sz="2900" b="1" dirty="0">
                <a:solidFill>
                  <a:prstClr val="black"/>
                </a:solidFill>
              </a:rPr>
              <a:t>famous artist, sculptor, inventor, etc. “Ideal Renaissance man”(Painted Mona Lisa and Last Supper)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0000"/>
                </a:solidFill>
                <a:latin typeface="Snap ITC" panose="04040A07060A02020202" pitchFamily="82" charset="0"/>
              </a:rPr>
              <a:t>Petrarch</a:t>
            </a:r>
            <a:r>
              <a:rPr lang="en-US" sz="2900" b="1" dirty="0">
                <a:solidFill>
                  <a:srgbClr val="FF0000"/>
                </a:solidFill>
                <a:latin typeface="Goudy Stout" panose="0202090407030B020401" pitchFamily="18" charset="0"/>
              </a:rPr>
              <a:t>-</a:t>
            </a:r>
            <a:r>
              <a:rPr lang="en-US" sz="2900" b="1" dirty="0">
                <a:solidFill>
                  <a:prstClr val="black"/>
                </a:solidFill>
              </a:rPr>
              <a:t> “Father of Humanism”, put many of his works into poetry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0000"/>
                </a:solidFill>
                <a:latin typeface="Snap ITC" panose="04040A07060A02020202" pitchFamily="82" charset="0"/>
              </a:rPr>
              <a:t>Machiavelli- </a:t>
            </a:r>
            <a:r>
              <a:rPr lang="en-US" sz="2900" b="1" dirty="0">
                <a:solidFill>
                  <a:prstClr val="black"/>
                </a:solidFill>
              </a:rPr>
              <a:t>“The ends justifies the means” advised rulers in “the Prince” on how to control their </a:t>
            </a:r>
            <a:r>
              <a:rPr lang="en-US" sz="2900" b="1" dirty="0" smtClean="0">
                <a:solidFill>
                  <a:prstClr val="black"/>
                </a:solidFill>
              </a:rPr>
              <a:t>subjects</a:t>
            </a:r>
          </a:p>
          <a:p>
            <a:pPr lvl="0">
              <a:buClr>
                <a:srgbClr val="B71E42"/>
              </a:buClr>
            </a:pPr>
            <a:r>
              <a:rPr lang="en-US" sz="29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Bubonic Plague- </a:t>
            </a:r>
            <a:r>
              <a:rPr lang="en-US" sz="2900" b="1" dirty="0" smtClean="0">
                <a:solidFill>
                  <a:prstClr val="black"/>
                </a:solidFill>
              </a:rPr>
              <a:t>disease that ravaged Europe during Middle Ages due to poor sanitation and </a:t>
            </a:r>
            <a:r>
              <a:rPr lang="en-US" sz="2900" b="1" dirty="0" err="1" smtClean="0">
                <a:solidFill>
                  <a:prstClr val="black"/>
                </a:solidFill>
              </a:rPr>
              <a:t>hygeine</a:t>
            </a:r>
            <a:endParaRPr lang="en-US" sz="2900" b="1" dirty="0" smtClean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2900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Feudalism-</a:t>
            </a:r>
            <a:r>
              <a:rPr lang="en-US" sz="2900" b="1" dirty="0" smtClean="0">
                <a:solidFill>
                  <a:prstClr val="black"/>
                </a:solidFill>
              </a:rPr>
              <a:t> temporary government in Europe during Middle Ages where power is divided among powerful lords</a:t>
            </a:r>
            <a:endParaRPr lang="en-US" sz="2900" b="1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2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8" y="0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Week 3 Vocab Quiz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1313" y="1638604"/>
            <a:ext cx="9603275" cy="3450613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Petrarch</a:t>
            </a: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Medici Family</a:t>
            </a: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Leonardo Da Vinci</a:t>
            </a: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Machiavelli</a:t>
            </a: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Bubonic Plague</a:t>
            </a: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Feudalism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20379</TotalTime>
  <Words>235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Bauhaus 93</vt:lpstr>
      <vt:lpstr>Forte</vt:lpstr>
      <vt:lpstr>Gill Sans MT</vt:lpstr>
      <vt:lpstr>Goudy Stout</vt:lpstr>
      <vt:lpstr>Snap ITC</vt:lpstr>
      <vt:lpstr>Gallery</vt:lpstr>
      <vt:lpstr>WEEK 3 Vocab</vt:lpstr>
      <vt:lpstr>WEEK 3 Vocab</vt:lpstr>
      <vt:lpstr>WEEK 3 Vocab</vt:lpstr>
      <vt:lpstr>Week 3 Vocab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Galley, Mathieu</dc:creator>
  <cp:lastModifiedBy>Galley, Mathieu</cp:lastModifiedBy>
  <cp:revision>8</cp:revision>
  <cp:lastPrinted>2016-09-02T16:09:57Z</cp:lastPrinted>
  <dcterms:created xsi:type="dcterms:W3CDTF">2016-08-26T11:05:14Z</dcterms:created>
  <dcterms:modified xsi:type="dcterms:W3CDTF">2017-08-31T14:59:06Z</dcterms:modified>
</cp:coreProperties>
</file>