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60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8/21/2017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Week 2 Vocab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200" dirty="0">
                <a:solidFill>
                  <a:srgbClr val="00FF00"/>
                </a:solidFill>
                <a:latin typeface="Goudy Stout" panose="0202090407030B020401" pitchFamily="18" charset="0"/>
              </a:rPr>
              <a:t>Renaissance-</a:t>
            </a:r>
            <a:r>
              <a:rPr lang="en-US" sz="3200" dirty="0">
                <a:solidFill>
                  <a:prstClr val="white"/>
                </a:solidFill>
              </a:rPr>
              <a:t>(1300-1600), Revival of Greek and Roman art, architecture, and culture</a:t>
            </a:r>
          </a:p>
          <a:p>
            <a:pPr lvl="0"/>
            <a:r>
              <a:rPr lang="en-US" sz="3200" dirty="0">
                <a:solidFill>
                  <a:srgbClr val="00FF00"/>
                </a:solidFill>
                <a:latin typeface="Goudy Stout" panose="0202090407030B020401" pitchFamily="18" charset="0"/>
              </a:rPr>
              <a:t>Humanism-</a:t>
            </a:r>
            <a:r>
              <a:rPr lang="en-US" sz="3200" dirty="0">
                <a:solidFill>
                  <a:prstClr val="white"/>
                </a:solidFill>
              </a:rPr>
              <a:t> Focus on human potential and achievements rather than just religious matters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240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Week 2 Vocab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dirty="0">
                <a:solidFill>
                  <a:srgbClr val="00FF00"/>
                </a:solidFill>
                <a:latin typeface="Goudy Stout" panose="0202090407030B020401" pitchFamily="18" charset="0"/>
              </a:rPr>
              <a:t>Renaissance-</a:t>
            </a:r>
            <a:r>
              <a:rPr lang="en-US" sz="2800" dirty="0">
                <a:solidFill>
                  <a:prstClr val="white"/>
                </a:solidFill>
              </a:rPr>
              <a:t>(1300-1600), Revival of Greek and Roman art, architecture, and culture</a:t>
            </a:r>
          </a:p>
          <a:p>
            <a:pPr lvl="0"/>
            <a:r>
              <a:rPr lang="en-US" sz="2800" dirty="0">
                <a:solidFill>
                  <a:srgbClr val="00FF00"/>
                </a:solidFill>
                <a:latin typeface="Goudy Stout" panose="0202090407030B020401" pitchFamily="18" charset="0"/>
              </a:rPr>
              <a:t>Humanism-</a:t>
            </a:r>
            <a:r>
              <a:rPr lang="en-US" sz="2800" dirty="0">
                <a:solidFill>
                  <a:prstClr val="white"/>
                </a:solidFill>
              </a:rPr>
              <a:t> Focus on human potential and achievements rather than just religious matters</a:t>
            </a:r>
          </a:p>
          <a:p>
            <a:pPr lvl="0"/>
            <a:r>
              <a:rPr lang="en-US" sz="2800" dirty="0">
                <a:solidFill>
                  <a:srgbClr val="00FF00"/>
                </a:solidFill>
                <a:latin typeface="Goudy Stout" panose="0202090407030B020401" pitchFamily="18" charset="0"/>
              </a:rPr>
              <a:t>Secular- </a:t>
            </a:r>
            <a:r>
              <a:rPr lang="en-US" sz="2800" dirty="0">
                <a:solidFill>
                  <a:prstClr val="white"/>
                </a:solidFill>
              </a:rPr>
              <a:t>concerned with worldly rather than spiritual matters</a:t>
            </a:r>
          </a:p>
          <a:p>
            <a:pPr lvl="0"/>
            <a:r>
              <a:rPr lang="en-US" sz="2800" dirty="0">
                <a:solidFill>
                  <a:srgbClr val="00FF00"/>
                </a:solidFill>
                <a:latin typeface="Goudy Stout" panose="0202090407030B020401" pitchFamily="18" charset="0"/>
              </a:rPr>
              <a:t>Patron-</a:t>
            </a:r>
            <a:r>
              <a:rPr lang="en-US" sz="2800" dirty="0">
                <a:solidFill>
                  <a:prstClr val="white"/>
                </a:solidFill>
              </a:rPr>
              <a:t> Person who supports artists, especially financially</a:t>
            </a:r>
          </a:p>
        </p:txBody>
      </p:sp>
    </p:spTree>
    <p:extLst>
      <p:ext uri="{BB962C8B-B14F-4D97-AF65-F5344CB8AC3E}">
        <p14:creationId xmlns:p14="http://schemas.microsoft.com/office/powerpoint/2010/main" val="2281479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952925"/>
            <a:ext cx="9613861" cy="1080938"/>
          </a:xfrm>
        </p:spPr>
        <p:txBody>
          <a:bodyPr/>
          <a:lstStyle/>
          <a:p>
            <a:pPr algn="ctr"/>
            <a:r>
              <a:rPr lang="en-US" sz="5400" dirty="0" smtClean="0">
                <a:latin typeface="Goudy Stout" panose="0202090407030B020401" pitchFamily="18" charset="0"/>
              </a:rPr>
              <a:t>Week 2 Vocab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1800" dirty="0" smtClean="0">
                <a:solidFill>
                  <a:srgbClr val="00FF00"/>
                </a:solidFill>
                <a:latin typeface="Goudy Stout" panose="0202090407030B020401" pitchFamily="18" charset="0"/>
              </a:rPr>
              <a:t>Renaissance-</a:t>
            </a:r>
            <a:r>
              <a:rPr lang="en-US" dirty="0" smtClean="0"/>
              <a:t>(1300-1600), Revival of Greek and Roman art, architecture, and culture</a:t>
            </a:r>
          </a:p>
          <a:p>
            <a:r>
              <a:rPr lang="en-US" sz="1800" dirty="0" smtClean="0">
                <a:solidFill>
                  <a:srgbClr val="00FF00"/>
                </a:solidFill>
                <a:latin typeface="Goudy Stout" panose="0202090407030B020401" pitchFamily="18" charset="0"/>
              </a:rPr>
              <a:t>Humanism-</a:t>
            </a:r>
            <a:r>
              <a:rPr lang="en-US" dirty="0" smtClean="0"/>
              <a:t> Focus on human potential and achievements rather than just religious matters</a:t>
            </a:r>
          </a:p>
          <a:p>
            <a:r>
              <a:rPr lang="en-US" sz="1800" dirty="0" smtClean="0">
                <a:solidFill>
                  <a:srgbClr val="00FF00"/>
                </a:solidFill>
                <a:latin typeface="Goudy Stout" panose="0202090407030B020401" pitchFamily="18" charset="0"/>
              </a:rPr>
              <a:t>Secular-</a:t>
            </a:r>
            <a:r>
              <a:rPr lang="en-US" dirty="0" smtClean="0">
                <a:solidFill>
                  <a:srgbClr val="00FF00"/>
                </a:solidFill>
                <a:latin typeface="Goudy Stout" panose="0202090407030B020401" pitchFamily="18" charset="0"/>
              </a:rPr>
              <a:t> </a:t>
            </a:r>
            <a:r>
              <a:rPr lang="en-US" dirty="0" smtClean="0"/>
              <a:t>concerned with worldly rather than spiritual matters</a:t>
            </a:r>
          </a:p>
          <a:p>
            <a:r>
              <a:rPr lang="en-US" sz="1800" dirty="0" smtClean="0">
                <a:solidFill>
                  <a:srgbClr val="00FF00"/>
                </a:solidFill>
                <a:latin typeface="Goudy Stout" panose="0202090407030B020401" pitchFamily="18" charset="0"/>
              </a:rPr>
              <a:t>Patron-</a:t>
            </a:r>
            <a:r>
              <a:rPr lang="en-US" dirty="0" smtClean="0"/>
              <a:t> Person who supports artists, especially financially</a:t>
            </a:r>
          </a:p>
          <a:p>
            <a:r>
              <a:rPr lang="en-US" sz="1900" dirty="0" smtClean="0">
                <a:solidFill>
                  <a:srgbClr val="00FF00"/>
                </a:solidFill>
                <a:latin typeface="Goudy Stout" panose="0202090407030B020401" pitchFamily="18" charset="0"/>
              </a:rPr>
              <a:t>Perspective-</a:t>
            </a:r>
            <a:r>
              <a:rPr lang="en-US" dirty="0" smtClean="0"/>
              <a:t> Artistic technique creating appearance of 3-D on a flat surface</a:t>
            </a:r>
          </a:p>
          <a:p>
            <a:r>
              <a:rPr lang="en-US" sz="1900" dirty="0" smtClean="0">
                <a:solidFill>
                  <a:srgbClr val="00FF00"/>
                </a:solidFill>
                <a:latin typeface="Goudy Stout" panose="0202090407030B020401" pitchFamily="18" charset="0"/>
              </a:rPr>
              <a:t>Vernacular-</a:t>
            </a:r>
            <a:r>
              <a:rPr lang="en-US" dirty="0" smtClean="0"/>
              <a:t> Everyday language of a people in a given region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0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>
                <a:latin typeface="Berlin Sans FB Demi" panose="020E0802020502020306" pitchFamily="34" charset="0"/>
              </a:rPr>
              <a:t>WEEK 2 QUIZ</a:t>
            </a:r>
            <a:endParaRPr lang="en-US" sz="6600" dirty="0"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400" dirty="0" smtClean="0">
                <a:latin typeface="Cooper Black" panose="0208090404030B020404" pitchFamily="18" charset="0"/>
              </a:rPr>
              <a:t>Renaissance</a:t>
            </a:r>
          </a:p>
          <a:p>
            <a:r>
              <a:rPr lang="en-US" sz="4400" dirty="0" smtClean="0">
                <a:latin typeface="Cooper Black" panose="0208090404030B020404" pitchFamily="18" charset="0"/>
              </a:rPr>
              <a:t>Perspective</a:t>
            </a:r>
          </a:p>
          <a:p>
            <a:r>
              <a:rPr lang="en-US" sz="4400" dirty="0" smtClean="0">
                <a:latin typeface="Cooper Black" panose="0208090404030B020404" pitchFamily="18" charset="0"/>
              </a:rPr>
              <a:t>Vernacular</a:t>
            </a:r>
          </a:p>
          <a:p>
            <a:r>
              <a:rPr lang="en-US" sz="4400" dirty="0" smtClean="0">
                <a:latin typeface="Cooper Black" panose="0208090404030B020404" pitchFamily="18" charset="0"/>
              </a:rPr>
              <a:t>Patron</a:t>
            </a:r>
          </a:p>
          <a:p>
            <a:r>
              <a:rPr lang="en-US" sz="4400" dirty="0" smtClean="0">
                <a:latin typeface="Cooper Black" panose="0208090404030B020404" pitchFamily="18" charset="0"/>
              </a:rPr>
              <a:t>Secular</a:t>
            </a:r>
          </a:p>
          <a:p>
            <a:r>
              <a:rPr lang="en-US" sz="4400" dirty="0" smtClean="0">
                <a:latin typeface="Cooper Black" panose="0208090404030B020404" pitchFamily="18" charset="0"/>
              </a:rPr>
              <a:t>Humanism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1755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4338</TotalTime>
  <Words>152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Berlin Sans FB Demi</vt:lpstr>
      <vt:lpstr>Cooper Black</vt:lpstr>
      <vt:lpstr>Goudy Stout</vt:lpstr>
      <vt:lpstr>Trebuchet MS</vt:lpstr>
      <vt:lpstr>Berlin</vt:lpstr>
      <vt:lpstr>Week 2 Vocab</vt:lpstr>
      <vt:lpstr>Week 2 Vocab</vt:lpstr>
      <vt:lpstr>Week 2 Vocab </vt:lpstr>
      <vt:lpstr>WEEK 2 QUIZ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Galley, Mathieu</dc:creator>
  <cp:lastModifiedBy>Galley, Mathieu</cp:lastModifiedBy>
  <cp:revision>5</cp:revision>
  <dcterms:created xsi:type="dcterms:W3CDTF">2016-08-22T11:13:21Z</dcterms:created>
  <dcterms:modified xsi:type="dcterms:W3CDTF">2017-08-21T10:34:02Z</dcterms:modified>
</cp:coreProperties>
</file>