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  <p:sldId id="259" r:id="rId3"/>
    <p:sldId id="257" r:id="rId4"/>
    <p:sldId id="260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62" d="100"/>
          <a:sy n="62" d="100"/>
        </p:scale>
        <p:origin x="892" y="3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74E9C1-A169-4DF2-B12E-0E2FC496C95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D536EC5-3663-438F-A9B3-DA7403BAA77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86E2A4D-290E-4F06-B2B4-F86901354A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64E3CF-0843-43C1-9C79-655C738B0B2A}" type="datetimeFigureOut">
              <a:rPr lang="en-US" smtClean="0"/>
              <a:t>8/22/2024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C38F278-46B7-41B9-AAD8-97C4495FFC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EC5AA32-53CC-4E32-B165-553C7FC0E1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7D3A55-9B93-4C51-9400-6398F75580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94635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ED719B-C0AF-4901-B9F7-98657832B7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6382274-2884-4D12-B846-739582A5CD6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E4A66B5-94C4-462C-AA4F-3CE3699F8F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64E3CF-0843-43C1-9C79-655C738B0B2A}" type="datetimeFigureOut">
              <a:rPr lang="en-US" smtClean="0"/>
              <a:t>8/22/2024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E230A56-970A-4BA3-8C88-A82B417D2E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0898AC3-2C8B-4D15-B632-B308F44108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7D3A55-9B93-4C51-9400-6398F75580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3265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2E8AB6-964B-4883-9775-6B83AC631B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699994A-C0BE-48A4-B5D9-575E955A814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405B19F-A1D9-4983-B68D-CB5F0C0614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64E3CF-0843-43C1-9C79-655C738B0B2A}" type="datetimeFigureOut">
              <a:rPr lang="en-US" smtClean="0"/>
              <a:t>8/22/2024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E072B8C-349F-4F49-B495-37DA04887B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0DCE0C3-F788-4D93-8C98-C895A6B4BF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7D3A55-9B93-4C51-9400-6398F75580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68366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DDC53D-0FAF-446B-8B79-D6040899DE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3C8792B-01CF-4327-8338-FD98725CD4B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5C029AC-EC36-4202-8F5A-4830010D4DE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9870EEE-65CF-4225-B32D-BAC9821A10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64E3CF-0843-43C1-9C79-655C738B0B2A}" type="datetimeFigureOut">
              <a:rPr lang="en-US" smtClean="0"/>
              <a:t>8/22/2024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FF45896-8E16-49AA-835F-663281C3E0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AFEEADB-72EF-4A17-B550-4A961A0D7B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7D3A55-9B93-4C51-9400-6398F75580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83552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B68419-DCFF-42E5-9D1B-C05EE72997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2E45AD7-FC84-4036-A8B2-534F49E6824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E979218-CDB2-4083-BAEF-F5535A52FC2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644C71F-D66D-4472-8983-16132177761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555D501-6191-4C2B-B6F2-41373EDCD48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987522F-B064-43AE-B208-CCDDBB6F0A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64E3CF-0843-43C1-9C79-655C738B0B2A}" type="datetimeFigureOut">
              <a:rPr lang="en-US" smtClean="0"/>
              <a:t>8/22/2024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3F1E7FD-8CFF-48DA-9A79-E54DBBD57A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828A77C-D0CE-43AC-9160-584E29B2C8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7D3A55-9B93-4C51-9400-6398F75580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35454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42593C-B94A-451F-B2AD-C0382F9D30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67C7D53-DE28-432C-A9B8-CDC097A4FC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64E3CF-0843-43C1-9C79-655C738B0B2A}" type="datetimeFigureOut">
              <a:rPr lang="en-US" smtClean="0"/>
              <a:t>8/22/2024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8796B81-D5C5-4C0D-ADCD-9B9A796AA4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FC42E8F-531F-4C0C-A96A-AB99707C62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7D3A55-9B93-4C51-9400-6398F75580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73397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3C55CBA-E0C4-4BCE-84C5-3039CA4232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64E3CF-0843-43C1-9C79-655C738B0B2A}" type="datetimeFigureOut">
              <a:rPr lang="en-US" smtClean="0"/>
              <a:t>8/22/2024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D700BF5-99AE-450A-9F93-A7008ECB71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C40F2A4-F75E-4C21-8F38-002DF8D790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7D3A55-9B93-4C51-9400-6398F75580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765335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98D5CF-FFE1-4238-87B4-416E0F6501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E088D19-6E1C-4B02-8577-FB29512174A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DEFE181-498D-46D7-9903-4F920CFD564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1E11AED-3189-4F20-8549-05209C35E7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64E3CF-0843-43C1-9C79-655C738B0B2A}" type="datetimeFigureOut">
              <a:rPr lang="en-US" smtClean="0"/>
              <a:t>8/22/2024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93B69C9-BA1E-47EF-99CE-1A9D0C3DD3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A8FF0B8-25A7-4155-AF1C-4ED3D55CBF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7D3A55-9B93-4C51-9400-6398F75580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99492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9A7959-D24F-4898-8C7D-EAA53D035C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6987D34-CCEA-4B55-B64F-67F04AFF12A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31FE015-0A47-4591-8111-0EFD693F908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4FEA6E0-597E-4AB2-AC90-4D89BFF063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64E3CF-0843-43C1-9C79-655C738B0B2A}" type="datetimeFigureOut">
              <a:rPr lang="en-US" smtClean="0"/>
              <a:t>8/22/2024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2A4409D-78FA-4E96-A7AC-41BFD86F8C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A9BDF42-185F-454A-B1B0-1A33C5252D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7D3A55-9B93-4C51-9400-6398F75580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06337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706BB6-3A2B-4CD7-90C2-CE8A1EE7B2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09A7EF3-BB6E-4A9F-855A-61F998E5222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8DFF653-0D6E-49F1-A4C5-2FBE0E8375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64E3CF-0843-43C1-9C79-655C738B0B2A}" type="datetimeFigureOut">
              <a:rPr lang="en-US" smtClean="0"/>
              <a:t>8/22/2024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6BB40A6-D892-4DE5-BAE2-9DFC49AC4A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98C97DF-AFA4-4C1C-BDC4-D725E07DBB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7D3A55-9B93-4C51-9400-6398F75580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767217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7F911C8E-3C74-4A6F-A8B7-83A8E99D79A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3A1FABA-4CBC-4DD3-99C7-A731D0EC261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D5F02C7-BCFA-42F3-854A-5CB7DE82F4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64E3CF-0843-43C1-9C79-655C738B0B2A}" type="datetimeFigureOut">
              <a:rPr lang="en-US" smtClean="0"/>
              <a:t>8/22/2024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1CCDADD-E623-4B53-AD41-4D14DC3AED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43492AC-97A5-485E-9C76-D6D5E52F38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7D3A55-9B93-4C51-9400-6398F75580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80542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7F90B2B-A789-488D-8AC6-DDA16603B0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31741E1-8671-45B9-AD33-4667F023219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8158D51-D93A-47D5-9E12-BB08D94B57A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764E3CF-0843-43C1-9C79-655C738B0B2A}" type="datetimeFigureOut">
              <a:rPr lang="en-US" smtClean="0"/>
              <a:t>8/22/2024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9DF694A-6878-4650-A6B5-8B23E0FFDC7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6E3683C-6CA4-4092-BB92-E0AFD187362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67D3A55-9B93-4C51-9400-6398F75580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36037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Muscular System 01 - Medicine PowerPoint Templates">
            <a:extLst>
              <a:ext uri="{FF2B5EF4-FFF2-40B4-BE49-F238E27FC236}">
                <a16:creationId xmlns:a16="http://schemas.microsoft.com/office/drawing/2014/main" id="{A8D40EDA-B3D5-4C9C-8F3E-9CC486C2E47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1919" y="0"/>
            <a:ext cx="12263919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8AE4CC34-5AD4-42C3-AE86-5E66E724BB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latin typeface="Algerian" panose="04020705040A02060702" pitchFamily="82" charset="0"/>
              </a:rPr>
              <a:t>WEEK 3 VOCAB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81BC278-DB26-4C3C-814D-CA7E7C6D7FE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4400" dirty="0"/>
              <a:t>Agonist- a muscle that contracts to move or rotate a bone at a joint</a:t>
            </a:r>
          </a:p>
          <a:p>
            <a:r>
              <a:rPr lang="en-US" sz="4400" dirty="0"/>
              <a:t>Antagonist- A muscle that opposes a particular movement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1144737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Muscular System 01 - Medicine PowerPoint Templates">
            <a:extLst>
              <a:ext uri="{FF2B5EF4-FFF2-40B4-BE49-F238E27FC236}">
                <a16:creationId xmlns:a16="http://schemas.microsoft.com/office/drawing/2014/main" id="{57F8D783-0B25-455F-8C85-BEC111C0BC7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434975" y="0"/>
            <a:ext cx="1462697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B836573-1C6C-4DE8-8ACE-EE6E9A168D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latin typeface="Algerian" panose="04020705040A02060702" pitchFamily="82" charset="0"/>
              </a:rPr>
              <a:t>WEEK 3 VOCAB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17BFDD3-7CE6-488F-B79F-08894F77937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Agonist- a muscle that contracts to move or rotate a bone at a joint</a:t>
            </a:r>
          </a:p>
          <a:p>
            <a:r>
              <a:rPr lang="en-US" dirty="0"/>
              <a:t>Antagonist- A muscle that opposes a particular movement</a:t>
            </a:r>
          </a:p>
          <a:p>
            <a:r>
              <a:rPr lang="en-US" dirty="0"/>
              <a:t>Fixator-</a:t>
            </a:r>
            <a:r>
              <a:rPr lang="en-US" b="0" i="0" dirty="0">
                <a:solidFill>
                  <a:srgbClr val="001D35"/>
                </a:solidFill>
                <a:effectLst/>
                <a:latin typeface="Google Sans"/>
              </a:rPr>
              <a:t>a muscle that stabilizes a body part during movement of another part</a:t>
            </a:r>
            <a:endParaRPr lang="en-US" dirty="0"/>
          </a:p>
          <a:p>
            <a:r>
              <a:rPr lang="en-US" dirty="0"/>
              <a:t>Concentric-</a:t>
            </a:r>
            <a:r>
              <a:rPr lang="en-US" b="0" i="0" dirty="0">
                <a:solidFill>
                  <a:srgbClr val="370E00"/>
                </a:solidFill>
                <a:effectLst/>
                <a:latin typeface="Google Sans"/>
              </a:rPr>
              <a:t>type of muscle contraction that involves shortening of the muscle while producing tension</a:t>
            </a:r>
            <a:endParaRPr lang="en-US" dirty="0"/>
          </a:p>
          <a:p>
            <a:r>
              <a:rPr lang="en-US" dirty="0"/>
              <a:t>Eccentric-</a:t>
            </a:r>
            <a:r>
              <a:rPr lang="en-US" b="0" i="0" dirty="0">
                <a:solidFill>
                  <a:srgbClr val="040C28"/>
                </a:solidFill>
                <a:effectLst/>
                <a:latin typeface="Google Sans"/>
              </a:rPr>
              <a:t>the muscle lengthens as the resistance becomes greater than the force the muscle is producing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4966274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Muscular System 01 - Medicine PowerPoint Templates">
            <a:extLst>
              <a:ext uri="{FF2B5EF4-FFF2-40B4-BE49-F238E27FC236}">
                <a16:creationId xmlns:a16="http://schemas.microsoft.com/office/drawing/2014/main" id="{F6C1AF31-7225-4DB7-9867-4387B01EAAA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106202" y="0"/>
            <a:ext cx="14298202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14CC5AC9-C381-4374-99D5-13869DDEF6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latin typeface="Algerian" panose="04020705040A02060702" pitchFamily="82" charset="0"/>
              </a:rPr>
              <a:t>WEEK 3 VOCAB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6B24D0B-DBE3-48DB-95EF-3ADC872981B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Agonist- a muscle that contracts to move or rotate a bone at a joint</a:t>
            </a:r>
          </a:p>
          <a:p>
            <a:r>
              <a:rPr lang="en-US" dirty="0"/>
              <a:t>Antagonist- A muscle that opposes a particular movement</a:t>
            </a:r>
          </a:p>
          <a:p>
            <a:r>
              <a:rPr lang="en-US" dirty="0"/>
              <a:t>Fixator-</a:t>
            </a:r>
            <a:r>
              <a:rPr lang="en-US" b="0" i="0" dirty="0">
                <a:solidFill>
                  <a:srgbClr val="001D35"/>
                </a:solidFill>
                <a:effectLst/>
                <a:latin typeface="Google Sans"/>
              </a:rPr>
              <a:t>a muscle that stabilizes a body part during movement of another part</a:t>
            </a:r>
            <a:endParaRPr lang="en-US" dirty="0"/>
          </a:p>
          <a:p>
            <a:r>
              <a:rPr lang="en-US" dirty="0"/>
              <a:t>Concentric-</a:t>
            </a:r>
            <a:r>
              <a:rPr lang="en-US" b="0" i="0" dirty="0">
                <a:solidFill>
                  <a:srgbClr val="370E00"/>
                </a:solidFill>
                <a:effectLst/>
                <a:latin typeface="Google Sans"/>
              </a:rPr>
              <a:t>type of muscle contraction that involves shortening of the muscle while producing tension</a:t>
            </a:r>
            <a:endParaRPr lang="en-US" dirty="0"/>
          </a:p>
          <a:p>
            <a:r>
              <a:rPr lang="en-US" dirty="0"/>
              <a:t>Eccentric-</a:t>
            </a:r>
            <a:r>
              <a:rPr lang="en-US" b="0" i="0" dirty="0">
                <a:solidFill>
                  <a:srgbClr val="040C28"/>
                </a:solidFill>
                <a:effectLst/>
                <a:latin typeface="Google Sans"/>
              </a:rPr>
              <a:t>the muscle lengthens as the resistance becomes greater than the force the muscle is producing</a:t>
            </a:r>
            <a:endParaRPr lang="en-US" dirty="0"/>
          </a:p>
          <a:p>
            <a:r>
              <a:rPr lang="en-US" dirty="0"/>
              <a:t>Isometric-</a:t>
            </a:r>
            <a:r>
              <a:rPr lang="en-US" b="0" i="0" dirty="0">
                <a:solidFill>
                  <a:srgbClr val="001D35"/>
                </a:solidFill>
                <a:effectLst/>
                <a:latin typeface="Google Sans"/>
              </a:rPr>
              <a:t>muscle contraction where the muscle length remains constant while generating force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671292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Premium Photo | Anatomy human muscles on a dark background">
            <a:extLst>
              <a:ext uri="{FF2B5EF4-FFF2-40B4-BE49-F238E27FC236}">
                <a16:creationId xmlns:a16="http://schemas.microsoft.com/office/drawing/2014/main" id="{648DDF49-9680-423A-B115-8EE9632ED5C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0508" y="1530850"/>
            <a:ext cx="6215865" cy="52398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90361BC5-7AF9-46B3-B907-89F9197E27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latin typeface="Algerian" panose="04020705040A02060702" pitchFamily="82" charset="0"/>
              </a:rPr>
              <a:t>WEEK 3 VOCAB QUIZ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F357DAF-3701-4EE1-83A2-D9FAC607FB3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5627" y="1825625"/>
            <a:ext cx="10768173" cy="4351338"/>
          </a:xfrm>
        </p:spPr>
        <p:txBody>
          <a:bodyPr/>
          <a:lstStyle/>
          <a:p>
            <a:pPr marL="0" indent="0">
              <a:buNone/>
            </a:pPr>
            <a:r>
              <a:rPr lang="en-US" sz="4400" dirty="0">
                <a:solidFill>
                  <a:srgbClr val="FF0000"/>
                </a:solidFill>
              </a:rPr>
              <a:t>AGONIST</a:t>
            </a:r>
          </a:p>
          <a:p>
            <a:pPr marL="0" indent="0">
              <a:buNone/>
            </a:pPr>
            <a:r>
              <a:rPr lang="en-US" sz="4400" dirty="0">
                <a:solidFill>
                  <a:srgbClr val="FF0000"/>
                </a:solidFill>
              </a:rPr>
              <a:t>CONCENTRIC</a:t>
            </a:r>
          </a:p>
          <a:p>
            <a:pPr marL="0" indent="0">
              <a:buNone/>
            </a:pPr>
            <a:r>
              <a:rPr lang="en-US" sz="4400" dirty="0">
                <a:solidFill>
                  <a:srgbClr val="FF0000"/>
                </a:solidFill>
              </a:rPr>
              <a:t>ISOMETRIC</a:t>
            </a:r>
          </a:p>
          <a:p>
            <a:pPr marL="0" indent="0">
              <a:buNone/>
            </a:pPr>
            <a:r>
              <a:rPr lang="en-US" sz="4400" dirty="0">
                <a:solidFill>
                  <a:srgbClr val="FF0000"/>
                </a:solidFill>
              </a:rPr>
              <a:t>ANTAGONIST</a:t>
            </a:r>
          </a:p>
          <a:p>
            <a:pPr marL="0" indent="0">
              <a:buNone/>
            </a:pPr>
            <a:r>
              <a:rPr lang="en-US" sz="4400" dirty="0">
                <a:solidFill>
                  <a:srgbClr val="FF0000"/>
                </a:solidFill>
              </a:rPr>
              <a:t>FIXATOR</a:t>
            </a:r>
          </a:p>
          <a:p>
            <a:pPr marL="0" indent="0">
              <a:buNone/>
            </a:pPr>
            <a:r>
              <a:rPr lang="en-US" sz="4400" dirty="0">
                <a:solidFill>
                  <a:srgbClr val="FF0000"/>
                </a:solidFill>
              </a:rPr>
              <a:t>ECCENTRIC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482931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1442</TotalTime>
  <Words>176</Words>
  <Application>Microsoft Office PowerPoint</Application>
  <PresentationFormat>Widescreen</PresentationFormat>
  <Paragraphs>23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10" baseType="lpstr">
      <vt:lpstr>Algerian</vt:lpstr>
      <vt:lpstr>Arial</vt:lpstr>
      <vt:lpstr>Calibri</vt:lpstr>
      <vt:lpstr>Calibri Light</vt:lpstr>
      <vt:lpstr>Google Sans</vt:lpstr>
      <vt:lpstr>Office Theme</vt:lpstr>
      <vt:lpstr>WEEK 3 VOCAB</vt:lpstr>
      <vt:lpstr>WEEK 3 VOCAB</vt:lpstr>
      <vt:lpstr>WEEK 3 VOCAB</vt:lpstr>
      <vt:lpstr>WEEK 3 VOCAB QUIZ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WEEK 3 VOCAB</dc:title>
  <dc:creator>Mathieu</dc:creator>
  <cp:lastModifiedBy>Mathieu</cp:lastModifiedBy>
  <cp:revision>4</cp:revision>
  <dcterms:created xsi:type="dcterms:W3CDTF">2024-08-22T10:36:53Z</dcterms:created>
  <dcterms:modified xsi:type="dcterms:W3CDTF">2024-08-23T10:39:44Z</dcterms:modified>
</cp:coreProperties>
</file>