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32" autoAdjust="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97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3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8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40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4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94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88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90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78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96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54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6BCE8-E248-4F6A-82F1-7D3651EA6316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0B51-A4D2-4D1B-AEB5-E418625F0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1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video" Target="https://www.youtube.com/embed/DJBXflNyFs4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34737" y="-1613263"/>
            <a:ext cx="9144000" cy="12370529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3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4000"/>
    </mc:Choice>
    <mc:Fallback xmlns="">
      <p:transition advClick="0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6753"/>
            <a:ext cx="12192000" cy="7088776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96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eelOff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086" y="-121920"/>
            <a:ext cx="12279086" cy="6979920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01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eelOff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22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0">
        <p15:prstTrans prst="peelOff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19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302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9000">
        <p15:prstTrans prst="peelOff"/>
      </p:transition>
    </mc:Choice>
    <mc:Fallback xmlns="">
      <p:transition spd="slow" advClick="0" advTm="2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5131"/>
            <a:ext cx="12192000" cy="709313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29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6000">
        <p15:prstTrans prst="peelOff"/>
      </p:transition>
    </mc:Choice>
    <mc:Fallback xmlns="">
      <p:transition spd="slow" advTm="2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23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1000">
        <p15:prstTrans prst="peelOff"/>
      </p:transition>
    </mc:Choice>
    <mc:Fallback xmlns="">
      <p:transition spd="slow" advClick="0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7383"/>
            <a:ext cx="12192000" cy="7145383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49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7000">
        <p15:prstTrans prst="peelOff"/>
      </p:transition>
    </mc:Choice>
    <mc:Fallback xmlns="">
      <p:transition spd="slow" advClick="0" advTm="2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38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9000">
        <p15:prstTrans prst="peelOff"/>
      </p:transition>
    </mc:Choice>
    <mc:Fallback xmlns="">
      <p:transition spd="slow" advClick="0" advTm="1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16" y="70339"/>
            <a:ext cx="12192000" cy="6857999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886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6000">
        <p15:prstTrans prst="peelOff"/>
      </p:transition>
    </mc:Choice>
    <mc:Fallback xmlns="">
      <p:transition spd="slow" advClick="0" advTm="2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39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2000">
        <p15:prstTrans prst="peelOff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12192000" cy="7010400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35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eelOff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4171"/>
            <a:ext cx="12192000" cy="703217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5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9000">
        <p15:prstTrans prst="peelOff"/>
      </p:transition>
    </mc:Choice>
    <mc:Fallback xmlns="">
      <p:transition spd="slow" advClick="0" advTm="3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0005" y="-3242560"/>
            <a:ext cx="6858001" cy="13341532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71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1000">
        <p15:prstTrans prst="peelOff"/>
      </p:transition>
    </mc:Choice>
    <mc:Fallback xmlns="">
      <p:transition spd="slow" advClick="0" advTm="3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115" y="-2667795"/>
            <a:ext cx="6902184" cy="12192001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04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3000">
        <p15:prstTrans prst="peelOff"/>
      </p:transition>
    </mc:Choice>
    <mc:Fallback xmlns="">
      <p:transition spd="slow" advClick="0" advTm="3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DJBXflNyFs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38200" y="365125"/>
            <a:ext cx="10546354" cy="5932324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03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0</Words>
  <Application>Microsoft Office PowerPoint</Application>
  <PresentationFormat>Widescreen</PresentationFormat>
  <Paragraphs>0</Paragraphs>
  <Slides>16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Charlotte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Kipfinger, Celene</dc:creator>
  <cp:lastModifiedBy>Hazeltine, Melody</cp:lastModifiedBy>
  <cp:revision>42</cp:revision>
  <dcterms:created xsi:type="dcterms:W3CDTF">2020-04-23T13:37:22Z</dcterms:created>
  <dcterms:modified xsi:type="dcterms:W3CDTF">2020-04-27T02:24:22Z</dcterms:modified>
</cp:coreProperties>
</file>