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pfinger, Celene" initials="KC" lastIdx="1" clrIdx="0">
    <p:extLst>
      <p:ext uri="{19B8F6BF-5375-455C-9EA6-DF929625EA0E}">
        <p15:presenceInfo xmlns:p15="http://schemas.microsoft.com/office/powerpoint/2012/main" userId="S-1-5-21-1516498397-4196339594-1660773542-24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04T15:40:05.088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42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62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20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13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8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96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1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17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22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94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24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8B8B-9A15-4C96-AA2B-19E0390CB6D9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3C7F2-43D8-4F71-99FB-B98E710BA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8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comments" Target="../comments/comment1.xml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27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3038" y="-2740959"/>
            <a:ext cx="7005919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35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6320" y="-2586317"/>
            <a:ext cx="7019362" cy="12192002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5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75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32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91332" y="-2539252"/>
            <a:ext cx="7409332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01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2000">
        <p15:prstTrans prst="peelOff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6412"/>
            <a:ext cx="12357847" cy="927847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6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1000">
        <p15:prstTrans prst="peelOff"/>
      </p:transition>
    </mc:Choice>
    <mc:Fallback xmlns="">
      <p:transition spd="slow" advClick="0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9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9000">
        <p15:prstTrans prst="peelOff"/>
      </p:transition>
    </mc:Choice>
    <mc:Fallback xmlns="">
      <p:transition spd="slow" advClick="0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7" y="-2667000"/>
            <a:ext cx="6858001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24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eelOff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85461" y="-2485464"/>
            <a:ext cx="7221073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89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8000">
        <p15:prstTrans prst="peelOff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8001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39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2867" y="-2761130"/>
            <a:ext cx="7046259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72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8000">
        <p15:prstTrans prst="peelOff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2697" y="-2552701"/>
            <a:ext cx="7086600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2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2000">
        <p15:prstTrans prst="peelOff"/>
      </p:transition>
    </mc:Choice>
    <mc:Fallback xmlns="">
      <p:transition spd="slow" advClick="0" advTm="3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0" y="-712695"/>
            <a:ext cx="12192000" cy="8256494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8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8000">
        <p15:prstTrans prst="peelOff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26125" y="-2916090"/>
            <a:ext cx="7292151" cy="12344402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39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3000">
        <p15:prstTrans prst="peelOff"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6694" y="-2707342"/>
            <a:ext cx="7597588" cy="12313025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14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3718"/>
            <a:ext cx="12192000" cy="7974106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87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0">
        <p15:prstTrans prst="peelOff"/>
      </p:transition>
    </mc:Choice>
    <mc:Fallback xmlns="">
      <p:transition spd="slow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909" y="-2644907"/>
            <a:ext cx="6902184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67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000">
        <p15:prstTrans prst="peelOff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0949" y="-2718866"/>
            <a:ext cx="7050103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20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9000">
        <p15:prstTrans prst="peelOff"/>
      </p:transition>
    </mc:Choice>
    <mc:Fallback xmlns="">
      <p:transition spd="slow" advClick="0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70042" y="-4527456"/>
            <a:ext cx="7329492" cy="163844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2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1000">
        <p15:prstTrans prst="peelOff"/>
      </p:transition>
    </mc:Choice>
    <mc:Fallback xmlns="">
      <p:transition spd="slow" advClick="0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0273" y="-4457699"/>
            <a:ext cx="7443787" cy="1604486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2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4000">
        <p15:prstTrans prst="peelOff"/>
      </p:transition>
    </mc:Choice>
    <mc:Fallback xmlns="">
      <p:transition spd="slow" advClick="0" advTm="2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1276" y="-2581275"/>
            <a:ext cx="7029448" cy="12192001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98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10435" y="-2958353"/>
            <a:ext cx="6858000" cy="12774710"/>
          </a:xfr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46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2000">
        <p15:prstTrans prst="peelOff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23" y="-3160059"/>
            <a:ext cx="12192000" cy="12304058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23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1000">
        <p15:prstTrans prst="peelOff"/>
      </p:transition>
    </mc:Choice>
    <mc:Fallback xmlns="">
      <p:transition spd="slow" advClick="0" advTm="4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31459" y="-4477871"/>
            <a:ext cx="7086598" cy="16042343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36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2000">
        <p15:prstTrans prst="peelOff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58034" y="-2667001"/>
            <a:ext cx="6858002" cy="12192000"/>
          </a:xfrm>
        </p:spPr>
      </p:pic>
      <p:sp>
        <p:nvSpPr>
          <p:cNvPr id="5" name="TextBox 4"/>
          <p:cNvSpPr txBox="1"/>
          <p:nvPr/>
        </p:nvSpPr>
        <p:spPr>
          <a:xfrm>
            <a:off x="282388" y="510988"/>
            <a:ext cx="342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All-American Girls Professional Baseball League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0306" y="4424082"/>
            <a:ext cx="106249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you’d like to know more about the All-American Girls Professional Baseball League, check out these websites!!</a:t>
            </a:r>
          </a:p>
          <a:p>
            <a:endParaRPr lang="en-US" dirty="0"/>
          </a:p>
          <a:p>
            <a:r>
              <a:rPr lang="en-US" dirty="0"/>
              <a:t>en.wikipedia.org/wiki/All-</a:t>
            </a:r>
            <a:r>
              <a:rPr lang="en-US" dirty="0" err="1"/>
              <a:t>American_Girls_Professional_Baseball_League</a:t>
            </a:r>
            <a:endParaRPr lang="en-US" dirty="0"/>
          </a:p>
          <a:p>
            <a:endParaRPr lang="en-US" dirty="0"/>
          </a:p>
          <a:p>
            <a:r>
              <a:rPr lang="en-US" dirty="0"/>
              <a:t>aagpbl.org</a:t>
            </a:r>
          </a:p>
          <a:p>
            <a:endParaRPr lang="en-US" dirty="0"/>
          </a:p>
          <a:p>
            <a:r>
              <a:rPr lang="en-US" dirty="0"/>
              <a:t>britannica.com/topic/All-American-Girls-Professional-Baseball-League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54035" y="645459"/>
            <a:ext cx="35793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AR Reading Level 3.4</a:t>
            </a:r>
          </a:p>
          <a:p>
            <a:r>
              <a:rPr lang="en-US" sz="2800" dirty="0"/>
              <a:t>0.5 point</a:t>
            </a:r>
          </a:p>
          <a:p>
            <a:r>
              <a:rPr lang="en-US" sz="2800" dirty="0"/>
              <a:t>Quiz #70062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84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7000">
        <p15:prstTrans prst="peelOff"/>
      </p:transition>
    </mc:Choice>
    <mc:Fallback xmlns="">
      <p:transition spd="slow" advClick="0" advTm="2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60</Words>
  <Application>Microsoft Office PowerPoint</Application>
  <PresentationFormat>Widescreen</PresentationFormat>
  <Paragraphs>11</Paragraphs>
  <Slides>26</Slides>
  <Notes>0</Notes>
  <HiddenSlides>0</HiddenSlides>
  <MMClips>26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MS Gothic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Charlotte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Kipfinger, Celene</dc:creator>
  <cp:lastModifiedBy>Hazeltine, Melody</cp:lastModifiedBy>
  <cp:revision>11</cp:revision>
  <dcterms:created xsi:type="dcterms:W3CDTF">2020-05-04T18:50:29Z</dcterms:created>
  <dcterms:modified xsi:type="dcterms:W3CDTF">2020-05-11T02:49:59Z</dcterms:modified>
</cp:coreProperties>
</file>