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26T18:23:46.5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1,'1328'0,"-1265"9,-48-4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DEFD-61D2-468F-823E-000090629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F3E852-DC04-422E-B55C-47294810A9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FA36B-2663-49C8-ACAF-89255D45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BF9D0-9808-4A82-A39C-6EAC4E7A0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724C4-CAE6-4439-B857-1F0BDC2E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88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43FA2-6DBF-43D8-859C-3D83F4071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CC45A-1A28-4D27-A4ED-0E0AD4EF8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B1EF2-64FD-4D88-9019-F2018B64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33EF8-89AD-4483-992E-6DB2EDF4D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C9807-2A81-48C2-ACC8-488FF8A2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6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4AAF-55A2-435A-BDB2-76778C045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01BB4-41EB-418C-9A07-5C33C5A3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08511-9AA8-4596-8C4A-C6150DABA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600A9-057E-48CD-A1DA-128F91B66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925EF-08D3-4E8E-834A-7E23C46A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8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23938-7BFA-4ABD-B7F6-51210880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EE99A-082F-45DA-9DE6-13F524366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4BA799-9DB1-4634-A1B5-F3185D2F1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F213A-611E-4A5A-8954-82E660FA7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6D1E0B-969B-4FEA-8E33-0A1D6BC31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58098B-51DF-41C2-B0FE-3D510EC5B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FA1E8-EB52-48BB-85DC-A39FDA7C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5BCF6-4A04-4969-BBF2-3497F5422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E04EA-1096-4F8A-A19E-27D50F840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AD63B-D055-49CE-870C-458D07BAB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B3153-1C97-4873-9455-24912B41F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F7B184-0016-47CB-A39F-4B36ECAA5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1522CF-3308-4C96-9BE1-DF913759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B0AB92-D277-4A0C-892C-C6AC5792B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6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F7A04-5DA5-4AEC-BE20-4E109FF8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32CE4-2873-4E1A-AD97-B32DBFB7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7E5B12-80E9-41DC-87CD-33E25AA05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BB121D-0072-4DFF-9930-DDA2C449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1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23867A-5896-4703-AF32-4EC74E246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7B7CCB-43D6-4B2B-BE4D-A270EEBB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18748-2CFC-491C-ABFC-3426ED8EA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2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08D2-4788-4071-83CD-88C5C8B3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C9B46-C4F4-4010-817E-4E460E19F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73184-63DE-4C4B-AC9A-6A41B9080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80D2E-F9B2-4ACE-8C7C-8EA08AEA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6CFE5-00EC-4677-B707-6CB2842A6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1E044-1BB4-42BF-A3CD-344F7BBF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6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13130-4C38-4A0A-8E74-056B3530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6273D-51D0-44EB-8865-5E1BDBE190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2E4AC-CA5C-49C1-BE0E-BD9B0B546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5A18E-2AAD-4EEF-9CDE-3E40B776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67A78-2557-45C5-8FB7-2676A5FD4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2BA0F-1E4D-4880-BAB6-754CD9E44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5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DA13-4D8A-4221-B145-91956F58F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56CAE-D037-4BE0-8246-D0DCC93CE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559E8-A72A-4209-9EB2-242B04F84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67F88-FBE0-4E9E-9F9B-6EE783040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95876-021F-4802-8C87-54BAC7A7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F4C7ED-03E4-4E37-8849-3C7769016E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911C55-51E2-4BA5-B8D6-E69D4C813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00204-0A8E-49DF-8BBF-33A1A3638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1CBB2-9CA6-498D-BAB4-467C959B3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45248-0778-4984-A9DB-9D4FCCBA4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9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FC9ADF-C40D-42C6-88A0-E66A558BC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48C6C-B775-450C-AF47-E4238390E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0786A-44B8-4404-AAE5-1A5933CF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6BC6E-E2CE-4070-9201-6F8A6DF80B14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5469F-3CA2-43D4-BD3E-1CF371291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733D5-8F34-4CE8-BB35-83DAD94ED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6B3F-C782-4BF7-B1EA-64FC458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6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B51B-FBC4-40CC-9D51-918F92ECB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289" y="234935"/>
            <a:ext cx="8605421" cy="993806"/>
          </a:xfrm>
        </p:spPr>
        <p:txBody>
          <a:bodyPr/>
          <a:lstStyle/>
          <a:p>
            <a:r>
              <a:rPr lang="en-US" dirty="0"/>
              <a:t>EqualLevel Marketplace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B94C89-0241-4892-92CA-B815015BD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68" y="1228741"/>
            <a:ext cx="11076264" cy="525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87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26413-E1E3-474B-B3CF-51614D79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Supplier 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A01619-1626-462E-A10F-D0B1719F8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4" y="1681436"/>
            <a:ext cx="12092251" cy="349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38DC1-E83C-4518-B686-87CC3E9DF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Cart – Proceed to Checkout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B14DF6-3066-4EFC-B877-B2AB5BCEF0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4433"/>
            <a:ext cx="10515600" cy="419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60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640A1-620A-4A12-9720-9C6660808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Checkout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B30185-19A9-47FD-AF90-8DBBBE9A8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9415" y="1270902"/>
            <a:ext cx="8238682" cy="550086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DE2FE92-CBFA-4FD9-8269-D5F0CD923BB0}"/>
                  </a:ext>
                </a:extLst>
              </p14:cNvPr>
              <p14:cNvContentPartPr/>
              <p14:nvPr/>
            </p14:nvContentPartPr>
            <p14:xfrm>
              <a:off x="3900630" y="1853369"/>
              <a:ext cx="506520" cy="5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DE2FE92-CBFA-4FD9-8269-D5F0CD923B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46630" y="1745729"/>
                <a:ext cx="614160" cy="22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57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919A-768E-4BE1-B3B9-96DDCA208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52256"/>
          </a:xfrm>
        </p:spPr>
        <p:txBody>
          <a:bodyPr/>
          <a:lstStyle/>
          <a:p>
            <a:pPr algn="ctr"/>
            <a:r>
              <a:rPr lang="en-US" dirty="0"/>
              <a:t>Payment Method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511325-2F66-40DB-AB6F-E4A95A74C0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438" y="852257"/>
            <a:ext cx="8998247" cy="600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2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C3D03-08B8-4444-A14D-D0A05553B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83"/>
            <a:ext cx="10515600" cy="931015"/>
          </a:xfrm>
        </p:spPr>
        <p:txBody>
          <a:bodyPr/>
          <a:lstStyle/>
          <a:p>
            <a:pPr algn="ctr"/>
            <a:r>
              <a:rPr lang="en-US" dirty="0"/>
              <a:t>Submit Order for Approval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8C4404-27E6-4D35-A6DA-76C7D7D76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143" y="1074198"/>
            <a:ext cx="11689182" cy="541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9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43C1-16D6-4C10-B5B4-CC572CA12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062"/>
            <a:ext cx="10515600" cy="788972"/>
          </a:xfrm>
        </p:spPr>
        <p:txBody>
          <a:bodyPr/>
          <a:lstStyle/>
          <a:p>
            <a:pPr algn="ctr"/>
            <a:r>
              <a:rPr lang="en-US" dirty="0"/>
              <a:t>EqualLevel Cart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1C7FF1-1F35-4947-9079-AEAC09061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39" y="1145220"/>
            <a:ext cx="11989322" cy="50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25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4E8F1-4DD3-4EB1-8DA1-1EA28CFB9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717"/>
            <a:ext cx="10515600" cy="5847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Checkout in EqualLevel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3C4A7B-0F92-450F-A707-70C4EB5D6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970" y="952517"/>
            <a:ext cx="7617039" cy="578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7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3FCC8-EA2D-437B-9425-2AF7B264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1116"/>
          </a:xfrm>
        </p:spPr>
        <p:txBody>
          <a:bodyPr/>
          <a:lstStyle/>
          <a:p>
            <a:pPr algn="ctr"/>
            <a:r>
              <a:rPr lang="en-US" dirty="0"/>
              <a:t>Cart Optimization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E8001B-448A-4094-AF91-5C0FD9DE2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250" y="2272683"/>
            <a:ext cx="11612821" cy="286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6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A2840-73DF-429B-955C-EF119B893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4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Product Comparison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79EFF9-1E56-4F61-8F23-9C94391F2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7936" y="941872"/>
            <a:ext cx="5916128" cy="591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44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25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EqualLevel Marketplace</vt:lpstr>
      <vt:lpstr>Supplier View</vt:lpstr>
      <vt:lpstr>Cart – Proceed to Checkout</vt:lpstr>
      <vt:lpstr>Checkout</vt:lpstr>
      <vt:lpstr>Payment Method</vt:lpstr>
      <vt:lpstr>Submit Order for Approval</vt:lpstr>
      <vt:lpstr>EqualLevel Cart</vt:lpstr>
      <vt:lpstr>Checkout in EqualLevel</vt:lpstr>
      <vt:lpstr>Cart Optimization</vt:lpstr>
      <vt:lpstr>Product Comparison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EqualLevel Marketplace</dc:title>
  <dc:creator>Pershing, Mike</dc:creator>
  <cp:lastModifiedBy>Pershing, Mike</cp:lastModifiedBy>
  <cp:revision>8</cp:revision>
  <dcterms:created xsi:type="dcterms:W3CDTF">2023-07-25T22:17:28Z</dcterms:created>
  <dcterms:modified xsi:type="dcterms:W3CDTF">2024-07-26T18:45:12Z</dcterms:modified>
</cp:coreProperties>
</file>