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75"/>
    <p:restoredTop sz="94689"/>
  </p:normalViewPr>
  <p:slideViewPr>
    <p:cSldViewPr snapToGrid="0" snapToObjects="1">
      <p:cViewPr varScale="1">
        <p:scale>
          <a:sx n="149" d="100"/>
          <a:sy n="149" d="100"/>
        </p:scale>
        <p:origin x="1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9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44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6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4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7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2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4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29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49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72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3F0BD-0CB8-1E48-9882-2A3D72EF841D}" type="datetimeFigureOut">
              <a:rPr lang="en-US" smtClean="0"/>
              <a:t>3/25/20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68F33-AF81-634D-9D96-65BF47875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1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25A9D26A-1293-A547-89E9-8D25A12D90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3" t="7944" r="19065"/>
          <a:stretch/>
        </p:blipFill>
        <p:spPr>
          <a:xfrm>
            <a:off x="111094" y="143579"/>
            <a:ext cx="8648345" cy="671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7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760C531-8826-8C40-97DD-1728CAB720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17" t="8842" r="20467"/>
          <a:stretch/>
        </p:blipFill>
        <p:spPr>
          <a:xfrm>
            <a:off x="581114" y="236160"/>
            <a:ext cx="7981772" cy="638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03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4402EDF-D58E-E94D-8525-05CC4A1816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08" t="12430" r="23646" b="8916"/>
          <a:stretch/>
        </p:blipFill>
        <p:spPr>
          <a:xfrm>
            <a:off x="0" y="131897"/>
            <a:ext cx="8725257" cy="659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7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944541-9C07-0046-B58B-025E21FA81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57" t="12429" r="23925" b="11608"/>
          <a:stretch/>
        </p:blipFill>
        <p:spPr>
          <a:xfrm>
            <a:off x="221930" y="202962"/>
            <a:ext cx="8700140" cy="64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62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5119</TotalTime>
  <Words>0</Words>
  <Application>Microsoft Macintosh PowerPoint</Application>
  <PresentationFormat>Letter Paper (8.5x11 in)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Dodge, Sarah</dc:creator>
  <cp:lastModifiedBy>Dodge, Sarah</cp:lastModifiedBy>
  <cp:revision>2</cp:revision>
  <dcterms:created xsi:type="dcterms:W3CDTF">2020-03-26T01:48:31Z</dcterms:created>
  <dcterms:modified xsi:type="dcterms:W3CDTF">2020-03-29T15:08:18Z</dcterms:modified>
</cp:coreProperties>
</file>