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ppt/metadata" ContentType="application/binary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48" r:id="rId1"/>
    <p:sldMasterId id="2147483662" r:id="rId2"/>
  </p:sldMasterIdLst>
  <p:notesMasterIdLst>
    <p:notesMasterId r:id="rId15"/>
  </p:notesMasterIdLst>
  <p:handoutMasterIdLst>
    <p:handoutMasterId r:id="rId16"/>
  </p:handoutMasterIdLst>
  <p:sldIdLst>
    <p:sldId id="256" r:id="rId3"/>
    <p:sldId id="258" r:id="rId4"/>
    <p:sldId id="259" r:id="rId5"/>
    <p:sldId id="260" r:id="rId6"/>
    <p:sldId id="261" r:id="rId7"/>
    <p:sldId id="262" r:id="rId8"/>
    <p:sldId id="263" r:id="rId9"/>
    <p:sldId id="265" r:id="rId10"/>
    <p:sldId id="267" r:id="rId11"/>
    <p:sldId id="268" r:id="rId12"/>
    <p:sldId id="269" r:id="rId13"/>
    <p:sldId id="270" r:id="rId14"/>
  </p:sldIdLst>
  <p:sldSz cx="12192000" cy="6858000"/>
  <p:notesSz cx="6858000" cy="9144000"/>
  <p:embeddedFontLst>
    <p:embeddedFont>
      <p:font typeface="Bangers" pitchFamily="2" charset="77"/>
      <p:regular r:id="rId17"/>
    </p:embeddedFont>
    <p:embeddedFont>
      <p:font typeface="Cuprum" pitchFamily="2" charset="77"/>
      <p:regular r:id="rId18"/>
      <p:bold r:id="rId19"/>
      <p:italic r:id="rId20"/>
      <p:boldItalic r:id="rId21"/>
    </p:embeddedFont>
    <p:embeddedFont>
      <p:font typeface="Raleway" panose="020B0503030101060003" pitchFamily="34" charset="77"/>
      <p:regular r:id="rId22"/>
      <p:bold r:id="rId23"/>
      <p:italic r:id="rId24"/>
      <p:boldItalic r:id="rId25"/>
    </p:embeddedFont>
    <p:embeddedFont>
      <p:font typeface="Roboto" panose="02000000000000000000" pitchFamily="2" charset="0"/>
      <p:regular r:id="rId26"/>
      <p:bold r:id="rId27"/>
      <p:italic r:id="rId28"/>
      <p:boldItalic r:id="rId29"/>
    </p:embeddedFont>
    <p:embeddedFont>
      <p:font typeface="Roboto Medium" panose="02000000000000000000" pitchFamily="2" charset="0"/>
      <p:regular r:id="rId30"/>
      <p:bold r:id="rId31"/>
      <p:italic r:id="rId32"/>
      <p:boldItalic r:id="rId33"/>
    </p:embeddedFont>
    <p:embeddedFont>
      <p:font typeface="Sniglet" pitchFamily="82" charset="0"/>
      <p:regular r:id="rId34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  <p:ext uri="http://customooxmlschemas.google.com/">
      <go:slidesCustomData xmlns="" xmlns:mc="http://schemas.openxmlformats.org/markup-compatibility/2006" xmlns:mv="urn:schemas-microsoft-com:mac:vml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go="http://customooxmlschemas.google.com/" r:id="rId44" roundtripDataSignature="AMtx7mhp0OxQZYC2PvOO4QTK9jCyKpttrw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94"/>
  </p:normalViewPr>
  <p:slideViewPr>
    <p:cSldViewPr snapToGrid="0">
      <p:cViewPr varScale="1">
        <p:scale>
          <a:sx n="117" d="100"/>
          <a:sy n="117" d="100"/>
        </p:scale>
        <p:origin x="808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79" d="100"/>
          <a:sy n="79" d="100"/>
        </p:scale>
        <p:origin x="2696" y="5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font" Target="fonts/font2.fntdata"/><Relationship Id="rId26" Type="http://schemas.openxmlformats.org/officeDocument/2006/relationships/font" Target="fonts/font10.fntdata"/><Relationship Id="rId21" Type="http://schemas.openxmlformats.org/officeDocument/2006/relationships/font" Target="fonts/font5.fntdata"/><Relationship Id="rId34" Type="http://schemas.openxmlformats.org/officeDocument/2006/relationships/font" Target="fonts/font18.fntdata"/><Relationship Id="rId47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font" Target="fonts/font1.fntdata"/><Relationship Id="rId25" Type="http://schemas.openxmlformats.org/officeDocument/2006/relationships/font" Target="fonts/font9.fntdata"/><Relationship Id="rId33" Type="http://schemas.openxmlformats.org/officeDocument/2006/relationships/font" Target="fonts/font17.fntdata"/><Relationship Id="rId46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handoutMaster" Target="handoutMasters/handoutMaster1.xml"/><Relationship Id="rId20" Type="http://schemas.openxmlformats.org/officeDocument/2006/relationships/font" Target="fonts/font4.fntdata"/><Relationship Id="rId29" Type="http://schemas.openxmlformats.org/officeDocument/2006/relationships/font" Target="fonts/font13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font" Target="fonts/font8.fntdata"/><Relationship Id="rId32" Type="http://schemas.openxmlformats.org/officeDocument/2006/relationships/font" Target="fonts/font16.fntdata"/><Relationship Id="rId45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notesMaster" Target="notesMasters/notesMaster1.xml"/><Relationship Id="rId23" Type="http://schemas.openxmlformats.org/officeDocument/2006/relationships/font" Target="fonts/font7.fntdata"/><Relationship Id="rId28" Type="http://schemas.openxmlformats.org/officeDocument/2006/relationships/font" Target="fonts/font12.fntdata"/><Relationship Id="rId10" Type="http://schemas.openxmlformats.org/officeDocument/2006/relationships/slide" Target="slides/slide8.xml"/><Relationship Id="rId19" Type="http://schemas.openxmlformats.org/officeDocument/2006/relationships/font" Target="fonts/font3.fntdata"/><Relationship Id="rId31" Type="http://schemas.openxmlformats.org/officeDocument/2006/relationships/font" Target="fonts/font15.fntdata"/><Relationship Id="rId44" Type="http://customschemas.google.com/relationships/presentationmetadata" Target="metadata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font" Target="fonts/font6.fntdata"/><Relationship Id="rId27" Type="http://schemas.openxmlformats.org/officeDocument/2006/relationships/font" Target="fonts/font11.fntdata"/><Relationship Id="rId30" Type="http://schemas.openxmlformats.org/officeDocument/2006/relationships/font" Target="fonts/font14.fntdata"/><Relationship Id="rId48" Type="http://schemas.openxmlformats.org/officeDocument/2006/relationships/tableStyles" Target="tableStyles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31394BC-0FE5-4B63-8E07-AFB810D64F67}" type="datetimeFigureOut">
              <a:rPr lang="en-US" smtClean="0"/>
              <a:t>3/2/22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0804B9-DE68-4CE4-8ED9-F7948E38FBE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126568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1143225" y="685800"/>
            <a:ext cx="457222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914400" marR="0" lvl="1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1371600" marR="0" lvl="2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1828800" marR="0" lvl="3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2286000" marR="0" lvl="4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2743200" marR="0" lvl="5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3200400" marR="0" lvl="6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●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3657600" marR="0" lvl="7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○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4114800" marR="0" lvl="8" indent="-29845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Char char="■"/>
              <a:defRPr sz="11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4" name="Google Shape;144;p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45" name="Google Shape;145;p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0" name="Google Shape;260;p1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61" name="Google Shape;261;p1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p1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69" name="Google Shape;269;p1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1" name="Google Shape;281;p1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82" name="Google Shape;282;p1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8" name="Google Shape;158;p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59" name="Google Shape;159;p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Google Shape;165;p4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66" name="Google Shape;166;p4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Google Shape;173;p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74" name="Google Shape;174;p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p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82" name="Google Shape;182;p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9" name="Google Shape;189;p7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90" name="Google Shape;190;p7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7" name="Google Shape;197;p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198" name="Google Shape;198;p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2" name="Google Shape;212;p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213" name="Google Shape;213;p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endParaRPr sz="1100" b="0" i="0" u="none" strike="noStrike" cap="none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Google Shape;252;p1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100"/>
              <a:buNone/>
            </a:pPr>
            <a:endParaRPr/>
          </a:p>
        </p:txBody>
      </p:sp>
      <p:sp>
        <p:nvSpPr>
          <p:cNvPr id="253" name="Google Shape;253;p1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>
  <p:cSld name="Title Slide">
    <p:spTree>
      <p:nvGrpSpPr>
        <p:cNvPr id="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20"/>
          <p:cNvSpPr/>
          <p:nvPr/>
        </p:nvSpPr>
        <p:spPr>
          <a:xfrm rot="10800000" flipH="1">
            <a:off x="0" y="6896"/>
            <a:ext cx="8911771" cy="2743200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" name="Google Shape;13;p20"/>
          <p:cNvSpPr txBox="1">
            <a:spLocks noGrp="1"/>
          </p:cNvSpPr>
          <p:nvPr>
            <p:ph type="ctrTitle"/>
          </p:nvPr>
        </p:nvSpPr>
        <p:spPr>
          <a:xfrm>
            <a:off x="3503382" y="2975067"/>
            <a:ext cx="5185236" cy="9078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R="0"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Raleway"/>
              <a:buNone/>
              <a:defRPr sz="4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4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4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4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4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4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4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4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6400"/>
            </a:lvl9pPr>
          </a:lstStyle>
          <a:p>
            <a:endParaRPr/>
          </a:p>
        </p:txBody>
      </p:sp>
      <p:sp>
        <p:nvSpPr>
          <p:cNvPr id="14" name="Google Shape;14;p20"/>
          <p:cNvSpPr/>
          <p:nvPr/>
        </p:nvSpPr>
        <p:spPr>
          <a:xfrm flipH="1">
            <a:off x="3280228" y="5196114"/>
            <a:ext cx="8911771" cy="1661886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5" name="Google Shape;15;p20"/>
          <p:cNvSpPr/>
          <p:nvPr/>
        </p:nvSpPr>
        <p:spPr>
          <a:xfrm>
            <a:off x="-1" y="5646057"/>
            <a:ext cx="8911771" cy="1211944"/>
          </a:xfrm>
          <a:prstGeom prst="rtTriangle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" name="Google Shape;16;p20"/>
          <p:cNvSpPr/>
          <p:nvPr/>
        </p:nvSpPr>
        <p:spPr>
          <a:xfrm rot="-5400000">
            <a:off x="7727723" y="-1494744"/>
            <a:ext cx="2969533" cy="5959022"/>
          </a:xfrm>
          <a:custGeom>
            <a:avLst/>
            <a:gdLst/>
            <a:ahLst/>
            <a:cxnLst/>
            <a:rect l="l" t="t" r="r" b="b"/>
            <a:pathLst>
              <a:path w="2969533" h="5959022" extrusionOk="0">
                <a:moveTo>
                  <a:pt x="2969533" y="2609797"/>
                </a:moveTo>
                <a:lnTo>
                  <a:pt x="2969533" y="5959022"/>
                </a:lnTo>
                <a:lnTo>
                  <a:pt x="0" y="5959022"/>
                </a:lnTo>
                <a:lnTo>
                  <a:pt x="2173955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" name="Google Shape;17;p20"/>
          <p:cNvSpPr/>
          <p:nvPr/>
        </p:nvSpPr>
        <p:spPr>
          <a:xfrm>
            <a:off x="341086" y="257629"/>
            <a:ext cx="11509828" cy="6342743"/>
          </a:xfrm>
          <a:prstGeom prst="frame">
            <a:avLst>
              <a:gd name="adj1" fmla="val 830"/>
            </a:avLst>
          </a:prstGeom>
          <a:solidFill>
            <a:srgbClr val="59595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small">
  <p:cSld name="Blank small">
    <p:bg>
      <p:bgPr>
        <a:solidFill>
          <a:schemeClr val="lt1"/>
        </a:solidFill>
        <a:effectLst/>
      </p:bgPr>
    </p:bg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35"/>
          <p:cNvSpPr txBox="1">
            <a:spLocks noGrp="1"/>
          </p:cNvSpPr>
          <p:nvPr>
            <p:ph type="title"/>
          </p:nvPr>
        </p:nvSpPr>
        <p:spPr>
          <a:xfrm>
            <a:off x="867400" y="1848865"/>
            <a:ext cx="4125515" cy="685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41"/>
              </a:buClr>
              <a:buSzPts val="3600"/>
              <a:buFont typeface="Raleway"/>
              <a:buNone/>
              <a:defRPr sz="3600" b="0" i="0" u="none" strike="noStrike" cap="none">
                <a:solidFill>
                  <a:srgbClr val="3F3F4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3" name="Google Shape;83;p35"/>
          <p:cNvSpPr txBox="1">
            <a:spLocks noGrp="1"/>
          </p:cNvSpPr>
          <p:nvPr>
            <p:ph type="body" idx="1"/>
          </p:nvPr>
        </p:nvSpPr>
        <p:spPr>
          <a:xfrm>
            <a:off x="887420" y="2780896"/>
            <a:ext cx="4105495" cy="2285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41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3F3F4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6404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Char char="•"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6404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Char char="•"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6404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Char char="•"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6404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Char char="•"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grpSp>
        <p:nvGrpSpPr>
          <p:cNvPr id="84" name="Google Shape;84;p35"/>
          <p:cNvGrpSpPr/>
          <p:nvPr/>
        </p:nvGrpSpPr>
        <p:grpSpPr>
          <a:xfrm>
            <a:off x="4876800" y="0"/>
            <a:ext cx="7315200" cy="6858001"/>
            <a:chOff x="4876800" y="0"/>
            <a:chExt cx="7315200" cy="6858001"/>
          </a:xfrm>
        </p:grpSpPr>
        <p:sp>
          <p:nvSpPr>
            <p:cNvPr id="85" name="Google Shape;85;p35"/>
            <p:cNvSpPr/>
            <p:nvPr/>
          </p:nvSpPr>
          <p:spPr>
            <a:xfrm>
              <a:off x="10000540" y="3043482"/>
              <a:ext cx="2191460" cy="3814519"/>
            </a:xfrm>
            <a:custGeom>
              <a:avLst/>
              <a:gdLst/>
              <a:ahLst/>
              <a:cxnLst/>
              <a:rect l="l" t="t" r="r" b="b"/>
              <a:pathLst>
                <a:path w="2172410" h="3814519" extrusionOk="0">
                  <a:moveTo>
                    <a:pt x="2172410" y="0"/>
                  </a:moveTo>
                  <a:lnTo>
                    <a:pt x="2172410" y="844572"/>
                  </a:lnTo>
                  <a:lnTo>
                    <a:pt x="480993" y="3814519"/>
                  </a:lnTo>
                  <a:lnTo>
                    <a:pt x="0" y="3814519"/>
                  </a:lnTo>
                  <a:close/>
                </a:path>
              </a:pathLst>
            </a:custGeom>
            <a:solidFill>
              <a:srgbClr val="00B05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  <p:sp>
          <p:nvSpPr>
            <p:cNvPr id="86" name="Google Shape;86;p35"/>
            <p:cNvSpPr/>
            <p:nvPr/>
          </p:nvSpPr>
          <p:spPr>
            <a:xfrm>
              <a:off x="4876800" y="0"/>
              <a:ext cx="7315200" cy="6858000"/>
            </a:xfrm>
            <a:custGeom>
              <a:avLst/>
              <a:gdLst/>
              <a:ahLst/>
              <a:cxnLst/>
              <a:rect l="l" t="t" r="r" b="b"/>
              <a:pathLst>
                <a:path w="7315200" h="6858000" extrusionOk="0">
                  <a:moveTo>
                    <a:pt x="3897539" y="0"/>
                  </a:moveTo>
                  <a:lnTo>
                    <a:pt x="7315200" y="0"/>
                  </a:lnTo>
                  <a:lnTo>
                    <a:pt x="7315200" y="3050306"/>
                  </a:lnTo>
                  <a:lnTo>
                    <a:pt x="5151211" y="6858000"/>
                  </a:lnTo>
                  <a:lnTo>
                    <a:pt x="0" y="6858000"/>
                  </a:lnTo>
                  <a:close/>
                </a:path>
              </a:pathLst>
            </a:custGeom>
            <a:solidFill>
              <a:srgbClr val="FFC000"/>
            </a:solidFill>
            <a:ln>
              <a:noFill/>
            </a:ln>
          </p:spPr>
          <p:txBody>
            <a:bodyPr spcFirstLastPara="1" wrap="square" lIns="91425" tIns="45700" rIns="91425" bIns="45700" anchor="ctr" anchorCtr="0">
              <a:noAutofit/>
            </a:bodyPr>
            <a:lstStyle/>
            <a:p>
              <a:pPr marL="0" marR="0" lvl="0" indent="0" algn="ctr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Pts val="1800"/>
                <a:buFont typeface="Arial"/>
                <a:buNone/>
              </a:pPr>
              <a:endParaRPr sz="1800" b="0" i="0" u="none" strike="noStrike" cap="none">
                <a:solidFill>
                  <a:schemeClr val="lt1"/>
                </a:solidFill>
                <a:latin typeface="Roboto"/>
                <a:ea typeface="Roboto"/>
                <a:cs typeface="Roboto"/>
                <a:sym typeface="Roboto"/>
              </a:endParaRPr>
            </a:p>
          </p:txBody>
        </p:sp>
      </p:grp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Blank small">
  <p:cSld name="1_Blank small">
    <p:bg>
      <p:bgPr>
        <a:solidFill>
          <a:schemeClr val="lt1"/>
        </a:solidFill>
        <a:effectLst/>
      </p:bgPr>
    </p:bg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p36"/>
          <p:cNvSpPr txBox="1">
            <a:spLocks noGrp="1"/>
          </p:cNvSpPr>
          <p:nvPr>
            <p:ph type="title"/>
          </p:nvPr>
        </p:nvSpPr>
        <p:spPr>
          <a:xfrm>
            <a:off x="6998248" y="1845049"/>
            <a:ext cx="4125515" cy="68534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41"/>
              </a:buClr>
              <a:buSzPts val="3600"/>
              <a:buFont typeface="Raleway"/>
              <a:buNone/>
              <a:defRPr sz="3600" b="0" i="0" u="none" strike="noStrike" cap="none">
                <a:solidFill>
                  <a:srgbClr val="3F3F4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9" name="Google Shape;89;p36"/>
          <p:cNvSpPr txBox="1">
            <a:spLocks noGrp="1"/>
          </p:cNvSpPr>
          <p:nvPr>
            <p:ph type="body" idx="1"/>
          </p:nvPr>
        </p:nvSpPr>
        <p:spPr>
          <a:xfrm>
            <a:off x="7018268" y="2777080"/>
            <a:ext cx="4105495" cy="2285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41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3F3F4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6404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Char char="•"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6404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Char char="•"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6404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Char char="•"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6404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Char char="•"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0" name="Google Shape;90;p36"/>
          <p:cNvSpPr/>
          <p:nvPr/>
        </p:nvSpPr>
        <p:spPr>
          <a:xfrm flipH="1">
            <a:off x="0" y="3043482"/>
            <a:ext cx="2210510" cy="3814519"/>
          </a:xfrm>
          <a:custGeom>
            <a:avLst/>
            <a:gdLst/>
            <a:ahLst/>
            <a:cxnLst/>
            <a:rect l="l" t="t" r="r" b="b"/>
            <a:pathLst>
              <a:path w="2172410" h="3814519" extrusionOk="0">
                <a:moveTo>
                  <a:pt x="2172410" y="0"/>
                </a:moveTo>
                <a:lnTo>
                  <a:pt x="2172410" y="844572"/>
                </a:lnTo>
                <a:lnTo>
                  <a:pt x="480993" y="3814519"/>
                </a:lnTo>
                <a:lnTo>
                  <a:pt x="0" y="3814519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91" name="Google Shape;91;p36"/>
          <p:cNvSpPr/>
          <p:nvPr/>
        </p:nvSpPr>
        <p:spPr>
          <a:xfrm flipH="1">
            <a:off x="0" y="0"/>
            <a:ext cx="7315200" cy="6858000"/>
          </a:xfrm>
          <a:custGeom>
            <a:avLst/>
            <a:gdLst/>
            <a:ahLst/>
            <a:cxnLst/>
            <a:rect l="l" t="t" r="r" b="b"/>
            <a:pathLst>
              <a:path w="7315200" h="6858000" extrusionOk="0">
                <a:moveTo>
                  <a:pt x="3897539" y="0"/>
                </a:moveTo>
                <a:lnTo>
                  <a:pt x="7315200" y="0"/>
                </a:lnTo>
                <a:lnTo>
                  <a:pt x="7315200" y="3050306"/>
                </a:lnTo>
                <a:lnTo>
                  <a:pt x="5151211" y="6858000"/>
                </a:lnTo>
                <a:lnTo>
                  <a:pt x="0" y="685800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25" descr="comic-03.png"/>
          <p:cNvPicPr preferRelativeResize="0"/>
          <p:nvPr/>
        </p:nvPicPr>
        <p:blipFill rotWithShape="1">
          <a:blip r:embed="rId2">
            <a:alphaModFix amt="10000"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37" descr="comic-04.png"/>
          <p:cNvPicPr preferRelativeResize="0"/>
          <p:nvPr/>
        </p:nvPicPr>
        <p:blipFill rotWithShape="1">
          <a:blip r:embed="rId2">
            <a:alphaModFix amt="20000"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37"/>
          <p:cNvSpPr/>
          <p:nvPr/>
        </p:nvSpPr>
        <p:spPr>
          <a:xfrm>
            <a:off x="1753700" y="1228300"/>
            <a:ext cx="8548800" cy="5214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18534" y="0"/>
                </a:moveTo>
                <a:lnTo>
                  <a:pt x="18534" y="19963"/>
                </a:lnTo>
                <a:lnTo>
                  <a:pt x="0" y="18348"/>
                </a:lnTo>
                <a:lnTo>
                  <a:pt x="18804" y="47467"/>
                </a:lnTo>
                <a:lnTo>
                  <a:pt x="18804" y="120000"/>
                </a:lnTo>
                <a:lnTo>
                  <a:pt x="120000" y="106691"/>
                </a:lnTo>
                <a:lnTo>
                  <a:pt x="116347" y="15305"/>
                </a:lnTo>
                <a:close/>
              </a:path>
            </a:pathLst>
          </a:custGeom>
          <a:solidFill>
            <a:srgbClr val="001936">
              <a:alpha val="21568"/>
            </a:srgbClr>
          </a:solidFill>
          <a:ln>
            <a:noFill/>
          </a:ln>
        </p:spPr>
      </p:sp>
      <p:sp>
        <p:nvSpPr>
          <p:cNvPr id="111" name="Google Shape;111;p37"/>
          <p:cNvSpPr/>
          <p:nvPr/>
        </p:nvSpPr>
        <p:spPr>
          <a:xfrm>
            <a:off x="1347300" y="821900"/>
            <a:ext cx="8548800" cy="5214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18534" y="0"/>
                </a:moveTo>
                <a:lnTo>
                  <a:pt x="18534" y="19963"/>
                </a:lnTo>
                <a:lnTo>
                  <a:pt x="0" y="18348"/>
                </a:lnTo>
                <a:lnTo>
                  <a:pt x="18804" y="47467"/>
                </a:lnTo>
                <a:lnTo>
                  <a:pt x="18804" y="120000"/>
                </a:lnTo>
                <a:lnTo>
                  <a:pt x="120000" y="106691"/>
                </a:lnTo>
                <a:lnTo>
                  <a:pt x="116347" y="15305"/>
                </a:lnTo>
                <a:close/>
              </a:path>
            </a:pathLst>
          </a:custGeom>
          <a:solidFill>
            <a:srgbClr val="FFFFFF"/>
          </a:solidFill>
          <a:ln w="76200" cap="flat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12" name="Google Shape;112;p37"/>
          <p:cNvSpPr txBox="1">
            <a:spLocks noGrp="1"/>
          </p:cNvSpPr>
          <p:nvPr>
            <p:ph type="ctrTitle"/>
          </p:nvPr>
        </p:nvSpPr>
        <p:spPr>
          <a:xfrm>
            <a:off x="3429500" y="2758167"/>
            <a:ext cx="5695500" cy="15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8500" b="0" i="0" u="none" strike="noStrike" cap="none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85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85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85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85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85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85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85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85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_AND_TWO_COLUMNS">
    <p:spTree>
      <p:nvGrpSpPr>
        <p:cNvPr id="1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38" descr="comic-01.png"/>
          <p:cNvPicPr preferRelativeResize="0"/>
          <p:nvPr/>
        </p:nvPicPr>
        <p:blipFill rotWithShape="1">
          <a:blip r:embed="rId2">
            <a:alphaModFix amt="20000"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38"/>
          <p:cNvSpPr/>
          <p:nvPr/>
        </p:nvSpPr>
        <p:spPr>
          <a:xfrm>
            <a:off x="979467" y="1018000"/>
            <a:ext cx="10505100" cy="5580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7461"/>
                </a:lnTo>
                <a:lnTo>
                  <a:pt x="118348" y="114196"/>
                </a:lnTo>
                <a:lnTo>
                  <a:pt x="3522" y="120000"/>
                </a:lnTo>
                <a:close/>
              </a:path>
            </a:pathLst>
          </a:custGeom>
          <a:solidFill>
            <a:srgbClr val="001936">
              <a:alpha val="21568"/>
            </a:srgbClr>
          </a:solidFill>
          <a:ln>
            <a:noFill/>
          </a:ln>
        </p:spPr>
      </p:sp>
      <p:sp>
        <p:nvSpPr>
          <p:cNvPr id="116" name="Google Shape;116;p38"/>
          <p:cNvSpPr/>
          <p:nvPr/>
        </p:nvSpPr>
        <p:spPr>
          <a:xfrm>
            <a:off x="674667" y="713200"/>
            <a:ext cx="10505100" cy="5580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7461"/>
                </a:lnTo>
                <a:lnTo>
                  <a:pt x="118348" y="114196"/>
                </a:lnTo>
                <a:lnTo>
                  <a:pt x="3522" y="120000"/>
                </a:lnTo>
                <a:close/>
              </a:path>
            </a:pathLst>
          </a:custGeom>
          <a:solidFill>
            <a:srgbClr val="FFFFFF"/>
          </a:solidFill>
          <a:ln w="76200" cap="flat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17" name="Google Shape;117;p38"/>
          <p:cNvSpPr txBox="1">
            <a:spLocks noGrp="1"/>
          </p:cNvSpPr>
          <p:nvPr>
            <p:ph type="title"/>
          </p:nvPr>
        </p:nvSpPr>
        <p:spPr>
          <a:xfrm rot="161695">
            <a:off x="1301664" y="1169156"/>
            <a:ext cx="9373066" cy="1013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 b="0" i="0" u="none" strike="noStrike" cap="none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  <p:sp>
        <p:nvSpPr>
          <p:cNvPr id="118" name="Google Shape;118;p38"/>
          <p:cNvSpPr txBox="1">
            <a:spLocks noGrp="1"/>
          </p:cNvSpPr>
          <p:nvPr>
            <p:ph type="body" idx="1"/>
          </p:nvPr>
        </p:nvSpPr>
        <p:spPr>
          <a:xfrm>
            <a:off x="1431500" y="2066833"/>
            <a:ext cx="4528500" cy="355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marR="0" lvl="0" indent="-4127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Sniglet"/>
              <a:buChar char="×"/>
              <a:defRPr sz="29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1pPr>
            <a:lvl2pPr marL="914400" marR="0" lvl="1" indent="-4127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Sniglet"/>
              <a:buChar char="×"/>
              <a:defRPr sz="29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2pPr>
            <a:lvl3pPr marL="1371600" marR="0" lvl="2" indent="-4127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Sniglet"/>
              <a:buChar char="×"/>
              <a:defRPr sz="29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3pPr>
            <a:lvl4pPr marL="1828800" marR="0" lvl="3" indent="-4127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Sniglet"/>
              <a:buChar char="×"/>
              <a:defRPr sz="29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4pPr>
            <a:lvl5pPr marL="2286000" marR="0" lvl="4" indent="-4127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Sniglet"/>
              <a:buChar char="×"/>
              <a:defRPr sz="29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5pPr>
            <a:lvl6pPr marL="2743200" marR="0" lvl="5" indent="-4127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Sniglet"/>
              <a:buChar char="×"/>
              <a:defRPr sz="29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6pPr>
            <a:lvl7pPr marL="3200400" marR="0" lvl="6" indent="-4127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Sniglet"/>
              <a:buChar char="×"/>
              <a:defRPr sz="29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7pPr>
            <a:lvl8pPr marL="3657600" marR="0" lvl="7" indent="-4127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Sniglet"/>
              <a:buChar char="×"/>
              <a:defRPr sz="29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8pPr>
            <a:lvl9pPr marL="4114800" marR="0" lvl="8" indent="-4127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Sniglet"/>
              <a:buChar char="×"/>
              <a:defRPr sz="29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9pPr>
          </a:lstStyle>
          <a:p>
            <a:endParaRPr/>
          </a:p>
        </p:txBody>
      </p:sp>
      <p:sp>
        <p:nvSpPr>
          <p:cNvPr id="119" name="Google Shape;119;p38"/>
          <p:cNvSpPr txBox="1">
            <a:spLocks noGrp="1"/>
          </p:cNvSpPr>
          <p:nvPr>
            <p:ph type="body" idx="2"/>
          </p:nvPr>
        </p:nvSpPr>
        <p:spPr>
          <a:xfrm>
            <a:off x="6232335" y="2066833"/>
            <a:ext cx="4528500" cy="3554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marR="0" lvl="0" indent="-4127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Sniglet"/>
              <a:buChar char="×"/>
              <a:defRPr sz="29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1pPr>
            <a:lvl2pPr marL="914400" marR="0" lvl="1" indent="-4127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Sniglet"/>
              <a:buChar char="×"/>
              <a:defRPr sz="29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2pPr>
            <a:lvl3pPr marL="1371600" marR="0" lvl="2" indent="-4127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Sniglet"/>
              <a:buChar char="×"/>
              <a:defRPr sz="29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3pPr>
            <a:lvl4pPr marL="1828800" marR="0" lvl="3" indent="-4127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Sniglet"/>
              <a:buChar char="×"/>
              <a:defRPr sz="29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4pPr>
            <a:lvl5pPr marL="2286000" marR="0" lvl="4" indent="-4127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Sniglet"/>
              <a:buChar char="×"/>
              <a:defRPr sz="29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5pPr>
            <a:lvl6pPr marL="2743200" marR="0" lvl="5" indent="-4127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Sniglet"/>
              <a:buChar char="×"/>
              <a:defRPr sz="29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6pPr>
            <a:lvl7pPr marL="3200400" marR="0" lvl="6" indent="-4127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Sniglet"/>
              <a:buChar char="×"/>
              <a:defRPr sz="29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7pPr>
            <a:lvl8pPr marL="3657600" marR="0" lvl="7" indent="-4127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Sniglet"/>
              <a:buChar char="×"/>
              <a:defRPr sz="29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8pPr>
            <a:lvl9pPr marL="4114800" marR="0" lvl="8" indent="-41275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900"/>
              <a:buFont typeface="Sniglet"/>
              <a:buChar char="×"/>
              <a:defRPr sz="29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1" name="Google Shape;121;p39" descr="comic-02.png"/>
          <p:cNvPicPr preferRelativeResize="0"/>
          <p:nvPr/>
        </p:nvPicPr>
        <p:blipFill rotWithShape="1">
          <a:blip r:embed="rId2">
            <a:alphaModFix amt="20000"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2" name="Google Shape;122;p39"/>
          <p:cNvSpPr/>
          <p:nvPr/>
        </p:nvSpPr>
        <p:spPr>
          <a:xfrm>
            <a:off x="2656467" y="50367"/>
            <a:ext cx="7488900" cy="6960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42316" y="17235"/>
                </a:moveTo>
                <a:lnTo>
                  <a:pt x="43223" y="4226"/>
                </a:lnTo>
                <a:lnTo>
                  <a:pt x="55012" y="15609"/>
                </a:lnTo>
                <a:lnTo>
                  <a:pt x="58942" y="0"/>
                </a:lnTo>
                <a:lnTo>
                  <a:pt x="66498" y="16585"/>
                </a:lnTo>
                <a:lnTo>
                  <a:pt x="73752" y="2276"/>
                </a:lnTo>
                <a:lnTo>
                  <a:pt x="79193" y="20161"/>
                </a:lnTo>
                <a:lnTo>
                  <a:pt x="88865" y="7804"/>
                </a:lnTo>
                <a:lnTo>
                  <a:pt x="88865" y="26016"/>
                </a:lnTo>
                <a:lnTo>
                  <a:pt x="105188" y="15283"/>
                </a:lnTo>
                <a:lnTo>
                  <a:pt x="101259" y="35447"/>
                </a:lnTo>
                <a:lnTo>
                  <a:pt x="116976" y="30242"/>
                </a:lnTo>
                <a:lnTo>
                  <a:pt x="105490" y="46178"/>
                </a:lnTo>
                <a:lnTo>
                  <a:pt x="119394" y="47479"/>
                </a:lnTo>
                <a:lnTo>
                  <a:pt x="109118" y="59836"/>
                </a:lnTo>
                <a:lnTo>
                  <a:pt x="120000" y="67316"/>
                </a:lnTo>
                <a:lnTo>
                  <a:pt x="105792" y="72194"/>
                </a:lnTo>
                <a:lnTo>
                  <a:pt x="110024" y="84226"/>
                </a:lnTo>
                <a:lnTo>
                  <a:pt x="97329" y="82926"/>
                </a:lnTo>
                <a:lnTo>
                  <a:pt x="101561" y="95609"/>
                </a:lnTo>
                <a:lnTo>
                  <a:pt x="92191" y="91707"/>
                </a:lnTo>
                <a:lnTo>
                  <a:pt x="91283" y="107967"/>
                </a:lnTo>
                <a:lnTo>
                  <a:pt x="79495" y="102438"/>
                </a:lnTo>
                <a:lnTo>
                  <a:pt x="74659" y="114470"/>
                </a:lnTo>
                <a:lnTo>
                  <a:pt x="67405" y="105691"/>
                </a:lnTo>
                <a:lnTo>
                  <a:pt x="61662" y="119999"/>
                </a:lnTo>
                <a:lnTo>
                  <a:pt x="54710" y="99186"/>
                </a:lnTo>
                <a:lnTo>
                  <a:pt x="47153" y="113170"/>
                </a:lnTo>
                <a:lnTo>
                  <a:pt x="43526" y="97560"/>
                </a:lnTo>
                <a:lnTo>
                  <a:pt x="30831" y="115122"/>
                </a:lnTo>
                <a:lnTo>
                  <a:pt x="31133" y="93657"/>
                </a:lnTo>
                <a:lnTo>
                  <a:pt x="21157" y="98210"/>
                </a:lnTo>
                <a:lnTo>
                  <a:pt x="22065" y="85853"/>
                </a:lnTo>
                <a:lnTo>
                  <a:pt x="5138" y="89105"/>
                </a:lnTo>
                <a:lnTo>
                  <a:pt x="16926" y="74470"/>
                </a:lnTo>
                <a:lnTo>
                  <a:pt x="8160" y="69917"/>
                </a:lnTo>
                <a:lnTo>
                  <a:pt x="14810" y="64064"/>
                </a:lnTo>
                <a:lnTo>
                  <a:pt x="0" y="53983"/>
                </a:lnTo>
                <a:lnTo>
                  <a:pt x="19042" y="48454"/>
                </a:lnTo>
                <a:lnTo>
                  <a:pt x="9672" y="35447"/>
                </a:lnTo>
                <a:lnTo>
                  <a:pt x="27203" y="37723"/>
                </a:lnTo>
                <a:lnTo>
                  <a:pt x="16926" y="20812"/>
                </a:lnTo>
                <a:lnTo>
                  <a:pt x="32946" y="26341"/>
                </a:lnTo>
                <a:lnTo>
                  <a:pt x="33551" y="13332"/>
                </a:lnTo>
                <a:close/>
              </a:path>
            </a:pathLst>
          </a:custGeom>
          <a:solidFill>
            <a:srgbClr val="001936">
              <a:alpha val="21568"/>
            </a:srgbClr>
          </a:solidFill>
          <a:ln>
            <a:noFill/>
          </a:ln>
        </p:spPr>
      </p:sp>
      <p:sp>
        <p:nvSpPr>
          <p:cNvPr id="123" name="Google Shape;123;p39"/>
          <p:cNvSpPr/>
          <p:nvPr/>
        </p:nvSpPr>
        <p:spPr>
          <a:xfrm>
            <a:off x="2351667" y="-152833"/>
            <a:ext cx="7488900" cy="6960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42316" y="17235"/>
                </a:moveTo>
                <a:lnTo>
                  <a:pt x="43223" y="4226"/>
                </a:lnTo>
                <a:lnTo>
                  <a:pt x="55012" y="15609"/>
                </a:lnTo>
                <a:lnTo>
                  <a:pt x="58942" y="0"/>
                </a:lnTo>
                <a:lnTo>
                  <a:pt x="66498" y="16585"/>
                </a:lnTo>
                <a:lnTo>
                  <a:pt x="73752" y="2276"/>
                </a:lnTo>
                <a:lnTo>
                  <a:pt x="79193" y="20161"/>
                </a:lnTo>
                <a:lnTo>
                  <a:pt x="88865" y="7804"/>
                </a:lnTo>
                <a:lnTo>
                  <a:pt x="88865" y="26016"/>
                </a:lnTo>
                <a:lnTo>
                  <a:pt x="105188" y="15283"/>
                </a:lnTo>
                <a:lnTo>
                  <a:pt x="101259" y="35447"/>
                </a:lnTo>
                <a:lnTo>
                  <a:pt x="116976" y="30242"/>
                </a:lnTo>
                <a:lnTo>
                  <a:pt x="105490" y="46178"/>
                </a:lnTo>
                <a:lnTo>
                  <a:pt x="119394" y="47479"/>
                </a:lnTo>
                <a:lnTo>
                  <a:pt x="109118" y="59836"/>
                </a:lnTo>
                <a:lnTo>
                  <a:pt x="120000" y="67316"/>
                </a:lnTo>
                <a:lnTo>
                  <a:pt x="105792" y="72194"/>
                </a:lnTo>
                <a:lnTo>
                  <a:pt x="110024" y="84226"/>
                </a:lnTo>
                <a:lnTo>
                  <a:pt x="97329" y="82926"/>
                </a:lnTo>
                <a:lnTo>
                  <a:pt x="101561" y="95609"/>
                </a:lnTo>
                <a:lnTo>
                  <a:pt x="92191" y="91707"/>
                </a:lnTo>
                <a:lnTo>
                  <a:pt x="91283" y="107967"/>
                </a:lnTo>
                <a:lnTo>
                  <a:pt x="79495" y="102438"/>
                </a:lnTo>
                <a:lnTo>
                  <a:pt x="74659" y="114470"/>
                </a:lnTo>
                <a:lnTo>
                  <a:pt x="67405" y="105691"/>
                </a:lnTo>
                <a:lnTo>
                  <a:pt x="61662" y="119999"/>
                </a:lnTo>
                <a:lnTo>
                  <a:pt x="54710" y="99186"/>
                </a:lnTo>
                <a:lnTo>
                  <a:pt x="47153" y="113170"/>
                </a:lnTo>
                <a:lnTo>
                  <a:pt x="43526" y="97560"/>
                </a:lnTo>
                <a:lnTo>
                  <a:pt x="30831" y="115122"/>
                </a:lnTo>
                <a:lnTo>
                  <a:pt x="31133" y="93657"/>
                </a:lnTo>
                <a:lnTo>
                  <a:pt x="21157" y="98210"/>
                </a:lnTo>
                <a:lnTo>
                  <a:pt x="22065" y="85853"/>
                </a:lnTo>
                <a:lnTo>
                  <a:pt x="5138" y="89105"/>
                </a:lnTo>
                <a:lnTo>
                  <a:pt x="16926" y="74470"/>
                </a:lnTo>
                <a:lnTo>
                  <a:pt x="8160" y="69917"/>
                </a:lnTo>
                <a:lnTo>
                  <a:pt x="14810" y="64064"/>
                </a:lnTo>
                <a:lnTo>
                  <a:pt x="0" y="53983"/>
                </a:lnTo>
                <a:lnTo>
                  <a:pt x="19042" y="48454"/>
                </a:lnTo>
                <a:lnTo>
                  <a:pt x="9672" y="35447"/>
                </a:lnTo>
                <a:lnTo>
                  <a:pt x="27203" y="37723"/>
                </a:lnTo>
                <a:lnTo>
                  <a:pt x="16926" y="20812"/>
                </a:lnTo>
                <a:lnTo>
                  <a:pt x="32946" y="26341"/>
                </a:lnTo>
                <a:lnTo>
                  <a:pt x="33551" y="13332"/>
                </a:lnTo>
                <a:close/>
              </a:path>
            </a:pathLst>
          </a:custGeom>
          <a:solidFill>
            <a:srgbClr val="FFFFFF"/>
          </a:solidFill>
          <a:ln w="76200" cap="flat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24" name="Google Shape;124;p39"/>
          <p:cNvSpPr txBox="1">
            <a:spLocks noGrp="1"/>
          </p:cNvSpPr>
          <p:nvPr>
            <p:ph type="body" idx="1"/>
          </p:nvPr>
        </p:nvSpPr>
        <p:spPr>
          <a:xfrm>
            <a:off x="3874399" y="2882400"/>
            <a:ext cx="4443300" cy="10932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457200" marR="0" lvl="0" indent="-431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Bangers"/>
              <a:buChar char="×"/>
              <a:defRPr sz="3200" b="0" i="0" u="none" strike="noStrike" cap="none">
                <a:solidFill>
                  <a:srgbClr val="000000"/>
                </a:solidFill>
                <a:latin typeface="Bangers"/>
                <a:ea typeface="Bangers"/>
                <a:cs typeface="Bangers"/>
                <a:sym typeface="Bangers"/>
              </a:defRPr>
            </a:lvl1pPr>
            <a:lvl2pPr marL="914400" marR="0" lvl="1" indent="-431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Bangers"/>
              <a:buChar char="×"/>
              <a:defRPr sz="3200" b="0" i="0" u="none" strike="noStrike" cap="none">
                <a:solidFill>
                  <a:srgbClr val="000000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marL="1371600" marR="0" lvl="2" indent="-431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Bangers"/>
              <a:buChar char="×"/>
              <a:defRPr sz="3200" b="0" i="0" u="none" strike="noStrike" cap="none">
                <a:solidFill>
                  <a:srgbClr val="000000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marL="1828800" marR="0" lvl="3" indent="-431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Bangers"/>
              <a:buChar char="×"/>
              <a:defRPr sz="3200" b="0" i="0" u="none" strike="noStrike" cap="none">
                <a:solidFill>
                  <a:srgbClr val="000000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marL="2286000" marR="0" lvl="4" indent="-431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Bangers"/>
              <a:buChar char="×"/>
              <a:defRPr sz="3200" b="0" i="0" u="none" strike="noStrike" cap="none">
                <a:solidFill>
                  <a:srgbClr val="000000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marL="2743200" marR="0" lvl="5" indent="-431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Bangers"/>
              <a:buChar char="×"/>
              <a:defRPr sz="3200" b="0" i="0" u="none" strike="noStrike" cap="none">
                <a:solidFill>
                  <a:srgbClr val="000000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marL="3200400" marR="0" lvl="6" indent="-431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Bangers"/>
              <a:buChar char="×"/>
              <a:defRPr sz="3200" b="0" i="0" u="none" strike="noStrike" cap="none">
                <a:solidFill>
                  <a:srgbClr val="000000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marL="3657600" marR="0" lvl="7" indent="-431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Bangers"/>
              <a:buChar char="×"/>
              <a:defRPr sz="3200" b="0" i="0" u="none" strike="noStrike" cap="none">
                <a:solidFill>
                  <a:srgbClr val="000000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marL="4114800" marR="0" lvl="8" indent="-4318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200"/>
              <a:buFont typeface="Bangers"/>
              <a:buChar char="×"/>
              <a:defRPr sz="3200" b="0" i="0" u="none" strike="noStrike" cap="none">
                <a:solidFill>
                  <a:srgbClr val="000000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_AND_BODY">
    <p:spTree>
      <p:nvGrpSpPr>
        <p:cNvPr id="1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40" descr="comic-01.png"/>
          <p:cNvPicPr preferRelativeResize="0"/>
          <p:nvPr/>
        </p:nvPicPr>
        <p:blipFill rotWithShape="1">
          <a:blip r:embed="rId2">
            <a:alphaModFix amt="20000"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40"/>
          <p:cNvSpPr/>
          <p:nvPr/>
        </p:nvSpPr>
        <p:spPr>
          <a:xfrm>
            <a:off x="979467" y="1018000"/>
            <a:ext cx="10505100" cy="5580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7461"/>
                </a:lnTo>
                <a:lnTo>
                  <a:pt x="118348" y="114196"/>
                </a:lnTo>
                <a:lnTo>
                  <a:pt x="3522" y="120000"/>
                </a:lnTo>
                <a:close/>
              </a:path>
            </a:pathLst>
          </a:custGeom>
          <a:solidFill>
            <a:srgbClr val="001936">
              <a:alpha val="21568"/>
            </a:srgbClr>
          </a:solidFill>
          <a:ln>
            <a:noFill/>
          </a:ln>
        </p:spPr>
      </p:sp>
      <p:sp>
        <p:nvSpPr>
          <p:cNvPr id="128" name="Google Shape;128;p40"/>
          <p:cNvSpPr/>
          <p:nvPr/>
        </p:nvSpPr>
        <p:spPr>
          <a:xfrm>
            <a:off x="674667" y="713200"/>
            <a:ext cx="10505100" cy="5580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7461"/>
                </a:lnTo>
                <a:lnTo>
                  <a:pt x="118348" y="114196"/>
                </a:lnTo>
                <a:lnTo>
                  <a:pt x="3522" y="120000"/>
                </a:lnTo>
                <a:close/>
              </a:path>
            </a:pathLst>
          </a:custGeom>
          <a:solidFill>
            <a:srgbClr val="FFFFFF"/>
          </a:solidFill>
          <a:ln w="76200" cap="flat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29" name="Google Shape;129;p40"/>
          <p:cNvSpPr txBox="1">
            <a:spLocks noGrp="1"/>
          </p:cNvSpPr>
          <p:nvPr>
            <p:ph type="title"/>
          </p:nvPr>
        </p:nvSpPr>
        <p:spPr>
          <a:xfrm rot="161695">
            <a:off x="1301664" y="1169156"/>
            <a:ext cx="9373066" cy="1013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 b="0" i="0" u="none" strike="noStrike" cap="none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  <p:sp>
        <p:nvSpPr>
          <p:cNvPr id="130" name="Google Shape;130;p40"/>
          <p:cNvSpPr txBox="1">
            <a:spLocks noGrp="1"/>
          </p:cNvSpPr>
          <p:nvPr>
            <p:ph type="body" idx="1"/>
          </p:nvPr>
        </p:nvSpPr>
        <p:spPr>
          <a:xfrm>
            <a:off x="1402733" y="2061255"/>
            <a:ext cx="10281300" cy="44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marR="0" lvl="0" indent="-4826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niglet"/>
              <a:buChar char="×"/>
              <a:defRPr sz="40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1pPr>
            <a:lvl2pPr marL="914400" marR="0" lvl="1" indent="-431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niglet"/>
              <a:buChar char="×"/>
              <a:defRPr sz="32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2pPr>
            <a:lvl3pPr marL="1371600" marR="0" lvl="2" indent="-4318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niglet"/>
              <a:buChar char="×"/>
              <a:defRPr sz="32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3pPr>
            <a:lvl4pPr marL="1828800" marR="0" lvl="3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4pPr>
            <a:lvl5pPr marL="2286000" marR="0" lvl="4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5pPr>
            <a:lvl6pPr marL="2743200" marR="0" lvl="5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6pPr>
            <a:lvl7pPr marL="3200400" marR="0" lvl="6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7pPr>
            <a:lvl8pPr marL="3657600" marR="0" lvl="7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8pPr>
            <a:lvl9pPr marL="4114800" marR="0" lvl="8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13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2" name="Google Shape;132;p41" descr="comic-01.png"/>
          <p:cNvPicPr preferRelativeResize="0"/>
          <p:nvPr/>
        </p:nvPicPr>
        <p:blipFill rotWithShape="1">
          <a:blip r:embed="rId2">
            <a:alphaModFix amt="20000"/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33" name="Google Shape;133;p41"/>
          <p:cNvSpPr/>
          <p:nvPr/>
        </p:nvSpPr>
        <p:spPr>
          <a:xfrm>
            <a:off x="979467" y="1018000"/>
            <a:ext cx="10505100" cy="5580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7461"/>
                </a:lnTo>
                <a:lnTo>
                  <a:pt x="118348" y="114196"/>
                </a:lnTo>
                <a:lnTo>
                  <a:pt x="3522" y="120000"/>
                </a:lnTo>
                <a:close/>
              </a:path>
            </a:pathLst>
          </a:custGeom>
          <a:solidFill>
            <a:srgbClr val="001936">
              <a:alpha val="21568"/>
            </a:srgbClr>
          </a:solidFill>
          <a:ln>
            <a:noFill/>
          </a:ln>
        </p:spPr>
      </p:sp>
      <p:sp>
        <p:nvSpPr>
          <p:cNvPr id="134" name="Google Shape;134;p41"/>
          <p:cNvSpPr/>
          <p:nvPr/>
        </p:nvSpPr>
        <p:spPr>
          <a:xfrm>
            <a:off x="674667" y="713200"/>
            <a:ext cx="10505100" cy="55803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7461"/>
                </a:lnTo>
                <a:lnTo>
                  <a:pt x="118348" y="114196"/>
                </a:lnTo>
                <a:lnTo>
                  <a:pt x="3522" y="120000"/>
                </a:lnTo>
                <a:close/>
              </a:path>
            </a:pathLst>
          </a:custGeom>
          <a:solidFill>
            <a:srgbClr val="FFFFFF"/>
          </a:solidFill>
          <a:ln w="76200" cap="flat" cmpd="sng">
            <a:solidFill>
              <a:srgbClr val="000000"/>
            </a:solidFill>
            <a:prstDash val="solid"/>
            <a:miter lim="8000"/>
            <a:headEnd type="none" w="sm" len="sm"/>
            <a:tailEnd type="none" w="sm" len="sm"/>
          </a:ln>
        </p:spPr>
      </p:sp>
      <p:sp>
        <p:nvSpPr>
          <p:cNvPr id="135" name="Google Shape;135;p41"/>
          <p:cNvSpPr txBox="1">
            <a:spLocks noGrp="1"/>
          </p:cNvSpPr>
          <p:nvPr>
            <p:ph type="title"/>
          </p:nvPr>
        </p:nvSpPr>
        <p:spPr>
          <a:xfrm rot="161695">
            <a:off x="1301664" y="1169156"/>
            <a:ext cx="9373066" cy="1013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lvl1pPr marR="0" lv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 b="0" i="0" u="none" strike="noStrike" cap="none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  <p:sp>
        <p:nvSpPr>
          <p:cNvPr id="136" name="Google Shape;136;p41"/>
          <p:cNvSpPr txBox="1">
            <a:spLocks noGrp="1"/>
          </p:cNvSpPr>
          <p:nvPr>
            <p:ph type="body" idx="1"/>
          </p:nvPr>
        </p:nvSpPr>
        <p:spPr>
          <a:xfrm>
            <a:off x="1203933" y="2074900"/>
            <a:ext cx="3060300" cy="3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marR="0" lvl="0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1pPr>
            <a:lvl2pPr marL="914400" marR="0" lvl="1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2pPr>
            <a:lvl3pPr marL="1371600" marR="0" lvl="2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3pPr>
            <a:lvl4pPr marL="1828800" marR="0" lvl="3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4pPr>
            <a:lvl5pPr marL="2286000" marR="0" lvl="4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5pPr>
            <a:lvl6pPr marL="2743200" marR="0" lvl="5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6pPr>
            <a:lvl7pPr marL="3200400" marR="0" lvl="6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7pPr>
            <a:lvl8pPr marL="3657600" marR="0" lvl="7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8pPr>
            <a:lvl9pPr marL="4114800" marR="0" lvl="8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9pPr>
          </a:lstStyle>
          <a:p>
            <a:endParaRPr/>
          </a:p>
        </p:txBody>
      </p:sp>
      <p:sp>
        <p:nvSpPr>
          <p:cNvPr id="137" name="Google Shape;137;p41"/>
          <p:cNvSpPr txBox="1">
            <a:spLocks noGrp="1"/>
          </p:cNvSpPr>
          <p:nvPr>
            <p:ph type="body" idx="2"/>
          </p:nvPr>
        </p:nvSpPr>
        <p:spPr>
          <a:xfrm>
            <a:off x="4421323" y="2074900"/>
            <a:ext cx="3060300" cy="3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marR="0" lvl="0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1pPr>
            <a:lvl2pPr marL="914400" marR="0" lvl="1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2pPr>
            <a:lvl3pPr marL="1371600" marR="0" lvl="2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3pPr>
            <a:lvl4pPr marL="1828800" marR="0" lvl="3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4pPr>
            <a:lvl5pPr marL="2286000" marR="0" lvl="4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5pPr>
            <a:lvl6pPr marL="2743200" marR="0" lvl="5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6pPr>
            <a:lvl7pPr marL="3200400" marR="0" lvl="6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7pPr>
            <a:lvl8pPr marL="3657600" marR="0" lvl="7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8pPr>
            <a:lvl9pPr marL="4114800" marR="0" lvl="8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9pPr>
          </a:lstStyle>
          <a:p>
            <a:endParaRPr/>
          </a:p>
        </p:txBody>
      </p:sp>
      <p:sp>
        <p:nvSpPr>
          <p:cNvPr id="138" name="Google Shape;138;p41"/>
          <p:cNvSpPr txBox="1">
            <a:spLocks noGrp="1"/>
          </p:cNvSpPr>
          <p:nvPr>
            <p:ph type="body" idx="3"/>
          </p:nvPr>
        </p:nvSpPr>
        <p:spPr>
          <a:xfrm>
            <a:off x="7638714" y="2074900"/>
            <a:ext cx="3060300" cy="3763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marR="0" lvl="0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1pPr>
            <a:lvl2pPr marL="914400" marR="0" lvl="1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2pPr>
            <a:lvl3pPr marL="1371600" marR="0" lvl="2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3pPr>
            <a:lvl4pPr marL="1828800" marR="0" lvl="3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4pPr>
            <a:lvl5pPr marL="2286000" marR="0" lvl="4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5pPr>
            <a:lvl6pPr marL="2743200" marR="0" lvl="5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6pPr>
            <a:lvl7pPr marL="3200400" marR="0" lvl="6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7pPr>
            <a:lvl8pPr marL="3657600" marR="0" lvl="7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8pPr>
            <a:lvl9pPr marL="4114800" marR="0" lvl="8" indent="-38100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(white)">
  <p:cSld name="Blank (white)">
    <p:spTree>
      <p:nvGrpSpPr>
        <p:cNvPr id="1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p42"/>
          <p:cNvSpPr/>
          <p:nvPr/>
        </p:nvSpPr>
        <p:spPr>
          <a:xfrm>
            <a:off x="0" y="-7900"/>
            <a:ext cx="12192000" cy="6866100"/>
          </a:xfrm>
          <a:prstGeom prst="frame">
            <a:avLst>
              <a:gd name="adj1" fmla="val 5041"/>
            </a:avLst>
          </a:prstGeom>
          <a:solidFill>
            <a:srgbClr val="FFA800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1" name="Google Shape;141;p42"/>
          <p:cNvSpPr/>
          <p:nvPr/>
        </p:nvSpPr>
        <p:spPr>
          <a:xfrm>
            <a:off x="5738200" y="6142667"/>
            <a:ext cx="715500" cy="715500"/>
          </a:xfrm>
          <a:prstGeom prst="rect">
            <a:avLst/>
          </a:prstGeom>
          <a:solidFill>
            <a:srgbClr val="294667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900"/>
              <a:buFont typeface="Arial"/>
              <a:buNone/>
            </a:pPr>
            <a:endParaRPr sz="1900" b="0" i="0" u="none" strike="noStrike" cap="non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142" name="Google Shape;142;p42"/>
          <p:cNvSpPr txBox="1">
            <a:spLocks noGrp="1"/>
          </p:cNvSpPr>
          <p:nvPr>
            <p:ph type="sldNum" idx="12"/>
          </p:nvPr>
        </p:nvSpPr>
        <p:spPr>
          <a:xfrm>
            <a:off x="5738100" y="6142333"/>
            <a:ext cx="715500" cy="71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>
            <a:lvl1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  <a:defRPr sz="19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1pPr>
            <a:lvl2pPr marL="0" marR="0" lvl="1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  <a:defRPr sz="19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L="0" marR="0" lvl="2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  <a:defRPr sz="19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L="0" marR="0" lvl="3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  <a:defRPr sz="19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L="0" marR="0" lvl="4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  <a:defRPr sz="19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L="0" marR="0" lvl="5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  <a:defRPr sz="19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L="0" marR="0" lvl="6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  <a:defRPr sz="19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L="0" marR="0" lvl="7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  <a:defRPr sz="19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L="0" marR="0" lvl="8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900"/>
              <a:buFont typeface="Arial"/>
              <a:buNone/>
              <a:defRPr sz="1900" b="0" i="0" u="none" strike="noStrike" cap="none">
                <a:solidFill>
                  <a:srgbClr val="FFFFFF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>
  <p:cSld name="Title + 1 column">
    <p:spTree>
      <p:nvGrpSpPr>
        <p:cNvPr id="1" name="Shape 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Google Shape;27;p22"/>
          <p:cNvSpPr/>
          <p:nvPr/>
        </p:nvSpPr>
        <p:spPr>
          <a:xfrm rot="10800000" flipH="1">
            <a:off x="325381" y="91710"/>
            <a:ext cx="7312138" cy="6766290"/>
          </a:xfrm>
          <a:custGeom>
            <a:avLst/>
            <a:gdLst/>
            <a:ahLst/>
            <a:cxnLst/>
            <a:rect l="l" t="t" r="r" b="b"/>
            <a:pathLst>
              <a:path w="7312138" h="6858000" extrusionOk="0">
                <a:moveTo>
                  <a:pt x="0" y="6858000"/>
                </a:moveTo>
                <a:lnTo>
                  <a:pt x="7312138" y="6858000"/>
                </a:lnTo>
                <a:lnTo>
                  <a:pt x="1513967" y="0"/>
                </a:lnTo>
                <a:lnTo>
                  <a:pt x="0" y="0"/>
                </a:lnTo>
                <a:close/>
              </a:path>
            </a:pathLst>
          </a:custGeom>
          <a:solidFill>
            <a:srgbClr val="00B0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8" name="Google Shape;28;p22"/>
          <p:cNvSpPr txBox="1">
            <a:spLocks noGrp="1"/>
          </p:cNvSpPr>
          <p:nvPr>
            <p:ph type="body" idx="1"/>
          </p:nvPr>
        </p:nvSpPr>
        <p:spPr>
          <a:xfrm>
            <a:off x="6583587" y="2835622"/>
            <a:ext cx="4863648" cy="26098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1800"/>
              <a:buFont typeface="Arial"/>
              <a:buNone/>
              <a:defRPr sz="1800" b="0" i="0" u="none" strike="noStrike" cap="none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29" name="Google Shape;29;p22"/>
          <p:cNvSpPr txBox="1">
            <a:spLocks noGrp="1"/>
          </p:cNvSpPr>
          <p:nvPr>
            <p:ph type="title"/>
          </p:nvPr>
        </p:nvSpPr>
        <p:spPr>
          <a:xfrm>
            <a:off x="6583587" y="1578141"/>
            <a:ext cx="4863648" cy="84799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3200"/>
              <a:buFont typeface="Raleway"/>
              <a:buNone/>
              <a:defRPr sz="3200" b="0" i="0" u="none" strike="noStrike" cap="none">
                <a:solidFill>
                  <a:srgbClr val="3F3F3F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30" name="Google Shape;30;p22"/>
          <p:cNvSpPr/>
          <p:nvPr/>
        </p:nvSpPr>
        <p:spPr>
          <a:xfrm rot="10800000" flipH="1">
            <a:off x="-15988" y="0"/>
            <a:ext cx="7312138" cy="6858000"/>
          </a:xfrm>
          <a:custGeom>
            <a:avLst/>
            <a:gdLst/>
            <a:ahLst/>
            <a:cxnLst/>
            <a:rect l="l" t="t" r="r" b="b"/>
            <a:pathLst>
              <a:path w="7312138" h="6858000" extrusionOk="0">
                <a:moveTo>
                  <a:pt x="0" y="6858000"/>
                </a:moveTo>
                <a:lnTo>
                  <a:pt x="7312138" y="6858000"/>
                </a:lnTo>
                <a:lnTo>
                  <a:pt x="1513967" y="0"/>
                </a:lnTo>
                <a:lnTo>
                  <a:pt x="0" y="0"/>
                </a:lnTo>
                <a:close/>
              </a:path>
            </a:pathLst>
          </a:cu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1" name="Google Shape;31;p22"/>
          <p:cNvSpPr/>
          <p:nvPr/>
        </p:nvSpPr>
        <p:spPr>
          <a:xfrm flipH="1">
            <a:off x="4095750" y="5730963"/>
            <a:ext cx="8096250" cy="1154900"/>
          </a:xfrm>
          <a:prstGeom prst="rtTriangle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2" name="Google Shape;32;p22"/>
          <p:cNvSpPr/>
          <p:nvPr/>
        </p:nvSpPr>
        <p:spPr>
          <a:xfrm>
            <a:off x="341086" y="257629"/>
            <a:ext cx="11509828" cy="6342743"/>
          </a:xfrm>
          <a:prstGeom prst="frame">
            <a:avLst>
              <a:gd name="adj1" fmla="val 830"/>
            </a:avLst>
          </a:prstGeom>
          <a:solidFill>
            <a:srgbClr val="59595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3" name="Google Shape;33;p22"/>
          <p:cNvSpPr>
            <a:spLocks noGrp="1"/>
          </p:cNvSpPr>
          <p:nvPr>
            <p:ph type="pic" idx="2"/>
          </p:nvPr>
        </p:nvSpPr>
        <p:spPr>
          <a:xfrm>
            <a:off x="0" y="1238249"/>
            <a:ext cx="5962650" cy="5623291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1_Title Slide">
  <p:cSld name="1_Title Slide">
    <p:spTree>
      <p:nvGrpSpPr>
        <p:cNvPr id="1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bg>
      <p:bgPr>
        <a:solidFill>
          <a:srgbClr val="00B050"/>
        </a:solidFill>
        <a:effectLst/>
      </p:bgPr>
    </p:bg>
    <p:spTree>
      <p:nvGrpSpPr>
        <p:cNvPr id="1" name="Shape 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Google Shape;38;p29"/>
          <p:cNvSpPr/>
          <p:nvPr/>
        </p:nvSpPr>
        <p:spPr>
          <a:xfrm rot="5400000">
            <a:off x="7860344" y="-564195"/>
            <a:ext cx="3767460" cy="4895849"/>
          </a:xfrm>
          <a:custGeom>
            <a:avLst/>
            <a:gdLst/>
            <a:ahLst/>
            <a:cxnLst/>
            <a:rect l="l" t="t" r="r" b="b"/>
            <a:pathLst>
              <a:path w="4125050" h="4922520" extrusionOk="0">
                <a:moveTo>
                  <a:pt x="0" y="4922520"/>
                </a:moveTo>
                <a:lnTo>
                  <a:pt x="0" y="3792153"/>
                </a:lnTo>
                <a:lnTo>
                  <a:pt x="681393" y="0"/>
                </a:lnTo>
                <a:lnTo>
                  <a:pt x="2983757" y="0"/>
                </a:lnTo>
                <a:lnTo>
                  <a:pt x="4125050" y="4922520"/>
                </a:lnTo>
                <a:close/>
              </a:path>
            </a:pathLst>
          </a:custGeom>
          <a:solidFill>
            <a:schemeClr val="lt1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9" name="Google Shape;39;p29"/>
          <p:cNvSpPr/>
          <p:nvPr/>
        </p:nvSpPr>
        <p:spPr>
          <a:xfrm flipH="1">
            <a:off x="-1" y="3600450"/>
            <a:ext cx="12191998" cy="3257550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0" name="Google Shape;40;p29"/>
          <p:cNvSpPr txBox="1">
            <a:spLocks noGrp="1"/>
          </p:cNvSpPr>
          <p:nvPr>
            <p:ph type="ctrTitle"/>
          </p:nvPr>
        </p:nvSpPr>
        <p:spPr>
          <a:xfrm>
            <a:off x="7510220" y="666201"/>
            <a:ext cx="3932497" cy="145805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3F"/>
              </a:buClr>
              <a:buSzPts val="4400"/>
              <a:buFont typeface="Roboto Medium"/>
              <a:buNone/>
              <a:defRPr sz="4400" b="0" i="0" u="none" strike="noStrike" cap="none">
                <a:solidFill>
                  <a:srgbClr val="3F3F3F"/>
                </a:solidFill>
                <a:latin typeface="Roboto Medium"/>
                <a:ea typeface="Roboto Medium"/>
                <a:cs typeface="Roboto Medium"/>
                <a:sym typeface="Roboto Medium"/>
              </a:defRPr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1" name="Google Shape;41;p29"/>
          <p:cNvSpPr txBox="1">
            <a:spLocks noGrp="1"/>
          </p:cNvSpPr>
          <p:nvPr>
            <p:ph type="subTitle" idx="1"/>
          </p:nvPr>
        </p:nvSpPr>
        <p:spPr>
          <a:xfrm>
            <a:off x="7510220" y="2287986"/>
            <a:ext cx="3932497" cy="53159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R="0"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CCFF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3F3F3F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CCFF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33CCFF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CCFF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33CCFF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CCFF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33CCFF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CCFF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33CCFF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CCFF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33CCFF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CCFF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33CCFF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CCFF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33CCFF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3CCFF"/>
              </a:buClr>
              <a:buSzPts val="2400"/>
              <a:buFont typeface="Arial"/>
              <a:buNone/>
              <a:defRPr sz="2400" b="0" i="0" u="none" strike="noStrike" cap="none">
                <a:solidFill>
                  <a:srgbClr val="33CCFF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42" name="Google Shape;42;p29"/>
          <p:cNvSpPr/>
          <p:nvPr/>
        </p:nvSpPr>
        <p:spPr>
          <a:xfrm rot="10800000" flipH="1">
            <a:off x="0" y="0"/>
            <a:ext cx="7102023" cy="5105400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3" name="Google Shape;43;p29"/>
          <p:cNvSpPr/>
          <p:nvPr/>
        </p:nvSpPr>
        <p:spPr>
          <a:xfrm>
            <a:off x="341086" y="257629"/>
            <a:ext cx="11509828" cy="6342743"/>
          </a:xfrm>
          <a:prstGeom prst="frame">
            <a:avLst>
              <a:gd name="adj1" fmla="val 830"/>
            </a:avLst>
          </a:prstGeom>
          <a:solidFill>
            <a:srgbClr val="59595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Quote">
  <p:cSld name="Quote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30"/>
          <p:cNvSpPr/>
          <p:nvPr/>
        </p:nvSpPr>
        <p:spPr>
          <a:xfrm rot="10800000" flipH="1">
            <a:off x="-15988" y="0"/>
            <a:ext cx="12192000" cy="3562350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6" name="Google Shape;46;p30"/>
          <p:cNvSpPr/>
          <p:nvPr/>
        </p:nvSpPr>
        <p:spPr>
          <a:xfrm flipH="1">
            <a:off x="0" y="3323514"/>
            <a:ext cx="12192000" cy="3562350"/>
          </a:xfrm>
          <a:prstGeom prst="rtTriangle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7" name="Google Shape;47;p30"/>
          <p:cNvSpPr/>
          <p:nvPr/>
        </p:nvSpPr>
        <p:spPr>
          <a:xfrm>
            <a:off x="2431143" y="1033904"/>
            <a:ext cx="7329715" cy="4790192"/>
          </a:xfrm>
          <a:prstGeom prst="rect">
            <a:avLst/>
          </a:prstGeom>
          <a:solidFill>
            <a:schemeClr val="lt1"/>
          </a:solidFill>
          <a:ln>
            <a:noFill/>
          </a:ln>
          <a:effectLst>
            <a:outerShdw blurRad="215900" sx="102000" sy="102000" algn="ctr" rotWithShape="0">
              <a:srgbClr val="000000">
                <a:alpha val="18431"/>
              </a:srgbClr>
            </a:outerShdw>
          </a:effectLst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48" name="Google Shape;48;p30"/>
          <p:cNvSpPr txBox="1">
            <a:spLocks noGrp="1"/>
          </p:cNvSpPr>
          <p:nvPr>
            <p:ph type="title"/>
          </p:nvPr>
        </p:nvSpPr>
        <p:spPr>
          <a:xfrm>
            <a:off x="3694794" y="1345025"/>
            <a:ext cx="4770436" cy="72571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41"/>
              </a:buClr>
              <a:buSzPts val="3600"/>
              <a:buFont typeface="Raleway"/>
              <a:buNone/>
              <a:defRPr sz="3600" b="0" i="0" u="none" strike="noStrike" cap="none">
                <a:solidFill>
                  <a:srgbClr val="3F3F4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49" name="Google Shape;49;p30"/>
          <p:cNvSpPr txBox="1">
            <a:spLocks noGrp="1"/>
          </p:cNvSpPr>
          <p:nvPr>
            <p:ph type="body" idx="1"/>
          </p:nvPr>
        </p:nvSpPr>
        <p:spPr>
          <a:xfrm>
            <a:off x="3479687" y="2697126"/>
            <a:ext cx="5200650" cy="219075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marL="457200" marR="0" lvl="0" indent="-22860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131F2B"/>
              </a:buClr>
              <a:buSzPts val="2000"/>
              <a:buFont typeface="Arial"/>
              <a:buNone/>
              <a:defRPr sz="2000" b="0" i="1" u="none" strike="noStrike" cap="none">
                <a:solidFill>
                  <a:srgbClr val="131F2B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1" i="1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1" i="1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1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286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1" i="1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429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1" i="1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429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1" i="1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429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1" i="1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4290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1" i="1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50" name="Google Shape;50;p30"/>
          <p:cNvSpPr/>
          <p:nvPr/>
        </p:nvSpPr>
        <p:spPr>
          <a:xfrm>
            <a:off x="341086" y="257629"/>
            <a:ext cx="11509828" cy="6342743"/>
          </a:xfrm>
          <a:prstGeom prst="frame">
            <a:avLst>
              <a:gd name="adj1" fmla="val 830"/>
            </a:avLst>
          </a:prstGeom>
          <a:solidFill>
            <a:srgbClr val="59595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>
  <p:cSld name="Title + 2 columns">
    <p:spTree>
      <p:nvGrpSpPr>
        <p:cNvPr id="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31"/>
          <p:cNvSpPr>
            <a:spLocks noGrp="1"/>
          </p:cNvSpPr>
          <p:nvPr>
            <p:ph type="pic" idx="2"/>
          </p:nvPr>
        </p:nvSpPr>
        <p:spPr>
          <a:xfrm>
            <a:off x="7065737" y="834030"/>
            <a:ext cx="4330127" cy="5605569"/>
          </a:xfrm>
          <a:prstGeom prst="rect">
            <a:avLst/>
          </a:prstGeom>
          <a:noFill/>
          <a:ln>
            <a:noFill/>
          </a:ln>
          <a:effectLst>
            <a:outerShdw blurRad="50800" dist="38100" algn="l" rotWithShape="0">
              <a:srgbClr val="000000">
                <a:alpha val="40000"/>
              </a:srgbClr>
            </a:outerShdw>
          </a:effectLst>
        </p:spPr>
        <p:txBody>
          <a:bodyPr spcFirstLastPara="1" wrap="square" lIns="91425" tIns="45700" rIns="91425" bIns="45700" anchor="t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53" name="Google Shape;53;p31"/>
          <p:cNvSpPr/>
          <p:nvPr/>
        </p:nvSpPr>
        <p:spPr>
          <a:xfrm flipH="1">
            <a:off x="6914956" y="0"/>
            <a:ext cx="5277044" cy="6858000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4" name="Google Shape;54;p31"/>
          <p:cNvSpPr/>
          <p:nvPr/>
        </p:nvSpPr>
        <p:spPr>
          <a:xfrm rot="10800000">
            <a:off x="4089686" y="0"/>
            <a:ext cx="8102313" cy="1154900"/>
          </a:xfrm>
          <a:prstGeom prst="rtTriangle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5" name="Google Shape;55;p31"/>
          <p:cNvSpPr txBox="1">
            <a:spLocks noGrp="1"/>
          </p:cNvSpPr>
          <p:nvPr>
            <p:ph type="body" idx="1"/>
          </p:nvPr>
        </p:nvSpPr>
        <p:spPr>
          <a:xfrm>
            <a:off x="602009" y="2214600"/>
            <a:ext cx="2930238" cy="32308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56" name="Google Shape;56;p31"/>
          <p:cNvSpPr txBox="1">
            <a:spLocks noGrp="1"/>
          </p:cNvSpPr>
          <p:nvPr>
            <p:ph type="body" idx="3"/>
          </p:nvPr>
        </p:nvSpPr>
        <p:spPr>
          <a:xfrm>
            <a:off x="3798864" y="2214600"/>
            <a:ext cx="2930238" cy="3230872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429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429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429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429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57" name="Google Shape;57;p31"/>
          <p:cNvSpPr txBox="1">
            <a:spLocks noGrp="1"/>
          </p:cNvSpPr>
          <p:nvPr>
            <p:ph type="title"/>
          </p:nvPr>
        </p:nvSpPr>
        <p:spPr>
          <a:xfrm>
            <a:off x="602009" y="996901"/>
            <a:ext cx="6122641" cy="83125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Raleway"/>
              <a:buNone/>
              <a:defRPr sz="32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58" name="Google Shape;58;p31"/>
          <p:cNvSpPr/>
          <p:nvPr/>
        </p:nvSpPr>
        <p:spPr>
          <a:xfrm>
            <a:off x="0" y="5445472"/>
            <a:ext cx="10458450" cy="1412528"/>
          </a:xfrm>
          <a:prstGeom prst="rtTriangle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59" name="Google Shape;59;p31"/>
          <p:cNvSpPr/>
          <p:nvPr/>
        </p:nvSpPr>
        <p:spPr>
          <a:xfrm>
            <a:off x="341086" y="257629"/>
            <a:ext cx="11509828" cy="6342743"/>
          </a:xfrm>
          <a:prstGeom prst="frame">
            <a:avLst>
              <a:gd name="adj1" fmla="val 830"/>
            </a:avLst>
          </a:prstGeom>
          <a:solidFill>
            <a:srgbClr val="59595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3 columns">
  <p:cSld name="Title + 3 columns"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Google Shape;61;p32"/>
          <p:cNvSpPr/>
          <p:nvPr/>
        </p:nvSpPr>
        <p:spPr>
          <a:xfrm>
            <a:off x="-15988" y="1333501"/>
            <a:ext cx="3127133" cy="5552363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2" name="Google Shape;62;p32"/>
          <p:cNvSpPr/>
          <p:nvPr/>
        </p:nvSpPr>
        <p:spPr>
          <a:xfrm rot="10800000">
            <a:off x="6164391" y="-27863"/>
            <a:ext cx="6043597" cy="1333500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3" name="Google Shape;63;p32"/>
          <p:cNvSpPr/>
          <p:nvPr/>
        </p:nvSpPr>
        <p:spPr>
          <a:xfrm rot="10800000" flipH="1">
            <a:off x="-15988" y="0"/>
            <a:ext cx="6043597" cy="1333500"/>
          </a:xfrm>
          <a:prstGeom prst="rtTriangle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4" name="Google Shape;64;p32"/>
          <p:cNvSpPr/>
          <p:nvPr/>
        </p:nvSpPr>
        <p:spPr>
          <a:xfrm flipH="1">
            <a:off x="8365917" y="1333501"/>
            <a:ext cx="3826080" cy="5552363"/>
          </a:xfrm>
          <a:prstGeom prst="rtTriangle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65" name="Google Shape;65;p32"/>
          <p:cNvSpPr txBox="1">
            <a:spLocks noGrp="1"/>
          </p:cNvSpPr>
          <p:nvPr>
            <p:ph type="body" idx="1"/>
          </p:nvPr>
        </p:nvSpPr>
        <p:spPr>
          <a:xfrm>
            <a:off x="2679394" y="2562190"/>
            <a:ext cx="2906841" cy="12503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41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3F3F4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6404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Char char="•"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6404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Char char="•"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6404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Char char="•"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6404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Char char="•"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6" name="Google Shape;66;p32"/>
          <p:cNvSpPr txBox="1">
            <a:spLocks noGrp="1"/>
          </p:cNvSpPr>
          <p:nvPr>
            <p:ph type="title"/>
          </p:nvPr>
        </p:nvSpPr>
        <p:spPr>
          <a:xfrm>
            <a:off x="2679394" y="937942"/>
            <a:ext cx="6255056" cy="6700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131F2B"/>
              </a:buClr>
              <a:buSzPts val="3200"/>
              <a:buFont typeface="Roboto"/>
              <a:buNone/>
              <a:defRPr sz="3200" b="0" i="0" u="none" strike="noStrike" cap="none">
                <a:solidFill>
                  <a:srgbClr val="131F2B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67" name="Google Shape;67;p32"/>
          <p:cNvSpPr txBox="1">
            <a:spLocks noGrp="1"/>
          </p:cNvSpPr>
          <p:nvPr>
            <p:ph type="body" idx="2"/>
          </p:nvPr>
        </p:nvSpPr>
        <p:spPr>
          <a:xfrm>
            <a:off x="2679394" y="4766787"/>
            <a:ext cx="2906841" cy="12503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41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3F3F4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6404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Char char="•"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6404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Char char="•"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6404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Char char="•"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6404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Char char="•"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8" name="Google Shape;68;p32"/>
          <p:cNvSpPr txBox="1">
            <a:spLocks noGrp="1"/>
          </p:cNvSpPr>
          <p:nvPr>
            <p:ph type="body" idx="3"/>
          </p:nvPr>
        </p:nvSpPr>
        <p:spPr>
          <a:xfrm>
            <a:off x="6027609" y="2562190"/>
            <a:ext cx="2906841" cy="12503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41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3F3F4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6404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Char char="•"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6404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Char char="•"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6404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Char char="•"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6404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Char char="•"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69" name="Google Shape;69;p32"/>
          <p:cNvSpPr txBox="1">
            <a:spLocks noGrp="1"/>
          </p:cNvSpPr>
          <p:nvPr>
            <p:ph type="body" idx="4"/>
          </p:nvPr>
        </p:nvSpPr>
        <p:spPr>
          <a:xfrm>
            <a:off x="6027609" y="4766787"/>
            <a:ext cx="2906841" cy="125037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marR="0" lvl="0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41"/>
              </a:buClr>
              <a:buSzPts val="1600"/>
              <a:buFont typeface="Arial"/>
              <a:buNone/>
              <a:defRPr sz="1600" b="0" i="0" u="none" strike="noStrike" cap="none">
                <a:solidFill>
                  <a:srgbClr val="3F3F4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2860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None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6404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Char char="•"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6404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Char char="•"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6404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Char char="•"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6404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133"/>
              <a:buFont typeface="Arial"/>
              <a:buChar char="•"/>
              <a:defRPr sz="2133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70" name="Google Shape;70;p32"/>
          <p:cNvSpPr/>
          <p:nvPr/>
        </p:nvSpPr>
        <p:spPr>
          <a:xfrm>
            <a:off x="341086" y="257629"/>
            <a:ext cx="11509828" cy="6342743"/>
          </a:xfrm>
          <a:prstGeom prst="frame">
            <a:avLst>
              <a:gd name="adj1" fmla="val 830"/>
            </a:avLst>
          </a:prstGeom>
          <a:solidFill>
            <a:srgbClr val="59595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"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p33"/>
          <p:cNvSpPr/>
          <p:nvPr/>
        </p:nvSpPr>
        <p:spPr>
          <a:xfrm rot="10800000" flipH="1">
            <a:off x="0" y="1"/>
            <a:ext cx="12191998" cy="6885864"/>
          </a:xfrm>
          <a:prstGeom prst="rtTriangle">
            <a:avLst/>
          </a:prstGeom>
          <a:solidFill>
            <a:srgbClr val="FFC00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3" name="Google Shape;73;p33"/>
          <p:cNvSpPr/>
          <p:nvPr/>
        </p:nvSpPr>
        <p:spPr>
          <a:xfrm flipH="1">
            <a:off x="-1" y="1"/>
            <a:ext cx="12191998" cy="6885864"/>
          </a:xfrm>
          <a:prstGeom prst="rtTriangle">
            <a:avLst/>
          </a:prstGeom>
          <a:solidFill>
            <a:srgbClr val="FFC000">
              <a:alpha val="5529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4" name="Google Shape;74;p33"/>
          <p:cNvSpPr txBox="1">
            <a:spLocks noGrp="1"/>
          </p:cNvSpPr>
          <p:nvPr>
            <p:ph type="title"/>
          </p:nvPr>
        </p:nvSpPr>
        <p:spPr>
          <a:xfrm>
            <a:off x="2370959" y="546408"/>
            <a:ext cx="7450082" cy="732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oboto"/>
              <a:buNone/>
              <a:defRPr sz="36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75" name="Google Shape;75;p33"/>
          <p:cNvSpPr/>
          <p:nvPr/>
        </p:nvSpPr>
        <p:spPr>
          <a:xfrm>
            <a:off x="265793" y="216137"/>
            <a:ext cx="11660414" cy="6425727"/>
          </a:xfrm>
          <a:prstGeom prst="frame">
            <a:avLst>
              <a:gd name="adj1" fmla="val 830"/>
            </a:avLst>
          </a:prstGeom>
          <a:solidFill>
            <a:srgbClr val="59595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bg>
      <p:bgPr>
        <a:solidFill>
          <a:schemeClr val="lt1"/>
        </a:solidFill>
        <a:effectLst/>
      </p:bgPr>
    </p:bg>
    <p:spTree>
      <p:nvGrpSpPr>
        <p:cNvPr id="1" name="Shape 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Google Shape;77;p34"/>
          <p:cNvSpPr/>
          <p:nvPr/>
        </p:nvSpPr>
        <p:spPr>
          <a:xfrm rot="10800000" flipH="1">
            <a:off x="0" y="1"/>
            <a:ext cx="12191998" cy="6885864"/>
          </a:xfrm>
          <a:prstGeom prst="rtTriangle">
            <a:avLst/>
          </a:prstGeom>
          <a:solidFill>
            <a:srgbClr val="00B050">
              <a:alpha val="55294"/>
            </a:srgbClr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8" name="Google Shape;78;p34"/>
          <p:cNvSpPr/>
          <p:nvPr/>
        </p:nvSpPr>
        <p:spPr>
          <a:xfrm flipH="1">
            <a:off x="-1" y="1"/>
            <a:ext cx="12191998" cy="6885864"/>
          </a:xfrm>
          <a:prstGeom prst="rtTriangle">
            <a:avLst/>
          </a:prstGeom>
          <a:solidFill>
            <a:srgbClr val="00B050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lt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79" name="Google Shape;79;p34"/>
          <p:cNvSpPr txBox="1">
            <a:spLocks noGrp="1"/>
          </p:cNvSpPr>
          <p:nvPr>
            <p:ph type="title"/>
          </p:nvPr>
        </p:nvSpPr>
        <p:spPr>
          <a:xfrm>
            <a:off x="2370959" y="546408"/>
            <a:ext cx="7450082" cy="732011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b" anchorCtr="0">
            <a:noAutofit/>
          </a:bodyPr>
          <a:lstStyle>
            <a:lvl1pPr marR="0"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3600"/>
              <a:buFont typeface="Roboto"/>
              <a:buNone/>
              <a:defRPr sz="36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lvl="1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2pPr>
            <a:lvl3pPr lvl="2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3pPr>
            <a:lvl4pPr lvl="3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4pPr>
            <a:lvl5pPr lvl="4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5pPr>
            <a:lvl6pPr lvl="5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6pPr>
            <a:lvl7pPr lvl="6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7pPr>
            <a:lvl8pPr lvl="7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8pPr>
            <a:lvl9pPr lvl="8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400"/>
              <a:buNone/>
              <a:defRPr sz="1800"/>
            </a:lvl9pPr>
          </a:lstStyle>
          <a:p>
            <a:endParaRPr/>
          </a:p>
        </p:txBody>
      </p:sp>
      <p:sp>
        <p:nvSpPr>
          <p:cNvPr id="80" name="Google Shape;80;p34"/>
          <p:cNvSpPr/>
          <p:nvPr/>
        </p:nvSpPr>
        <p:spPr>
          <a:xfrm>
            <a:off x="265793" y="216137"/>
            <a:ext cx="11660414" cy="6425727"/>
          </a:xfrm>
          <a:prstGeom prst="frame">
            <a:avLst>
              <a:gd name="adj1" fmla="val 830"/>
            </a:avLst>
          </a:prstGeom>
          <a:solidFill>
            <a:srgbClr val="595959"/>
          </a:soli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Font typeface="Arial"/>
              <a:buNone/>
            </a:pPr>
            <a:endParaRPr sz="1800" b="0" i="0" u="none" strike="noStrike" cap="none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theme" Target="../theme/theme2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9"/>
          <p:cNvSpPr txBox="1"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400"/>
              <a:buFont typeface="Raleway"/>
              <a:buNone/>
              <a:defRPr sz="4400" b="0" i="0" u="none" strike="noStrike" cap="none">
                <a:solidFill>
                  <a:schemeClr val="dk1"/>
                </a:solidFill>
                <a:latin typeface="Raleway"/>
                <a:ea typeface="Raleway"/>
                <a:cs typeface="Raleway"/>
                <a:sym typeface="Raleway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rgbClr val="000000"/>
                </a:solidFill>
                <a:latin typeface="Arial"/>
                <a:ea typeface="Arial"/>
                <a:cs typeface="Arial"/>
                <a:sym typeface="Arial"/>
              </a:defRPr>
            </a:lvl9pPr>
          </a:lstStyle>
          <a:p>
            <a:endParaRPr/>
          </a:p>
        </p:txBody>
      </p:sp>
      <p:sp>
        <p:nvSpPr>
          <p:cNvPr id="7" name="Google Shape;7;p19"/>
          <p:cNvSpPr txBox="1"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t" anchorCtr="0">
            <a:noAutofit/>
          </a:bodyPr>
          <a:lstStyle>
            <a:lvl1pPr marL="457200" marR="0" lvl="0" indent="-228600" algn="l" rtl="0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2800"/>
              <a:buFont typeface="Arial"/>
              <a:buNone/>
              <a:defRPr sz="2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914400" marR="0" lvl="1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Arial"/>
              <a:buNone/>
              <a:defRPr sz="24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1371600" marR="0" lvl="2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000"/>
              <a:buFont typeface="Arial"/>
              <a:buNone/>
              <a:defRPr sz="20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1828800" marR="0" lvl="3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2286000" marR="0" lvl="4" indent="-2286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2743200" marR="0" lvl="5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3200400" marR="0" lvl="6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3657600" marR="0" lvl="7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4114800" marR="0" lvl="8" indent="-342900" algn="l" rtl="0">
              <a:lnSpc>
                <a:spcPct val="9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Arial"/>
              <a:buChar char="•"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8" name="Google Shape;8;p19"/>
          <p:cNvSpPr txBox="1">
            <a:spLocks noGrp="1"/>
          </p:cNvSpPr>
          <p:nvPr>
            <p:ph type="dt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9" name="Google Shape;9;p19"/>
          <p:cNvSpPr txBox="1">
            <a:spLocks noGrp="1"/>
          </p:cNvSpPr>
          <p:nvPr>
            <p:ph type="ft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R="0" lvl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defRPr sz="1800" b="0" i="0" u="none" strike="noStrike" cap="none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endParaRPr/>
          </a:p>
        </p:txBody>
      </p:sp>
      <p:sp>
        <p:nvSpPr>
          <p:cNvPr id="10" name="Google Shape;10;p19"/>
          <p:cNvSpPr txBox="1">
            <a:spLocks noGrp="1"/>
          </p:cNvSpPr>
          <p:nvPr>
            <p:ph type="sldNum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>
            <a:lvl1pPr marL="0" marR="0" lvl="0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Roboto"/>
                <a:ea typeface="Roboto"/>
                <a:cs typeface="Roboto"/>
                <a:sym typeface="Roboto"/>
              </a:defRPr>
            </a:lvl1pPr>
            <a:lvl2pPr marL="0" marR="0" lvl="1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Roboto"/>
                <a:ea typeface="Roboto"/>
                <a:cs typeface="Roboto"/>
                <a:sym typeface="Roboto"/>
              </a:defRPr>
            </a:lvl2pPr>
            <a:lvl3pPr marL="0" marR="0" lvl="2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Roboto"/>
                <a:ea typeface="Roboto"/>
                <a:cs typeface="Roboto"/>
                <a:sym typeface="Roboto"/>
              </a:defRPr>
            </a:lvl3pPr>
            <a:lvl4pPr marL="0" marR="0" lvl="3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Roboto"/>
                <a:ea typeface="Roboto"/>
                <a:cs typeface="Roboto"/>
                <a:sym typeface="Roboto"/>
              </a:defRPr>
            </a:lvl4pPr>
            <a:lvl5pPr marL="0" marR="0" lvl="4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Roboto"/>
                <a:ea typeface="Roboto"/>
                <a:cs typeface="Roboto"/>
                <a:sym typeface="Roboto"/>
              </a:defRPr>
            </a:lvl5pPr>
            <a:lvl6pPr marL="0" marR="0" lvl="5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Roboto"/>
                <a:ea typeface="Roboto"/>
                <a:cs typeface="Roboto"/>
                <a:sym typeface="Roboto"/>
              </a:defRPr>
            </a:lvl6pPr>
            <a:lvl7pPr marL="0" marR="0" lvl="6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Roboto"/>
                <a:ea typeface="Roboto"/>
                <a:cs typeface="Roboto"/>
                <a:sym typeface="Roboto"/>
              </a:defRPr>
            </a:lvl7pPr>
            <a:lvl8pPr marL="0" marR="0" lvl="7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Roboto"/>
                <a:ea typeface="Roboto"/>
                <a:cs typeface="Roboto"/>
                <a:sym typeface="Roboto"/>
              </a:defRPr>
            </a:lvl8pPr>
            <a:lvl9pPr marL="0" marR="0" lvl="8" indent="0" algn="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Arial"/>
              <a:buNone/>
              <a:defRPr sz="1200" b="0" i="0" u="none" strike="noStrike" cap="none">
                <a:solidFill>
                  <a:srgbClr val="888888"/>
                </a:solidFill>
                <a:latin typeface="Roboto"/>
                <a:ea typeface="Roboto"/>
                <a:cs typeface="Roboto"/>
                <a:sym typeface="Roboto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1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A7EB"/>
        </a:solidFill>
        <a:effectLst/>
      </p:bgPr>
    </p:bg>
    <p:spTree>
      <p:nvGrpSpPr>
        <p:cNvPr id="1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p23"/>
          <p:cNvSpPr txBox="1">
            <a:spLocks noGrp="1"/>
          </p:cNvSpPr>
          <p:nvPr>
            <p:ph type="title"/>
          </p:nvPr>
        </p:nvSpPr>
        <p:spPr>
          <a:xfrm rot="161695">
            <a:off x="1301664" y="1169156"/>
            <a:ext cx="9373066" cy="101362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>
            <a:lvl1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 b="0" i="0" u="none" strike="noStrike" cap="none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1pPr>
            <a:lvl2pPr marR="0" lvl="1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 b="0" i="0" u="none" strike="noStrike" cap="none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2pPr>
            <a:lvl3pPr marR="0" lvl="2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 b="0" i="0" u="none" strike="noStrike" cap="none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3pPr>
            <a:lvl4pPr marR="0" lvl="3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 b="0" i="0" u="none" strike="noStrike" cap="none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4pPr>
            <a:lvl5pPr marR="0" lvl="4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 b="0" i="0" u="none" strike="noStrike" cap="none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5pPr>
            <a:lvl6pPr marR="0" lvl="5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 b="0" i="0" u="none" strike="noStrike" cap="none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6pPr>
            <a:lvl7pPr marR="0" lvl="6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 b="0" i="0" u="none" strike="noStrike" cap="none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7pPr>
            <a:lvl8pPr marR="0" lvl="7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 b="0" i="0" u="none" strike="noStrike" cap="none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8pPr>
            <a:lvl9pPr marR="0" lvl="8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  <a:defRPr sz="4000" b="0" i="0" u="none" strike="noStrike" cap="none">
                <a:solidFill>
                  <a:schemeClr val="dk1"/>
                </a:solidFill>
                <a:latin typeface="Bangers"/>
                <a:ea typeface="Bangers"/>
                <a:cs typeface="Bangers"/>
                <a:sym typeface="Bangers"/>
              </a:defRPr>
            </a:lvl9pPr>
          </a:lstStyle>
          <a:p>
            <a:endParaRPr/>
          </a:p>
        </p:txBody>
      </p:sp>
      <p:sp>
        <p:nvSpPr>
          <p:cNvPr id="94" name="Google Shape;94;p23"/>
          <p:cNvSpPr txBox="1">
            <a:spLocks noGrp="1"/>
          </p:cNvSpPr>
          <p:nvPr>
            <p:ph type="body" idx="1"/>
          </p:nvPr>
        </p:nvSpPr>
        <p:spPr>
          <a:xfrm>
            <a:off x="1402733" y="2061255"/>
            <a:ext cx="10281300" cy="44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>
            <a:lvl1pPr marL="457200" marR="0" lvl="0" indent="-482600" algn="l" rtl="0">
              <a:lnSpc>
                <a:spcPct val="100000"/>
              </a:lnSpc>
              <a:spcBef>
                <a:spcPts val="80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niglet"/>
              <a:buChar char="×"/>
              <a:defRPr sz="40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1pPr>
            <a:lvl2pPr marL="914400" marR="0" lvl="1" indent="-4318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niglet"/>
              <a:buChar char="×"/>
              <a:defRPr sz="32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2pPr>
            <a:lvl3pPr marL="1371600" marR="0" lvl="2" indent="-431800" algn="l" rtl="0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Clr>
                <a:schemeClr val="dk1"/>
              </a:buClr>
              <a:buSzPts val="3200"/>
              <a:buFont typeface="Sniglet"/>
              <a:buChar char="×"/>
              <a:defRPr sz="32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3pPr>
            <a:lvl4pPr marL="1828800" marR="0" lvl="3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4pPr>
            <a:lvl5pPr marL="2286000" marR="0" lvl="4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5pPr>
            <a:lvl6pPr marL="2743200" marR="0" lvl="5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6pPr>
            <a:lvl7pPr marL="3200400" marR="0" lvl="6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7pPr>
            <a:lvl8pPr marL="3657600" marR="0" lvl="7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8pPr>
            <a:lvl9pPr marL="4114800" marR="0" lvl="8" indent="-381000" algn="l" rtl="0">
              <a:lnSpc>
                <a:spcPct val="100000"/>
              </a:lnSpc>
              <a:spcBef>
                <a:spcPts val="50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Sniglet"/>
              <a:buChar char="×"/>
              <a:defRPr sz="2400" b="0" i="0" u="none" strike="noStrike" cap="none">
                <a:solidFill>
                  <a:schemeClr val="dk1"/>
                </a:solidFill>
                <a:latin typeface="Sniglet"/>
                <a:ea typeface="Sniglet"/>
                <a:cs typeface="Sniglet"/>
                <a:sym typeface="Sniglet"/>
              </a:defRPr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64" r:id="rId1"/>
    <p:sldLayoutId id="2147483666" r:id="rId2"/>
    <p:sldLayoutId id="2147483667" r:id="rId3"/>
    <p:sldLayoutId id="2147483668" r:id="rId4"/>
    <p:sldLayoutId id="2147483669" r:id="rId5"/>
    <p:sldLayoutId id="2147483670" r:id="rId6"/>
    <p:sldLayoutId id="2147483671" r:id="rId7"/>
  </p:sldLayoutIdLst>
  <p:transition>
    <p:fade thruBlk="1"/>
  </p:transition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2.png"/><Relationship Id="rId5" Type="http://schemas.openxmlformats.org/officeDocument/2006/relationships/image" Target="../media/image21.jpeg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.jp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4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7" name="Google Shape;147;p1"/>
          <p:cNvSpPr txBox="1"/>
          <p:nvPr/>
        </p:nvSpPr>
        <p:spPr>
          <a:xfrm>
            <a:off x="385125" y="3022975"/>
            <a:ext cx="11424300" cy="915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3F3F41"/>
              </a:buClr>
              <a:buSzPts val="8200"/>
              <a:buFont typeface="Roboto Medium"/>
              <a:buNone/>
            </a:pPr>
            <a:r>
              <a:rPr lang="en-US" sz="6000" b="0" i="0" u="none" strike="noStrike" cap="none" dirty="0">
                <a:solidFill>
                  <a:srgbClr val="3F3F41"/>
                </a:solidFill>
                <a:latin typeface="Cuprum"/>
                <a:ea typeface="Cuprum"/>
                <a:cs typeface="Cuprum"/>
                <a:sym typeface="Cuprum"/>
              </a:rPr>
              <a:t>The Parents’ Guide to</a:t>
            </a:r>
            <a:endParaRPr sz="10000" b="0" i="0" u="none" strike="noStrike" cap="none" dirty="0">
              <a:solidFill>
                <a:srgbClr val="3F3F41"/>
              </a:solidFill>
              <a:latin typeface="Cuprum"/>
              <a:ea typeface="Cuprum"/>
              <a:cs typeface="Cuprum"/>
              <a:sym typeface="Cuprum"/>
            </a:endParaRPr>
          </a:p>
        </p:txBody>
      </p:sp>
      <p:pic>
        <p:nvPicPr>
          <p:cNvPr id="148" name="Google Shape;148;p1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539188" y="2003268"/>
            <a:ext cx="1012024" cy="786452"/>
          </a:xfrm>
          <a:prstGeom prst="rect">
            <a:avLst/>
          </a:prstGeom>
          <a:noFill/>
          <a:ln>
            <a:noFill/>
          </a:ln>
        </p:spPr>
      </p:pic>
      <p:sp>
        <p:nvSpPr>
          <p:cNvPr id="149" name="Google Shape;149;p1"/>
          <p:cNvSpPr txBox="1"/>
          <p:nvPr/>
        </p:nvSpPr>
        <p:spPr>
          <a:xfrm>
            <a:off x="833150" y="3556975"/>
            <a:ext cx="10424100" cy="1362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0000"/>
              <a:buFont typeface="Arial"/>
              <a:buNone/>
            </a:pPr>
            <a:r>
              <a:rPr lang="en-US" sz="10000" b="0" i="0" u="none" strike="noStrike" cap="none" dirty="0">
                <a:solidFill>
                  <a:srgbClr val="3F3F41"/>
                </a:solidFill>
                <a:latin typeface="Cuprum"/>
                <a:ea typeface="Cuprum"/>
                <a:cs typeface="Cuprum"/>
                <a:sym typeface="Cuprum"/>
              </a:rPr>
              <a:t>Google Classroom</a:t>
            </a:r>
            <a:endParaRPr sz="1400" b="0" i="0" u="none" strike="noStrike" cap="none" dirty="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3" name="Google Shape;263;p13"/>
          <p:cNvSpPr txBox="1"/>
          <p:nvPr/>
        </p:nvSpPr>
        <p:spPr>
          <a:xfrm>
            <a:off x="0" y="474725"/>
            <a:ext cx="7137900" cy="1205700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lang="en-US" sz="6000" b="0" i="0" u="none" strike="noStrike" cap="none">
                <a:solidFill>
                  <a:srgbClr val="FFFFFF"/>
                </a:solidFill>
                <a:latin typeface="Cuprum"/>
                <a:ea typeface="Cuprum"/>
                <a:cs typeface="Cuprum"/>
                <a:sym typeface="Cuprum"/>
              </a:rPr>
              <a:t>Navigating Classroom</a:t>
            </a:r>
            <a:endParaRPr sz="14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64" name="Google Shape;264;p13"/>
          <p:cNvSpPr txBox="1">
            <a:spLocks noGrp="1"/>
          </p:cNvSpPr>
          <p:nvPr>
            <p:ph type="body" idx="1"/>
          </p:nvPr>
        </p:nvSpPr>
        <p:spPr>
          <a:xfrm>
            <a:off x="2006600" y="2621825"/>
            <a:ext cx="3802500" cy="1205700"/>
          </a:xfrm>
          <a:prstGeom prst="rect">
            <a:avLst/>
          </a:prstGeom>
          <a:solidFill>
            <a:srgbClr val="1155CC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1016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niglet"/>
              <a:buNone/>
            </a:pPr>
            <a:r>
              <a:rPr lang="en-US" sz="3200" i="0" u="none" strike="noStrike" cap="none" dirty="0">
                <a:solidFill>
                  <a:srgbClr val="FFFFFF"/>
                </a:solidFill>
                <a:latin typeface="Cuprum"/>
                <a:ea typeface="Cuprum"/>
                <a:cs typeface="Cuprum"/>
                <a:sym typeface="Cuprum"/>
              </a:rPr>
              <a:t>Click on the </a:t>
            </a:r>
            <a:r>
              <a:rPr lang="en-US" sz="3200" dirty="0">
                <a:solidFill>
                  <a:srgbClr val="FFFFFF"/>
                </a:solidFill>
                <a:latin typeface="Cuprum"/>
                <a:ea typeface="Cuprum"/>
                <a:cs typeface="Cuprum"/>
                <a:sym typeface="Cuprum"/>
              </a:rPr>
              <a:t>class you wish to view.</a:t>
            </a:r>
            <a:endParaRPr sz="3200" i="0" u="none" strike="noStrike" cap="none" dirty="0">
              <a:solidFill>
                <a:srgbClr val="FFFFFF"/>
              </a:solidFill>
              <a:latin typeface="Cuprum"/>
              <a:ea typeface="Cuprum"/>
              <a:cs typeface="Cuprum"/>
              <a:sym typeface="Cuprum"/>
            </a:endParaRPr>
          </a:p>
        </p:txBody>
      </p:sp>
      <p:pic>
        <p:nvPicPr>
          <p:cNvPr id="265" name="Google Shape;265;p13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47150" y="2119525"/>
            <a:ext cx="5062276" cy="3443125"/>
          </a:xfrm>
          <a:prstGeom prst="rect">
            <a:avLst/>
          </a:prstGeom>
          <a:noFill/>
          <a:ln>
            <a:noFill/>
          </a:ln>
        </p:spPr>
      </p:pic>
      <p:pic>
        <p:nvPicPr>
          <p:cNvPr id="266" name="Google Shape;266;p13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02663" y="2287575"/>
            <a:ext cx="1044000" cy="1727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14"/>
          <p:cNvSpPr txBox="1"/>
          <p:nvPr/>
        </p:nvSpPr>
        <p:spPr>
          <a:xfrm>
            <a:off x="0" y="474725"/>
            <a:ext cx="7137900" cy="1205700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lang="en-US" sz="6000" b="0" i="0" u="none" strike="noStrike" cap="none">
                <a:solidFill>
                  <a:srgbClr val="FFFFFF"/>
                </a:solidFill>
                <a:latin typeface="Cuprum"/>
                <a:ea typeface="Cuprum"/>
                <a:cs typeface="Cuprum"/>
                <a:sym typeface="Cuprum"/>
              </a:rPr>
              <a:t>Navigating Classroom</a:t>
            </a:r>
            <a:endParaRPr sz="14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72" name="Google Shape;272;p14"/>
          <p:cNvSpPr txBox="1">
            <a:spLocks noGrp="1"/>
          </p:cNvSpPr>
          <p:nvPr>
            <p:ph type="body" idx="1"/>
          </p:nvPr>
        </p:nvSpPr>
        <p:spPr>
          <a:xfrm>
            <a:off x="2006600" y="2516175"/>
            <a:ext cx="2286300" cy="1205700"/>
          </a:xfrm>
          <a:prstGeom prst="rect">
            <a:avLst/>
          </a:prstGeom>
          <a:solidFill>
            <a:srgbClr val="1155CC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1016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niglet"/>
              <a:buNone/>
            </a:pPr>
            <a:r>
              <a:rPr lang="en-US" sz="3200">
                <a:solidFill>
                  <a:srgbClr val="FFFFFF"/>
                </a:solidFill>
                <a:latin typeface="Cuprum"/>
                <a:ea typeface="Cuprum"/>
                <a:cs typeface="Cuprum"/>
                <a:sym typeface="Cuprum"/>
              </a:rPr>
              <a:t>Page tools</a:t>
            </a:r>
            <a:endParaRPr sz="3200">
              <a:solidFill>
                <a:srgbClr val="FFFFFF"/>
              </a:solidFill>
              <a:latin typeface="Cuprum"/>
              <a:ea typeface="Cuprum"/>
              <a:cs typeface="Cuprum"/>
              <a:sym typeface="Cuprum"/>
            </a:endParaRPr>
          </a:p>
          <a:p>
            <a:pPr marL="1016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niglet"/>
              <a:buNone/>
            </a:pPr>
            <a:r>
              <a:rPr lang="en-US" sz="3200">
                <a:solidFill>
                  <a:srgbClr val="FFFFFF"/>
                </a:solidFill>
                <a:latin typeface="Cuprum"/>
                <a:ea typeface="Cuprum"/>
                <a:cs typeface="Cuprum"/>
                <a:sym typeface="Cuprum"/>
              </a:rPr>
              <a:t>(Left side)</a:t>
            </a:r>
            <a:endParaRPr sz="3200">
              <a:solidFill>
                <a:srgbClr val="FFFFFF"/>
              </a:solidFill>
              <a:latin typeface="Cuprum"/>
              <a:ea typeface="Cuprum"/>
              <a:cs typeface="Cuprum"/>
              <a:sym typeface="Cuprum"/>
            </a:endParaRPr>
          </a:p>
        </p:txBody>
      </p:sp>
      <p:pic>
        <p:nvPicPr>
          <p:cNvPr id="273" name="Google Shape;273;p14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931575" y="2287575"/>
            <a:ext cx="1026900" cy="16989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74" name="Google Shape;274;p14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24889" y="398878"/>
            <a:ext cx="877873" cy="907002"/>
          </a:xfrm>
          <a:prstGeom prst="rect">
            <a:avLst/>
          </a:prstGeom>
          <a:noFill/>
          <a:ln>
            <a:noFill/>
          </a:ln>
        </p:spPr>
      </p:pic>
      <p:sp>
        <p:nvSpPr>
          <p:cNvPr id="275" name="Google Shape;275;p14"/>
          <p:cNvSpPr txBox="1">
            <a:spLocks noGrp="1"/>
          </p:cNvSpPr>
          <p:nvPr>
            <p:ph type="body" idx="1"/>
          </p:nvPr>
        </p:nvSpPr>
        <p:spPr>
          <a:xfrm>
            <a:off x="8273050" y="585375"/>
            <a:ext cx="3006300" cy="534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1016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niglet"/>
              <a:buNone/>
            </a:pPr>
            <a:r>
              <a:rPr lang="en-US">
                <a:solidFill>
                  <a:srgbClr val="000000"/>
                </a:solidFill>
                <a:latin typeface="Sniglet"/>
                <a:ea typeface="Sniglet"/>
                <a:cs typeface="Sniglet"/>
                <a:sym typeface="Sniglet"/>
              </a:rPr>
              <a:t>= High Interest for Parents</a:t>
            </a:r>
            <a:endParaRPr>
              <a:solidFill>
                <a:srgbClr val="000000"/>
              </a:solidFill>
              <a:latin typeface="Sniglet"/>
              <a:ea typeface="Sniglet"/>
              <a:cs typeface="Sniglet"/>
              <a:sym typeface="Sniglet"/>
            </a:endParaRPr>
          </a:p>
        </p:txBody>
      </p:sp>
      <p:pic>
        <p:nvPicPr>
          <p:cNvPr id="276" name="Google Shape;276;p14"/>
          <p:cNvPicPr preferRelativeResize="0"/>
          <p:nvPr/>
        </p:nvPicPr>
        <p:blipFill rotWithShape="1">
          <a:blip r:embed="rId5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278300" y="1469350"/>
            <a:ext cx="6123965" cy="4872775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277" name="Google Shape;277;p14"/>
          <p:cNvCxnSpPr/>
          <p:nvPr/>
        </p:nvCxnSpPr>
        <p:spPr>
          <a:xfrm>
            <a:off x="5240300" y="4846500"/>
            <a:ext cx="6164100" cy="153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  <p:pic>
        <p:nvPicPr>
          <p:cNvPr id="278" name="Google Shape;278;p14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0376268" y="5396112"/>
            <a:ext cx="395752" cy="408894"/>
          </a:xfrm>
          <a:prstGeom prst="rect">
            <a:avLst/>
          </a:prstGeom>
          <a:noFill/>
          <a:ln>
            <a:noFill/>
          </a:ln>
        </p:spPr>
      </p:pic>
      <p:pic>
        <p:nvPicPr>
          <p:cNvPr id="279" name="Google Shape;279;p14"/>
          <p:cNvPicPr preferRelativeResize="0"/>
          <p:nvPr/>
        </p:nvPicPr>
        <p:blipFill rotWithShape="1">
          <a:blip r:embed="rId6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590868" y="5699962"/>
            <a:ext cx="395752" cy="4088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15"/>
          <p:cNvSpPr txBox="1"/>
          <p:nvPr/>
        </p:nvSpPr>
        <p:spPr>
          <a:xfrm>
            <a:off x="0" y="474725"/>
            <a:ext cx="7137900" cy="1205700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lang="en-US" sz="6000" b="0" i="0" u="none" strike="noStrike" cap="none">
                <a:solidFill>
                  <a:srgbClr val="FFFFFF"/>
                </a:solidFill>
                <a:latin typeface="Cuprum"/>
                <a:ea typeface="Cuprum"/>
                <a:cs typeface="Cuprum"/>
                <a:sym typeface="Cuprum"/>
              </a:rPr>
              <a:t>Navigating Classroom</a:t>
            </a:r>
            <a:endParaRPr sz="14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85" name="Google Shape;285;p15"/>
          <p:cNvSpPr txBox="1">
            <a:spLocks noGrp="1"/>
          </p:cNvSpPr>
          <p:nvPr>
            <p:ph type="body" idx="1"/>
          </p:nvPr>
        </p:nvSpPr>
        <p:spPr>
          <a:xfrm>
            <a:off x="2006600" y="2287575"/>
            <a:ext cx="2517300" cy="1145700"/>
          </a:xfrm>
          <a:prstGeom prst="rect">
            <a:avLst/>
          </a:prstGeom>
          <a:solidFill>
            <a:srgbClr val="1155CC"/>
          </a:solidFill>
          <a:ln>
            <a:noFill/>
          </a:ln>
        </p:spPr>
        <p:txBody>
          <a:bodyPr spcFirstLastPara="1" wrap="square" lIns="121900" tIns="121900" rIns="121900" bIns="121900" anchor="ctr" anchorCtr="0">
            <a:noAutofit/>
          </a:bodyPr>
          <a:lstStyle/>
          <a:p>
            <a:pPr marL="1016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niglet"/>
              <a:buNone/>
            </a:pPr>
            <a:r>
              <a:rPr lang="en-US" sz="3200">
                <a:solidFill>
                  <a:srgbClr val="FFFFFF"/>
                </a:solidFill>
                <a:latin typeface="Cuprum"/>
                <a:ea typeface="Cuprum"/>
                <a:cs typeface="Cuprum"/>
                <a:sym typeface="Cuprum"/>
              </a:rPr>
              <a:t>Assignment details</a:t>
            </a:r>
            <a:endParaRPr sz="3200" i="0" u="none" strike="noStrike" cap="none">
              <a:solidFill>
                <a:srgbClr val="FFFFFF"/>
              </a:solidFill>
              <a:latin typeface="Cuprum"/>
              <a:ea typeface="Cuprum"/>
              <a:cs typeface="Cuprum"/>
              <a:sym typeface="Cuprum"/>
            </a:endParaRPr>
          </a:p>
        </p:txBody>
      </p:sp>
      <p:pic>
        <p:nvPicPr>
          <p:cNvPr id="286" name="Google Shape;286;p15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76000" y="2287563"/>
            <a:ext cx="1128000" cy="1755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87" name="Google Shape;287;p15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67300" y="1178625"/>
            <a:ext cx="4749300" cy="5101100"/>
          </a:xfrm>
          <a:prstGeom prst="rect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pic>
      <p:cxnSp>
        <p:nvCxnSpPr>
          <p:cNvPr id="288" name="Google Shape;288;p15"/>
          <p:cNvCxnSpPr/>
          <p:nvPr/>
        </p:nvCxnSpPr>
        <p:spPr>
          <a:xfrm>
            <a:off x="6755225" y="5073425"/>
            <a:ext cx="4761300" cy="31200"/>
          </a:xfrm>
          <a:prstGeom prst="straightConnector1">
            <a:avLst/>
          </a:prstGeom>
          <a:noFill/>
          <a:ln w="38100" cap="flat" cmpd="sng">
            <a:solidFill>
              <a:schemeClr val="dk2"/>
            </a:solidFill>
            <a:prstDash val="solid"/>
            <a:round/>
            <a:headEnd type="none" w="sm" len="sm"/>
            <a:tailEnd type="none" w="sm" len="sm"/>
          </a:ln>
        </p:spPr>
      </p:cxn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1" name="Google Shape;161;p3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9050" y="2171663"/>
            <a:ext cx="5988821" cy="3799158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3"/>
          <p:cNvSpPr txBox="1"/>
          <p:nvPr/>
        </p:nvSpPr>
        <p:spPr>
          <a:xfrm>
            <a:off x="0" y="474725"/>
            <a:ext cx="7137900" cy="1205700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lang="en-US" sz="6000" b="0" i="0" u="none" strike="noStrike" cap="none">
                <a:solidFill>
                  <a:srgbClr val="FFFFFF"/>
                </a:solidFill>
                <a:latin typeface="Cuprum"/>
                <a:ea typeface="Cuprum"/>
                <a:cs typeface="Cuprum"/>
                <a:sym typeface="Cuprum"/>
              </a:rPr>
              <a:t>Getting Started</a:t>
            </a:r>
            <a:endParaRPr sz="14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3" name="Google Shape;163;p3"/>
          <p:cNvSpPr txBox="1"/>
          <p:nvPr/>
        </p:nvSpPr>
        <p:spPr>
          <a:xfrm>
            <a:off x="5344775" y="2219175"/>
            <a:ext cx="6847200" cy="2924400"/>
          </a:xfrm>
          <a:prstGeom prst="rect">
            <a:avLst/>
          </a:prstGeom>
          <a:solidFill>
            <a:srgbClr val="135FE5">
              <a:alpha val="75294"/>
            </a:srgbClr>
          </a:solidFill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-US" sz="3000" b="0" i="0" u="none" strike="noStrike" cap="none">
                <a:solidFill>
                  <a:srgbClr val="FFFFFF"/>
                </a:solidFill>
                <a:latin typeface="Cuprum"/>
                <a:ea typeface="Cuprum"/>
                <a:cs typeface="Cuprum"/>
                <a:sym typeface="Cuprum"/>
              </a:rPr>
              <a:t>Your child was provided with a secure login and password that is unique to them. </a:t>
            </a:r>
            <a:endParaRPr sz="3000" b="0" i="0" u="none" strike="noStrike" cap="none">
              <a:solidFill>
                <a:srgbClr val="FFFFFF"/>
              </a:solidFill>
              <a:latin typeface="Cuprum"/>
              <a:ea typeface="Cuprum"/>
              <a:cs typeface="Cuprum"/>
              <a:sym typeface="Cuprum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endParaRPr sz="3000" b="0" i="0" u="none" strike="noStrike" cap="none">
              <a:solidFill>
                <a:srgbClr val="FFFFFF"/>
              </a:solidFill>
              <a:latin typeface="Cuprum"/>
              <a:ea typeface="Cuprum"/>
              <a:cs typeface="Cuprum"/>
              <a:sym typeface="Cuprum"/>
            </a:endParaRPr>
          </a:p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000"/>
              <a:buFont typeface="Arial"/>
              <a:buNone/>
            </a:pPr>
            <a:r>
              <a:rPr lang="en-US" sz="3000" b="0" i="0" u="none" strike="noStrike" cap="none">
                <a:solidFill>
                  <a:srgbClr val="FFFFFF"/>
                </a:solidFill>
                <a:latin typeface="Cuprum"/>
                <a:ea typeface="Cuprum"/>
                <a:cs typeface="Cuprum"/>
                <a:sym typeface="Cuprum"/>
              </a:rPr>
              <a:t>Check with his/her teacher to obtain this private information </a:t>
            </a:r>
            <a:r>
              <a:rPr lang="en-US" sz="3000" b="0" i="0" u="sng" strike="noStrike" cap="none">
                <a:solidFill>
                  <a:srgbClr val="FFFFFF"/>
                </a:solidFill>
                <a:latin typeface="Cuprum"/>
                <a:ea typeface="Cuprum"/>
                <a:cs typeface="Cuprum"/>
                <a:sym typeface="Cuprum"/>
              </a:rPr>
              <a:t>OR</a:t>
            </a:r>
            <a:r>
              <a:rPr lang="en-US" sz="3000" b="0" i="0" u="none" strike="noStrike" cap="none">
                <a:solidFill>
                  <a:srgbClr val="FFFFFF"/>
                </a:solidFill>
                <a:latin typeface="Cuprum"/>
                <a:ea typeface="Cuprum"/>
                <a:cs typeface="Cuprum"/>
                <a:sym typeface="Cuprum"/>
              </a:rPr>
              <a:t> ask them to add you as a parent via email!</a:t>
            </a:r>
            <a:endParaRPr sz="3000" b="0" i="0" u="none" strike="noStrike" cap="none">
              <a:solidFill>
                <a:srgbClr val="FFFFFF"/>
              </a:solidFill>
              <a:latin typeface="Cuprum"/>
              <a:ea typeface="Cuprum"/>
              <a:cs typeface="Cuprum"/>
              <a:sym typeface="Cuprum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Google Shape;168;p4"/>
          <p:cNvSpPr txBox="1"/>
          <p:nvPr/>
        </p:nvSpPr>
        <p:spPr>
          <a:xfrm>
            <a:off x="0" y="474725"/>
            <a:ext cx="7137900" cy="1205700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lang="en-US" sz="6000" b="0" i="0" u="none" strike="noStrike" cap="none">
                <a:solidFill>
                  <a:srgbClr val="FFFFFF"/>
                </a:solidFill>
                <a:latin typeface="Cuprum"/>
                <a:ea typeface="Cuprum"/>
                <a:cs typeface="Cuprum"/>
                <a:sym typeface="Cuprum"/>
              </a:rPr>
              <a:t>Getting Started</a:t>
            </a:r>
            <a:endParaRPr sz="14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9" name="Google Shape;169;p4"/>
          <p:cNvSpPr txBox="1">
            <a:spLocks noGrp="1"/>
          </p:cNvSpPr>
          <p:nvPr>
            <p:ph type="body" idx="1"/>
          </p:nvPr>
        </p:nvSpPr>
        <p:spPr>
          <a:xfrm>
            <a:off x="7416800" y="2427800"/>
            <a:ext cx="3270900" cy="44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1016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niglet"/>
              <a:buNone/>
            </a:pPr>
            <a:r>
              <a:rPr lang="en-US" sz="3200" i="0" u="none" strike="noStrike" cap="none" dirty="0">
                <a:solidFill>
                  <a:schemeClr val="dk1"/>
                </a:solidFill>
                <a:latin typeface="Cuprum"/>
                <a:ea typeface="Cuprum"/>
                <a:cs typeface="Cuprum"/>
                <a:sym typeface="Cuprum"/>
              </a:rPr>
              <a:t>Click on the </a:t>
            </a:r>
            <a:r>
              <a:rPr lang="en-US" sz="3200" i="0" u="sng" strike="noStrike" cap="none" dirty="0">
                <a:solidFill>
                  <a:srgbClr val="FF0066"/>
                </a:solidFill>
                <a:latin typeface="Cuprum"/>
                <a:ea typeface="Cuprum"/>
                <a:cs typeface="Cuprum"/>
                <a:sym typeface="Cuprum"/>
              </a:rPr>
              <a:t>Google Chrome </a:t>
            </a:r>
            <a:r>
              <a:rPr lang="en-US" sz="3200" i="0" u="none" strike="noStrike" cap="none" dirty="0">
                <a:solidFill>
                  <a:schemeClr val="dk1"/>
                </a:solidFill>
                <a:latin typeface="Cuprum"/>
                <a:ea typeface="Cuprum"/>
                <a:cs typeface="Cuprum"/>
                <a:sym typeface="Cuprum"/>
              </a:rPr>
              <a:t>browser icon.</a:t>
            </a:r>
            <a:endParaRPr sz="3200" i="0" u="none" strike="noStrike" cap="none" dirty="0">
              <a:solidFill>
                <a:schemeClr val="dk1"/>
              </a:solidFill>
              <a:latin typeface="Cuprum"/>
              <a:ea typeface="Cuprum"/>
              <a:cs typeface="Cuprum"/>
              <a:sym typeface="Cuprum"/>
            </a:endParaRPr>
          </a:p>
        </p:txBody>
      </p:sp>
      <p:pic>
        <p:nvPicPr>
          <p:cNvPr id="170" name="Google Shape;170;p4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39003" y="2413000"/>
            <a:ext cx="836400" cy="15972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1" name="Google Shape;171;p4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27200" y="1905000"/>
            <a:ext cx="3937200" cy="39372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Google Shape;176;p5"/>
          <p:cNvSpPr txBox="1"/>
          <p:nvPr/>
        </p:nvSpPr>
        <p:spPr>
          <a:xfrm>
            <a:off x="0" y="474725"/>
            <a:ext cx="7137900" cy="1205700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lang="en-US" sz="6000" b="0" i="0" u="none" strike="noStrike" cap="none">
                <a:solidFill>
                  <a:srgbClr val="FFFFFF"/>
                </a:solidFill>
                <a:latin typeface="Cuprum"/>
                <a:ea typeface="Cuprum"/>
                <a:cs typeface="Cuprum"/>
                <a:sym typeface="Cuprum"/>
              </a:rPr>
              <a:t>Getting Started</a:t>
            </a:r>
            <a:endParaRPr sz="14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7" name="Google Shape;177;p5"/>
          <p:cNvSpPr txBox="1">
            <a:spLocks noGrp="1"/>
          </p:cNvSpPr>
          <p:nvPr>
            <p:ph type="body" idx="1"/>
          </p:nvPr>
        </p:nvSpPr>
        <p:spPr>
          <a:xfrm>
            <a:off x="7319950" y="2616150"/>
            <a:ext cx="4064100" cy="1930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1016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niglet"/>
              <a:buNone/>
            </a:pPr>
            <a:r>
              <a:rPr lang="en-US" sz="3200" i="0" u="none" strike="noStrike" cap="none" dirty="0">
                <a:solidFill>
                  <a:schemeClr val="dk1"/>
                </a:solidFill>
                <a:latin typeface="Cuprum"/>
                <a:ea typeface="Cuprum"/>
                <a:cs typeface="Cuprum"/>
                <a:sym typeface="Cuprum"/>
              </a:rPr>
              <a:t>Type </a:t>
            </a:r>
            <a:r>
              <a:rPr lang="en-US" sz="3200" i="0" u="sng" strike="noStrike" cap="none" dirty="0">
                <a:solidFill>
                  <a:srgbClr val="00B0F0"/>
                </a:solidFill>
                <a:latin typeface="Cuprum"/>
                <a:ea typeface="Cuprum"/>
                <a:cs typeface="Cuprum"/>
                <a:sym typeface="Cuprum"/>
              </a:rPr>
              <a:t>www.google.com</a:t>
            </a:r>
            <a:r>
              <a:rPr lang="en-US" sz="3200" i="0" u="none" strike="noStrike" cap="none" dirty="0">
                <a:solidFill>
                  <a:schemeClr val="dk1"/>
                </a:solidFill>
                <a:latin typeface="Cuprum"/>
                <a:ea typeface="Cuprum"/>
                <a:cs typeface="Cuprum"/>
                <a:sym typeface="Cuprum"/>
              </a:rPr>
              <a:t> into your web </a:t>
            </a:r>
            <a:endParaRPr sz="3200" i="0" u="none" strike="noStrike" cap="none" dirty="0">
              <a:solidFill>
                <a:schemeClr val="dk1"/>
              </a:solidFill>
              <a:latin typeface="Cuprum"/>
              <a:ea typeface="Cuprum"/>
              <a:cs typeface="Cuprum"/>
              <a:sym typeface="Cuprum"/>
            </a:endParaRPr>
          </a:p>
          <a:p>
            <a:pPr marL="10160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niglet"/>
              <a:buNone/>
            </a:pPr>
            <a:r>
              <a:rPr lang="en-US" sz="3200" i="0" u="none" strike="noStrike" cap="none" dirty="0">
                <a:solidFill>
                  <a:schemeClr val="dk1"/>
                </a:solidFill>
                <a:latin typeface="Cuprum"/>
                <a:ea typeface="Cuprum"/>
                <a:cs typeface="Cuprum"/>
                <a:sym typeface="Cuprum"/>
              </a:rPr>
              <a:t>address bar.</a:t>
            </a:r>
            <a:endParaRPr sz="3200" i="0" u="none" strike="noStrike" cap="none" dirty="0">
              <a:solidFill>
                <a:schemeClr val="dk1"/>
              </a:solidFill>
              <a:latin typeface="Cuprum"/>
              <a:ea typeface="Cuprum"/>
              <a:cs typeface="Cuprum"/>
              <a:sym typeface="Cuprum"/>
            </a:endParaRPr>
          </a:p>
        </p:txBody>
      </p:sp>
      <p:pic>
        <p:nvPicPr>
          <p:cNvPr id="178" name="Google Shape;178;p5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710350" y="2616150"/>
            <a:ext cx="1044000" cy="17271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79" name="Google Shape;179;p5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842525" y="3163775"/>
            <a:ext cx="5588100" cy="9144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6"/>
          <p:cNvSpPr txBox="1"/>
          <p:nvPr/>
        </p:nvSpPr>
        <p:spPr>
          <a:xfrm>
            <a:off x="0" y="474725"/>
            <a:ext cx="7137900" cy="1205700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lang="en-US" sz="6000" b="0" i="0" u="none" strike="noStrike" cap="none">
                <a:solidFill>
                  <a:srgbClr val="FFFFFF"/>
                </a:solidFill>
                <a:latin typeface="Cuprum"/>
                <a:ea typeface="Cuprum"/>
                <a:cs typeface="Cuprum"/>
                <a:sym typeface="Cuprum"/>
              </a:rPr>
              <a:t>Getting Started</a:t>
            </a:r>
            <a:endParaRPr sz="14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5" name="Google Shape;185;p6"/>
          <p:cNvSpPr txBox="1">
            <a:spLocks noGrp="1"/>
          </p:cNvSpPr>
          <p:nvPr>
            <p:ph type="body" idx="1"/>
          </p:nvPr>
        </p:nvSpPr>
        <p:spPr>
          <a:xfrm>
            <a:off x="7823200" y="2311400"/>
            <a:ext cx="3379200" cy="4404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1016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niglet"/>
              <a:buNone/>
            </a:pPr>
            <a:r>
              <a:rPr lang="en-US" sz="3200" i="0" u="none" strike="noStrike" cap="none" dirty="0">
                <a:solidFill>
                  <a:schemeClr val="dk1"/>
                </a:solidFill>
                <a:latin typeface="Cuprum"/>
                <a:ea typeface="Cuprum"/>
                <a:cs typeface="Cuprum"/>
                <a:sym typeface="Cuprum"/>
              </a:rPr>
              <a:t>Click on </a:t>
            </a:r>
            <a:r>
              <a:rPr lang="en-US" sz="3200" b="1" i="0" u="sng" strike="noStrike" cap="none" dirty="0">
                <a:solidFill>
                  <a:srgbClr val="FF0000"/>
                </a:solidFill>
                <a:latin typeface="Cuprum"/>
                <a:ea typeface="Cuprum"/>
                <a:cs typeface="Cuprum"/>
                <a:sym typeface="Cuprum"/>
              </a:rPr>
              <a:t>SIGN IN</a:t>
            </a:r>
            <a:r>
              <a:rPr lang="en-US" sz="3200" i="0" u="none" strike="noStrike" cap="none" dirty="0">
                <a:solidFill>
                  <a:schemeClr val="dk1"/>
                </a:solidFill>
                <a:latin typeface="Cuprum"/>
                <a:ea typeface="Cuprum"/>
                <a:cs typeface="Cuprum"/>
                <a:sym typeface="Cuprum"/>
              </a:rPr>
              <a:t> in the upper right hand corner of the browser window.</a:t>
            </a:r>
            <a:endParaRPr sz="3200" i="0" u="none" strike="noStrike" cap="none" dirty="0">
              <a:solidFill>
                <a:schemeClr val="dk1"/>
              </a:solidFill>
              <a:latin typeface="Cuprum"/>
              <a:ea typeface="Cuprum"/>
              <a:cs typeface="Cuprum"/>
              <a:sym typeface="Cuprum"/>
            </a:endParaRPr>
          </a:p>
        </p:txBody>
      </p:sp>
      <p:pic>
        <p:nvPicPr>
          <p:cNvPr id="186" name="Google Shape;186;p6"/>
          <p:cNvPicPr preferRelativeResize="0"/>
          <p:nvPr/>
        </p:nvPicPr>
        <p:blipFill rotWithShape="1">
          <a:blip r:embed="rId3">
            <a:alphaModFix/>
          </a:blip>
          <a:srcRect/>
          <a:stretch/>
        </p:blipFill>
        <p:spPr>
          <a:xfrm>
            <a:off x="1625600" y="2819400"/>
            <a:ext cx="4594800" cy="18885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87" name="Google Shape;187;p6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908800" y="2209800"/>
            <a:ext cx="1026900" cy="16989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2" name="Google Shape;192;p7"/>
          <p:cNvSpPr txBox="1"/>
          <p:nvPr/>
        </p:nvSpPr>
        <p:spPr>
          <a:xfrm>
            <a:off x="0" y="474725"/>
            <a:ext cx="7137900" cy="1205700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lang="en-US" sz="6000" b="0" i="0" u="none" strike="noStrike" cap="none">
                <a:solidFill>
                  <a:srgbClr val="FFFFFF"/>
                </a:solidFill>
                <a:latin typeface="Cuprum"/>
                <a:ea typeface="Cuprum"/>
                <a:cs typeface="Cuprum"/>
                <a:sym typeface="Cuprum"/>
              </a:rPr>
              <a:t>Getting Started</a:t>
            </a:r>
            <a:endParaRPr sz="14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3" name="Google Shape;193;p7"/>
          <p:cNvSpPr txBox="1">
            <a:spLocks noGrp="1"/>
          </p:cNvSpPr>
          <p:nvPr>
            <p:ph type="body" idx="1"/>
          </p:nvPr>
        </p:nvSpPr>
        <p:spPr>
          <a:xfrm>
            <a:off x="7407800" y="2310763"/>
            <a:ext cx="3657600" cy="23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1016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niglet"/>
              <a:buNone/>
            </a:pPr>
            <a:r>
              <a:rPr lang="en-US" sz="3200" i="0" u="none" strike="noStrike" cap="none" dirty="0">
                <a:solidFill>
                  <a:schemeClr val="dk1"/>
                </a:solidFill>
                <a:latin typeface="Cuprum"/>
                <a:ea typeface="Cuprum"/>
                <a:cs typeface="Cuprum"/>
                <a:sym typeface="Cuprum"/>
              </a:rPr>
              <a:t>Type in your child</a:t>
            </a:r>
            <a:r>
              <a:rPr lang="en-US" sz="3200" dirty="0">
                <a:solidFill>
                  <a:schemeClr val="dk1"/>
                </a:solidFill>
                <a:latin typeface="Cuprum"/>
                <a:ea typeface="Cuprum"/>
                <a:cs typeface="Cuprum"/>
                <a:sym typeface="Cuprum"/>
              </a:rPr>
              <a:t>’s </a:t>
            </a:r>
            <a:r>
              <a:rPr lang="en-US" sz="3200" i="0" u="none" strike="noStrike" cap="none" dirty="0">
                <a:solidFill>
                  <a:srgbClr val="FF0000"/>
                </a:solidFill>
                <a:latin typeface="Cuprum"/>
                <a:ea typeface="Cuprum"/>
                <a:cs typeface="Cuprum"/>
                <a:sym typeface="Cuprum"/>
              </a:rPr>
              <a:t>Google Email address</a:t>
            </a:r>
            <a:r>
              <a:rPr lang="en-US" sz="3200" i="0" u="none" strike="noStrike" cap="none" dirty="0">
                <a:solidFill>
                  <a:schemeClr val="dk1"/>
                </a:solidFill>
                <a:latin typeface="Cuprum"/>
                <a:ea typeface="Cuprum"/>
                <a:cs typeface="Cuprum"/>
                <a:sym typeface="Cuprum"/>
              </a:rPr>
              <a:t> &amp; click </a:t>
            </a:r>
            <a:r>
              <a:rPr lang="en-US" sz="3200" i="0" u="none" strike="noStrike" cap="none" dirty="0">
                <a:solidFill>
                  <a:srgbClr val="FF0000"/>
                </a:solidFill>
                <a:latin typeface="Cuprum"/>
                <a:ea typeface="Cuprum"/>
                <a:cs typeface="Cuprum"/>
                <a:sym typeface="Cuprum"/>
              </a:rPr>
              <a:t>“next.”</a:t>
            </a:r>
            <a:endParaRPr sz="3200" i="0" u="none" strike="noStrike" cap="none" dirty="0">
              <a:solidFill>
                <a:srgbClr val="FF0000"/>
              </a:solidFill>
              <a:latin typeface="Cuprum"/>
              <a:ea typeface="Cuprum"/>
              <a:cs typeface="Cuprum"/>
              <a:sym typeface="Cuprum"/>
            </a:endParaRPr>
          </a:p>
        </p:txBody>
      </p:sp>
      <p:pic>
        <p:nvPicPr>
          <p:cNvPr id="194" name="Google Shape;194;p7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727200" y="1895508"/>
            <a:ext cx="3352800" cy="371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195" name="Google Shape;195;p7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391800" y="2210525"/>
            <a:ext cx="1128000" cy="17553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0" name="Google Shape;200;p8"/>
          <p:cNvSpPr txBox="1"/>
          <p:nvPr/>
        </p:nvSpPr>
        <p:spPr>
          <a:xfrm>
            <a:off x="0" y="474725"/>
            <a:ext cx="7137900" cy="1205700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lang="en-US" sz="6000" b="0" i="0" u="none" strike="noStrike" cap="none">
                <a:solidFill>
                  <a:srgbClr val="FFFFFF"/>
                </a:solidFill>
                <a:latin typeface="Cuprum"/>
                <a:ea typeface="Cuprum"/>
                <a:cs typeface="Cuprum"/>
                <a:sym typeface="Cuprum"/>
              </a:rPr>
              <a:t>Getting Started</a:t>
            </a:r>
            <a:endParaRPr sz="14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1" name="Google Shape;201;p8"/>
          <p:cNvSpPr txBox="1">
            <a:spLocks noGrp="1"/>
          </p:cNvSpPr>
          <p:nvPr>
            <p:ph type="body" idx="1"/>
          </p:nvPr>
        </p:nvSpPr>
        <p:spPr>
          <a:xfrm>
            <a:off x="7315200" y="2514600"/>
            <a:ext cx="3352800" cy="2336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1016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niglet"/>
              <a:buNone/>
            </a:pPr>
            <a:r>
              <a:rPr lang="en-US" sz="3200" i="0" u="none" strike="noStrike" cap="none" dirty="0">
                <a:solidFill>
                  <a:schemeClr val="dk1"/>
                </a:solidFill>
                <a:latin typeface="Cuprum"/>
                <a:ea typeface="Cuprum"/>
                <a:cs typeface="Cuprum"/>
                <a:sym typeface="Cuprum"/>
              </a:rPr>
              <a:t>Type in your </a:t>
            </a:r>
            <a:r>
              <a:rPr lang="en-US" sz="3200" i="0" u="none" strike="noStrike" cap="none" dirty="0">
                <a:solidFill>
                  <a:srgbClr val="FF0000"/>
                </a:solidFill>
                <a:latin typeface="Cuprum"/>
                <a:ea typeface="Cuprum"/>
                <a:cs typeface="Cuprum"/>
                <a:sym typeface="Cuprum"/>
              </a:rPr>
              <a:t>PASSWORD </a:t>
            </a:r>
            <a:endParaRPr dirty="0">
              <a:latin typeface="Cuprum"/>
              <a:ea typeface="Cuprum"/>
              <a:cs typeface="Cuprum"/>
              <a:sym typeface="Cuprum"/>
            </a:endParaRPr>
          </a:p>
          <a:p>
            <a:pPr marL="1016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niglet"/>
              <a:buNone/>
            </a:pPr>
            <a:r>
              <a:rPr lang="en-US" sz="3200" i="0" u="none" strike="noStrike" cap="none" dirty="0">
                <a:solidFill>
                  <a:schemeClr val="dk1"/>
                </a:solidFill>
                <a:latin typeface="Cuprum"/>
                <a:ea typeface="Cuprum"/>
                <a:cs typeface="Cuprum"/>
                <a:sym typeface="Cuprum"/>
              </a:rPr>
              <a:t>&amp; click </a:t>
            </a:r>
            <a:r>
              <a:rPr lang="en-US" sz="3200" i="0" u="none" strike="noStrike" cap="none" dirty="0">
                <a:solidFill>
                  <a:srgbClr val="FF0000"/>
                </a:solidFill>
                <a:latin typeface="Cuprum"/>
                <a:ea typeface="Cuprum"/>
                <a:cs typeface="Cuprum"/>
                <a:sym typeface="Cuprum"/>
              </a:rPr>
              <a:t>“next.”</a:t>
            </a:r>
            <a:endParaRPr sz="3200" i="0" u="none" strike="noStrike" cap="none" dirty="0">
              <a:solidFill>
                <a:srgbClr val="FF0000"/>
              </a:solidFill>
              <a:latin typeface="Cuprum"/>
              <a:ea typeface="Cuprum"/>
              <a:cs typeface="Cuprum"/>
              <a:sym typeface="Cuprum"/>
            </a:endParaRPr>
          </a:p>
        </p:txBody>
      </p:sp>
      <p:pic>
        <p:nvPicPr>
          <p:cNvPr id="202" name="Google Shape;202;p8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2235200" y="1895508"/>
            <a:ext cx="3352800" cy="37113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03" name="Google Shape;203;p8"/>
          <p:cNvPicPr preferRelativeResize="0"/>
          <p:nvPr/>
        </p:nvPicPr>
        <p:blipFill rotWithShape="1">
          <a:blip r:embed="rId4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197600" y="2209800"/>
            <a:ext cx="1295100" cy="20148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B050"/>
        </a:solidFill>
        <a:effectLst/>
      </p:bgPr>
    </p:bg>
    <p:spTree>
      <p:nvGrpSpPr>
        <p:cNvPr id="1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p10"/>
          <p:cNvSpPr txBox="1">
            <a:spLocks noGrp="1"/>
          </p:cNvSpPr>
          <p:nvPr>
            <p:ph type="ctrTitle" idx="4294967295"/>
          </p:nvPr>
        </p:nvSpPr>
        <p:spPr>
          <a:xfrm>
            <a:off x="783367" y="1397000"/>
            <a:ext cx="5925600" cy="1546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21900" tIns="121900" rIns="121900" bIns="121900" anchor="b" anchorCtr="0">
            <a:no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900"/>
              <a:buFont typeface="Bangers"/>
              <a:buNone/>
            </a:pPr>
            <a:r>
              <a:rPr lang="en-US" sz="13900" b="0" i="0" u="none" strike="noStrike" cap="none">
                <a:solidFill>
                  <a:srgbClr val="FAD900"/>
                </a:solidFill>
                <a:latin typeface="Bangers"/>
                <a:ea typeface="Bangers"/>
                <a:cs typeface="Bangers"/>
                <a:sym typeface="Bangers"/>
              </a:rPr>
              <a:t>Google </a:t>
            </a:r>
            <a:endParaRPr sz="13900" b="0" i="0" u="none" strike="noStrike" cap="none">
              <a:solidFill>
                <a:srgbClr val="FAD900"/>
              </a:solidFill>
              <a:latin typeface="Bangers"/>
              <a:ea typeface="Bangers"/>
              <a:cs typeface="Bangers"/>
              <a:sym typeface="Bangers"/>
            </a:endParaRPr>
          </a:p>
        </p:txBody>
      </p:sp>
      <p:sp>
        <p:nvSpPr>
          <p:cNvPr id="216" name="Google Shape;216;p10"/>
          <p:cNvSpPr txBox="1">
            <a:spLocks noGrp="1"/>
          </p:cNvSpPr>
          <p:nvPr>
            <p:ph type="subTitle" idx="4294967295"/>
          </p:nvPr>
        </p:nvSpPr>
        <p:spPr>
          <a:xfrm>
            <a:off x="1213225" y="3937000"/>
            <a:ext cx="6790500" cy="2369700"/>
          </a:xfrm>
          <a:prstGeom prst="rect">
            <a:avLst/>
          </a:prstGeom>
          <a:solidFill>
            <a:srgbClr val="135FE5">
              <a:alpha val="75294"/>
            </a:srgbClr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niglet"/>
              <a:buNone/>
            </a:pPr>
            <a:r>
              <a:rPr lang="en-US" sz="3200" b="0" i="0" u="none" strike="noStrike" cap="none">
                <a:solidFill>
                  <a:srgbClr val="FFFFFF"/>
                </a:solidFill>
                <a:latin typeface="Cuprum"/>
                <a:ea typeface="Cuprum"/>
                <a:cs typeface="Cuprum"/>
                <a:sym typeface="Cuprum"/>
              </a:rPr>
              <a:t>Click on the 9 squares </a:t>
            </a:r>
            <a:endParaRPr sz="3200" b="0" i="0" u="none" strike="noStrike" cap="none">
              <a:solidFill>
                <a:srgbClr val="FFFFFF"/>
              </a:solidFill>
              <a:latin typeface="Cuprum"/>
              <a:ea typeface="Cuprum"/>
              <a:cs typeface="Cuprum"/>
              <a:sym typeface="Cuprum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niglet"/>
              <a:buNone/>
            </a:pPr>
            <a:r>
              <a:rPr lang="en-US" sz="3200" b="0" i="0" u="none" strike="noStrike" cap="none">
                <a:solidFill>
                  <a:srgbClr val="FFFFFF"/>
                </a:solidFill>
                <a:latin typeface="Cuprum"/>
                <a:ea typeface="Cuprum"/>
                <a:cs typeface="Cuprum"/>
                <a:sym typeface="Cuprum"/>
              </a:rPr>
              <a:t>(Waffle/Rubik’s Cube) icon in the </a:t>
            </a:r>
            <a:endParaRPr sz="3200" b="0" i="0" u="none" strike="noStrike" cap="none">
              <a:solidFill>
                <a:srgbClr val="FFFFFF"/>
              </a:solidFill>
              <a:latin typeface="Cuprum"/>
              <a:ea typeface="Cuprum"/>
              <a:cs typeface="Cuprum"/>
              <a:sym typeface="Cuprum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niglet"/>
              <a:buNone/>
            </a:pPr>
            <a:r>
              <a:rPr lang="en-US" sz="3200" b="0" i="0" u="none" strike="noStrike" cap="none">
                <a:solidFill>
                  <a:srgbClr val="FFFFFF"/>
                </a:solidFill>
                <a:latin typeface="Cuprum"/>
                <a:ea typeface="Cuprum"/>
                <a:cs typeface="Cuprum"/>
                <a:sym typeface="Cuprum"/>
              </a:rPr>
              <a:t>top right hand corner to see </a:t>
            </a:r>
            <a:endParaRPr sz="3200" b="0" i="0" u="none" strike="noStrike" cap="none">
              <a:solidFill>
                <a:srgbClr val="FFFFFF"/>
              </a:solidFill>
              <a:latin typeface="Cuprum"/>
              <a:ea typeface="Cuprum"/>
              <a:cs typeface="Cuprum"/>
              <a:sym typeface="Cuprum"/>
            </a:endParaRPr>
          </a:p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4000"/>
              <a:buFont typeface="Sniglet"/>
              <a:buNone/>
            </a:pPr>
            <a:r>
              <a:rPr lang="en-US" sz="3200" b="0" i="0" u="none" strike="noStrike" cap="none">
                <a:solidFill>
                  <a:srgbClr val="FFFFFF"/>
                </a:solidFill>
                <a:latin typeface="Cuprum"/>
                <a:ea typeface="Cuprum"/>
                <a:cs typeface="Cuprum"/>
                <a:sym typeface="Cuprum"/>
              </a:rPr>
              <a:t>the Google Suite of Products!</a:t>
            </a:r>
            <a:endParaRPr sz="3200" b="0" i="0" u="none" strike="noStrike" cap="none">
              <a:solidFill>
                <a:srgbClr val="FFFFFF"/>
              </a:solidFill>
              <a:latin typeface="Cuprum"/>
              <a:ea typeface="Cuprum"/>
              <a:cs typeface="Cuprum"/>
              <a:sym typeface="Cuprum"/>
            </a:endParaRPr>
          </a:p>
        </p:txBody>
      </p:sp>
      <p:sp>
        <p:nvSpPr>
          <p:cNvPr id="217" name="Google Shape;217;p10"/>
          <p:cNvSpPr/>
          <p:nvPr/>
        </p:nvSpPr>
        <p:spPr>
          <a:xfrm>
            <a:off x="1544565" y="2072867"/>
            <a:ext cx="6447939" cy="1660933"/>
          </a:xfrm>
          <a:prstGeom prst="rect">
            <a:avLst/>
          </a:prstGeom>
        </p:spPr>
        <p:txBody>
          <a:bodyPr>
            <a:prstTxWarp prst="textPlain">
              <a:avLst/>
            </a:prstTxWarp>
          </a:bodyPr>
          <a:lstStyle/>
          <a:p>
            <a:pPr lvl="0" algn="ctr"/>
            <a:r>
              <a:rPr b="0" i="0">
                <a:ln w="38100" cap="flat" cmpd="sng">
                  <a:solidFill>
                    <a:srgbClr val="FFFFFF"/>
                  </a:solidFill>
                  <a:prstDash val="solid"/>
                  <a:miter lim="8000"/>
                  <a:headEnd type="none" w="sm" len="sm"/>
                  <a:tailEnd type="none" w="sm" len="sm"/>
                </a:ln>
                <a:solidFill>
                  <a:srgbClr val="001936">
                    <a:alpha val="21568"/>
                  </a:srgbClr>
                </a:solidFill>
                <a:latin typeface="Bangers"/>
              </a:rPr>
              <a:t>suite</a:t>
            </a:r>
          </a:p>
        </p:txBody>
      </p:sp>
      <p:pic>
        <p:nvPicPr>
          <p:cNvPr id="218" name="Google Shape;218;p10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8229600" y="787400"/>
            <a:ext cx="3296100" cy="5765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Google Shape;255;p12"/>
          <p:cNvSpPr txBox="1"/>
          <p:nvPr/>
        </p:nvSpPr>
        <p:spPr>
          <a:xfrm>
            <a:off x="0" y="474725"/>
            <a:ext cx="7137900" cy="1205700"/>
          </a:xfrm>
          <a:prstGeom prst="rect">
            <a:avLst/>
          </a:prstGeom>
          <a:solidFill>
            <a:srgbClr val="CC0000"/>
          </a:solidFill>
          <a:ln>
            <a:noFill/>
          </a:ln>
          <a:effectLst>
            <a:outerShdw blurRad="57150" dist="19050" dir="5400000" algn="bl" rotWithShape="0">
              <a:srgbClr val="000000">
                <a:alpha val="49803"/>
              </a:srgbClr>
            </a:outerShdw>
          </a:effectLst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marR="0" lvl="0" indent="0" algn="ctr" rtl="0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6000"/>
              <a:buFont typeface="Arial"/>
              <a:buNone/>
            </a:pPr>
            <a:r>
              <a:rPr lang="en-US" sz="6000" b="0" i="0" u="none" strike="noStrike" cap="none">
                <a:solidFill>
                  <a:srgbClr val="FFFFFF"/>
                </a:solidFill>
                <a:latin typeface="Cuprum"/>
                <a:ea typeface="Cuprum"/>
                <a:cs typeface="Cuprum"/>
                <a:sym typeface="Cuprum"/>
              </a:rPr>
              <a:t>Navigating Classroom</a:t>
            </a:r>
            <a:endParaRPr sz="1400" b="0" i="0" u="none" strike="noStrike" cap="none">
              <a:solidFill>
                <a:srgbClr val="FFFFFF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6" name="Google Shape;256;p12"/>
          <p:cNvSpPr txBox="1">
            <a:spLocks noGrp="1"/>
          </p:cNvSpPr>
          <p:nvPr>
            <p:ph type="body" idx="1"/>
          </p:nvPr>
        </p:nvSpPr>
        <p:spPr>
          <a:xfrm>
            <a:off x="2006600" y="2287575"/>
            <a:ext cx="3970800" cy="1812900"/>
          </a:xfrm>
          <a:prstGeom prst="rect">
            <a:avLst/>
          </a:prstGeom>
          <a:solidFill>
            <a:srgbClr val="1155CC"/>
          </a:solidFill>
          <a:ln>
            <a:noFill/>
          </a:ln>
        </p:spPr>
        <p:txBody>
          <a:bodyPr spcFirstLastPara="1" wrap="square" lIns="121900" tIns="121900" rIns="121900" bIns="121900" anchor="t" anchorCtr="0">
            <a:noAutofit/>
          </a:bodyPr>
          <a:lstStyle/>
          <a:p>
            <a:pPr marL="1016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niglet"/>
              <a:buNone/>
            </a:pPr>
            <a:r>
              <a:rPr lang="en-US" sz="3200" i="0" u="none" strike="noStrike" cap="none">
                <a:solidFill>
                  <a:srgbClr val="FFFFFF"/>
                </a:solidFill>
                <a:latin typeface="Cuprum"/>
                <a:ea typeface="Cuprum"/>
                <a:cs typeface="Cuprum"/>
                <a:sym typeface="Cuprum"/>
              </a:rPr>
              <a:t>Click on the waff</a:t>
            </a:r>
            <a:r>
              <a:rPr lang="en-US" sz="3200">
                <a:solidFill>
                  <a:srgbClr val="FFFFFF"/>
                </a:solidFill>
                <a:latin typeface="Cuprum"/>
                <a:ea typeface="Cuprum"/>
                <a:cs typeface="Cuprum"/>
                <a:sym typeface="Cuprum"/>
              </a:rPr>
              <a:t>le button and then the </a:t>
            </a:r>
            <a:endParaRPr sz="3200">
              <a:solidFill>
                <a:srgbClr val="FFFFFF"/>
              </a:solidFill>
              <a:latin typeface="Cuprum"/>
              <a:ea typeface="Cuprum"/>
              <a:cs typeface="Cuprum"/>
              <a:sym typeface="Cuprum"/>
            </a:endParaRPr>
          </a:p>
          <a:p>
            <a:pPr marL="10160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Sniglet"/>
              <a:buNone/>
            </a:pPr>
            <a:r>
              <a:rPr lang="en-US" sz="3200" i="0" u="sng" strike="noStrike" cap="none">
                <a:solidFill>
                  <a:srgbClr val="FAD900"/>
                </a:solidFill>
                <a:latin typeface="Cuprum"/>
                <a:ea typeface="Cuprum"/>
                <a:cs typeface="Cuprum"/>
                <a:sym typeface="Cuprum"/>
              </a:rPr>
              <a:t>Google C</a:t>
            </a:r>
            <a:r>
              <a:rPr lang="en-US" sz="3200" u="sng">
                <a:solidFill>
                  <a:srgbClr val="FAD900"/>
                </a:solidFill>
                <a:latin typeface="Cuprum"/>
                <a:ea typeface="Cuprum"/>
                <a:cs typeface="Cuprum"/>
                <a:sym typeface="Cuprum"/>
              </a:rPr>
              <a:t>lassroom</a:t>
            </a:r>
            <a:r>
              <a:rPr lang="en-US" sz="3200" i="0" strike="noStrike" cap="none">
                <a:solidFill>
                  <a:srgbClr val="FFFFFF"/>
                </a:solidFill>
                <a:latin typeface="Cuprum"/>
                <a:ea typeface="Cuprum"/>
                <a:cs typeface="Cuprum"/>
                <a:sym typeface="Cuprum"/>
              </a:rPr>
              <a:t> </a:t>
            </a:r>
            <a:r>
              <a:rPr lang="en-US" sz="3200" i="0" u="none" strike="noStrike" cap="none">
                <a:solidFill>
                  <a:srgbClr val="FFFFFF"/>
                </a:solidFill>
                <a:latin typeface="Cuprum"/>
                <a:ea typeface="Cuprum"/>
                <a:cs typeface="Cuprum"/>
                <a:sym typeface="Cuprum"/>
              </a:rPr>
              <a:t>icon.</a:t>
            </a:r>
            <a:endParaRPr sz="3200" i="0" u="none" strike="noStrike" cap="none">
              <a:solidFill>
                <a:srgbClr val="FFFFFF"/>
              </a:solidFill>
              <a:latin typeface="Cuprum"/>
              <a:ea typeface="Cuprum"/>
              <a:cs typeface="Cuprum"/>
              <a:sym typeface="Cuprum"/>
            </a:endParaRPr>
          </a:p>
        </p:txBody>
      </p:sp>
      <p:pic>
        <p:nvPicPr>
          <p:cNvPr id="257" name="Google Shape;257;p12"/>
          <p:cNvPicPr preferRelativeResize="0"/>
          <p:nvPr/>
        </p:nvPicPr>
        <p:blipFill rotWithShape="1">
          <a:blip r:embed="rId3" cstate="email">
            <a:alphaModFix/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1118875" y="2287564"/>
            <a:ext cx="836400" cy="1442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258" name="Google Shape;258;p12"/>
          <p:cNvPicPr preferRelativeResize="0"/>
          <p:nvPr/>
        </p:nvPicPr>
        <p:blipFill rotWithShape="1">
          <a:blip r:embed="rId4">
            <a:alphaModFix/>
          </a:blip>
          <a:srcRect/>
          <a:stretch/>
        </p:blipFill>
        <p:spPr>
          <a:xfrm>
            <a:off x="7745825" y="368429"/>
            <a:ext cx="3670250" cy="63341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Green">
      <a:dk1>
        <a:srgbClr val="000000"/>
      </a:dk1>
      <a:lt1>
        <a:srgbClr val="FFFFFF"/>
      </a:lt1>
      <a:dk2>
        <a:srgbClr val="455F51"/>
      </a:dk2>
      <a:lt2>
        <a:srgbClr val="E3DED1"/>
      </a:lt2>
      <a:accent1>
        <a:srgbClr val="549E39"/>
      </a:accent1>
      <a:accent2>
        <a:srgbClr val="8AB833"/>
      </a:accent2>
      <a:accent3>
        <a:srgbClr val="C0CF3A"/>
      </a:accent3>
      <a:accent4>
        <a:srgbClr val="029676"/>
      </a:accent4>
      <a:accent5>
        <a:srgbClr val="4AB5C4"/>
      </a:accent5>
      <a:accent6>
        <a:srgbClr val="0989B1"/>
      </a:accent6>
      <a:hlink>
        <a:srgbClr val="6B9F25"/>
      </a:hlink>
      <a:folHlink>
        <a:srgbClr val="BA6906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Jachimo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</TotalTime>
  <Words>184</Words>
  <Application>Microsoft Macintosh PowerPoint</Application>
  <PresentationFormat>Widescreen</PresentationFormat>
  <Paragraphs>35</Paragraphs>
  <Slides>12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21" baseType="lpstr">
      <vt:lpstr>Sniglet</vt:lpstr>
      <vt:lpstr>Raleway</vt:lpstr>
      <vt:lpstr>Roboto Medium</vt:lpstr>
      <vt:lpstr>Cuprum</vt:lpstr>
      <vt:lpstr>Bangers</vt:lpstr>
      <vt:lpstr>Arial</vt:lpstr>
      <vt:lpstr>Roboto</vt:lpstr>
      <vt:lpstr>Office Theme</vt:lpstr>
      <vt:lpstr>Jachimo template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Google 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Audeen Smart</dc:creator>
  <cp:lastModifiedBy>Jonathan Weedin</cp:lastModifiedBy>
  <cp:revision>8</cp:revision>
  <dcterms:modified xsi:type="dcterms:W3CDTF">2022-03-02T20:11:46Z</dcterms:modified>
</cp:coreProperties>
</file>