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66" r:id="rId7"/>
    <p:sldId id="258" r:id="rId8"/>
    <p:sldId id="262" r:id="rId9"/>
    <p:sldId id="263" r:id="rId10"/>
    <p:sldId id="264" r:id="rId11"/>
    <p:sldId id="265" r:id="rId12"/>
    <p:sldId id="260" r:id="rId13"/>
    <p:sldId id="261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8" d="100"/>
          <a:sy n="68" d="100"/>
        </p:scale>
        <p:origin x="61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8DEB8-216E-42F7-A7B0-EBF542819B25}" type="datetimeFigureOut">
              <a:rPr lang="en-US" smtClean="0"/>
              <a:t>10/28/2024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3636A-B5B2-451F-BFAE-5296999075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80963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8DEB8-216E-42F7-A7B0-EBF542819B25}" type="datetimeFigureOut">
              <a:rPr lang="en-US" smtClean="0"/>
              <a:t>10/28/2024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3636A-B5B2-451F-BFAE-5296999075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7095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8DEB8-216E-42F7-A7B0-EBF542819B25}" type="datetimeFigureOut">
              <a:rPr lang="en-US" smtClean="0"/>
              <a:t>10/28/2024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3636A-B5B2-451F-BFAE-5296999075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68098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8DEB8-216E-42F7-A7B0-EBF542819B25}" type="datetimeFigureOut">
              <a:rPr lang="en-US" smtClean="0"/>
              <a:t>10/28/2024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3636A-B5B2-451F-BFAE-5296999075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7220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8DEB8-216E-42F7-A7B0-EBF542819B25}" type="datetimeFigureOut">
              <a:rPr lang="en-US" smtClean="0"/>
              <a:t>10/28/2024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3636A-B5B2-451F-BFAE-5296999075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8318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8DEB8-216E-42F7-A7B0-EBF542819B25}" type="datetimeFigureOut">
              <a:rPr lang="en-US" smtClean="0"/>
              <a:t>10/28/2024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3636A-B5B2-451F-BFAE-5296999075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34628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8DEB8-216E-42F7-A7B0-EBF542819B25}" type="datetimeFigureOut">
              <a:rPr lang="en-US" smtClean="0"/>
              <a:t>10/28/2024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3636A-B5B2-451F-BFAE-5296999075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05035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8DEB8-216E-42F7-A7B0-EBF542819B25}" type="datetimeFigureOut">
              <a:rPr lang="en-US" smtClean="0"/>
              <a:t>10/28/2024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3636A-B5B2-451F-BFAE-5296999075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0757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8DEB8-216E-42F7-A7B0-EBF542819B25}" type="datetimeFigureOut">
              <a:rPr lang="en-US" smtClean="0"/>
              <a:t>10/28/2024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3636A-B5B2-451F-BFAE-5296999075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1373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8DEB8-216E-42F7-A7B0-EBF542819B25}" type="datetimeFigureOut">
              <a:rPr lang="en-US" smtClean="0"/>
              <a:t>10/28/2024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3636A-B5B2-451F-BFAE-5296999075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249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8DEB8-216E-42F7-A7B0-EBF542819B25}" type="datetimeFigureOut">
              <a:rPr lang="en-US" smtClean="0"/>
              <a:t>10/28/2024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3636A-B5B2-451F-BFAE-5296999075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8449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A8DEB8-216E-42F7-A7B0-EBF542819B25}" type="datetimeFigureOut">
              <a:rPr lang="en-US" smtClean="0"/>
              <a:t>10/28/2024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73636A-B5B2-451F-BFAE-5296999075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454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media" Target="../media/media2.mp3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2.mp3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Pepperoni Pizza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10 Pepperoni Pizza full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801567" y="4226719"/>
            <a:ext cx="406400" cy="406400"/>
          </a:xfrm>
          <a:prstGeom prst="rect">
            <a:avLst/>
          </a:prstGeom>
        </p:spPr>
      </p:pic>
      <p:pic>
        <p:nvPicPr>
          <p:cNvPr id="5" name="26 Pepperoni Pizza IP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22120" y="4226719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9863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 numSld="999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 numSld="999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3223394"/>
          </a:xfrm>
        </p:spPr>
        <p:txBody>
          <a:bodyPr>
            <a:normAutofit/>
          </a:bodyPr>
          <a:lstStyle/>
          <a:p>
            <a:r>
              <a:rPr lang="en-US" dirty="0" smtClean="0"/>
              <a:t>Pepperoni x6, pizza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Pepperoni x6, pizza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0427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5374691"/>
          </a:xfrm>
        </p:spPr>
        <p:txBody>
          <a:bodyPr>
            <a:noAutofit/>
          </a:bodyPr>
          <a:lstStyle/>
          <a:p>
            <a:r>
              <a:rPr lang="en-US" sz="4800" dirty="0" smtClean="0"/>
              <a:t>Pepperoni x6, pizza</a:t>
            </a:r>
            <a:br>
              <a:rPr lang="en-US" sz="4800" dirty="0" smtClean="0"/>
            </a:br>
            <a:r>
              <a:rPr lang="en-US" sz="4800" dirty="0"/>
              <a:t/>
            </a:r>
            <a:br>
              <a:rPr lang="en-US" sz="4800" dirty="0"/>
            </a:br>
            <a:r>
              <a:rPr lang="en-US" sz="4800" dirty="0" smtClean="0"/>
              <a:t>Pepperoni x6, pizza</a:t>
            </a:r>
            <a:br>
              <a:rPr lang="en-US" sz="4800" dirty="0" smtClean="0"/>
            </a:br>
            <a:r>
              <a:rPr lang="en-US" sz="4800" dirty="0"/>
              <a:t/>
            </a:r>
            <a:br>
              <a:rPr lang="en-US" sz="4800" dirty="0"/>
            </a:br>
            <a:r>
              <a:rPr lang="en-US" sz="4800" dirty="0"/>
              <a:t>Pepperoni x6, pizza</a:t>
            </a:r>
            <a:br>
              <a:rPr lang="en-US" sz="4800" dirty="0"/>
            </a:br>
            <a:r>
              <a:rPr lang="en-US" sz="4800" dirty="0"/>
              <a:t/>
            </a:r>
            <a:br>
              <a:rPr lang="en-US" sz="4800" dirty="0"/>
            </a:br>
            <a:r>
              <a:rPr lang="en-US" sz="4800" dirty="0"/>
              <a:t>Pepperoni x6, </a:t>
            </a:r>
            <a:r>
              <a:rPr lang="en-US" sz="4800" dirty="0" smtClean="0"/>
              <a:t>pizza</a:t>
            </a:r>
            <a:br>
              <a:rPr lang="en-US" sz="4800" dirty="0" smtClean="0"/>
            </a:br>
            <a:r>
              <a:rPr lang="en-US" sz="4800" dirty="0" smtClean="0"/>
              <a:t/>
            </a:r>
            <a:br>
              <a:rPr lang="en-US" sz="4800" dirty="0" smtClean="0"/>
            </a:br>
            <a:r>
              <a:rPr lang="en-US" sz="4800" dirty="0" smtClean="0"/>
              <a:t>(wait, wait) pizza</a:t>
            </a:r>
            <a:r>
              <a:rPr lang="en-US" sz="4800" dirty="0" smtClean="0"/>
              <a:t>!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1653344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122363"/>
            <a:ext cx="12192000" cy="410008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With anchovies!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With anchovies!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Little hairy eyebrows on your pie!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857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122363"/>
            <a:ext cx="12192000" cy="410008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With anchovies!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With anchovies!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You </a:t>
            </a:r>
            <a:r>
              <a:rPr lang="en-US" dirty="0" smtClean="0"/>
              <a:t>disgusting </a:t>
            </a:r>
            <a:r>
              <a:rPr lang="en-US" dirty="0" smtClean="0"/>
              <a:t>tiny fish!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4790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3223394"/>
          </a:xfrm>
        </p:spPr>
        <p:txBody>
          <a:bodyPr>
            <a:normAutofit/>
          </a:bodyPr>
          <a:lstStyle/>
          <a:p>
            <a:r>
              <a:rPr lang="en-US" dirty="0" smtClean="0"/>
              <a:t>Pepperoni x6, pizza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Pepperoni x6, pizza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69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122363"/>
            <a:ext cx="12192000" cy="410008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With anchovies!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With anchovies!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Little hairy eyebrows on your pie!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0091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122363"/>
            <a:ext cx="12192000" cy="410008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With anchovies!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With anchovies!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You disgust me tiny fish!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2835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6422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4231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6b220091-9233-412d-b6a0-f876290d8a8a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83B60FFC108C4F94EE92594FCA7A10" ma:contentTypeVersion="20" ma:contentTypeDescription="Create a new document." ma:contentTypeScope="" ma:versionID="f29f71fe58f6e826e915a04e795eb4c7">
  <xsd:schema xmlns:xsd="http://www.w3.org/2001/XMLSchema" xmlns:xs="http://www.w3.org/2001/XMLSchema" xmlns:p="http://schemas.microsoft.com/office/2006/metadata/properties" xmlns:ns3="662a4721-30d5-4eb7-95fe-6bd57bededc5" xmlns:ns4="6b220091-9233-412d-b6a0-f876290d8a8a" targetNamespace="http://schemas.microsoft.com/office/2006/metadata/properties" ma:root="true" ma:fieldsID="942a63c4068b95da4a0bd8662f26b702" ns3:_="" ns4:_="">
    <xsd:import namespace="662a4721-30d5-4eb7-95fe-6bd57bededc5"/>
    <xsd:import namespace="6b220091-9233-412d-b6a0-f876290d8a8a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3:LastSharedByUser" minOccurs="0"/>
                <xsd:element ref="ns3:LastSharedByTime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Location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  <xsd:element ref="ns4:MediaLengthInSeconds" minOccurs="0"/>
                <xsd:element ref="ns4:_activity" minOccurs="0"/>
                <xsd:element ref="ns4:MediaServiceObjectDetectorVersions" minOccurs="0"/>
                <xsd:element ref="ns4:MediaServiceSystemTags" minOccurs="0"/>
                <xsd:element ref="ns4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62a4721-30d5-4eb7-95fe-6bd57bededc5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  <xsd:element name="LastSharedByUser" ma:index="11" nillable="true" ma:displayName="Last Shared By User" ma:description="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12" nillable="true" ma:displayName="Last Shared By Time" ma:description="" ma:internalName="LastSharedByTim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b220091-9233-412d-b6a0-f876290d8a8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3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5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6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7" nillable="true" ma:displayName="MediaServiceLocation" ma:internalName="MediaServiceLocatio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2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3" nillable="true" ma:displayName="Length (seconds)" ma:internalName="MediaLengthInSeconds" ma:readOnly="true">
      <xsd:simpleType>
        <xsd:restriction base="dms:Unknown"/>
      </xsd:simpleType>
    </xsd:element>
    <xsd:element name="_activity" ma:index="24" nillable="true" ma:displayName="_activity" ma:hidden="true" ma:internalName="_activity">
      <xsd:simpleType>
        <xsd:restriction base="dms:Note"/>
      </xsd:simpleType>
    </xsd:element>
    <xsd:element name="MediaServiceObjectDetectorVersions" ma:index="2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6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B0EC4ED-8EDB-4AB9-9491-5509D93FBFB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13484BC-B60A-4DDF-8BF2-C208D18DB0DC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662a4721-30d5-4eb7-95fe-6bd57bededc5"/>
    <ds:schemaRef ds:uri="6b220091-9233-412d-b6a0-f876290d8a8a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187C9F0C-6D98-426B-BCA9-81D915B9811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62a4721-30d5-4eb7-95fe-6bd57bededc5"/>
    <ds:schemaRef ds:uri="6b220091-9233-412d-b6a0-f876290d8a8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4342</TotalTime>
  <Words>118</Words>
  <Application>Microsoft Office PowerPoint</Application>
  <PresentationFormat>Widescreen</PresentationFormat>
  <Paragraphs>8</Paragraphs>
  <Slides>10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Pepperoni Pizza</vt:lpstr>
      <vt:lpstr>Pepperoni x6, pizza  Pepperoni x6, pizza</vt:lpstr>
      <vt:lpstr>Pepperoni x6, pizza  Pepperoni x6, pizza  Pepperoni x6, pizza  Pepperoni x6, pizza  (wait, wait) pizza!</vt:lpstr>
      <vt:lpstr>With anchovies!  With anchovies!  Little hairy eyebrows on your pie!</vt:lpstr>
      <vt:lpstr>With anchovies!  With anchovies!  You disgusting tiny fish!</vt:lpstr>
      <vt:lpstr>Pepperoni x6, pizza  Pepperoni x6, pizza</vt:lpstr>
      <vt:lpstr>With anchovies!  With anchovies!  Little hairy eyebrows on your pie!</vt:lpstr>
      <vt:lpstr>With anchovies!  With anchovies!  You disgust me tiny fish!</vt:lpstr>
      <vt:lpstr>PowerPoint Presentation</vt:lpstr>
      <vt:lpstr>PowerPoint Presentation</vt:lpstr>
    </vt:vector>
  </TitlesOfParts>
  <Company>Sumter County School District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Pepperoni Pizza</dc:title>
  <dc:creator>David Christensen</dc:creator>
  <cp:lastModifiedBy>Christensen, David</cp:lastModifiedBy>
  <cp:revision>6</cp:revision>
  <dcterms:created xsi:type="dcterms:W3CDTF">2024-10-14T13:56:17Z</dcterms:created>
  <dcterms:modified xsi:type="dcterms:W3CDTF">2024-10-28T12:12:36Z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0x0101004F83B60FFC108C4F94EE92594FCA7A10</vt:lpwstr>
  </property>
</Properties>
</file>