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4" r:id="rId10"/>
    <p:sldId id="261" r:id="rId11"/>
    <p:sldId id="262" r:id="rId12"/>
    <p:sldId id="265" r:id="rId13"/>
    <p:sldId id="266" r:id="rId14"/>
    <p:sldId id="270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4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1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5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35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1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5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21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2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2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6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E7C3A-1696-4164-9532-039CB037F0F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DCD6-1A8D-4575-80C8-FEE27E8E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9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Navel Orange</a:t>
            </a:r>
            <a:endParaRPr lang="en-US" dirty="0"/>
          </a:p>
        </p:txBody>
      </p:sp>
      <p:pic>
        <p:nvPicPr>
          <p:cNvPr id="4" name="12 Navel Orang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57748" y="3904529"/>
            <a:ext cx="406400" cy="406400"/>
          </a:xfrm>
          <a:prstGeom prst="rect">
            <a:avLst/>
          </a:prstGeom>
        </p:spPr>
      </p:pic>
      <p:pic>
        <p:nvPicPr>
          <p:cNvPr id="5" name="27 Navel Orange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5047" y="390452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2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Have you seen my navel orange?</a:t>
            </a:r>
            <a:br>
              <a:rPr lang="en-US" dirty="0" smtClean="0"/>
            </a:br>
            <a:r>
              <a:rPr lang="en-US" dirty="0" smtClean="0"/>
              <a:t>Sweet and juicy navel orange?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3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Left it by that elephant…</a:t>
            </a:r>
            <a:br>
              <a:rPr lang="en-US" dirty="0" smtClean="0"/>
            </a:br>
            <a:r>
              <a:rPr lang="en-US" dirty="0" smtClean="0"/>
              <a:t>Have you seen my navel orange?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8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Have you seen my navel orange?</a:t>
            </a:r>
            <a:br>
              <a:rPr lang="en-US" dirty="0" smtClean="0"/>
            </a:br>
            <a:r>
              <a:rPr lang="en-US" dirty="0" smtClean="0"/>
              <a:t>Round and perfect navel orange?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Left it on the football field…</a:t>
            </a:r>
            <a:br>
              <a:rPr lang="en-US" dirty="0" smtClean="0"/>
            </a:br>
            <a:r>
              <a:rPr lang="en-US" dirty="0" smtClean="0"/>
              <a:t>Have you seen my navel orange?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5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 wish I could find it.</a:t>
            </a:r>
            <a:br>
              <a:rPr lang="en-US" dirty="0" smtClean="0"/>
            </a:br>
            <a:r>
              <a:rPr lang="en-US" dirty="0" smtClean="0"/>
              <a:t>My navel orange.</a:t>
            </a:r>
            <a:br>
              <a:rPr lang="en-US" dirty="0" smtClean="0"/>
            </a:br>
            <a:r>
              <a:rPr lang="en-US" dirty="0" smtClean="0"/>
              <a:t>I wish I could find it.</a:t>
            </a:r>
            <a:br>
              <a:rPr lang="en-US" dirty="0" smtClean="0"/>
            </a:br>
            <a:r>
              <a:rPr lang="en-US" dirty="0" smtClean="0"/>
              <a:t>My navel orange.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7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497763"/>
          </a:xfrm>
        </p:spPr>
        <p:txBody>
          <a:bodyPr>
            <a:normAutofit/>
          </a:bodyPr>
          <a:lstStyle/>
          <a:p>
            <a:r>
              <a:rPr lang="en-US" dirty="0" smtClean="0"/>
              <a:t>Have you seen my navel orange?</a:t>
            </a:r>
            <a:br>
              <a:rPr lang="en-US" dirty="0" smtClean="0"/>
            </a:br>
            <a:r>
              <a:rPr lang="en-US" dirty="0" smtClean="0"/>
              <a:t>Orange and </a:t>
            </a:r>
            <a:r>
              <a:rPr lang="en-US" dirty="0" err="1" smtClean="0"/>
              <a:t>frangrant</a:t>
            </a:r>
            <a:r>
              <a:rPr lang="en-US" dirty="0" smtClean="0"/>
              <a:t> navel orange?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Left it by </a:t>
            </a:r>
            <a:r>
              <a:rPr lang="en-US" smtClean="0"/>
              <a:t>the chimpanzee</a:t>
            </a:r>
            <a:r>
              <a:rPr lang="en-US" dirty="0" smtClean="0"/>
              <a:t>…</a:t>
            </a:r>
            <a:br>
              <a:rPr lang="en-US" dirty="0" smtClean="0"/>
            </a:br>
            <a:r>
              <a:rPr lang="en-US" dirty="0" smtClean="0"/>
              <a:t>Have you seen my navel orange?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3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Have you seen my navel orange?</a:t>
            </a:r>
            <a:br>
              <a:rPr lang="en-US" dirty="0" smtClean="0"/>
            </a:br>
            <a:r>
              <a:rPr lang="en-US" dirty="0" smtClean="0"/>
              <a:t>Plump and seedless navel orange?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2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Left it by the steamroller…</a:t>
            </a:r>
            <a:br>
              <a:rPr lang="en-US" dirty="0" smtClean="0"/>
            </a:br>
            <a:r>
              <a:rPr lang="en-US" dirty="0" smtClean="0"/>
              <a:t>Have you seen my navel orange?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9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78730"/>
            <a:ext cx="9144000" cy="53449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 wish I could find it.</a:t>
            </a:r>
            <a:br>
              <a:rPr lang="en-US" dirty="0" smtClean="0"/>
            </a:br>
            <a:r>
              <a:rPr lang="en-US" dirty="0" smtClean="0"/>
              <a:t>My navel orange.</a:t>
            </a:r>
            <a:br>
              <a:rPr lang="en-US" dirty="0" smtClean="0"/>
            </a:br>
            <a:r>
              <a:rPr lang="en-US" dirty="0" smtClean="0"/>
              <a:t>I wish I could find it.</a:t>
            </a:r>
            <a:br>
              <a:rPr lang="en-US" dirty="0" smtClean="0"/>
            </a:br>
            <a:r>
              <a:rPr lang="en-US" dirty="0" smtClean="0"/>
              <a:t>My navel orange.</a:t>
            </a:r>
            <a:br>
              <a:rPr lang="en-US" dirty="0" smtClean="0"/>
            </a:br>
            <a:r>
              <a:rPr lang="en-US" dirty="0" smtClean="0"/>
              <a:t>My </a:t>
            </a:r>
            <a:r>
              <a:rPr lang="en-US" dirty="0"/>
              <a:t>n</a:t>
            </a:r>
            <a:r>
              <a:rPr lang="en-US" dirty="0" smtClean="0"/>
              <a:t>avel orange.</a:t>
            </a:r>
            <a:br>
              <a:rPr lang="en-US" dirty="0" smtClean="0"/>
            </a:br>
            <a:r>
              <a:rPr lang="en-US" dirty="0" smtClean="0"/>
              <a:t>My navel orange.</a:t>
            </a:r>
            <a:br>
              <a:rPr lang="en-US" dirty="0" smtClean="0"/>
            </a:br>
            <a:r>
              <a:rPr lang="en-US" dirty="0" smtClean="0"/>
              <a:t>My navel orange.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4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5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5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53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E590FB-61E2-4E9F-8AD9-2F93CE964EE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62a4721-30d5-4eb7-95fe-6bd57bededc5"/>
    <ds:schemaRef ds:uri="http://purl.org/dc/terms/"/>
    <ds:schemaRef ds:uri="http://schemas.openxmlformats.org/package/2006/metadata/core-properties"/>
    <ds:schemaRef ds:uri="6b220091-9233-412d-b6a0-f876290d8a8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73C574F-2AF9-4608-871C-D4ED0E4275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8E4DED-2BF1-411B-A056-7FA99739D1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4369</TotalTime>
  <Words>180</Words>
  <Application>Microsoft Office PowerPoint</Application>
  <PresentationFormat>Widescreen</PresentationFormat>
  <Paragraphs>11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Navel Orange</vt:lpstr>
      <vt:lpstr>Have you seen my navel orange? Sweet and juicy navel orange?</vt:lpstr>
      <vt:lpstr>Left it by that elephant… Have you seen my navel orange?</vt:lpstr>
      <vt:lpstr>Have you seen my navel orange? Round and perfect navel orange?</vt:lpstr>
      <vt:lpstr>Left it on the football field… Have you seen my navel orange?</vt:lpstr>
      <vt:lpstr>I wish I could find it. My navel orange. I wish I could find it. My navel orange.</vt:lpstr>
      <vt:lpstr>Have you seen my navel orange? Orange and frangrant navel orange?</vt:lpstr>
      <vt:lpstr>Left it by the chimpanzee… Have you seen my navel orange?</vt:lpstr>
      <vt:lpstr>Have you seen my navel orange? Plump and seedless navel orange?</vt:lpstr>
      <vt:lpstr>Left it by the steamroller… Have you seen my navel orange?</vt:lpstr>
      <vt:lpstr>I wish I could find it. My navel orange. I wish I could find it. My navel orange. My navel orange. My navel orange. My navel orange.</vt:lpstr>
      <vt:lpstr>PowerPoint Presentation</vt:lpstr>
      <vt:lpstr>PowerPoint Presentation</vt:lpstr>
      <vt:lpstr>PowerPoint Presentation</vt:lpstr>
    </vt:vector>
  </TitlesOfParts>
  <Company>Sumter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Navel Orange</dc:title>
  <dc:creator>David Christensen</dc:creator>
  <cp:lastModifiedBy>David Christensen</cp:lastModifiedBy>
  <cp:revision>7</cp:revision>
  <dcterms:created xsi:type="dcterms:W3CDTF">2024-10-14T13:35:50Z</dcterms:created>
  <dcterms:modified xsi:type="dcterms:W3CDTF">2024-10-23T14:12:41Z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