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260" r:id="rId7"/>
    <p:sldId id="262" r:id="rId8"/>
    <p:sldId id="266" r:id="rId9"/>
    <p:sldId id="267" r:id="rId10"/>
    <p:sldId id="268" r:id="rId11"/>
    <p:sldId id="263" r:id="rId12"/>
    <p:sldId id="264" r:id="rId13"/>
    <p:sldId id="265" r:id="rId14"/>
    <p:sldId id="257" r:id="rId15"/>
    <p:sldId id="25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63D6-005F-4FDD-80C5-023E83584259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2AAF-885B-473C-93CF-28220A21B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16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63D6-005F-4FDD-80C5-023E83584259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2AAF-885B-473C-93CF-28220A21B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23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63D6-005F-4FDD-80C5-023E83584259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2AAF-885B-473C-93CF-28220A21B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63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63D6-005F-4FDD-80C5-023E83584259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2AAF-885B-473C-93CF-28220A21B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87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63D6-005F-4FDD-80C5-023E83584259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2AAF-885B-473C-93CF-28220A21B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245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63D6-005F-4FDD-80C5-023E83584259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2AAF-885B-473C-93CF-28220A21B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815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63D6-005F-4FDD-80C5-023E83584259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2AAF-885B-473C-93CF-28220A21B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0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63D6-005F-4FDD-80C5-023E83584259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2AAF-885B-473C-93CF-28220A21B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30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63D6-005F-4FDD-80C5-023E83584259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2AAF-885B-473C-93CF-28220A21B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49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63D6-005F-4FDD-80C5-023E83584259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2AAF-885B-473C-93CF-28220A21B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736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63D6-005F-4FDD-80C5-023E83584259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12AAF-885B-473C-93CF-28220A21B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38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163D6-005F-4FDD-80C5-023E83584259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12AAF-885B-473C-93CF-28220A21B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68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Gingerbread Cookie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15 Gingerbread cookies Fu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94178" y="3633510"/>
            <a:ext cx="406400" cy="406400"/>
          </a:xfrm>
          <a:prstGeom prst="rect">
            <a:avLst/>
          </a:prstGeom>
        </p:spPr>
      </p:pic>
      <p:pic>
        <p:nvPicPr>
          <p:cNvPr id="5" name="33 Gingerbread cookies IP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61600" y="359266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3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numSld="999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Gingerbread cookies on my tree</a:t>
            </a:r>
            <a:br>
              <a:rPr lang="en-US" dirty="0" smtClean="0"/>
            </a:br>
            <a:r>
              <a:rPr lang="en-US" dirty="0" smtClean="0"/>
              <a:t>look so very good to 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866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 will nibble on their feet.</a:t>
            </a:r>
            <a:br>
              <a:rPr lang="en-US" dirty="0" smtClean="0"/>
            </a:br>
            <a:r>
              <a:rPr lang="en-US" dirty="0" smtClean="0"/>
              <a:t>They look like a tasty treat!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68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6300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Nibble, nibble, nibble.</a:t>
            </a:r>
            <a:br>
              <a:rPr lang="en-US" dirty="0" smtClean="0"/>
            </a:br>
            <a:r>
              <a:rPr lang="en-US" dirty="0" smtClean="0"/>
              <a:t>Yummy, yummy, yum </a:t>
            </a:r>
            <a:r>
              <a:rPr lang="en-US" dirty="0" err="1" smtClean="0"/>
              <a:t>yum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Gingerbread cookies</a:t>
            </a:r>
            <a:br>
              <a:rPr lang="en-US" dirty="0" smtClean="0"/>
            </a:br>
            <a:r>
              <a:rPr lang="en-US" dirty="0" smtClean="0"/>
              <a:t>in my little tum </a:t>
            </a:r>
            <a:r>
              <a:rPr lang="en-US" dirty="0" err="1" smtClean="0"/>
              <a:t>tum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97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Gingerbread cookies on my tree</a:t>
            </a:r>
            <a:br>
              <a:rPr lang="en-US" dirty="0" smtClean="0"/>
            </a:br>
            <a:r>
              <a:rPr lang="en-US" dirty="0" smtClean="0"/>
              <a:t>look so very good to 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20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 will nibble on their feet.</a:t>
            </a:r>
            <a:br>
              <a:rPr lang="en-US" dirty="0" smtClean="0"/>
            </a:br>
            <a:r>
              <a:rPr lang="en-US" dirty="0" smtClean="0"/>
              <a:t>They look like a tasty treat!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33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63006"/>
            <a:ext cx="9144000" cy="357218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Nibble, nibble, nibble.</a:t>
            </a:r>
            <a:br>
              <a:rPr lang="en-US" dirty="0" smtClean="0"/>
            </a:br>
            <a:r>
              <a:rPr lang="en-US" dirty="0" smtClean="0"/>
              <a:t>Yummy, yummy, yum </a:t>
            </a:r>
            <a:r>
              <a:rPr lang="en-US" dirty="0" err="1" smtClean="0"/>
              <a:t>yum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Gingerbread cookies</a:t>
            </a:r>
            <a:br>
              <a:rPr lang="en-US" dirty="0" smtClean="0"/>
            </a:br>
            <a:r>
              <a:rPr lang="en-US" dirty="0" smtClean="0"/>
              <a:t>in my little tum </a:t>
            </a:r>
            <a:r>
              <a:rPr lang="en-US" dirty="0" err="1" smtClean="0"/>
              <a:t>tum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Yum!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742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05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25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561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79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335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83B60FFC108C4F94EE92594FCA7A10" ma:contentTypeVersion="20" ma:contentTypeDescription="Create a new document." ma:contentTypeScope="" ma:versionID="f29f71fe58f6e826e915a04e795eb4c7">
  <xsd:schema xmlns:xsd="http://www.w3.org/2001/XMLSchema" xmlns:xs="http://www.w3.org/2001/XMLSchema" xmlns:p="http://schemas.microsoft.com/office/2006/metadata/properties" xmlns:ns3="662a4721-30d5-4eb7-95fe-6bd57bededc5" xmlns:ns4="6b220091-9233-412d-b6a0-f876290d8a8a" targetNamespace="http://schemas.microsoft.com/office/2006/metadata/properties" ma:root="true" ma:fieldsID="942a63c4068b95da4a0bd8662f26b702" ns3:_="" ns4:_="">
    <xsd:import namespace="662a4721-30d5-4eb7-95fe-6bd57bededc5"/>
    <xsd:import namespace="6b220091-9233-412d-b6a0-f876290d8a8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a4721-30d5-4eb7-95fe-6bd57bededc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20091-9233-412d-b6a0-f876290d8a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b220091-9233-412d-b6a0-f876290d8a8a" xsi:nil="true"/>
  </documentManagement>
</p:properties>
</file>

<file path=customXml/itemProps1.xml><?xml version="1.0" encoding="utf-8"?>
<ds:datastoreItem xmlns:ds="http://schemas.openxmlformats.org/officeDocument/2006/customXml" ds:itemID="{62312D83-8F4D-4A1E-A128-CE826468B5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2a4721-30d5-4eb7-95fe-6bd57bededc5"/>
    <ds:schemaRef ds:uri="6b220091-9233-412d-b6a0-f876290d8a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4AFDF4-F467-4D68-95C6-F0BCA55984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40D095-9F66-4F28-8A3C-E77B87CA88D6}">
  <ds:schemaRefs>
    <ds:schemaRef ds:uri="http://purl.org/dc/elements/1.1/"/>
    <ds:schemaRef ds:uri="http://schemas.microsoft.com/office/2006/metadata/properties"/>
    <ds:schemaRef ds:uri="662a4721-30d5-4eb7-95fe-6bd57bededc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6b220091-9233-412d-b6a0-f876290d8a8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</Words>
  <Application>Microsoft Office PowerPoint</Application>
  <PresentationFormat>Widescreen</PresentationFormat>
  <Paragraphs>7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Gingerbread Cookie</vt:lpstr>
      <vt:lpstr>Gingerbread cookies on my tree look so very good to me</vt:lpstr>
      <vt:lpstr>I will nibble on their feet. They look like a tasty treat!</vt:lpstr>
      <vt:lpstr>Nibble, nibble, nibble. Yummy, yummy, yum yum. Gingerbread cookies in my little tum tum</vt:lpstr>
      <vt:lpstr>Gingerbread cookies on my tree look so very good to me</vt:lpstr>
      <vt:lpstr>I will nibble on their feet. They look like a tasty treat!</vt:lpstr>
      <vt:lpstr>Nibble, nibble, nibble. Yummy, yummy, yum yum. Gingerbread cookies in my little tum tum.  Yum!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Sumter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Gingerbread Cookie</dc:title>
  <dc:creator>Christensen, David</dc:creator>
  <cp:lastModifiedBy>Christensen, David</cp:lastModifiedBy>
  <cp:revision>1</cp:revision>
  <dcterms:created xsi:type="dcterms:W3CDTF">2024-10-21T13:32:03Z</dcterms:created>
  <dcterms:modified xsi:type="dcterms:W3CDTF">2024-10-21T13:32:16Z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0x0101004F83B60FFC108C4F94EE92594FCA7A10</vt:lpwstr>
  </property>
</Properties>
</file>