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70" r:id="rId6"/>
    <p:sldId id="273" r:id="rId7"/>
    <p:sldId id="274" r:id="rId8"/>
    <p:sldId id="260" r:id="rId9"/>
    <p:sldId id="272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1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33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8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5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0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23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3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7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2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2BEAE-0392-4641-A4B1-D40607C0FA33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B0298-B907-42DB-8B74-9FD4200A5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Arbol</a:t>
            </a:r>
            <a:r>
              <a:rPr lang="en-US" dirty="0" smtClean="0"/>
              <a:t> </a:t>
            </a:r>
            <a:r>
              <a:rPr lang="en-US" smtClean="0"/>
              <a:t>de </a:t>
            </a:r>
            <a:r>
              <a:rPr lang="en-US" smtClean="0"/>
              <a:t>Verde</a:t>
            </a:r>
            <a:endParaRPr lang="en-US" dirty="0"/>
          </a:p>
        </p:txBody>
      </p:sp>
      <p:pic>
        <p:nvPicPr>
          <p:cNvPr id="4" name="10 O Árbol De Navida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20042" y="3652364"/>
            <a:ext cx="406400" cy="406400"/>
          </a:xfrm>
          <a:prstGeom prst="rect">
            <a:avLst/>
          </a:prstGeom>
        </p:spPr>
      </p:pic>
      <p:pic>
        <p:nvPicPr>
          <p:cNvPr id="5" name="27 O Árbol De Navidad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38936" y="36523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1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1943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(day)</a:t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Arbol</a:t>
            </a:r>
            <a:r>
              <a:rPr lang="en-US" dirty="0" smtClean="0"/>
              <a:t> de </a:t>
            </a:r>
            <a:r>
              <a:rPr lang="en-US" dirty="0" err="1" smtClean="0"/>
              <a:t>verde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(</a:t>
            </a:r>
            <a:r>
              <a:rPr lang="en-US" dirty="0" err="1" smtClean="0"/>
              <a:t>soo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verde</a:t>
            </a:r>
            <a:r>
              <a:rPr lang="en-US" dirty="0" smtClean="0"/>
              <a:t> son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ramas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4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1095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(2</a:t>
            </a:r>
            <a:r>
              <a:rPr lang="en-US" baseline="30000" dirty="0" smtClean="0"/>
              <a:t>nd</a:t>
            </a:r>
            <a:r>
              <a:rPr lang="en-US" dirty="0" smtClean="0"/>
              <a:t> time)</a:t>
            </a:r>
            <a:br>
              <a:rPr lang="en-US" dirty="0" smtClean="0"/>
            </a:br>
            <a:r>
              <a:rPr lang="en-US" dirty="0" smtClean="0"/>
              <a:t>(day)</a:t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Arbol</a:t>
            </a:r>
            <a:r>
              <a:rPr lang="en-US" dirty="0" smtClean="0"/>
              <a:t> de </a:t>
            </a:r>
            <a:r>
              <a:rPr lang="en-US" dirty="0" err="1" smtClean="0"/>
              <a:t>verde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(</a:t>
            </a:r>
            <a:r>
              <a:rPr lang="en-US" dirty="0" err="1" smtClean="0"/>
              <a:t>soo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verde</a:t>
            </a:r>
            <a:r>
              <a:rPr lang="en-US" dirty="0" smtClean="0"/>
              <a:t> son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ramas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4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4581" y="1122363"/>
            <a:ext cx="7703418" cy="376072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Son </a:t>
            </a:r>
            <a:r>
              <a:rPr lang="en-US" dirty="0" err="1" smtClean="0"/>
              <a:t>verdes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verano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(tom)  </a:t>
            </a:r>
            <a:br>
              <a:rPr lang="en-US" dirty="0" smtClean="0"/>
            </a:br>
            <a:r>
              <a:rPr lang="en-US" dirty="0" err="1" smtClean="0"/>
              <a:t>Tambien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invierno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269770"/>
          </a:xfrm>
        </p:spPr>
        <p:txBody>
          <a:bodyPr>
            <a:normAutofit/>
          </a:bodyPr>
          <a:lstStyle/>
          <a:p>
            <a:r>
              <a:rPr lang="en-US" dirty="0" smtClean="0"/>
              <a:t>(day)</a:t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Arbol</a:t>
            </a:r>
            <a:r>
              <a:rPr lang="en-US" dirty="0" smtClean="0"/>
              <a:t> de </a:t>
            </a:r>
            <a:r>
              <a:rPr lang="en-US" dirty="0" err="1" smtClean="0"/>
              <a:t>verde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(</a:t>
            </a:r>
            <a:r>
              <a:rPr lang="en-US" dirty="0" err="1" smtClean="0"/>
              <a:t>soo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verde</a:t>
            </a:r>
            <a:r>
              <a:rPr lang="en-US" dirty="0" smtClean="0"/>
              <a:t> son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ramas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3553332"/>
          </a:xfrm>
        </p:spPr>
        <p:txBody>
          <a:bodyPr>
            <a:normAutofit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 smtClean="0"/>
              <a:t>faithfully you blossom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3553332"/>
          </a:xfrm>
        </p:spPr>
        <p:txBody>
          <a:bodyPr>
            <a:norm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</a:t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 smtClean="0"/>
              <a:t>faithfully you blossom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968870"/>
          </a:xfrm>
        </p:spPr>
        <p:txBody>
          <a:bodyPr>
            <a:normAutofit/>
          </a:bodyPr>
          <a:lstStyle/>
          <a:p>
            <a:r>
              <a:rPr lang="en-US" dirty="0" smtClean="0"/>
              <a:t>They’re verdant in the summertime.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also in the wintertime.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7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3553332"/>
          </a:xfrm>
        </p:spPr>
        <p:txBody>
          <a:bodyPr>
            <a:normAutofit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 </a:t>
            </a:r>
            <a:r>
              <a:rPr lang="en-US" dirty="0" err="1" smtClean="0"/>
              <a:t>tannenbaum</a:t>
            </a:r>
            <a:r>
              <a:rPr lang="en-US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 smtClean="0"/>
              <a:t>faithfully you blossom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(</a:t>
            </a:r>
            <a:r>
              <a:rPr lang="en-US" dirty="0" err="1" smtClean="0"/>
              <a:t>soo</a:t>
            </a:r>
            <a:r>
              <a:rPr lang="en-US" dirty="0" smtClean="0"/>
              <a:t>)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verde</a:t>
            </a:r>
            <a:r>
              <a:rPr lang="en-US" dirty="0" smtClean="0"/>
              <a:t> son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ramas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152</Words>
  <Application>Microsoft Office PowerPoint</Application>
  <PresentationFormat>Widescreen</PresentationFormat>
  <Paragraphs>10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 Arbol de Verde</vt:lpstr>
      <vt:lpstr>(day) O Arbol de verde,                  (soo) muy verde son sus ramas</vt:lpstr>
      <vt:lpstr>(2nd time) (day) O Arbol de verde,                  (soo) muy verde son sus ramas</vt:lpstr>
      <vt:lpstr>Son verdes en el verano  (tom)   Tambien en el invierno </vt:lpstr>
      <vt:lpstr>(day) O Arbol de verde,                   (soo) muy verde son sus ramas</vt:lpstr>
      <vt:lpstr>O tannenbaum, O tannenbaum, how faithfully you blossom</vt:lpstr>
      <vt:lpstr>2nd time O tannenbaum, O tannenbaum, how faithfully you blossom</vt:lpstr>
      <vt:lpstr>They’re verdant in the summertime.  And also in the wintertime.</vt:lpstr>
      <vt:lpstr>O tannenbaum, O tannenbaum, how faithfully you blossom</vt:lpstr>
      <vt:lpstr>                  (soo) Muy verde son sus ramas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Arbol de Navidad</dc:title>
  <dc:creator>Christensen, David</dc:creator>
  <cp:lastModifiedBy>Christensen, David</cp:lastModifiedBy>
  <cp:revision>14</cp:revision>
  <dcterms:created xsi:type="dcterms:W3CDTF">2024-10-07T13:08:26Z</dcterms:created>
  <dcterms:modified xsi:type="dcterms:W3CDTF">2024-10-17T14:55:57Z</dcterms:modified>
</cp:coreProperties>
</file>