
<file path=[Content_Types].xml><?xml version="1.0" encoding="utf-8"?>
<Types xmlns="http://schemas.openxmlformats.org/package/2006/content-types">
  <Default Extension="mp3" ContentType="audio/mpeg"/>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5" r:id="rId11"/>
    <p:sldId id="262" r:id="rId12"/>
    <p:sldId id="263" r:id="rId13"/>
    <p:sldId id="264" r:id="rId14"/>
    <p:sldId id="266" r:id="rId15"/>
    <p:sldId id="267" r:id="rId16"/>
    <p:sldId id="268" r:id="rId17"/>
    <p:sldId id="270" r:id="rId18"/>
    <p:sldId id="271" r:id="rId19"/>
    <p:sldId id="272" r:id="rId20"/>
    <p:sldId id="27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4931CF-91C3-452A-83E1-487818C56177}"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1248868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4931CF-91C3-452A-83E1-487818C56177}"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242063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C4931CF-91C3-452A-83E1-487818C56177}"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144753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4931CF-91C3-452A-83E1-487818C56177}"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62294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4931CF-91C3-452A-83E1-487818C56177}" type="datetimeFigureOut">
              <a:rPr lang="en-US" smtClean="0"/>
              <a:t>5/1/2024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1359331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4931CF-91C3-452A-83E1-487818C56177}" type="datetimeFigureOut">
              <a:rPr lang="en-US" smtClean="0"/>
              <a:t>5/1/2024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1981545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4931CF-91C3-452A-83E1-487818C56177}" type="datetimeFigureOut">
              <a:rPr lang="en-US" smtClean="0"/>
              <a:t>5/1/2024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3345597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C4931CF-91C3-452A-83E1-487818C56177}"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403796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C4931CF-91C3-452A-83E1-487818C56177}" type="datetimeFigureOut">
              <a:rPr lang="en-US" smtClean="0"/>
              <a:t>5/1/2024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773186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4931CF-91C3-452A-83E1-487818C56177}"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1416429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4931CF-91C3-452A-83E1-487818C56177}" type="datetimeFigureOut">
              <a:rPr lang="en-US" smtClean="0"/>
              <a:t>5/1/2024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2F752-2BE3-4DC7-BD47-1940B5E6BF9A}" type="slidenum">
              <a:rPr lang="en-US" smtClean="0"/>
              <a:t>‹#›</a:t>
            </a:fld>
            <a:endParaRPr lang="en-US"/>
          </a:p>
        </p:txBody>
      </p:sp>
    </p:spTree>
    <p:extLst>
      <p:ext uri="{BB962C8B-B14F-4D97-AF65-F5344CB8AC3E}">
        <p14:creationId xmlns:p14="http://schemas.microsoft.com/office/powerpoint/2010/main" val="3575951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4931CF-91C3-452A-83E1-487818C56177}" type="datetimeFigureOut">
              <a:rPr lang="en-US" smtClean="0"/>
              <a:t>5/1/2024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22F752-2BE3-4DC7-BD47-1940B5E6BF9A}" type="slidenum">
              <a:rPr lang="en-US" smtClean="0"/>
              <a:t>‹#›</a:t>
            </a:fld>
            <a:endParaRPr lang="en-US"/>
          </a:p>
        </p:txBody>
      </p:sp>
    </p:spTree>
    <p:extLst>
      <p:ext uri="{BB962C8B-B14F-4D97-AF65-F5344CB8AC3E}">
        <p14:creationId xmlns:p14="http://schemas.microsoft.com/office/powerpoint/2010/main" val="4118226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2.mp3"/><Relationship Id="rId7"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4a"/><Relationship Id="rId5" Type="http://schemas.microsoft.com/office/2007/relationships/media" Target="../media/media3.m4a"/><Relationship Id="rId4" Type="http://schemas.openxmlformats.org/officeDocument/2006/relationships/audio" Target="../media/media2.mp3"/></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Man In The Mirror</a:t>
            </a:r>
            <a:br>
              <a:rPr lang="en-US" dirty="0" smtClean="0"/>
            </a:br>
            <a:r>
              <a:rPr lang="en-US" dirty="0" smtClean="0"/>
              <a:t>5</a:t>
            </a:r>
            <a:r>
              <a:rPr lang="en-US" baseline="30000" dirty="0" smtClean="0"/>
              <a:t>th</a:t>
            </a:r>
            <a:r>
              <a:rPr lang="en-US" dirty="0" smtClean="0"/>
              <a:t> grade promotion song</a:t>
            </a:r>
            <a:br>
              <a:rPr lang="en-US" dirty="0" smtClean="0"/>
            </a:br>
            <a:r>
              <a:rPr lang="en-US" dirty="0" smtClean="0"/>
              <a:t>Lyric learning slides</a:t>
            </a:r>
            <a:endParaRPr lang="en-US" dirty="0"/>
          </a:p>
        </p:txBody>
      </p:sp>
      <p:pic>
        <p:nvPicPr>
          <p:cNvPr id="4" name="10942939F">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866796" y="4300456"/>
            <a:ext cx="406400" cy="406400"/>
          </a:xfrm>
          <a:prstGeom prst="rect">
            <a:avLst/>
          </a:prstGeom>
        </p:spPr>
      </p:pic>
      <p:pic>
        <p:nvPicPr>
          <p:cNvPr id="5" name="10942940F">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833963" y="4300456"/>
            <a:ext cx="406400" cy="406400"/>
          </a:xfrm>
          <a:prstGeom prst="rect">
            <a:avLst/>
          </a:prstGeom>
        </p:spPr>
      </p:pic>
      <p:sp>
        <p:nvSpPr>
          <p:cNvPr id="6" name="TextBox 5"/>
          <p:cNvSpPr txBox="1"/>
          <p:nvPr/>
        </p:nvSpPr>
        <p:spPr>
          <a:xfrm>
            <a:off x="1468788" y="3931124"/>
            <a:ext cx="3202415" cy="369332"/>
          </a:xfrm>
          <a:prstGeom prst="rect">
            <a:avLst/>
          </a:prstGeom>
          <a:noFill/>
        </p:spPr>
        <p:txBody>
          <a:bodyPr wrap="none" rtlCol="0">
            <a:spAutoFit/>
          </a:bodyPr>
          <a:lstStyle/>
          <a:p>
            <a:r>
              <a:rPr lang="en-US" dirty="0" smtClean="0"/>
              <a:t>Song with singers as an example</a:t>
            </a:r>
            <a:endParaRPr lang="en-US" dirty="0"/>
          </a:p>
        </p:txBody>
      </p:sp>
      <p:sp>
        <p:nvSpPr>
          <p:cNvPr id="7" name="TextBox 6"/>
          <p:cNvSpPr txBox="1"/>
          <p:nvPr/>
        </p:nvSpPr>
        <p:spPr>
          <a:xfrm flipH="1">
            <a:off x="7066175" y="3931124"/>
            <a:ext cx="3941975" cy="369332"/>
          </a:xfrm>
          <a:prstGeom prst="rect">
            <a:avLst/>
          </a:prstGeom>
          <a:noFill/>
        </p:spPr>
        <p:txBody>
          <a:bodyPr wrap="square" rtlCol="0">
            <a:spAutoFit/>
          </a:bodyPr>
          <a:lstStyle/>
          <a:p>
            <a:r>
              <a:rPr lang="en-US" dirty="0" smtClean="0"/>
              <a:t>Song without singers…just  music</a:t>
            </a:r>
            <a:endParaRPr lang="en-US" dirty="0"/>
          </a:p>
        </p:txBody>
      </p:sp>
      <p:pic>
        <p:nvPicPr>
          <p:cNvPr id="8" name="Audio 7">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033338208"/>
      </p:ext>
    </p:extLst>
  </p:cSld>
  <p:clrMapOvr>
    <a:masterClrMapping/>
  </p:clrMapOvr>
  <mc:AlternateContent xmlns:mc="http://schemas.openxmlformats.org/markup-compatibility/2006">
    <mc:Choice xmlns:p14="http://schemas.microsoft.com/office/powerpoint/2010/main" Requires="p14">
      <p:transition spd="slow" p14:dur="2000" advTm="17031"/>
    </mc:Choice>
    <mc:Fallback>
      <p:transition spd="slow" advTm="170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4"/>
                                        </p:tgtEl>
                                      </p:cBhvr>
                                    </p:cmd>
                                  </p:childTnLst>
                                </p:cTn>
                              </p:par>
                            </p:childTnLst>
                          </p:cTn>
                        </p:par>
                      </p:childTnLst>
                    </p:cTn>
                  </p:par>
                </p:childTnLst>
              </p:cTn>
              <p:nextCondLst>
                <p:cond evt="onClick" delay="0">
                  <p:tgtEl>
                    <p:spTgt spid="4"/>
                  </p:tgtEl>
                </p:cond>
              </p:nextCondLst>
            </p:seq>
            <p:audio>
              <p:cMediaNode vol="80000" numSld="999">
                <p:cTn id="12" fill="hold" display="0">
                  <p:stCondLst>
                    <p:cond delay="indefinite"/>
                  </p:stCondLst>
                  <p:endCondLst>
                    <p:cond evt="onStopAudio" delay="0">
                      <p:tgtEl>
                        <p:sldTgt/>
                      </p:tgtEl>
                    </p:cond>
                  </p:endCondLst>
                </p:cTn>
                <p:tgtEl>
                  <p:spTgt spid="4"/>
                </p:tgtEl>
              </p:cMediaNode>
            </p:audi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1" fill="hold"/>
                                        <p:tgtEl>
                                          <p:spTgt spid="5"/>
                                        </p:tgtEl>
                                      </p:cBhvr>
                                    </p:cmd>
                                  </p:childTnLst>
                                </p:cTn>
                              </p:par>
                            </p:childTnLst>
                          </p:cTn>
                        </p:par>
                      </p:childTnLst>
                    </p:cTn>
                  </p:par>
                </p:childTnLst>
              </p:cTn>
              <p:nextCondLst>
                <p:cond evt="onClick" delay="0">
                  <p:tgtEl>
                    <p:spTgt spid="5"/>
                  </p:tgtEl>
                </p:cond>
              </p:nextCondLst>
            </p:seq>
            <p:audio>
              <p:cMediaNode vol="80000" numSld="999">
                <p:cTn id="18" fill="hold" display="0">
                  <p:stCondLst>
                    <p:cond delay="indefinite"/>
                  </p:stCondLst>
                  <p:endCondLst>
                    <p:cond evt="onStopAudio" delay="0">
                      <p:tgtEl>
                        <p:sldTgt/>
                      </p:tgtEl>
                    </p:cond>
                  </p:endCondLst>
                </p:cTn>
                <p:tgtEl>
                  <p:spTgt spid="5"/>
                </p:tgtEl>
              </p:cMediaNode>
            </p:audio>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extLst>
    <p:ext uri="{E180D4A7-C9FB-4DFB-919C-405C955672EB}">
      <p14:showEvtLst xmlns:p14="http://schemas.microsoft.com/office/powerpoint/2010/main">
        <p14:playEvt time="13026" objId="4"/>
        <p14:triggerEvt type="onClick" time="13026" objId="4"/>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4043526"/>
          </a:xfrm>
        </p:spPr>
        <p:txBody>
          <a:bodyPr>
            <a:normAutofit fontScale="90000"/>
          </a:bodyPr>
          <a:lstStyle/>
          <a:p>
            <a:r>
              <a:rPr lang="en-US" dirty="0"/>
              <a:t>I'm </a:t>
            </a:r>
            <a:r>
              <a:rPr lang="en-US" dirty="0" err="1"/>
              <a:t>gonna</a:t>
            </a:r>
            <a:r>
              <a:rPr lang="en-US" dirty="0"/>
              <a:t> make a change</a:t>
            </a:r>
            <a:br>
              <a:rPr lang="en-US" dirty="0"/>
            </a:br>
            <a:r>
              <a:rPr lang="en-US" dirty="0"/>
              <a:t>For once in my life</a:t>
            </a:r>
            <a:br>
              <a:rPr lang="en-US" dirty="0"/>
            </a:br>
            <a:r>
              <a:rPr lang="en-US" dirty="0"/>
              <a:t>It's </a:t>
            </a:r>
            <a:r>
              <a:rPr lang="en-US" dirty="0" err="1"/>
              <a:t>gonna</a:t>
            </a:r>
            <a:r>
              <a:rPr lang="en-US" dirty="0"/>
              <a:t> feel real good</a:t>
            </a:r>
            <a:br>
              <a:rPr lang="en-US" dirty="0"/>
            </a:br>
            <a:r>
              <a:rPr lang="en-US" dirty="0" err="1"/>
              <a:t>Gonna</a:t>
            </a:r>
            <a:r>
              <a:rPr lang="en-US" dirty="0"/>
              <a:t> make a difference</a:t>
            </a:r>
            <a:br>
              <a:rPr lang="en-US" dirty="0"/>
            </a:br>
            <a:r>
              <a:rPr lang="en-US" dirty="0" err="1"/>
              <a:t>Gonna</a:t>
            </a:r>
            <a:r>
              <a:rPr lang="en-US" dirty="0"/>
              <a:t> make it right</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211736312"/>
      </p:ext>
    </p:extLst>
  </p:cSld>
  <p:clrMapOvr>
    <a:masterClrMapping/>
  </p:clrMapOvr>
  <mc:AlternateContent xmlns:mc="http://schemas.openxmlformats.org/markup-compatibility/2006">
    <mc:Choice xmlns:p14="http://schemas.microsoft.com/office/powerpoint/2010/main" Requires="p14">
      <p:transition spd="slow" p14:dur="2000" advTm="20340"/>
    </mc:Choice>
    <mc:Fallback>
      <p:transition spd="slow" advTm="20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2"/>
            <a:ext cx="12192000" cy="5023913"/>
          </a:xfrm>
        </p:spPr>
        <p:txBody>
          <a:bodyPr>
            <a:normAutofit fontScale="90000"/>
          </a:bodyPr>
          <a:lstStyle/>
          <a:p>
            <a:r>
              <a:rPr lang="en-US" dirty="0"/>
              <a:t>As I, turn up the collar on</a:t>
            </a:r>
            <a:br>
              <a:rPr lang="en-US" dirty="0"/>
            </a:br>
            <a:r>
              <a:rPr lang="en-US" dirty="0"/>
              <a:t>My favorite winter coat</a:t>
            </a:r>
            <a:br>
              <a:rPr lang="en-US" dirty="0"/>
            </a:br>
            <a:r>
              <a:rPr lang="en-US" dirty="0"/>
              <a:t>This wind is </a:t>
            </a:r>
            <a:r>
              <a:rPr lang="en-US" dirty="0" err="1"/>
              <a:t>blowin</a:t>
            </a:r>
            <a:r>
              <a:rPr lang="en-US" dirty="0"/>
              <a:t>' my mind</a:t>
            </a:r>
            <a:br>
              <a:rPr lang="en-US" dirty="0"/>
            </a:br>
            <a:r>
              <a:rPr lang="en-US" dirty="0"/>
              <a:t>I see the kids in the street</a:t>
            </a:r>
            <a:br>
              <a:rPr lang="en-US" dirty="0"/>
            </a:br>
            <a:r>
              <a:rPr lang="en-US" dirty="0"/>
              <a:t>With not enough to eat</a:t>
            </a:r>
            <a:br>
              <a:rPr lang="en-US" dirty="0"/>
            </a:br>
            <a:r>
              <a:rPr lang="en-US" dirty="0"/>
              <a:t>Who am I, to be blind pretending not to see their needs?</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959225139"/>
      </p:ext>
    </p:extLst>
  </p:cSld>
  <p:clrMapOvr>
    <a:masterClrMapping/>
  </p:clrMapOvr>
  <mc:AlternateContent xmlns:mc="http://schemas.openxmlformats.org/markup-compatibility/2006">
    <mc:Choice xmlns:p14="http://schemas.microsoft.com/office/powerpoint/2010/main" Requires="p14">
      <p:transition spd="slow" p14:dur="2000" advTm="21901"/>
    </mc:Choice>
    <mc:Fallback>
      <p:transition spd="slow" advTm="219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2"/>
            <a:ext cx="12192000" cy="4844805"/>
          </a:xfrm>
        </p:spPr>
        <p:txBody>
          <a:bodyPr>
            <a:normAutofit fontScale="90000"/>
          </a:bodyPr>
          <a:lstStyle/>
          <a:p>
            <a:r>
              <a:rPr lang="en-US" dirty="0"/>
              <a:t>A summer's disregard</a:t>
            </a:r>
            <a:br>
              <a:rPr lang="en-US" dirty="0"/>
            </a:br>
            <a:r>
              <a:rPr lang="en-US" dirty="0"/>
              <a:t>A broken bottle top</a:t>
            </a:r>
            <a:br>
              <a:rPr lang="en-US" dirty="0"/>
            </a:br>
            <a:r>
              <a:rPr lang="en-US" dirty="0"/>
              <a:t>And a one man's soul</a:t>
            </a:r>
            <a:br>
              <a:rPr lang="en-US" dirty="0"/>
            </a:br>
            <a:r>
              <a:rPr lang="en-US" dirty="0"/>
              <a:t>They follow each other on the wind </a:t>
            </a:r>
            <a:r>
              <a:rPr lang="en-US" dirty="0" err="1"/>
              <a:t>ya</a:t>
            </a:r>
            <a:r>
              <a:rPr lang="en-US" dirty="0"/>
              <a:t> know</a:t>
            </a:r>
            <a:br>
              <a:rPr lang="en-US" dirty="0"/>
            </a:br>
            <a:r>
              <a:rPr lang="en-US" dirty="0" err="1"/>
              <a:t>'Cause</a:t>
            </a:r>
            <a:r>
              <a:rPr lang="en-US" dirty="0"/>
              <a:t> they got nowhere to go</a:t>
            </a:r>
            <a:br>
              <a:rPr lang="en-US" dirty="0"/>
            </a:br>
            <a:r>
              <a:rPr lang="en-US" dirty="0"/>
              <a:t>That's why I want you to know</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458496763"/>
      </p:ext>
    </p:extLst>
  </p:cSld>
  <p:clrMapOvr>
    <a:masterClrMapping/>
  </p:clrMapOvr>
  <mc:AlternateContent xmlns:mc="http://schemas.openxmlformats.org/markup-compatibility/2006">
    <mc:Choice xmlns:p14="http://schemas.microsoft.com/office/powerpoint/2010/main" Requires="p14">
      <p:transition spd="slow" p14:dur="2000" advTm="19478"/>
    </mc:Choice>
    <mc:Fallback>
      <p:transition spd="slow" advTm="194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2000" cy="4769390"/>
          </a:xfrm>
        </p:spPr>
        <p:txBody>
          <a:bodyPr>
            <a:normAutofit fontScale="90000"/>
          </a:bodyPr>
          <a:lstStyle/>
          <a:p>
            <a:r>
              <a:rPr lang="en-US"/>
              <a:t>I'm starting with the man in the mirror</a:t>
            </a:r>
            <a:br>
              <a:rPr lang="en-US"/>
            </a:br>
            <a:r>
              <a:rPr lang="en-US"/>
              <a:t>I'm asking him to change his ways</a:t>
            </a:r>
            <a:br>
              <a:rPr lang="en-US"/>
            </a:br>
            <a:r>
              <a:rPr lang="en-US"/>
              <a:t>And no message could've been any clearer</a:t>
            </a:r>
            <a:br>
              <a:rPr lang="en-US"/>
            </a:br>
            <a:r>
              <a:rPr lang="en-US"/>
              <a:t>If you </a:t>
            </a:r>
            <a:r>
              <a:rPr lang="en-US" dirty="0" err="1"/>
              <a:t>wanna</a:t>
            </a:r>
            <a:r>
              <a:rPr lang="en-US" dirty="0"/>
              <a:t> make the world a better place</a:t>
            </a:r>
            <a:br>
              <a:rPr lang="en-US" dirty="0"/>
            </a:br>
            <a:r>
              <a:rPr lang="en-US" dirty="0"/>
              <a:t>Take a look at yourself and then make a change</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532711596"/>
      </p:ext>
    </p:extLst>
  </p:cSld>
  <p:clrMapOvr>
    <a:masterClrMapping/>
  </p:clrMapOvr>
  <mc:AlternateContent xmlns:mc="http://schemas.openxmlformats.org/markup-compatibility/2006">
    <mc:Choice xmlns:p14="http://schemas.microsoft.com/office/powerpoint/2010/main" Requires="p14">
      <p:transition spd="slow" p14:dur="2000" advTm="20887"/>
    </mc:Choice>
    <mc:Fallback>
      <p:transition spd="slow" advTm="208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2"/>
            <a:ext cx="12192000" cy="4505439"/>
          </a:xfrm>
        </p:spPr>
        <p:txBody>
          <a:bodyPr>
            <a:normAutofit fontScale="90000"/>
          </a:bodyPr>
          <a:lstStyle/>
          <a:p>
            <a:r>
              <a:rPr lang="en-US"/>
              <a:t>I've been a victim of a selfish kind of love</a:t>
            </a:r>
            <a:br>
              <a:rPr lang="en-US"/>
            </a:br>
            <a:r>
              <a:rPr lang="en-US"/>
              <a:t>It's time that I realize</a:t>
            </a:r>
            <a:br>
              <a:rPr lang="en-US"/>
            </a:br>
            <a:r>
              <a:rPr lang="en-US"/>
              <a:t>That there are some with no home</a:t>
            </a:r>
            <a:br>
              <a:rPr lang="en-US"/>
            </a:br>
            <a:r>
              <a:rPr lang="en-US"/>
              <a:t>Not a nickel to loan</a:t>
            </a:r>
            <a:br>
              <a:rPr lang="en-US"/>
            </a:br>
            <a:r>
              <a:rPr lang="en-US"/>
              <a:t>Could it be really me pretending that they're not alone?</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559839442"/>
      </p:ext>
    </p:extLst>
  </p:cSld>
  <p:clrMapOvr>
    <a:masterClrMapping/>
  </p:clrMapOvr>
  <mc:AlternateContent xmlns:mc="http://schemas.openxmlformats.org/markup-compatibility/2006">
    <mc:Choice xmlns:p14="http://schemas.microsoft.com/office/powerpoint/2010/main" Requires="p14">
      <p:transition spd="slow" p14:dur="2000" advTm="26021"/>
    </mc:Choice>
    <mc:Fallback>
      <p:transition spd="slow" advTm="260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2000" cy="4543146"/>
          </a:xfrm>
        </p:spPr>
        <p:txBody>
          <a:bodyPr>
            <a:normAutofit fontScale="90000"/>
          </a:bodyPr>
          <a:lstStyle/>
          <a:p>
            <a:r>
              <a:rPr lang="en-US" dirty="0"/>
              <a:t>A willow deeply scarred</a:t>
            </a:r>
            <a:br>
              <a:rPr lang="en-US" dirty="0"/>
            </a:br>
            <a:r>
              <a:rPr lang="en-US" dirty="0"/>
              <a:t>Somebody's broken heart</a:t>
            </a:r>
            <a:br>
              <a:rPr lang="en-US" dirty="0"/>
            </a:br>
            <a:r>
              <a:rPr lang="en-US" dirty="0"/>
              <a:t>And a washed out dream</a:t>
            </a:r>
            <a:br>
              <a:rPr lang="en-US" dirty="0"/>
            </a:br>
            <a:r>
              <a:rPr lang="en-US" dirty="0"/>
              <a:t>They follow the pattern of the wind, </a:t>
            </a:r>
            <a:r>
              <a:rPr lang="en-US" dirty="0" err="1"/>
              <a:t>ya</a:t>
            </a:r>
            <a:r>
              <a:rPr lang="en-US" dirty="0"/>
              <a:t> see</a:t>
            </a:r>
            <a:br>
              <a:rPr lang="en-US" dirty="0"/>
            </a:br>
            <a:r>
              <a:rPr lang="en-US" dirty="0" err="1"/>
              <a:t>'Cause</a:t>
            </a:r>
            <a:r>
              <a:rPr lang="en-US" dirty="0"/>
              <a:t> they got no place to be</a:t>
            </a:r>
            <a:br>
              <a:rPr lang="en-US" dirty="0"/>
            </a:br>
            <a:r>
              <a:rPr lang="en-US" dirty="0"/>
              <a:t>That's why I'm starting with me</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591107012"/>
      </p:ext>
    </p:extLst>
  </p:cSld>
  <p:clrMapOvr>
    <a:masterClrMapping/>
  </p:clrMapOvr>
  <mc:AlternateContent xmlns:mc="http://schemas.openxmlformats.org/markup-compatibility/2006">
    <mc:Choice xmlns:p14="http://schemas.microsoft.com/office/powerpoint/2010/main" Requires="p14">
      <p:transition spd="slow" p14:dur="2000" advTm="19654"/>
    </mc:Choice>
    <mc:Fallback>
      <p:transition spd="slow" advTm="196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2000" cy="5240730"/>
          </a:xfrm>
        </p:spPr>
        <p:txBody>
          <a:bodyPr>
            <a:normAutofit fontScale="90000"/>
          </a:bodyPr>
          <a:lstStyle/>
          <a:p>
            <a:r>
              <a:rPr lang="en-US" dirty="0"/>
              <a:t>I'm starting with the man in the mirror</a:t>
            </a:r>
            <a:br>
              <a:rPr lang="en-US" dirty="0"/>
            </a:br>
            <a:r>
              <a:rPr lang="en-US" dirty="0"/>
              <a:t>I'm asking him to change his ways</a:t>
            </a:r>
            <a:br>
              <a:rPr lang="en-US" dirty="0"/>
            </a:br>
            <a:r>
              <a:rPr lang="en-US" dirty="0"/>
              <a:t>And no message could've been any clearer</a:t>
            </a:r>
            <a:br>
              <a:rPr lang="en-US" dirty="0"/>
            </a:br>
            <a:r>
              <a:rPr lang="en-US" dirty="0"/>
              <a:t>If you </a:t>
            </a:r>
            <a:r>
              <a:rPr lang="en-US" dirty="0" err="1"/>
              <a:t>wanna</a:t>
            </a:r>
            <a:r>
              <a:rPr lang="en-US" dirty="0"/>
              <a:t> make the world a better place</a:t>
            </a:r>
            <a:br>
              <a:rPr lang="en-US" dirty="0"/>
            </a:br>
            <a:r>
              <a:rPr lang="en-US" dirty="0"/>
              <a:t>Take a look at yourself and then make a change</a:t>
            </a:r>
            <a:br>
              <a:rPr lang="en-US" dirty="0"/>
            </a:b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620082136"/>
      </p:ext>
    </p:extLst>
  </p:cSld>
  <p:clrMapOvr>
    <a:masterClrMapping/>
  </p:clrMapOvr>
  <mc:AlternateContent xmlns:mc="http://schemas.openxmlformats.org/markup-compatibility/2006">
    <mc:Choice xmlns:p14="http://schemas.microsoft.com/office/powerpoint/2010/main" Requires="p14">
      <p:transition spd="slow" p14:dur="2000" advTm="19604"/>
    </mc:Choice>
    <mc:Fallback>
      <p:transition spd="slow" advTm="196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2000" cy="4552574"/>
          </a:xfrm>
        </p:spPr>
        <p:txBody>
          <a:bodyPr>
            <a:normAutofit fontScale="90000"/>
          </a:bodyPr>
          <a:lstStyle/>
          <a:p>
            <a:r>
              <a:rPr lang="en-US" dirty="0"/>
              <a:t>I'm starting with the man in the mirror</a:t>
            </a:r>
            <a:br>
              <a:rPr lang="en-US" dirty="0"/>
            </a:br>
            <a:r>
              <a:rPr lang="en-US" dirty="0"/>
              <a:t>I'm asking him to change his ways </a:t>
            </a:r>
            <a:br>
              <a:rPr lang="en-US" dirty="0"/>
            </a:br>
            <a:r>
              <a:rPr lang="en-US" dirty="0"/>
              <a:t>And no message could've been any clearer</a:t>
            </a:r>
            <a:br>
              <a:rPr lang="en-US" dirty="0"/>
            </a:br>
            <a:r>
              <a:rPr lang="en-US" dirty="0"/>
              <a:t>If you </a:t>
            </a:r>
            <a:r>
              <a:rPr lang="en-US" dirty="0" err="1"/>
              <a:t>wanna</a:t>
            </a:r>
            <a:r>
              <a:rPr lang="en-US" dirty="0"/>
              <a:t> make the world a better place</a:t>
            </a:r>
            <a:br>
              <a:rPr lang="en-US" dirty="0"/>
            </a:br>
            <a:r>
              <a:rPr lang="en-US" dirty="0"/>
              <a:t>Take a look at yourself and then make that</a:t>
            </a:r>
            <a:br>
              <a:rPr lang="en-US" dirty="0"/>
            </a:br>
            <a:r>
              <a:rPr lang="en-US" dirty="0" smtClean="0"/>
              <a:t>CHANGE</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306019444"/>
      </p:ext>
    </p:extLst>
  </p:cSld>
  <p:clrMapOvr>
    <a:masterClrMapping/>
  </p:clrMapOvr>
  <mc:AlternateContent xmlns:mc="http://schemas.openxmlformats.org/markup-compatibility/2006">
    <mc:Choice xmlns:p14="http://schemas.microsoft.com/office/powerpoint/2010/main" Requires="p14">
      <p:transition spd="slow" p14:dur="2000" advTm="19398"/>
    </mc:Choice>
    <mc:Fallback>
      <p:transition spd="slow" advTm="193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2"/>
            <a:ext cx="12192000" cy="5372706"/>
          </a:xfrm>
        </p:spPr>
        <p:txBody>
          <a:bodyPr>
            <a:normAutofit fontScale="90000"/>
          </a:bodyPr>
          <a:lstStyle/>
          <a:p>
            <a:r>
              <a:rPr lang="en-US" dirty="0"/>
              <a:t>I'm starting with the man in the mirror, </a:t>
            </a:r>
            <a:r>
              <a:rPr lang="en-US" dirty="0" smtClean="0"/>
              <a:t/>
            </a:r>
            <a:br>
              <a:rPr lang="en-US" dirty="0" smtClean="0"/>
            </a:br>
            <a:r>
              <a:rPr lang="en-US" dirty="0" smtClean="0"/>
              <a:t>oh </a:t>
            </a:r>
            <a:r>
              <a:rPr lang="en-US" dirty="0"/>
              <a:t>yeah</a:t>
            </a:r>
            <a:br>
              <a:rPr lang="en-US" dirty="0"/>
            </a:br>
            <a:r>
              <a:rPr lang="en-US" dirty="0"/>
              <a:t>I'm asking him to change his ways </a:t>
            </a:r>
            <a:r>
              <a:rPr lang="en-US" dirty="0" smtClean="0"/>
              <a:t/>
            </a:r>
            <a:br>
              <a:rPr lang="en-US" dirty="0" smtClean="0"/>
            </a:br>
            <a:r>
              <a:rPr lang="en-US" dirty="0" smtClean="0"/>
              <a:t>better </a:t>
            </a:r>
            <a:r>
              <a:rPr lang="en-US" dirty="0"/>
              <a:t>change</a:t>
            </a:r>
            <a:br>
              <a:rPr lang="en-US" dirty="0"/>
            </a:br>
            <a:r>
              <a:rPr lang="en-US" dirty="0"/>
              <a:t>No message could've been any clearer</a:t>
            </a:r>
            <a:br>
              <a:rPr lang="en-US" dirty="0"/>
            </a:br>
            <a:r>
              <a:rPr lang="en-US" dirty="0"/>
              <a:t>If you </a:t>
            </a:r>
            <a:r>
              <a:rPr lang="en-US" dirty="0" err="1"/>
              <a:t>wanna</a:t>
            </a:r>
            <a:r>
              <a:rPr lang="en-US" dirty="0"/>
              <a:t> make the world a better place</a:t>
            </a:r>
            <a:br>
              <a:rPr lang="en-US" dirty="0"/>
            </a:br>
            <a:r>
              <a:rPr lang="en-US" dirty="0"/>
              <a:t>Take a look at yourself and then make the change</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70923056"/>
      </p:ext>
    </p:extLst>
  </p:cSld>
  <p:clrMapOvr>
    <a:masterClrMapping/>
  </p:clrMapOvr>
  <mc:AlternateContent xmlns:mc="http://schemas.openxmlformats.org/markup-compatibility/2006">
    <mc:Choice xmlns:p14="http://schemas.microsoft.com/office/powerpoint/2010/main" Requires="p14">
      <p:transition spd="slow" p14:dur="2000" advTm="18331"/>
    </mc:Choice>
    <mc:Fallback>
      <p:transition spd="slow" advTm="183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2000" cy="3581612"/>
          </a:xfrm>
        </p:spPr>
        <p:txBody>
          <a:bodyPr>
            <a:normAutofit/>
          </a:bodyPr>
          <a:lstStyle/>
          <a:p>
            <a:r>
              <a:rPr lang="en-US" dirty="0"/>
              <a:t>you </a:t>
            </a:r>
            <a:r>
              <a:rPr lang="en-US" dirty="0" err="1"/>
              <a:t>gotta</a:t>
            </a:r>
            <a:r>
              <a:rPr lang="en-US" dirty="0"/>
              <a:t> get it right, </a:t>
            </a:r>
            <a:r>
              <a:rPr lang="en-US" dirty="0" smtClean="0"/>
              <a:t/>
            </a:r>
            <a:br>
              <a:rPr lang="en-US" dirty="0" smtClean="0"/>
            </a:br>
            <a:r>
              <a:rPr lang="en-US" dirty="0" smtClean="0"/>
              <a:t>while </a:t>
            </a:r>
            <a:r>
              <a:rPr lang="en-US" dirty="0" err="1"/>
              <a:t>ya</a:t>
            </a:r>
            <a:r>
              <a:rPr lang="en-US" dirty="0"/>
              <a:t> got the time, </a:t>
            </a:r>
            <a:r>
              <a:rPr lang="en-US" dirty="0" smtClean="0"/>
              <a:t/>
            </a:r>
            <a:br>
              <a:rPr lang="en-US" dirty="0" smtClean="0"/>
            </a:br>
            <a:r>
              <a:rPr lang="en-US" dirty="0" smtClean="0"/>
              <a:t>when </a:t>
            </a:r>
            <a:r>
              <a:rPr lang="en-US" dirty="0"/>
              <a:t>you close your eyes, </a:t>
            </a:r>
            <a:r>
              <a:rPr lang="en-US" dirty="0" smtClean="0"/>
              <a:t/>
            </a:r>
            <a:br>
              <a:rPr lang="en-US" dirty="0" smtClean="0"/>
            </a:br>
            <a:r>
              <a:rPr lang="en-US" dirty="0" smtClean="0"/>
              <a:t>cause </a:t>
            </a:r>
            <a:r>
              <a:rPr lang="en-US" dirty="0" err="1"/>
              <a:t>ya</a:t>
            </a:r>
            <a:r>
              <a:rPr lang="en-US" dirty="0"/>
              <a:t> close your mind</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915809135"/>
      </p:ext>
    </p:extLst>
  </p:cSld>
  <p:clrMapOvr>
    <a:masterClrMapping/>
  </p:clrMapOvr>
  <mc:AlternateContent xmlns:mc="http://schemas.openxmlformats.org/markup-compatibility/2006">
    <mc:Choice xmlns:p14="http://schemas.microsoft.com/office/powerpoint/2010/main" Requires="p14">
      <p:transition spd="slow" p14:dur="2000" advTm="5093"/>
    </mc:Choice>
    <mc:Fallback>
      <p:transition spd="slow" advTm="5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2"/>
            <a:ext cx="12192000" cy="4863659"/>
          </a:xfrm>
        </p:spPr>
        <p:txBody>
          <a:bodyPr>
            <a:normAutofit fontScale="90000"/>
          </a:bodyPr>
          <a:lstStyle/>
          <a:p>
            <a:r>
              <a:rPr lang="en-US" dirty="0"/>
              <a:t>With the man in the mirror, oh yeah</a:t>
            </a:r>
            <a:br>
              <a:rPr lang="en-US" dirty="0"/>
            </a:br>
            <a:r>
              <a:rPr lang="en-US" dirty="0"/>
              <a:t>I'm asking him to change his ways (better change)</a:t>
            </a:r>
            <a:br>
              <a:rPr lang="en-US" dirty="0"/>
            </a:br>
            <a:r>
              <a:rPr lang="en-US" dirty="0"/>
              <a:t>No message could've been any clearer</a:t>
            </a:r>
            <a:br>
              <a:rPr lang="en-US" dirty="0"/>
            </a:br>
            <a:r>
              <a:rPr lang="en-US" dirty="0"/>
              <a:t>If you </a:t>
            </a:r>
            <a:r>
              <a:rPr lang="en-US" dirty="0" err="1"/>
              <a:t>wanna</a:t>
            </a:r>
            <a:r>
              <a:rPr lang="en-US" dirty="0"/>
              <a:t> make the world a better place</a:t>
            </a:r>
            <a:br>
              <a:rPr lang="en-US" dirty="0"/>
            </a:br>
            <a:r>
              <a:rPr lang="en-US" dirty="0"/>
              <a:t>Take a look at yourself and then make a change</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904084208"/>
      </p:ext>
    </p:extLst>
  </p:cSld>
  <p:clrMapOvr>
    <a:masterClrMapping/>
  </p:clrMapOvr>
  <mc:AlternateContent xmlns:mc="http://schemas.openxmlformats.org/markup-compatibility/2006">
    <mc:Choice xmlns:p14="http://schemas.microsoft.com/office/powerpoint/2010/main" Requires="p14">
      <p:transition spd="slow" p14:dur="2000" advTm="18421"/>
    </mc:Choice>
    <mc:Fallback>
      <p:transition spd="slow" advTm="18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Nah </a:t>
            </a:r>
            <a:r>
              <a:rPr lang="en-US" dirty="0" err="1"/>
              <a:t>na</a:t>
            </a:r>
            <a:r>
              <a:rPr lang="en-US" dirty="0"/>
              <a:t> nah, nah </a:t>
            </a:r>
            <a:r>
              <a:rPr lang="en-US" dirty="0" err="1"/>
              <a:t>na</a:t>
            </a:r>
            <a:r>
              <a:rPr lang="en-US" dirty="0"/>
              <a:t> nah…</a:t>
            </a:r>
            <a:br>
              <a:rPr lang="en-US" dirty="0"/>
            </a:br>
            <a:r>
              <a:rPr lang="en-US" dirty="0"/>
              <a:t>Oh yeah</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83449130"/>
      </p:ext>
    </p:extLst>
  </p:cSld>
  <p:clrMapOvr>
    <a:masterClrMapping/>
  </p:clrMapOvr>
  <mc:AlternateContent xmlns:mc="http://schemas.openxmlformats.org/markup-compatibility/2006">
    <mc:Choice xmlns:p14="http://schemas.microsoft.com/office/powerpoint/2010/main" Requires="p14">
      <p:transition spd="slow" p14:dur="2000" advTm="10953"/>
    </mc:Choice>
    <mc:Fallback>
      <p:transition spd="slow" advTm="10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2000" cy="4703402"/>
          </a:xfrm>
        </p:spPr>
        <p:txBody>
          <a:bodyPr>
            <a:normAutofit fontScale="90000"/>
          </a:bodyPr>
          <a:lstStyle/>
          <a:p>
            <a:r>
              <a:rPr lang="en-US" dirty="0"/>
              <a:t>I'm </a:t>
            </a:r>
            <a:r>
              <a:rPr lang="en-US" dirty="0" err="1"/>
              <a:t>gonna</a:t>
            </a:r>
            <a:r>
              <a:rPr lang="en-US" dirty="0"/>
              <a:t> make a change</a:t>
            </a:r>
            <a:br>
              <a:rPr lang="en-US" dirty="0"/>
            </a:br>
            <a:r>
              <a:rPr lang="en-US" dirty="0"/>
              <a:t>It's </a:t>
            </a:r>
            <a:r>
              <a:rPr lang="en-US" dirty="0" err="1"/>
              <a:t>gonna</a:t>
            </a:r>
            <a:r>
              <a:rPr lang="en-US" dirty="0"/>
              <a:t> feel real good</a:t>
            </a:r>
            <a:br>
              <a:rPr lang="en-US" dirty="0"/>
            </a:br>
            <a:r>
              <a:rPr lang="en-US" dirty="0"/>
              <a:t>Come on (change)</a:t>
            </a:r>
            <a:br>
              <a:rPr lang="en-US" dirty="0"/>
            </a:br>
            <a:r>
              <a:rPr lang="en-US" dirty="0"/>
              <a:t>Just lift yourself</a:t>
            </a:r>
            <a:br>
              <a:rPr lang="en-US" dirty="0"/>
            </a:br>
            <a:r>
              <a:rPr lang="en-US" dirty="0"/>
              <a:t>You know</a:t>
            </a:r>
            <a:br>
              <a:rPr lang="en-US" dirty="0"/>
            </a:br>
            <a:r>
              <a:rPr lang="en-US" dirty="0"/>
              <a:t>You've got to stop it</a:t>
            </a:r>
            <a:br>
              <a:rPr lang="en-US" dirty="0"/>
            </a:br>
            <a:r>
              <a:rPr lang="en-US" dirty="0"/>
              <a:t>Yourself (yeah)</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163802191"/>
      </p:ext>
    </p:extLst>
  </p:cSld>
  <p:clrMapOvr>
    <a:masterClrMapping/>
  </p:clrMapOvr>
  <mc:AlternateContent xmlns:mc="http://schemas.openxmlformats.org/markup-compatibility/2006">
    <mc:Choice xmlns:p14="http://schemas.microsoft.com/office/powerpoint/2010/main" Requires="p14">
      <p:transition spd="slow" p14:dur="2000" advTm="23955"/>
    </mc:Choice>
    <mc:Fallback>
      <p:transition spd="slow" advTm="239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2"/>
            <a:ext cx="12192000" cy="5419839"/>
          </a:xfrm>
        </p:spPr>
        <p:txBody>
          <a:bodyPr>
            <a:normAutofit fontScale="90000"/>
          </a:bodyPr>
          <a:lstStyle/>
          <a:p>
            <a:r>
              <a:rPr lang="en-US" dirty="0"/>
              <a:t>Make that change</a:t>
            </a:r>
            <a:br>
              <a:rPr lang="en-US" dirty="0"/>
            </a:br>
            <a:r>
              <a:rPr lang="en-US" dirty="0"/>
              <a:t>I've got to make that change today</a:t>
            </a:r>
            <a:br>
              <a:rPr lang="en-US" dirty="0"/>
            </a:br>
            <a:r>
              <a:rPr lang="en-US" dirty="0"/>
              <a:t>Man in the mirror </a:t>
            </a:r>
            <a:br>
              <a:rPr lang="en-US" dirty="0"/>
            </a:br>
            <a:r>
              <a:rPr lang="en-US" dirty="0"/>
              <a:t>you got to</a:t>
            </a:r>
            <a:br>
              <a:rPr lang="en-US" dirty="0"/>
            </a:br>
            <a:r>
              <a:rPr lang="en-US" dirty="0"/>
              <a:t>You got to not let yourself brother</a:t>
            </a:r>
            <a:br>
              <a:rPr lang="en-US" dirty="0"/>
            </a:br>
            <a:r>
              <a:rPr lang="en-US" dirty="0"/>
              <a:t>Yeah, you </a:t>
            </a:r>
            <a:r>
              <a:rPr lang="en-US" dirty="0" err="1"/>
              <a:t>gotta</a:t>
            </a:r>
            <a:r>
              <a:rPr lang="en-US" dirty="0"/>
              <a:t/>
            </a:r>
            <a:br>
              <a:rPr lang="en-US" dirty="0"/>
            </a:br>
            <a:r>
              <a:rPr lang="en-US" dirty="0"/>
              <a:t>Make that change, I've got to make that change, that change, man in the mirror</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519643656"/>
      </p:ext>
    </p:extLst>
  </p:cSld>
  <p:clrMapOvr>
    <a:masterClrMapping/>
  </p:clrMapOvr>
  <mc:AlternateContent xmlns:mc="http://schemas.openxmlformats.org/markup-compatibility/2006">
    <mc:Choice xmlns:p14="http://schemas.microsoft.com/office/powerpoint/2010/main" Requires="p14">
      <p:transition spd="slow" p14:dur="2000" advTm="20922"/>
    </mc:Choice>
    <mc:Fallback>
      <p:transition spd="slow" advTm="209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3996392"/>
          </a:xfrm>
        </p:spPr>
        <p:txBody>
          <a:bodyPr>
            <a:normAutofit fontScale="90000"/>
          </a:bodyPr>
          <a:lstStyle/>
          <a:p>
            <a:r>
              <a:rPr lang="en-US" dirty="0"/>
              <a:t>You love it</a:t>
            </a:r>
            <a:br>
              <a:rPr lang="en-US" dirty="0"/>
            </a:br>
            <a:r>
              <a:rPr lang="en-US" dirty="0"/>
              <a:t>You love it</a:t>
            </a:r>
            <a:br>
              <a:rPr lang="en-US" dirty="0"/>
            </a:br>
            <a:r>
              <a:rPr lang="en-US" dirty="0"/>
              <a:t>You love it</a:t>
            </a:r>
            <a:br>
              <a:rPr lang="en-US" dirty="0"/>
            </a:br>
            <a:r>
              <a:rPr lang="en-US" dirty="0"/>
              <a:t>You love it</a:t>
            </a:r>
            <a:br>
              <a:rPr lang="en-US" dirty="0"/>
            </a:br>
            <a:r>
              <a:rPr lang="en-US" dirty="0"/>
              <a:t>Change</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114479188"/>
      </p:ext>
    </p:extLst>
  </p:cSld>
  <p:clrMapOvr>
    <a:masterClrMapping/>
  </p:clrMapOvr>
  <mc:AlternateContent xmlns:mc="http://schemas.openxmlformats.org/markup-compatibility/2006">
    <mc:Choice xmlns:p14="http://schemas.microsoft.com/office/powerpoint/2010/main" Requires="p14">
      <p:transition spd="slow" p14:dur="2000" advTm="12505"/>
    </mc:Choice>
    <mc:Fallback>
      <p:transition spd="slow" advTm="125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2000" cy="5269010"/>
          </a:xfrm>
        </p:spPr>
        <p:txBody>
          <a:bodyPr>
            <a:normAutofit fontScale="90000"/>
          </a:bodyPr>
          <a:lstStyle/>
          <a:p>
            <a:r>
              <a:rPr lang="en-US" dirty="0" smtClean="0"/>
              <a:t>Remember…</a:t>
            </a:r>
            <a:br>
              <a:rPr lang="en-US" dirty="0" smtClean="0"/>
            </a:br>
            <a:r>
              <a:rPr lang="en-US" dirty="0" smtClean="0"/>
              <a:t>change starts with you,</a:t>
            </a:r>
            <a:br>
              <a:rPr lang="en-US" dirty="0" smtClean="0"/>
            </a:br>
            <a:r>
              <a:rPr lang="en-US" dirty="0" smtClean="0"/>
              <a:t>whether it is a personal thing or a social change or a world wide need.</a:t>
            </a:r>
            <a:br>
              <a:rPr lang="en-US" dirty="0" smtClean="0"/>
            </a:br>
            <a:r>
              <a:rPr lang="en-US" dirty="0" smtClean="0"/>
              <a:t/>
            </a:r>
            <a:br>
              <a:rPr lang="en-US" dirty="0" smtClean="0"/>
            </a:br>
            <a:r>
              <a:rPr lang="en-US" dirty="0" smtClean="0"/>
              <a:t>It. Starts. With. You.</a:t>
            </a:r>
            <a:br>
              <a:rPr lang="en-US" dirty="0" smtClean="0"/>
            </a:br>
            <a:r>
              <a:rPr lang="en-US" dirty="0" smtClean="0"/>
              <a:t>Go out and make the world a better place for all of us…please</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750232313"/>
      </p:ext>
    </p:extLst>
  </p:cSld>
  <p:clrMapOvr>
    <a:masterClrMapping/>
  </p:clrMapOvr>
  <mc:AlternateContent xmlns:mc="http://schemas.openxmlformats.org/markup-compatibility/2006">
    <mc:Choice xmlns:p14="http://schemas.microsoft.com/office/powerpoint/2010/main" Requires="p14">
      <p:transition spd="slow" p14:dur="2000" advTm="18337"/>
    </mc:Choice>
    <mc:Fallback>
      <p:transition spd="slow" advTm="183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83B60FFC108C4F94EE92594FCA7A10" ma:contentTypeVersion="20" ma:contentTypeDescription="Create a new document." ma:contentTypeScope="" ma:versionID="f29f71fe58f6e826e915a04e795eb4c7">
  <xsd:schema xmlns:xsd="http://www.w3.org/2001/XMLSchema" xmlns:xs="http://www.w3.org/2001/XMLSchema" xmlns:p="http://schemas.microsoft.com/office/2006/metadata/properties" xmlns:ns3="662a4721-30d5-4eb7-95fe-6bd57bededc5" xmlns:ns4="6b220091-9233-412d-b6a0-f876290d8a8a" targetNamespace="http://schemas.microsoft.com/office/2006/metadata/properties" ma:root="true" ma:fieldsID="942a63c4068b95da4a0bd8662f26b702" ns3:_="" ns4:_="">
    <xsd:import namespace="662a4721-30d5-4eb7-95fe-6bd57bededc5"/>
    <xsd:import namespace="6b220091-9233-412d-b6a0-f876290d8a8a"/>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2a4721-30d5-4eb7-95fe-6bd57bededc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6b220091-9233-412d-b6a0-f876290d8a8a"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_activity" ma:index="24" nillable="true" ma:displayName="_activity" ma:hidden="true" ma:internalName="_activity">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ystemTags" ma:index="26" nillable="true" ma:displayName="MediaServiceSystemTags" ma:hidden="true" ma:internalName="MediaServiceSystemTags"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b220091-9233-412d-b6a0-f876290d8a8a" xsi:nil="true"/>
  </documentManagement>
</p:properties>
</file>

<file path=customXml/itemProps1.xml><?xml version="1.0" encoding="utf-8"?>
<ds:datastoreItem xmlns:ds="http://schemas.openxmlformats.org/officeDocument/2006/customXml" ds:itemID="{FCDB49BB-1118-4652-B5E1-3BBFAB2508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2a4721-30d5-4eb7-95fe-6bd57bededc5"/>
    <ds:schemaRef ds:uri="6b220091-9233-412d-b6a0-f876290d8a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8FF654-DF9C-4112-9AAD-EE920C03E72F}">
  <ds:schemaRefs>
    <ds:schemaRef ds:uri="http://schemas.microsoft.com/sharepoint/v3/contenttype/forms"/>
  </ds:schemaRefs>
</ds:datastoreItem>
</file>

<file path=customXml/itemProps3.xml><?xml version="1.0" encoding="utf-8"?>
<ds:datastoreItem xmlns:ds="http://schemas.openxmlformats.org/officeDocument/2006/customXml" ds:itemID="{0D0BB796-1900-4542-918E-29AA0CDCFC86}">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662a4721-30d5-4eb7-95fe-6bd57bededc5"/>
    <ds:schemaRef ds:uri="http://purl.org/dc/terms/"/>
    <ds:schemaRef ds:uri="6b220091-9233-412d-b6a0-f876290d8a8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24</TotalTime>
  <Words>648</Words>
  <Application>Microsoft Office PowerPoint</Application>
  <PresentationFormat>Widescreen</PresentationFormat>
  <Paragraphs>19</Paragraphs>
  <Slides>17</Slides>
  <Notes>0</Notes>
  <HiddenSlides>0</HiddenSlides>
  <MMClips>19</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Man In The Mirror 5th grade promotion song Lyric learning slides</vt:lpstr>
      <vt:lpstr>I'm gonna make a change For once in my life It's gonna feel real good Gonna make a difference Gonna make it right</vt:lpstr>
      <vt:lpstr>As I, turn up the collar on My favorite winter coat This wind is blowin' my mind I see the kids in the street With not enough to eat Who am I, to be blind pretending not to see their needs?</vt:lpstr>
      <vt:lpstr>A summer's disregard A broken bottle top And a one man's soul They follow each other on the wind ya know 'Cause they got nowhere to go That's why I want you to know</vt:lpstr>
      <vt:lpstr>I'm starting with the man in the mirror I'm asking him to change his ways And no message could've been any clearer If you wanna make the world a better place Take a look at yourself and then make a change</vt:lpstr>
      <vt:lpstr>I've been a victim of a selfish kind of love It's time that I realize That there are some with no home Not a nickel to loan Could it be really me pretending that they're not alone?</vt:lpstr>
      <vt:lpstr>A willow deeply scarred Somebody's broken heart And a washed out dream They follow the pattern of the wind, ya see 'Cause they got no place to be That's why I'm starting with me</vt:lpstr>
      <vt:lpstr>I'm starting with the man in the mirror I'm asking him to change his ways And no message could've been any clearer If you wanna make the world a better place Take a look at yourself and then make a change </vt:lpstr>
      <vt:lpstr>I'm starting with the man in the mirror I'm asking him to change his ways  And no message could've been any clearer If you wanna make the world a better place Take a look at yourself and then make that CHANGE</vt:lpstr>
      <vt:lpstr>I'm starting with the man in the mirror,  oh yeah I'm asking him to change his ways  better change No message could've been any clearer If you wanna make the world a better place Take a look at yourself and then make the change</vt:lpstr>
      <vt:lpstr>you gotta get it right,  while ya got the time,  when you close your eyes,  cause ya close your mind</vt:lpstr>
      <vt:lpstr>With the man in the mirror, oh yeah I'm asking him to change his ways (better change) No message could've been any clearer If you wanna make the world a better place Take a look at yourself and then make a change</vt:lpstr>
      <vt:lpstr>Nah na nah, nah na nah… Oh yeah</vt:lpstr>
      <vt:lpstr>I'm gonna make a change It's gonna feel real good Come on (change) Just lift yourself You know You've got to stop it Yourself (yeah)</vt:lpstr>
      <vt:lpstr>Make that change I've got to make that change today Man in the mirror  you got to You got to not let yourself brother Yeah, you gotta Make that change, I've got to make that change, that change, man in the mirror</vt:lpstr>
      <vt:lpstr>You love it You love it You love it You love it Change</vt:lpstr>
      <vt:lpstr>Remember… change starts with you, whether it is a personal thing or a social change or a world wide need.  It. Starts. With. You. Go out and make the world a better place for all of us…please</vt:lpstr>
    </vt:vector>
  </TitlesOfParts>
  <Company>Sumter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 In The Mirror 5th grade promotion song Lyric learning slides</dc:title>
  <dc:creator>Christensen, David</dc:creator>
  <cp:lastModifiedBy>Christensen, David</cp:lastModifiedBy>
  <cp:revision>5</cp:revision>
  <dcterms:created xsi:type="dcterms:W3CDTF">2024-05-01T19:14:09Z</dcterms:created>
  <dcterms:modified xsi:type="dcterms:W3CDTF">2024-05-01T19:39:07Z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0x0101004F83B60FFC108C4F94EE92594FCA7A10</vt:lpwstr>
  </property>
</Properties>
</file>