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57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3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2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11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6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2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92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62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3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99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82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0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63F90-6A37-4CC7-AC22-B4DFDE23F8B2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762A7-9CF0-4522-AFA1-CAA2D6480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0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665480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If I could fly like a snowflake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If I could fly like a snowflake, </a:t>
            </a:r>
            <a:br>
              <a:rPr lang="en-US" dirty="0" smtClean="0"/>
            </a:br>
            <a:r>
              <a:rPr lang="en-US" dirty="0" smtClean="0"/>
              <a:t>I’d never, ever land.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I’d soar above all the </a:t>
            </a:r>
            <a:r>
              <a:rPr lang="en-US" smtClean="0"/>
              <a:t>oceans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and </a:t>
            </a:r>
            <a:r>
              <a:rPr lang="en-US" dirty="0" smtClean="0"/>
              <a:t>swoop across </a:t>
            </a:r>
            <a:r>
              <a:rPr lang="en-US" smtClean="0"/>
              <a:t>the sand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12 If I Could Fly Like A Snowflak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" y="2044700"/>
            <a:ext cx="609600" cy="609600"/>
          </a:xfrm>
          <a:prstGeom prst="rect">
            <a:avLst/>
          </a:prstGeom>
        </p:spPr>
      </p:pic>
      <p:pic>
        <p:nvPicPr>
          <p:cNvPr id="5" name="29 If I Could Fly Like A Snowflake I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68000" y="2044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7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71"/>
    </mc:Choice>
    <mc:Fallback xmlns="">
      <p:transition spd="slow" advTm="2237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1000"/>
            <a:ext cx="9144000" cy="4864099"/>
          </a:xfrm>
        </p:spPr>
        <p:txBody>
          <a:bodyPr>
            <a:normAutofit/>
          </a:bodyPr>
          <a:lstStyle/>
          <a:p>
            <a:r>
              <a:rPr lang="en-US" dirty="0" smtClean="0"/>
              <a:t>I would go</a:t>
            </a:r>
            <a:br>
              <a:rPr lang="en-US" dirty="0" smtClean="0"/>
            </a:br>
            <a:r>
              <a:rPr lang="en-US" dirty="0" smtClean="0"/>
              <a:t>up, up, up!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 would go</a:t>
            </a:r>
            <a:br>
              <a:rPr lang="en-US" dirty="0" smtClean="0"/>
            </a:br>
            <a:r>
              <a:rPr lang="en-US" dirty="0" smtClean="0"/>
              <a:t>down, down, down!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05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5"/>
    </mc:Choice>
    <mc:Fallback xmlns="">
      <p:transition spd="slow" advTm="782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246437"/>
          </a:xfrm>
        </p:spPr>
        <p:txBody>
          <a:bodyPr>
            <a:normAutofit/>
          </a:bodyPr>
          <a:lstStyle/>
          <a:p>
            <a:r>
              <a:rPr lang="en-US" dirty="0" smtClean="0"/>
              <a:t>I would go </a:t>
            </a:r>
            <a:br>
              <a:rPr lang="en-US" dirty="0" smtClean="0"/>
            </a:br>
            <a:r>
              <a:rPr lang="en-US" dirty="0" smtClean="0"/>
              <a:t>side to side</a:t>
            </a:r>
            <a:br>
              <a:rPr lang="en-US" dirty="0" smtClean="0"/>
            </a:br>
            <a:r>
              <a:rPr lang="en-US" dirty="0" smtClean="0"/>
              <a:t>and all around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4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98"/>
    </mc:Choice>
    <mc:Fallback xmlns="">
      <p:transition spd="slow" advTm="769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5359400"/>
          </a:xfrm>
        </p:spPr>
        <p:txBody>
          <a:bodyPr>
            <a:normAutofit/>
          </a:bodyPr>
          <a:lstStyle/>
          <a:p>
            <a:r>
              <a:rPr lang="en-US" dirty="0" smtClean="0"/>
              <a:t>If I could fly like a snowflake, I’d never, ever stop.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I’d zoom along in a valley and buzz a mountaintop.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93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00"/>
    </mc:Choice>
    <mc:Fallback xmlns="">
      <p:transition spd="slow" advTm="164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95300"/>
            <a:ext cx="9144000" cy="4686299"/>
          </a:xfrm>
        </p:spPr>
        <p:txBody>
          <a:bodyPr>
            <a:normAutofit/>
          </a:bodyPr>
          <a:lstStyle/>
          <a:p>
            <a:r>
              <a:rPr lang="en-US" dirty="0" smtClean="0"/>
              <a:t>I would go</a:t>
            </a:r>
            <a:br>
              <a:rPr lang="en-US" dirty="0" smtClean="0"/>
            </a:br>
            <a:r>
              <a:rPr lang="en-US" dirty="0" smtClean="0"/>
              <a:t>up, up, up!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 would go</a:t>
            </a:r>
            <a:br>
              <a:rPr lang="en-US" dirty="0" smtClean="0"/>
            </a:br>
            <a:r>
              <a:rPr lang="en-US" dirty="0" smtClean="0"/>
              <a:t>down, down, down!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4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99"/>
    </mc:Choice>
    <mc:Fallback xmlns="">
      <p:transition spd="slow" advTm="779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538537"/>
          </a:xfrm>
        </p:spPr>
        <p:txBody>
          <a:bodyPr>
            <a:normAutofit/>
          </a:bodyPr>
          <a:lstStyle/>
          <a:p>
            <a:r>
              <a:rPr lang="en-US" dirty="0" smtClean="0"/>
              <a:t>I would go </a:t>
            </a:r>
            <a:br>
              <a:rPr lang="en-US" dirty="0" smtClean="0"/>
            </a:br>
            <a:r>
              <a:rPr lang="en-US" dirty="0" smtClean="0"/>
              <a:t>side to side</a:t>
            </a:r>
            <a:br>
              <a:rPr lang="en-US" dirty="0" smtClean="0"/>
            </a:br>
            <a:r>
              <a:rPr lang="en-US" dirty="0" smtClean="0"/>
              <a:t>and all around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55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37"/>
    </mc:Choice>
    <mc:Fallback xmlns="">
      <p:transition spd="slow" advTm="7837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6700"/>
            <a:ext cx="91440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I would go</a:t>
            </a:r>
            <a:br>
              <a:rPr lang="en-US" dirty="0" smtClean="0"/>
            </a:br>
            <a:r>
              <a:rPr lang="en-US" dirty="0" smtClean="0"/>
              <a:t>up, up, up!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 would go</a:t>
            </a:r>
            <a:br>
              <a:rPr lang="en-US" dirty="0" smtClean="0"/>
            </a:br>
            <a:r>
              <a:rPr lang="en-US" dirty="0" smtClean="0"/>
              <a:t>down, down, down!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3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71"/>
    </mc:Choice>
    <mc:Fallback xmlns="">
      <p:transition spd="slow" advTm="807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20700"/>
            <a:ext cx="9144000" cy="4902200"/>
          </a:xfrm>
        </p:spPr>
        <p:txBody>
          <a:bodyPr>
            <a:normAutofit/>
          </a:bodyPr>
          <a:lstStyle/>
          <a:p>
            <a:r>
              <a:rPr lang="en-US" dirty="0" smtClean="0"/>
              <a:t>I would go </a:t>
            </a:r>
            <a:br>
              <a:rPr lang="en-US" dirty="0" smtClean="0"/>
            </a:br>
            <a:r>
              <a:rPr lang="en-US" dirty="0" smtClean="0"/>
              <a:t>side to side</a:t>
            </a:r>
            <a:br>
              <a:rPr lang="en-US" dirty="0" smtClean="0"/>
            </a:br>
            <a:r>
              <a:rPr lang="en-US" dirty="0" smtClean="0"/>
              <a:t>and all around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All around!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07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41"/>
    </mc:Choice>
    <mc:Fallback xmlns="">
      <p:transition spd="slow" advTm="1214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EMPTY SLIDE</a:t>
            </a:r>
            <a:br>
              <a:rPr lang="en-US" dirty="0" smtClean="0"/>
            </a:br>
            <a:r>
              <a:rPr lang="en-US" dirty="0" smtClean="0"/>
              <a:t>Don’t click ahead until the music stops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4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83B60FFC108C4F94EE92594FCA7A10" ma:contentTypeVersion="20" ma:contentTypeDescription="Create a new document." ma:contentTypeScope="" ma:versionID="f29f71fe58f6e826e915a04e795eb4c7">
  <xsd:schema xmlns:xsd="http://www.w3.org/2001/XMLSchema" xmlns:xs="http://www.w3.org/2001/XMLSchema" xmlns:p="http://schemas.microsoft.com/office/2006/metadata/properties" xmlns:ns3="662a4721-30d5-4eb7-95fe-6bd57bededc5" xmlns:ns4="6b220091-9233-412d-b6a0-f876290d8a8a" targetNamespace="http://schemas.microsoft.com/office/2006/metadata/properties" ma:root="true" ma:fieldsID="942a63c4068b95da4a0bd8662f26b702" ns3:_="" ns4:_="">
    <xsd:import namespace="662a4721-30d5-4eb7-95fe-6bd57bededc5"/>
    <xsd:import namespace="6b220091-9233-412d-b6a0-f876290d8a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a4721-30d5-4eb7-95fe-6bd57bededc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20091-9233-412d-b6a0-f876290d8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b220091-9233-412d-b6a0-f876290d8a8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B4DBC5C-1BBF-49C5-B3DD-56D89D935D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2a4721-30d5-4eb7-95fe-6bd57bededc5"/>
    <ds:schemaRef ds:uri="6b220091-9233-412d-b6a0-f876290d8a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EF2DC1-B869-4DC2-A548-1992D406C3C7}">
  <ds:schemaRefs>
    <ds:schemaRef ds:uri="http://schemas.microsoft.com/office/2006/documentManagement/types"/>
    <ds:schemaRef ds:uri="662a4721-30d5-4eb7-95fe-6bd57bededc5"/>
    <ds:schemaRef ds:uri="http://purl.org/dc/elements/1.1/"/>
    <ds:schemaRef ds:uri="http://schemas.openxmlformats.org/package/2006/metadata/core-properties"/>
    <ds:schemaRef ds:uri="6b220091-9233-412d-b6a0-f876290d8a8a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42D410F-39C5-4BAD-A7FC-B50C944756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10793</TotalTime>
  <Words>181</Words>
  <Application>Microsoft Office PowerPoint</Application>
  <PresentationFormat>Widescreen</PresentationFormat>
  <Paragraphs>9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If I could fly like a snowflake   If I could fly like a snowflake,  I’d never, ever land.  I’d soar above all the oceans  and swoop across the sand.</vt:lpstr>
      <vt:lpstr>I would go up, up, up!  I would go down, down, down!</vt:lpstr>
      <vt:lpstr>I would go  side to side and all around</vt:lpstr>
      <vt:lpstr>If I could fly like a snowflake, I’d never, ever stop.  I’d zoom along in a valley and buzz a mountaintop.</vt:lpstr>
      <vt:lpstr>I would go up, up, up!  I would go down, down, down!</vt:lpstr>
      <vt:lpstr>I would go  side to side and all around</vt:lpstr>
      <vt:lpstr>I would go up, up, up!  I would go down, down, down!</vt:lpstr>
      <vt:lpstr>I would go  side to side and all around  All around!</vt:lpstr>
      <vt:lpstr>EMPTY SLIDE Don’t click ahead until the music stops</vt:lpstr>
    </vt:vector>
  </TitlesOfParts>
  <Company>Sumter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I could fly like a snowflake   If I could fly like a snowflake,  I’d never, ever land.  I’d soar above all the oceans and swoop across the land.</dc:title>
  <dc:creator>Christensen, David</dc:creator>
  <cp:lastModifiedBy>Christensen, David</cp:lastModifiedBy>
  <cp:revision>12</cp:revision>
  <dcterms:created xsi:type="dcterms:W3CDTF">2021-10-28T13:00:11Z</dcterms:created>
  <dcterms:modified xsi:type="dcterms:W3CDTF">2024-10-24T15:04:03Z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0x0101004F83B60FFC108C4F94EE92594FCA7A10</vt:lpwstr>
  </property>
</Properties>
</file>