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56" r:id="rId5"/>
    <p:sldId id="257" r:id="rId6"/>
    <p:sldId id="267" r:id="rId7"/>
    <p:sldId id="258" r:id="rId8"/>
    <p:sldId id="268" r:id="rId9"/>
    <p:sldId id="259" r:id="rId10"/>
    <p:sldId id="269" r:id="rId11"/>
    <p:sldId id="260" r:id="rId12"/>
    <p:sldId id="270" r:id="rId13"/>
    <p:sldId id="261" r:id="rId14"/>
    <p:sldId id="271" r:id="rId15"/>
    <p:sldId id="262" r:id="rId16"/>
    <p:sldId id="272" r:id="rId17"/>
    <p:sldId id="263" r:id="rId18"/>
    <p:sldId id="273" r:id="rId19"/>
    <p:sldId id="264" r:id="rId20"/>
    <p:sldId id="274" r:id="rId21"/>
    <p:sldId id="26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9" autoAdjust="0"/>
    <p:restoredTop sz="94762"/>
  </p:normalViewPr>
  <p:slideViewPr>
    <p:cSldViewPr snapToGrid="0" snapToObjects="1">
      <p:cViewPr varScale="1">
        <p:scale>
          <a:sx n="63" d="100"/>
          <a:sy n="63" d="100"/>
        </p:scale>
        <p:origin x="134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7D6E1-0AE9-954F-8502-BA3C4B78549E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47C6A-5423-2A4B-8589-3F069F664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383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4C5A6-009B-4B47-B306-A80AB9222890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9C25D-DE8C-5C47-9947-1E97C9C6D4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536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16257-0888-B54D-8C51-BD6AE73CD57A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3"/>
          <p:cNvSpPr txBox="1">
            <a:spLocks/>
          </p:cNvSpPr>
          <p:nvPr userDrawn="1"/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© 2023 Plank Road Publishing, Inc. • All Rights Reserved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69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7AEC6-10AA-414D-96FF-22033FFF897A}" type="datetime1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8229600" cy="57329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3"/>
          <p:cNvSpPr txBox="1">
            <a:spLocks/>
          </p:cNvSpPr>
          <p:nvPr userDrawn="1"/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© 2023 Plank Road Publishing, Inc. • All Rights Reserved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050792A5-ED52-D544-A005-A8473AC366A7}" type="datetime1">
              <a:rPr lang="en-US" smtClean="0"/>
              <a:pPr/>
              <a:t>10/1/2024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96846263-F929-174E-BE4E-7207D5F106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74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50000"/>
        </a:lnSpc>
        <a:spcBef>
          <a:spcPct val="20000"/>
        </a:spcBef>
        <a:buFont typeface="Arial"/>
        <a:buNone/>
        <a:defRPr sz="4000" kern="1200" baseline="0">
          <a:solidFill>
            <a:schemeClr val="tx1"/>
          </a:solidFill>
          <a:latin typeface="Verdan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047091-5A09-4326-1FC0-DC2CF1327B1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3320" y="2820761"/>
            <a:ext cx="6537360" cy="1141185"/>
          </a:xfrm>
          <a:prstGeom prst="rect">
            <a:avLst/>
          </a:prstGeom>
        </p:spPr>
      </p:pic>
      <p:pic>
        <p:nvPicPr>
          <p:cNvPr id="2" name="16 Track 16 Jingle Jive FU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84960" y="4302760"/>
            <a:ext cx="406400" cy="406400"/>
          </a:xfrm>
          <a:prstGeom prst="rect">
            <a:avLst/>
          </a:prstGeom>
        </p:spPr>
      </p:pic>
      <p:pic>
        <p:nvPicPr>
          <p:cNvPr id="4" name="32 Track 32 Jingle Jive IP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91680" y="430276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55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83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66057" y="816428"/>
            <a:ext cx="7661730" cy="3396343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Dashing through the snow</a:t>
            </a:r>
          </a:p>
          <a:p>
            <a:r>
              <a:rPr lang="en-US" dirty="0">
                <a:effectLst/>
                <a:latin typeface="Helvetica" pitchFamily="2" charset="0"/>
              </a:rPr>
              <a:t>in a one horse open sleigh.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6F2D64-8C5D-CDDE-8095-5D794FD79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186" y="3952422"/>
            <a:ext cx="4546600" cy="1739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6999514" cy="3180915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O’er the fields we go,</a:t>
            </a:r>
          </a:p>
          <a:p>
            <a:r>
              <a:rPr lang="en-US" dirty="0">
                <a:effectLst/>
                <a:latin typeface="Helvetica" pitchFamily="2" charset="0"/>
              </a:rPr>
              <a:t>laughing all the way.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7EE777-65F8-C8E2-A061-DDA170EC1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913" y="2798970"/>
            <a:ext cx="4771373" cy="318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17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8AB65-68AE-854C-968F-F8AC0D414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ED2A3-A9FE-F340-81CC-0AA8BD7F7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5965371" cy="1972601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Bells on bobtail ring,</a:t>
            </a:r>
          </a:p>
          <a:p>
            <a:r>
              <a:rPr lang="en-US" dirty="0">
                <a:effectLst/>
                <a:latin typeface="Helvetica" pitchFamily="2" charset="0"/>
              </a:rPr>
              <a:t>making spirits bright.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3E855A-07F5-1DE6-2AE8-A55BEB216FA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9628" y="2838581"/>
            <a:ext cx="4822371" cy="320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35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8AB65-68AE-854C-968F-F8AC0D414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ED2A3-A9FE-F340-81CC-0AA8BD7F7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2256" y="478971"/>
            <a:ext cx="7935687" cy="3331030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What fun it is to ride and sing</a:t>
            </a:r>
          </a:p>
          <a:p>
            <a:r>
              <a:rPr lang="en-US" dirty="0">
                <a:effectLst/>
                <a:latin typeface="Helvetica" pitchFamily="2" charset="0"/>
              </a:rPr>
              <a:t>our sleighing song tonight!</a:t>
            </a:r>
            <a:endParaRPr lang="en-US" dirty="0">
              <a:latin typeface="Helvetica" pitchFamily="2" charset="0"/>
            </a:endParaRPr>
          </a:p>
          <a:p>
            <a:r>
              <a:rPr lang="en-US" dirty="0">
                <a:effectLst/>
                <a:latin typeface="Helvetica" pitchFamily="2" charset="0"/>
              </a:rPr>
              <a:t>Oh!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56DFFB-781D-E70E-F5AF-E57C9DAD58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3946" y="2601684"/>
            <a:ext cx="326008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77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745542-F13E-3740-9B64-8CCE485D3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5DCBEA-1EB1-D548-A909-6CBB0EA662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304800"/>
            <a:ext cx="6705600" cy="3124200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Jingle bells. Jingle bells.</a:t>
            </a:r>
          </a:p>
          <a:p>
            <a:r>
              <a:rPr lang="en-US" dirty="0">
                <a:effectLst/>
                <a:latin typeface="Helvetica" pitchFamily="2" charset="0"/>
              </a:rPr>
              <a:t>Jingle all the way!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3D6434-0B6A-A2A2-63AF-7B4CF01B5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513" y="2641600"/>
            <a:ext cx="4936671" cy="329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769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745542-F13E-3740-9B64-8CCE485D3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5DCBEA-1EB1-D548-A909-6CBB0EA662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283029"/>
            <a:ext cx="7108371" cy="2174421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Oh, what fun it is to ride</a:t>
            </a:r>
          </a:p>
          <a:p>
            <a:r>
              <a:rPr lang="en-US" dirty="0">
                <a:effectLst/>
                <a:latin typeface="Helvetica" pitchFamily="2" charset="0"/>
              </a:rPr>
              <a:t>in a one horse open sleigh!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683B19-E0CD-7849-49FE-9A22392C3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027" y="2603953"/>
            <a:ext cx="5656303" cy="360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883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792A2F-D034-6841-B43E-3460FFCAF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92083E-4DB0-6241-8F70-DBCB415893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7369629" cy="3148258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Jingle bells. Jingle bells.</a:t>
            </a:r>
          </a:p>
          <a:p>
            <a:r>
              <a:rPr lang="en-US" dirty="0">
                <a:effectLst/>
                <a:latin typeface="Helvetica" pitchFamily="2" charset="0"/>
              </a:rPr>
              <a:t>Jingle all the way!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053A11-E450-51BF-428F-890760660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714" y="2772228"/>
            <a:ext cx="4838700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426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792A2F-D034-6841-B43E-3460FFCAF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92083E-4DB0-6241-8F70-DBCB415893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7717971" cy="3104715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Oh, what fun it is to ride</a:t>
            </a:r>
          </a:p>
          <a:p>
            <a:r>
              <a:rPr lang="en-US" dirty="0">
                <a:effectLst/>
                <a:latin typeface="Helvetica" pitchFamily="2" charset="0"/>
              </a:rPr>
              <a:t>in a one horse open sleigh!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2E0F8A-7304-2ADF-5129-38C91E9CE42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3946" y="2601684"/>
            <a:ext cx="326008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38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4BD6B3-32D8-D749-9B97-E26F68FFB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55441-CEDD-DB47-85F3-4DE631914F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7805057" cy="3485715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Dashing through the (snow)</a:t>
            </a:r>
          </a:p>
          <a:p>
            <a:r>
              <a:rPr lang="en-US" dirty="0">
                <a:effectLst/>
                <a:latin typeface="Helvetica" pitchFamily="2" charset="0"/>
              </a:rPr>
              <a:t>in a one horse open (sleigh).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BD3E44-CFF0-B81D-11FA-552DAA4F9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186" y="3952422"/>
            <a:ext cx="45466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47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4BD6B3-32D8-D749-9B97-E26F68FFB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55441-CEDD-DB47-85F3-4DE631914F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7543800" cy="3289772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O’er the fields we (go),</a:t>
            </a:r>
          </a:p>
          <a:p>
            <a:r>
              <a:rPr lang="en-US" dirty="0">
                <a:effectLst/>
                <a:latin typeface="Helvetica" pitchFamily="2" charset="0"/>
              </a:rPr>
              <a:t>laughing all the (way).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A198F5-DC76-95C6-72D8-9F665DAFD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913" y="2798970"/>
            <a:ext cx="4771373" cy="318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803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9EF623-FDA8-2D41-871C-C48431339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E1797A-1605-B140-8708-FF54EA313E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7630886" cy="2865229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Bells on bobtail (ring),</a:t>
            </a:r>
          </a:p>
          <a:p>
            <a:r>
              <a:rPr lang="en-US" dirty="0">
                <a:effectLst/>
                <a:latin typeface="Helvetica" pitchFamily="2" charset="0"/>
              </a:rPr>
              <a:t>making spirits (bright).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08BDAA-163F-8E59-C07C-022A8BE3BC2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9628" y="2838581"/>
            <a:ext cx="4822371" cy="320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443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9EF623-FDA8-2D41-871C-C48431339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E1797A-1605-B140-8708-FF54EA313E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7957457" cy="4334801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What fun it is to (ride and sing)</a:t>
            </a:r>
          </a:p>
          <a:p>
            <a:r>
              <a:rPr lang="en-US" dirty="0">
                <a:effectLst/>
                <a:latin typeface="Helvetica" pitchFamily="2" charset="0"/>
              </a:rPr>
              <a:t>our sleighing song (tonight)! </a:t>
            </a:r>
          </a:p>
          <a:p>
            <a:r>
              <a:rPr lang="en-US" dirty="0">
                <a:effectLst/>
                <a:latin typeface="Helvetica" pitchFamily="2" charset="0"/>
              </a:rPr>
              <a:t>Oh!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A7DAB9-36DB-2D91-8AF2-2DA63A99220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3946" y="2601684"/>
            <a:ext cx="326008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587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AB4746-F1F6-3F4F-BE98-97A051E5C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70FDB8-30E2-6F4E-ACFA-E9A0A69C25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7892143" cy="3768743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Jingle (bells). Jingle (bells).</a:t>
            </a:r>
          </a:p>
          <a:p>
            <a:r>
              <a:rPr lang="en-US" dirty="0">
                <a:effectLst/>
                <a:latin typeface="Helvetica" pitchFamily="2" charset="0"/>
              </a:rPr>
              <a:t>Jingle (all the way)!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E76BA2-72C6-9A0A-F0B7-E49423CF7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513" y="2641600"/>
            <a:ext cx="4936671" cy="329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82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AB4746-F1F6-3F4F-BE98-97A051E5C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70FDB8-30E2-6F4E-ACFA-E9A0A69C25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7739743" cy="3333315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Oh, what (fun) it is to (ride)</a:t>
            </a:r>
          </a:p>
          <a:p>
            <a:r>
              <a:rPr lang="en-US" dirty="0">
                <a:effectLst/>
                <a:latin typeface="Helvetica" pitchFamily="2" charset="0"/>
              </a:rPr>
              <a:t>in a (one horse) open (sleigh)!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26D861-C954-2092-CAA3-FA126EAD9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027" y="2603953"/>
            <a:ext cx="5656303" cy="360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288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287D01-511E-7749-BCC0-56ECB8BEA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597E9-6544-404B-BBF3-9539B00897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7630886" cy="3061172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Jingle (bells). Jingle (bells).</a:t>
            </a:r>
          </a:p>
          <a:p>
            <a:r>
              <a:rPr lang="en-US" dirty="0">
                <a:effectLst/>
                <a:latin typeface="Helvetica" pitchFamily="2" charset="0"/>
              </a:rPr>
              <a:t>Jingle (all the way)!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4C8D47-3092-DB55-2F09-98F06DB2A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714" y="2772228"/>
            <a:ext cx="4838700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83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287D01-511E-7749-BCC0-56ECB8BEA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597E9-6544-404B-BBF3-9539B00897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7739743" cy="3126486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Oh, what (fun) it is to (ride)</a:t>
            </a:r>
          </a:p>
          <a:p>
            <a:r>
              <a:rPr lang="en-US" dirty="0">
                <a:effectLst/>
                <a:latin typeface="Helvetica" pitchFamily="2" charset="0"/>
              </a:rPr>
              <a:t>in a one horse (open) sleigh!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AEDA26-8238-6EAE-F735-1C9310BEB87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3946" y="2601684"/>
            <a:ext cx="326008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10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E45561-08A5-E343-8976-BBBEE9C2F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9C2E7-4002-B340-AF57-ED674E092E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7750629" cy="3953801"/>
          </a:xfrm>
        </p:spPr>
        <p:txBody>
          <a:bodyPr/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Oh, what fun it is to ride</a:t>
            </a:r>
          </a:p>
          <a:p>
            <a:pPr algn="ctr"/>
            <a:r>
              <a:rPr lang="en-US" dirty="0">
                <a:effectLst/>
                <a:latin typeface="Helvetica" pitchFamily="2" charset="0"/>
              </a:rPr>
              <a:t>in a one horse open sleigh!</a:t>
            </a:r>
          </a:p>
          <a:p>
            <a:pPr algn="ctr"/>
            <a:r>
              <a:rPr lang="en-US" dirty="0">
                <a:effectLst/>
                <a:latin typeface="Helvetica" pitchFamily="2" charset="0"/>
              </a:rPr>
              <a:t>Jingle all the way!</a:t>
            </a:r>
          </a:p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738645-F021-1590-81BB-70126E807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535" y="3832679"/>
            <a:ext cx="5832929" cy="223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683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83B60FFC108C4F94EE92594FCA7A10" ma:contentTypeVersion="20" ma:contentTypeDescription="Create a new document." ma:contentTypeScope="" ma:versionID="f29f71fe58f6e826e915a04e795eb4c7">
  <xsd:schema xmlns:xsd="http://www.w3.org/2001/XMLSchema" xmlns:xs="http://www.w3.org/2001/XMLSchema" xmlns:p="http://schemas.microsoft.com/office/2006/metadata/properties" xmlns:ns3="662a4721-30d5-4eb7-95fe-6bd57bededc5" xmlns:ns4="6b220091-9233-412d-b6a0-f876290d8a8a" targetNamespace="http://schemas.microsoft.com/office/2006/metadata/properties" ma:root="true" ma:fieldsID="942a63c4068b95da4a0bd8662f26b702" ns3:_="" ns4:_="">
    <xsd:import namespace="662a4721-30d5-4eb7-95fe-6bd57bededc5"/>
    <xsd:import namespace="6b220091-9233-412d-b6a0-f876290d8a8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2a4721-30d5-4eb7-95fe-6bd57bededc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20091-9233-412d-b6a0-f876290d8a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b220091-9233-412d-b6a0-f876290d8a8a" xsi:nil="true"/>
  </documentManagement>
</p:properties>
</file>

<file path=customXml/itemProps1.xml><?xml version="1.0" encoding="utf-8"?>
<ds:datastoreItem xmlns:ds="http://schemas.openxmlformats.org/officeDocument/2006/customXml" ds:itemID="{B8CFB950-7079-4C8D-9B19-2508493DE5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2a4721-30d5-4eb7-95fe-6bd57bededc5"/>
    <ds:schemaRef ds:uri="6b220091-9233-412d-b6a0-f876290d8a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E927B82-0A4B-4DA7-B296-045DD0A4F3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9191F5-F6C0-4705-A9CD-C4A37BF18CB5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62a4721-30d5-4eb7-95fe-6bd57bededc5"/>
    <ds:schemaRef ds:uri="http://purl.org/dc/terms/"/>
    <ds:schemaRef ds:uri="http://schemas.openxmlformats.org/package/2006/metadata/core-properties"/>
    <ds:schemaRef ds:uri="6b220091-9233-412d-b6a0-f876290d8a8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</TotalTime>
  <Words>264</Words>
  <Application>Microsoft Office PowerPoint</Application>
  <PresentationFormat>On-screen Show (4:3)</PresentationFormat>
  <Paragraphs>55</Paragraphs>
  <Slides>18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Helvetica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David Christensen</cp:lastModifiedBy>
  <cp:revision>31</cp:revision>
  <dcterms:created xsi:type="dcterms:W3CDTF">2017-12-11T21:21:23Z</dcterms:created>
  <dcterms:modified xsi:type="dcterms:W3CDTF">2024-10-01T14:46:06Z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0x0101004F83B60FFC108C4F94EE92594FCA7A10</vt:lpwstr>
  </property>
</Properties>
</file>