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760" y="64"/>
      </p:cViewPr>
      <p:guideLst>
        <p:guide orient="horz" pos="2160"/>
        <p:guide pos="289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7D6E1-0AE9-954F-8502-BA3C4B78549E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47C6A-5423-2A4B-8589-3F069F664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383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4C5A6-009B-4B47-B306-A80AB9222890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9C25D-DE8C-5C47-9947-1E97C9C6D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536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072F-24B3-924E-9B63-7B4C442ECEF4}" type="datetime1">
              <a:rPr lang="en-US" smtClean="0"/>
              <a:t>10/28/2024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pep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91" y="2439863"/>
            <a:ext cx="8130418" cy="121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69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C6594-2329-0240-BED4-129785268EFA}" type="datetime1">
              <a:rPr lang="en-US" smtClean="0"/>
              <a:t>10/28/2024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831850"/>
            <a:ext cx="8229600" cy="534511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2" name="Picture 1" descr="CandyCaneAboutTheMusic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651" y="4125363"/>
            <a:ext cx="1731149" cy="2230987"/>
          </a:xfrm>
          <a:prstGeom prst="rect">
            <a:avLst/>
          </a:prstGeom>
        </p:spPr>
      </p:pic>
      <p:pic>
        <p:nvPicPr>
          <p:cNvPr id="8" name="Picture 7" descr="CandyCaneLyri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228988"/>
            <a:ext cx="2145649" cy="21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7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9C609F63-4613-B246-B8C5-6C6B9795EA79}" type="datetime1">
              <a:rPr lang="en-US" smtClean="0"/>
              <a:t>10/28/2024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96846263-F929-174E-BE4E-7207D5F106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3"/>
          <p:cNvSpPr txBox="1">
            <a:spLocks/>
          </p:cNvSpPr>
          <p:nvPr userDrawn="1"/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© 2015 Plank Road Publishing, Inc. • All Rights Reserved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74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50000"/>
        </a:lnSpc>
        <a:spcBef>
          <a:spcPct val="20000"/>
        </a:spcBef>
        <a:buFont typeface="Arial"/>
        <a:buNone/>
        <a:defRPr sz="4000" kern="1200" baseline="0">
          <a:solidFill>
            <a:schemeClr val="tx1"/>
          </a:solidFill>
          <a:latin typeface="Verdan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t>1</a:t>
            </a:fld>
            <a:endParaRPr lang="en-US"/>
          </a:p>
        </p:txBody>
      </p:sp>
      <p:pic>
        <p:nvPicPr>
          <p:cNvPr id="2" name="01 Peppermint Candy Can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20240" y="3845560"/>
            <a:ext cx="406400" cy="406400"/>
          </a:xfrm>
          <a:prstGeom prst="rect">
            <a:avLst/>
          </a:prstGeom>
        </p:spPr>
      </p:pic>
      <p:pic>
        <p:nvPicPr>
          <p:cNvPr id="3" name="11 Peppermint Candy Cane IP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16800" y="384556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55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numSld="999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t>2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Peppermint, peppermint </a:t>
            </a:r>
            <a:endParaRPr lang="en-US" dirty="0" smtClean="0"/>
          </a:p>
          <a:p>
            <a:r>
              <a:rPr lang="en-US" dirty="0" smtClean="0"/>
              <a:t>candy </a:t>
            </a:r>
            <a:r>
              <a:rPr lang="en-US" dirty="0"/>
              <a:t>cane, </a:t>
            </a:r>
            <a:endParaRPr lang="en-US" dirty="0" smtClean="0"/>
          </a:p>
          <a:p>
            <a:r>
              <a:rPr lang="en-US" dirty="0" smtClean="0"/>
              <a:t>red </a:t>
            </a:r>
            <a:r>
              <a:rPr lang="en-US" dirty="0"/>
              <a:t>and white and sweet.</a:t>
            </a:r>
          </a:p>
        </p:txBody>
      </p:sp>
    </p:spTree>
    <p:extLst>
      <p:ext uri="{BB962C8B-B14F-4D97-AF65-F5344CB8AC3E}">
        <p14:creationId xmlns:p14="http://schemas.microsoft.com/office/powerpoint/2010/main" val="220277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t>3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Tasty candy, </a:t>
            </a:r>
            <a:endParaRPr lang="en-US" dirty="0" smtClean="0"/>
          </a:p>
          <a:p>
            <a:r>
              <a:rPr lang="en-US" dirty="0" smtClean="0"/>
              <a:t>you’re </a:t>
            </a:r>
            <a:r>
              <a:rPr lang="en-US" dirty="0"/>
              <a:t>so dandy,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perfect </a:t>
            </a:r>
            <a:r>
              <a:rPr lang="en-US" dirty="0" smtClean="0"/>
              <a:t>wintertime</a:t>
            </a:r>
            <a:r>
              <a:rPr lang="en-US" dirty="0" smtClean="0"/>
              <a:t> </a:t>
            </a:r>
            <a:r>
              <a:rPr lang="en-US" dirty="0"/>
              <a:t>treat!</a:t>
            </a:r>
          </a:p>
        </p:txBody>
      </p:sp>
    </p:spTree>
    <p:extLst>
      <p:ext uri="{BB962C8B-B14F-4D97-AF65-F5344CB8AC3E}">
        <p14:creationId xmlns:p14="http://schemas.microsoft.com/office/powerpoint/2010/main" val="219375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t>4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Don’t you think that </a:t>
            </a:r>
            <a:endParaRPr lang="en-US" dirty="0" smtClean="0"/>
          </a:p>
          <a:p>
            <a:r>
              <a:rPr lang="en-US" dirty="0" smtClean="0"/>
              <a:t>you’d </a:t>
            </a:r>
            <a:r>
              <a:rPr lang="en-US" dirty="0"/>
              <a:t>look perfect </a:t>
            </a:r>
            <a:endParaRPr lang="en-US" dirty="0" smtClean="0"/>
          </a:p>
          <a:p>
            <a:r>
              <a:rPr lang="en-US" dirty="0" smtClean="0"/>
              <a:t>Hanging on a </a:t>
            </a:r>
            <a:r>
              <a:rPr lang="en-US" dirty="0"/>
              <a:t>tree?</a:t>
            </a:r>
          </a:p>
        </p:txBody>
      </p:sp>
    </p:spTree>
    <p:extLst>
      <p:ext uri="{BB962C8B-B14F-4D97-AF65-F5344CB8AC3E}">
        <p14:creationId xmlns:p14="http://schemas.microsoft.com/office/powerpoint/2010/main" val="115003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t>5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Don’t you think that </a:t>
            </a:r>
            <a:endParaRPr lang="en-US" dirty="0" smtClean="0"/>
          </a:p>
          <a:p>
            <a:r>
              <a:rPr lang="en-US" dirty="0" smtClean="0"/>
              <a:t>you’re </a:t>
            </a:r>
            <a:r>
              <a:rPr lang="en-US" dirty="0"/>
              <a:t>so minty? </a:t>
            </a:r>
            <a:endParaRPr lang="en-US" dirty="0" smtClean="0"/>
          </a:p>
          <a:p>
            <a:r>
              <a:rPr lang="en-US" dirty="0" smtClean="0"/>
              <a:t>Perfect (</a:t>
            </a:r>
            <a:r>
              <a:rPr lang="en-US" dirty="0" err="1" smtClean="0"/>
              <a:t>shh</a:t>
            </a:r>
            <a:r>
              <a:rPr lang="en-US" dirty="0" smtClean="0"/>
              <a:t>) for </a:t>
            </a:r>
            <a:r>
              <a:rPr lang="en-US" dirty="0"/>
              <a:t>me!</a:t>
            </a:r>
          </a:p>
        </p:txBody>
      </p:sp>
    </p:spTree>
    <p:extLst>
      <p:ext uri="{BB962C8B-B14F-4D97-AF65-F5344CB8AC3E}">
        <p14:creationId xmlns:p14="http://schemas.microsoft.com/office/powerpoint/2010/main" val="5323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t>6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Peppermint, peppermint </a:t>
            </a:r>
            <a:endParaRPr lang="en-US" dirty="0" smtClean="0"/>
          </a:p>
          <a:p>
            <a:r>
              <a:rPr lang="en-US" dirty="0" smtClean="0"/>
              <a:t>candy </a:t>
            </a:r>
            <a:r>
              <a:rPr lang="en-US" dirty="0"/>
              <a:t>cane, </a:t>
            </a:r>
            <a:endParaRPr lang="en-US" dirty="0" smtClean="0"/>
          </a:p>
          <a:p>
            <a:r>
              <a:rPr lang="en-US" dirty="0" smtClean="0"/>
              <a:t>red </a:t>
            </a:r>
            <a:r>
              <a:rPr lang="en-US" dirty="0"/>
              <a:t>and white and sweet.</a:t>
            </a:r>
          </a:p>
        </p:txBody>
      </p:sp>
    </p:spTree>
    <p:extLst>
      <p:ext uri="{BB962C8B-B14F-4D97-AF65-F5344CB8AC3E}">
        <p14:creationId xmlns:p14="http://schemas.microsoft.com/office/powerpoint/2010/main" val="73415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t>7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Tasty candy, you’re so dandy, the perfect </a:t>
            </a:r>
            <a:r>
              <a:rPr lang="en-US" dirty="0" smtClean="0"/>
              <a:t>wintertime</a:t>
            </a:r>
            <a:r>
              <a:rPr lang="en-US" dirty="0" smtClean="0"/>
              <a:t> </a:t>
            </a:r>
            <a:r>
              <a:rPr lang="en-US" dirty="0"/>
              <a:t>treat!</a:t>
            </a:r>
          </a:p>
        </p:txBody>
      </p:sp>
    </p:spTree>
    <p:extLst>
      <p:ext uri="{BB962C8B-B14F-4D97-AF65-F5344CB8AC3E}">
        <p14:creationId xmlns:p14="http://schemas.microsoft.com/office/powerpoint/2010/main" val="2137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t>8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Don’t you think </a:t>
            </a:r>
            <a:endParaRPr lang="en-US" dirty="0" smtClean="0"/>
          </a:p>
          <a:p>
            <a:r>
              <a:rPr lang="en-US" dirty="0" smtClean="0"/>
              <a:t>that </a:t>
            </a:r>
            <a:r>
              <a:rPr lang="en-US" dirty="0"/>
              <a:t>you’d look perfect </a:t>
            </a:r>
            <a:endParaRPr lang="en-US" dirty="0" smtClean="0"/>
          </a:p>
          <a:p>
            <a:r>
              <a:rPr lang="en-US" smtClean="0"/>
              <a:t>Hanging on a </a:t>
            </a:r>
            <a:r>
              <a:rPr lang="en-US" dirty="0"/>
              <a:t>tree?</a:t>
            </a:r>
          </a:p>
        </p:txBody>
      </p:sp>
    </p:spTree>
    <p:extLst>
      <p:ext uri="{BB962C8B-B14F-4D97-AF65-F5344CB8AC3E}">
        <p14:creationId xmlns:p14="http://schemas.microsoft.com/office/powerpoint/2010/main" val="303457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t>9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Don’t you think </a:t>
            </a:r>
            <a:r>
              <a:rPr lang="en-US" dirty="0" smtClean="0"/>
              <a:t>that </a:t>
            </a:r>
          </a:p>
          <a:p>
            <a:r>
              <a:rPr lang="en-US" dirty="0" smtClean="0"/>
              <a:t>you’re </a:t>
            </a:r>
            <a:r>
              <a:rPr lang="en-US" dirty="0"/>
              <a:t>so minty? </a:t>
            </a:r>
            <a:endParaRPr lang="en-US" dirty="0" smtClean="0"/>
          </a:p>
          <a:p>
            <a:r>
              <a:rPr lang="en-US" dirty="0" smtClean="0"/>
              <a:t>Perfect (</a:t>
            </a:r>
            <a:r>
              <a:rPr lang="en-US" dirty="0" err="1" smtClean="0"/>
              <a:t>shh</a:t>
            </a:r>
            <a:r>
              <a:rPr lang="en-US" dirty="0" smtClean="0"/>
              <a:t>) for </a:t>
            </a:r>
            <a:r>
              <a:rPr lang="en-US" dirty="0"/>
              <a:t>me!</a:t>
            </a:r>
          </a:p>
        </p:txBody>
      </p:sp>
    </p:spTree>
    <p:extLst>
      <p:ext uri="{BB962C8B-B14F-4D97-AF65-F5344CB8AC3E}">
        <p14:creationId xmlns:p14="http://schemas.microsoft.com/office/powerpoint/2010/main" val="362401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t>10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Peppermint, peppermint </a:t>
            </a:r>
            <a:endParaRPr lang="en-US" dirty="0" smtClean="0"/>
          </a:p>
          <a:p>
            <a:r>
              <a:rPr lang="en-US" dirty="0" smtClean="0"/>
              <a:t>candy </a:t>
            </a:r>
            <a:r>
              <a:rPr lang="en-US" dirty="0"/>
              <a:t>cane, </a:t>
            </a:r>
            <a:endParaRPr lang="en-US" dirty="0" smtClean="0"/>
          </a:p>
          <a:p>
            <a:r>
              <a:rPr lang="en-US" dirty="0" smtClean="0"/>
              <a:t>red </a:t>
            </a:r>
            <a:r>
              <a:rPr lang="en-US" dirty="0"/>
              <a:t>and white and sweet.</a:t>
            </a:r>
          </a:p>
        </p:txBody>
      </p:sp>
    </p:spTree>
    <p:extLst>
      <p:ext uri="{BB962C8B-B14F-4D97-AF65-F5344CB8AC3E}">
        <p14:creationId xmlns:p14="http://schemas.microsoft.com/office/powerpoint/2010/main" val="119510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t>11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399144"/>
            <a:ext cx="8229600" cy="5777820"/>
          </a:xfrm>
        </p:spPr>
        <p:txBody>
          <a:bodyPr/>
          <a:lstStyle/>
          <a:p>
            <a:r>
              <a:rPr lang="en-US" dirty="0"/>
              <a:t>Tasty candy, you’re so dandy, the perfect </a:t>
            </a:r>
            <a:r>
              <a:rPr lang="en-US" dirty="0" smtClean="0"/>
              <a:t>wintertime</a:t>
            </a:r>
            <a:r>
              <a:rPr lang="en-US" dirty="0" smtClean="0"/>
              <a:t> </a:t>
            </a:r>
            <a:r>
              <a:rPr lang="en-US" dirty="0"/>
              <a:t>treat!</a:t>
            </a:r>
          </a:p>
        </p:txBody>
      </p:sp>
    </p:spTree>
    <p:extLst>
      <p:ext uri="{BB962C8B-B14F-4D97-AF65-F5344CB8AC3E}">
        <p14:creationId xmlns:p14="http://schemas.microsoft.com/office/powerpoint/2010/main" val="308331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t>12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Tasty candy, you’re so dandy, </a:t>
            </a:r>
            <a:endParaRPr lang="en-US" dirty="0" smtClean="0"/>
          </a:p>
          <a:p>
            <a:r>
              <a:rPr lang="en-US" dirty="0" smtClean="0"/>
              <a:t>the per-</a:t>
            </a:r>
            <a:r>
              <a:rPr lang="en-US" dirty="0" err="1" smtClean="0"/>
              <a:t>fect</a:t>
            </a:r>
            <a:r>
              <a:rPr lang="en-US" dirty="0" smtClean="0"/>
              <a:t> </a:t>
            </a:r>
            <a:r>
              <a:rPr lang="en-US" dirty="0" smtClean="0"/>
              <a:t>win-</a:t>
            </a:r>
            <a:r>
              <a:rPr lang="en-US" dirty="0" err="1" smtClean="0"/>
              <a:t>ter</a:t>
            </a:r>
            <a:r>
              <a:rPr lang="en-US" dirty="0" smtClean="0"/>
              <a:t>-time</a:t>
            </a:r>
            <a:r>
              <a:rPr lang="en-US" dirty="0" smtClean="0"/>
              <a:t> </a:t>
            </a:r>
            <a:r>
              <a:rPr lang="en-US" dirty="0"/>
              <a:t>treat!</a:t>
            </a:r>
          </a:p>
        </p:txBody>
      </p:sp>
    </p:spTree>
    <p:extLst>
      <p:ext uri="{BB962C8B-B14F-4D97-AF65-F5344CB8AC3E}">
        <p14:creationId xmlns:p14="http://schemas.microsoft.com/office/powerpoint/2010/main" val="426431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t>13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/>
              <a:t>perfect </a:t>
            </a:r>
            <a:r>
              <a:rPr lang="en-US" smtClean="0"/>
              <a:t>wintertime</a:t>
            </a:r>
            <a:r>
              <a:rPr lang="en-US" smtClean="0"/>
              <a:t> </a:t>
            </a:r>
            <a:r>
              <a:rPr lang="en-US" dirty="0"/>
              <a:t>treat</a:t>
            </a:r>
            <a:r>
              <a:rPr lang="en-US" dirty="0" smtClean="0"/>
              <a:t>!</a:t>
            </a:r>
          </a:p>
          <a:p>
            <a:r>
              <a:rPr lang="en-US" dirty="0" smtClean="0"/>
              <a:t>(DO NOT SCREAM)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Yum </a:t>
            </a:r>
            <a:r>
              <a:rPr lang="en-US" dirty="0"/>
              <a:t>yum!</a:t>
            </a:r>
          </a:p>
        </p:txBody>
      </p:sp>
    </p:spTree>
    <p:extLst>
      <p:ext uri="{BB962C8B-B14F-4D97-AF65-F5344CB8AC3E}">
        <p14:creationId xmlns:p14="http://schemas.microsoft.com/office/powerpoint/2010/main" val="142908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83B60FFC108C4F94EE92594FCA7A10" ma:contentTypeVersion="20" ma:contentTypeDescription="Create a new document." ma:contentTypeScope="" ma:versionID="f29f71fe58f6e826e915a04e795eb4c7">
  <xsd:schema xmlns:xsd="http://www.w3.org/2001/XMLSchema" xmlns:xs="http://www.w3.org/2001/XMLSchema" xmlns:p="http://schemas.microsoft.com/office/2006/metadata/properties" xmlns:ns3="662a4721-30d5-4eb7-95fe-6bd57bededc5" xmlns:ns4="6b220091-9233-412d-b6a0-f876290d8a8a" targetNamespace="http://schemas.microsoft.com/office/2006/metadata/properties" ma:root="true" ma:fieldsID="942a63c4068b95da4a0bd8662f26b702" ns3:_="" ns4:_="">
    <xsd:import namespace="662a4721-30d5-4eb7-95fe-6bd57bededc5"/>
    <xsd:import namespace="6b220091-9233-412d-b6a0-f876290d8a8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2a4721-30d5-4eb7-95fe-6bd57bededc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20091-9233-412d-b6a0-f876290d8a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b220091-9233-412d-b6a0-f876290d8a8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D8CAF4-43E2-46A9-A233-B5BA12CB90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2a4721-30d5-4eb7-95fe-6bd57bededc5"/>
    <ds:schemaRef ds:uri="6b220091-9233-412d-b6a0-f876290d8a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D1D7B2-C665-445D-91A7-687773DE0F58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662a4721-30d5-4eb7-95fe-6bd57bededc5"/>
    <ds:schemaRef ds:uri="http://purl.org/dc/terms/"/>
    <ds:schemaRef ds:uri="6b220091-9233-412d-b6a0-f876290d8a8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219C6D0-7C5C-42E1-94C6-71EB58987E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8993</TotalTime>
  <Words>164</Words>
  <Application>Microsoft Office PowerPoint</Application>
  <PresentationFormat>On-screen Show (4:3)</PresentationFormat>
  <Paragraphs>44</Paragraphs>
  <Slides>13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Christensen, David</cp:lastModifiedBy>
  <cp:revision>18</cp:revision>
  <cp:lastPrinted>2015-08-13T15:24:26Z</cp:lastPrinted>
  <dcterms:created xsi:type="dcterms:W3CDTF">2012-10-27T21:37:35Z</dcterms:created>
  <dcterms:modified xsi:type="dcterms:W3CDTF">2024-10-28T16:14:56Z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0x0101004F83B60FFC108C4F94EE92594FCA7A10</vt:lpwstr>
  </property>
</Properties>
</file>