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73" autoAdjust="0"/>
    <p:restoredTop sz="94762"/>
  </p:normalViewPr>
  <p:slideViewPr>
    <p:cSldViewPr snapToGrid="0" snapToObjects="1">
      <p:cViewPr varScale="1">
        <p:scale>
          <a:sx n="63" d="100"/>
          <a:sy n="63" d="100"/>
        </p:scale>
        <p:origin x="888" y="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D7D6E1-0AE9-954F-8502-BA3C4B78549E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047C6A-5423-2A4B-8589-3F069F664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03834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74C5A6-009B-4B47-B306-A80AB9222890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E9C25D-DE8C-5C47-9947-1E97C9C6D4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55367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16257-0888-B54D-8C51-BD6AE73CD57A}" type="datetime1">
              <a:rPr lang="en-US" smtClean="0"/>
              <a:pPr/>
              <a:t>10/16/2024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46263-F929-174E-BE4E-7207D5F106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3"/>
          <p:cNvSpPr txBox="1">
            <a:spLocks/>
          </p:cNvSpPr>
          <p:nvPr userDrawn="1"/>
        </p:nvSpPr>
        <p:spPr>
          <a:xfrm>
            <a:off x="2590800" y="6356350"/>
            <a:ext cx="396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800" kern="1200">
                <a:solidFill>
                  <a:schemeClr val="tx1">
                    <a:tint val="75000"/>
                  </a:schemeClr>
                </a:solidFill>
                <a:latin typeface="Verdana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© 2023 Plank Road Publishing, Inc. • All Rights Reserved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169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7AEC6-10AA-414D-96FF-22033FFF897A}" type="datetime1">
              <a:rPr lang="en-US" smtClean="0"/>
              <a:pPr/>
              <a:t>10/16/2024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46263-F929-174E-BE4E-7207D5F106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57200" y="444028"/>
            <a:ext cx="8229600" cy="573293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Footer Placeholder 3"/>
          <p:cNvSpPr txBox="1">
            <a:spLocks/>
          </p:cNvSpPr>
          <p:nvPr userDrawn="1"/>
        </p:nvSpPr>
        <p:spPr>
          <a:xfrm>
            <a:off x="2590800" y="6356350"/>
            <a:ext cx="396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800" kern="1200">
                <a:solidFill>
                  <a:schemeClr val="tx1">
                    <a:tint val="75000"/>
                  </a:schemeClr>
                </a:solidFill>
                <a:latin typeface="Verdana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© 2023 Plank Road Publishing, Inc. • All Rights Reserved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7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Verdana"/>
              </a:defRPr>
            </a:lvl1pPr>
          </a:lstStyle>
          <a:p>
            <a:fld id="{050792A5-ED52-D544-A005-A8473AC366A7}" type="datetime1">
              <a:rPr lang="en-US" smtClean="0"/>
              <a:pPr/>
              <a:t>10/16/2024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Verdana"/>
              </a:defRPr>
            </a:lvl1pPr>
          </a:lstStyle>
          <a:p>
            <a:fld id="{96846263-F929-174E-BE4E-7207D5F1067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745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Verdana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lnSpc>
          <a:spcPct val="150000"/>
        </a:lnSpc>
        <a:spcBef>
          <a:spcPct val="20000"/>
        </a:spcBef>
        <a:buFont typeface="Arial"/>
        <a:buNone/>
        <a:defRPr sz="4000" kern="1200" baseline="0">
          <a:solidFill>
            <a:schemeClr val="tx1"/>
          </a:solidFill>
          <a:latin typeface="Verdana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media" Target="../media/media2.mp3"/><Relationship Id="rId7" Type="http://schemas.openxmlformats.org/officeDocument/2006/relationships/image" Target="../media/image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.jp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.mp3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46263-F929-174E-BE4E-7207D5F10679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36D603C-8972-7542-A598-FD2D2822073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032942" y="2632529"/>
            <a:ext cx="7078114" cy="1266372"/>
          </a:xfrm>
          <a:prstGeom prst="rect">
            <a:avLst/>
          </a:prstGeom>
        </p:spPr>
      </p:pic>
      <p:pic>
        <p:nvPicPr>
          <p:cNvPr id="2" name="06 Track 6 Reindeer Parade full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524000" y="4130040"/>
            <a:ext cx="406400" cy="406400"/>
          </a:xfrm>
          <a:prstGeom prst="rect">
            <a:avLst/>
          </a:prstGeom>
        </p:spPr>
      </p:pic>
      <p:pic>
        <p:nvPicPr>
          <p:cNvPr id="4" name="22 Track 22 Reindeer Parade IP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528560" y="413004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551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2030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46263-F929-174E-BE4E-7207D5F10679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0" y="1"/>
            <a:ext cx="9144000" cy="4386942"/>
          </a:xfrm>
        </p:spPr>
        <p:txBody>
          <a:bodyPr/>
          <a:lstStyle/>
          <a:p>
            <a:pPr algn="ctr"/>
            <a:r>
              <a:rPr lang="en-US" dirty="0">
                <a:effectLst/>
                <a:latin typeface="Helvetica" pitchFamily="2" charset="0"/>
              </a:rPr>
              <a:t>Do you hear the </a:t>
            </a:r>
            <a:r>
              <a:rPr lang="en-US" dirty="0" err="1">
                <a:effectLst/>
                <a:latin typeface="Helvetica" pitchFamily="2" charset="0"/>
              </a:rPr>
              <a:t>hoofin</a:t>
            </a:r>
            <a:r>
              <a:rPr lang="en-US" dirty="0">
                <a:effectLst/>
                <a:latin typeface="Helvetica" pitchFamily="2" charset="0"/>
              </a:rPr>
              <a:t>’ </a:t>
            </a:r>
          </a:p>
          <a:p>
            <a:pPr algn="ctr"/>
            <a:r>
              <a:rPr lang="en-US" dirty="0" err="1">
                <a:effectLst/>
                <a:latin typeface="Helvetica" pitchFamily="2" charset="0"/>
              </a:rPr>
              <a:t>comin</a:t>
            </a:r>
            <a:r>
              <a:rPr lang="en-US" dirty="0">
                <a:effectLst/>
                <a:latin typeface="Helvetica" pitchFamily="2" charset="0"/>
              </a:rPr>
              <a:t>’ down the street?</a:t>
            </a:r>
          </a:p>
          <a:p>
            <a:pPr algn="ctr"/>
            <a:r>
              <a:rPr lang="en-US" dirty="0">
                <a:effectLst/>
                <a:latin typeface="Helvetica" pitchFamily="2" charset="0"/>
              </a:rPr>
              <a:t>Do you see the antlers </a:t>
            </a:r>
          </a:p>
          <a:p>
            <a:pPr algn="ctr"/>
            <a:r>
              <a:rPr lang="en-US" dirty="0" err="1">
                <a:effectLst/>
                <a:latin typeface="Helvetica" pitchFamily="2" charset="0"/>
              </a:rPr>
              <a:t>bouncin</a:t>
            </a:r>
            <a:r>
              <a:rPr lang="en-US" dirty="0">
                <a:effectLst/>
                <a:latin typeface="Helvetica" pitchFamily="2" charset="0"/>
              </a:rPr>
              <a:t>’ to the beat?</a:t>
            </a:r>
          </a:p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F3504BC-329C-41EC-B215-915570B1EB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0350" y="3960185"/>
            <a:ext cx="2533650" cy="23961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C49C189-9D3A-5942-9805-458EE05FC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46263-F929-174E-BE4E-7207D5F10679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659B25-79CE-3346-9A4B-BD323970F88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0" y="0"/>
            <a:ext cx="9143999" cy="4234544"/>
          </a:xfrm>
        </p:spPr>
        <p:txBody>
          <a:bodyPr/>
          <a:lstStyle/>
          <a:p>
            <a:pPr algn="ctr"/>
            <a:r>
              <a:rPr lang="en-US" dirty="0">
                <a:effectLst/>
                <a:latin typeface="Helvetica" pitchFamily="2" charset="0"/>
              </a:rPr>
              <a:t>Do you hear the jingles </a:t>
            </a:r>
          </a:p>
          <a:p>
            <a:pPr algn="ctr"/>
            <a:r>
              <a:rPr lang="en-US" dirty="0">
                <a:effectLst/>
                <a:latin typeface="Helvetica" pitchFamily="2" charset="0"/>
              </a:rPr>
              <a:t>as they’re </a:t>
            </a:r>
            <a:r>
              <a:rPr lang="en-US" dirty="0" err="1">
                <a:effectLst/>
                <a:latin typeface="Helvetica" pitchFamily="2" charset="0"/>
              </a:rPr>
              <a:t>passin</a:t>
            </a:r>
            <a:r>
              <a:rPr lang="en-US" dirty="0">
                <a:effectLst/>
                <a:latin typeface="Helvetica" pitchFamily="2" charset="0"/>
              </a:rPr>
              <a:t>’ by?</a:t>
            </a:r>
          </a:p>
          <a:p>
            <a:pPr algn="ctr"/>
            <a:r>
              <a:rPr lang="en-US" dirty="0">
                <a:effectLst/>
                <a:latin typeface="Helvetica" pitchFamily="2" charset="0"/>
              </a:rPr>
              <a:t>Do you see the reindeer? </a:t>
            </a:r>
          </a:p>
          <a:p>
            <a:pPr algn="ctr"/>
            <a:r>
              <a:rPr lang="en-US" dirty="0">
                <a:effectLst/>
                <a:latin typeface="Helvetica" pitchFamily="2" charset="0"/>
              </a:rPr>
              <a:t>Now they’re </a:t>
            </a:r>
            <a:r>
              <a:rPr lang="en-US" dirty="0" err="1">
                <a:effectLst/>
                <a:latin typeface="Helvetica" pitchFamily="2" charset="0"/>
              </a:rPr>
              <a:t>gonna</a:t>
            </a:r>
            <a:r>
              <a:rPr lang="en-US" dirty="0">
                <a:effectLst/>
                <a:latin typeface="Helvetica" pitchFamily="2" charset="0"/>
              </a:rPr>
              <a:t> fly!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EA245D5-667D-0925-FD2B-DF1868C40A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1514" y="4001394"/>
            <a:ext cx="5192486" cy="2354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514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6425F93-8FE3-9346-B82D-BB0B05B08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46263-F929-174E-BE4E-7207D5F10679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E7120D-C739-774B-9EE2-3A8230761D2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0"/>
            <a:ext cx="8229600" cy="4299857"/>
          </a:xfrm>
        </p:spPr>
        <p:txBody>
          <a:bodyPr/>
          <a:lstStyle/>
          <a:p>
            <a:r>
              <a:rPr lang="en-US" dirty="0">
                <a:effectLst/>
                <a:latin typeface="Helvetica" pitchFamily="2" charset="0"/>
              </a:rPr>
              <a:t>Here comes the reindeer parade,</a:t>
            </a:r>
          </a:p>
          <a:p>
            <a:r>
              <a:rPr lang="en-US" dirty="0">
                <a:effectLst/>
                <a:latin typeface="Helvetica" pitchFamily="2" charset="0"/>
              </a:rPr>
              <a:t>reindeer parade, reindeer parade.</a:t>
            </a:r>
          </a:p>
          <a:p>
            <a:r>
              <a:rPr lang="en-US" dirty="0">
                <a:effectLst/>
                <a:latin typeface="Helvetica" pitchFamily="2" charset="0"/>
              </a:rPr>
              <a:t>Here comes the reindeer parade.</a:t>
            </a:r>
          </a:p>
          <a:p>
            <a:r>
              <a:rPr lang="en-US" dirty="0">
                <a:effectLst/>
                <a:latin typeface="Helvetica" pitchFamily="2" charset="0"/>
              </a:rPr>
              <a:t>Reindeer </a:t>
            </a:r>
            <a:r>
              <a:rPr lang="en-US" dirty="0" err="1">
                <a:effectLst/>
                <a:latin typeface="Helvetica" pitchFamily="2" charset="0"/>
              </a:rPr>
              <a:t>passin</a:t>
            </a:r>
            <a:r>
              <a:rPr lang="en-US" dirty="0">
                <a:effectLst/>
                <a:latin typeface="Helvetica" pitchFamily="2" charset="0"/>
              </a:rPr>
              <a:t>’ by.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74111B-95C2-7E4A-9063-C07BF04978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2486" y="3969318"/>
            <a:ext cx="3494314" cy="2160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439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456C64-48D0-B349-805D-3860F4E06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46263-F929-174E-BE4E-7207D5F10679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E7E1B8-F10E-D244-84CB-B64A6957FE8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0" y="0"/>
            <a:ext cx="9144000" cy="4985658"/>
          </a:xfrm>
        </p:spPr>
        <p:txBody>
          <a:bodyPr/>
          <a:lstStyle/>
          <a:p>
            <a:pPr algn="ctr"/>
            <a:r>
              <a:rPr lang="en-US" dirty="0">
                <a:effectLst/>
                <a:latin typeface="Helvetica" pitchFamily="2" charset="0"/>
              </a:rPr>
              <a:t>Do you hear the </a:t>
            </a:r>
            <a:r>
              <a:rPr lang="en-US" dirty="0" err="1">
                <a:effectLst/>
                <a:latin typeface="Helvetica" pitchFamily="2" charset="0"/>
              </a:rPr>
              <a:t>hoofin</a:t>
            </a:r>
            <a:r>
              <a:rPr lang="en-US" dirty="0">
                <a:effectLst/>
                <a:latin typeface="Helvetica" pitchFamily="2" charset="0"/>
              </a:rPr>
              <a:t>’ </a:t>
            </a:r>
          </a:p>
          <a:p>
            <a:pPr algn="ctr"/>
            <a:r>
              <a:rPr lang="en-US" dirty="0" err="1">
                <a:effectLst/>
                <a:latin typeface="Helvetica" pitchFamily="2" charset="0"/>
              </a:rPr>
              <a:t>comin</a:t>
            </a:r>
            <a:r>
              <a:rPr lang="en-US" dirty="0">
                <a:effectLst/>
                <a:latin typeface="Helvetica" pitchFamily="2" charset="0"/>
              </a:rPr>
              <a:t>’ down the street?</a:t>
            </a:r>
          </a:p>
          <a:p>
            <a:pPr algn="ctr"/>
            <a:r>
              <a:rPr lang="en-US" dirty="0">
                <a:effectLst/>
                <a:latin typeface="Helvetica" pitchFamily="2" charset="0"/>
              </a:rPr>
              <a:t>Do you see the antlers </a:t>
            </a:r>
          </a:p>
          <a:p>
            <a:pPr algn="ctr"/>
            <a:r>
              <a:rPr lang="en-US" dirty="0" err="1">
                <a:effectLst/>
                <a:latin typeface="Helvetica" pitchFamily="2" charset="0"/>
              </a:rPr>
              <a:t>bouncin</a:t>
            </a:r>
            <a:r>
              <a:rPr lang="en-US" dirty="0">
                <a:effectLst/>
                <a:latin typeface="Helvetica" pitchFamily="2" charset="0"/>
              </a:rPr>
              <a:t>’ to the beat?</a:t>
            </a:r>
          </a:p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53453F6-9882-140D-B477-5ADC07C3EC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4104328"/>
            <a:ext cx="7772400" cy="2164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468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A92A308-2B12-1542-827C-7B9FC5A9E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46263-F929-174E-BE4E-7207D5F10679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B99422-FB3D-5943-884C-873BCD9EDC4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0" y="0"/>
            <a:ext cx="9144000" cy="4550230"/>
          </a:xfrm>
        </p:spPr>
        <p:txBody>
          <a:bodyPr/>
          <a:lstStyle/>
          <a:p>
            <a:pPr algn="ctr"/>
            <a:r>
              <a:rPr lang="en-US" dirty="0">
                <a:effectLst/>
                <a:latin typeface="Helvetica" pitchFamily="2" charset="0"/>
              </a:rPr>
              <a:t>Do you hear the jingles </a:t>
            </a:r>
          </a:p>
          <a:p>
            <a:pPr algn="ctr"/>
            <a:r>
              <a:rPr lang="en-US" dirty="0">
                <a:effectLst/>
                <a:latin typeface="Helvetica" pitchFamily="2" charset="0"/>
              </a:rPr>
              <a:t>as they’re </a:t>
            </a:r>
            <a:r>
              <a:rPr lang="en-US" dirty="0" err="1">
                <a:effectLst/>
                <a:latin typeface="Helvetica" pitchFamily="2" charset="0"/>
              </a:rPr>
              <a:t>passin</a:t>
            </a:r>
            <a:r>
              <a:rPr lang="en-US" dirty="0">
                <a:effectLst/>
                <a:latin typeface="Helvetica" pitchFamily="2" charset="0"/>
              </a:rPr>
              <a:t>’ by?</a:t>
            </a:r>
          </a:p>
          <a:p>
            <a:pPr algn="ctr"/>
            <a:r>
              <a:rPr lang="en-US" dirty="0">
                <a:effectLst/>
                <a:latin typeface="Helvetica" pitchFamily="2" charset="0"/>
              </a:rPr>
              <a:t>Do you see the reindeer? </a:t>
            </a:r>
          </a:p>
          <a:p>
            <a:pPr algn="ctr"/>
            <a:r>
              <a:rPr lang="en-US" dirty="0">
                <a:effectLst/>
                <a:latin typeface="Helvetica" pitchFamily="2" charset="0"/>
              </a:rPr>
              <a:t>Now they’re </a:t>
            </a:r>
            <a:r>
              <a:rPr lang="en-US" dirty="0" err="1">
                <a:effectLst/>
                <a:latin typeface="Helvetica" pitchFamily="2" charset="0"/>
              </a:rPr>
              <a:t>gonna</a:t>
            </a:r>
            <a:r>
              <a:rPr lang="en-US" dirty="0">
                <a:effectLst/>
                <a:latin typeface="Helvetica" pitchFamily="2" charset="0"/>
              </a:rPr>
              <a:t> fly!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C8793CB-CAFC-6494-C723-8014C054EA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86143"/>
            <a:ext cx="4876800" cy="2170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949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3C8F834-2BA6-DC49-AB3B-9528E1DC6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46263-F929-174E-BE4E-7207D5F10679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3A4511-EC70-5C46-815D-5D81486AD73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136525"/>
            <a:ext cx="8229600" cy="4674961"/>
          </a:xfrm>
        </p:spPr>
        <p:txBody>
          <a:bodyPr/>
          <a:lstStyle/>
          <a:p>
            <a:r>
              <a:rPr lang="en-US" dirty="0">
                <a:effectLst/>
                <a:latin typeface="Helvetica" pitchFamily="2" charset="0"/>
              </a:rPr>
              <a:t>Here comes the reindeer parade,</a:t>
            </a:r>
          </a:p>
          <a:p>
            <a:r>
              <a:rPr lang="en-US" dirty="0">
                <a:effectLst/>
                <a:latin typeface="Helvetica" pitchFamily="2" charset="0"/>
              </a:rPr>
              <a:t>reindeer parade, reindeer parade.</a:t>
            </a:r>
          </a:p>
          <a:p>
            <a:r>
              <a:rPr lang="en-US" dirty="0">
                <a:effectLst/>
                <a:latin typeface="Helvetica" pitchFamily="2" charset="0"/>
              </a:rPr>
              <a:t>Here comes the reindeer parade.</a:t>
            </a:r>
          </a:p>
          <a:p>
            <a:r>
              <a:rPr lang="en-US" dirty="0">
                <a:effectLst/>
                <a:latin typeface="Helvetica" pitchFamily="2" charset="0"/>
              </a:rPr>
              <a:t>Reindeer </a:t>
            </a:r>
            <a:r>
              <a:rPr lang="en-US" dirty="0" err="1">
                <a:effectLst/>
                <a:latin typeface="Helvetica" pitchFamily="2" charset="0"/>
              </a:rPr>
              <a:t>passin</a:t>
            </a:r>
            <a:r>
              <a:rPr lang="en-US" dirty="0">
                <a:effectLst/>
                <a:latin typeface="Helvetica" pitchFamily="2" charset="0"/>
              </a:rPr>
              <a:t>’ by.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AD7648F-1D56-9F6D-C31F-4FE036EEA0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2486" y="3969318"/>
            <a:ext cx="3494314" cy="2160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884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E5230B2-A014-F74F-B2CC-B10653ACE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46263-F929-174E-BE4E-7207D5F10679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1E2E49-23D1-6343-8139-9D8FAA29F40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0"/>
            <a:ext cx="8229600" cy="6176964"/>
          </a:xfrm>
        </p:spPr>
        <p:txBody>
          <a:bodyPr/>
          <a:lstStyle/>
          <a:p>
            <a:r>
              <a:rPr lang="en-US" dirty="0">
                <a:effectLst/>
                <a:latin typeface="Helvetica" pitchFamily="2" charset="0"/>
              </a:rPr>
              <a:t>Here comes the reindeer parade,</a:t>
            </a:r>
          </a:p>
          <a:p>
            <a:r>
              <a:rPr lang="en-US" dirty="0">
                <a:effectLst/>
                <a:latin typeface="Helvetica" pitchFamily="2" charset="0"/>
              </a:rPr>
              <a:t>reindeer parade, reindeer parade.</a:t>
            </a:r>
          </a:p>
          <a:p>
            <a:r>
              <a:rPr lang="en-US" dirty="0">
                <a:effectLst/>
                <a:latin typeface="Helvetica" pitchFamily="2" charset="0"/>
              </a:rPr>
              <a:t>Here comes the reindeer parade.</a:t>
            </a:r>
          </a:p>
          <a:p>
            <a:r>
              <a:rPr lang="en-US" dirty="0">
                <a:effectLst/>
                <a:latin typeface="Helvetica" pitchFamily="2" charset="0"/>
              </a:rPr>
              <a:t>Reindeer </a:t>
            </a:r>
            <a:r>
              <a:rPr lang="en-US" dirty="0" err="1">
                <a:effectLst/>
                <a:latin typeface="Helvetica" pitchFamily="2" charset="0"/>
              </a:rPr>
              <a:t>passin</a:t>
            </a:r>
            <a:r>
              <a:rPr lang="en-US" dirty="0">
                <a:effectLst/>
                <a:latin typeface="Helvetica" pitchFamily="2" charset="0"/>
              </a:rPr>
              <a:t>’ by.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5C6C69-8394-1A9B-5CB4-FED9DD66F2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2486" y="3860458"/>
            <a:ext cx="3494314" cy="2160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347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637F32F-B2C6-4044-BA69-192539069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46263-F929-174E-BE4E-7207D5F10679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9A90E2-0F38-7546-A60D-7367484FF99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501650"/>
            <a:ext cx="8229600" cy="3308350"/>
          </a:xfrm>
        </p:spPr>
        <p:txBody>
          <a:bodyPr/>
          <a:lstStyle/>
          <a:p>
            <a:pPr algn="ctr"/>
            <a:r>
              <a:rPr lang="en-US" dirty="0">
                <a:effectLst/>
                <a:latin typeface="Helvetica" pitchFamily="2" charset="0"/>
              </a:rPr>
              <a:t>On the street and in the sky.</a:t>
            </a:r>
          </a:p>
          <a:p>
            <a:pPr algn="ctr"/>
            <a:r>
              <a:rPr lang="en-US" dirty="0">
                <a:effectLst/>
                <a:latin typeface="Helvetica" pitchFamily="2" charset="0"/>
              </a:rPr>
              <a:t>Oh, </a:t>
            </a:r>
            <a:r>
              <a:rPr lang="en-US" smtClean="0">
                <a:effectLst/>
                <a:latin typeface="Helvetica" pitchFamily="2" charset="0"/>
              </a:rPr>
              <a:t>reindee-</a:t>
            </a:r>
            <a:r>
              <a:rPr lang="en-US" dirty="0" smtClean="0">
                <a:effectLst/>
                <a:latin typeface="Helvetica" pitchFamily="2" charset="0"/>
              </a:rPr>
              <a:t>------- </a:t>
            </a:r>
          </a:p>
          <a:p>
            <a:pPr algn="ctr"/>
            <a:r>
              <a:rPr lang="en-US" dirty="0" err="1" smtClean="0">
                <a:effectLst/>
                <a:latin typeface="Helvetica" pitchFamily="2" charset="0"/>
              </a:rPr>
              <a:t>passin</a:t>
            </a:r>
            <a:r>
              <a:rPr lang="en-US" dirty="0">
                <a:effectLst/>
                <a:latin typeface="Helvetica" pitchFamily="2" charset="0"/>
              </a:rPr>
              <a:t>’ by.</a:t>
            </a:r>
          </a:p>
          <a:p>
            <a:pPr algn="ctr"/>
            <a:r>
              <a:rPr lang="en-US" dirty="0" smtClean="0">
                <a:effectLst/>
                <a:latin typeface="Helvetica" pitchFamily="2" charset="0"/>
              </a:rPr>
              <a:t>       Reindeer </a:t>
            </a:r>
            <a:r>
              <a:rPr lang="en-US" dirty="0" err="1">
                <a:effectLst/>
                <a:latin typeface="Helvetica" pitchFamily="2" charset="0"/>
              </a:rPr>
              <a:t>passin</a:t>
            </a:r>
            <a:r>
              <a:rPr lang="en-US" dirty="0">
                <a:effectLst/>
                <a:latin typeface="Helvetica" pitchFamily="2" charset="0"/>
              </a:rPr>
              <a:t>’ by.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9827DE0-BF09-0D41-E938-302F4896A4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47827"/>
            <a:ext cx="2656114" cy="2308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895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8729</TotalTime>
  <Words>198</Words>
  <Application>Microsoft Office PowerPoint</Application>
  <PresentationFormat>On-screen Show (4:3)</PresentationFormat>
  <Paragraphs>41</Paragraphs>
  <Slides>9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Helvetica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Christensen, David</cp:lastModifiedBy>
  <cp:revision>22</cp:revision>
  <dcterms:created xsi:type="dcterms:W3CDTF">2017-12-11T21:21:23Z</dcterms:created>
  <dcterms:modified xsi:type="dcterms:W3CDTF">2024-10-16T14:49:36Z</dcterms:modified>
</cp:coreProperties>
</file>