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94"/>
  </p:normalViewPr>
  <p:slideViewPr>
    <p:cSldViewPr snapToGrid="0" snapToObjects="1">
      <p:cViewPr varScale="1">
        <p:scale>
          <a:sx n="63" d="100"/>
          <a:sy n="63" d="100"/>
        </p:scale>
        <p:origin x="1376" y="64"/>
      </p:cViewPr>
      <p:guideLst>
        <p:guide orient="horz" pos="227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7D6E1-0AE9-954F-8502-BA3C4B78549E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47C6A-5423-2A4B-8589-3F069F664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383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4C5A6-009B-4B47-B306-A80AB9222890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9C25D-DE8C-5C47-9947-1E97C9C6D4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536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16257-0888-B54D-8C51-BD6AE73CD57A}" type="datetime1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2020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6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7AEC6-10AA-414D-96FF-22033FFF897A}" type="datetime1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8229600" cy="57329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2020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050792A5-ED52-D544-A005-A8473AC366A7}" type="datetime1">
              <a:rPr lang="en-US" smtClean="0"/>
              <a:pPr/>
              <a:t>10/30/2024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96846263-F929-174E-BE4E-7207D5F106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4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50000"/>
        </a:lnSpc>
        <a:spcBef>
          <a:spcPct val="20000"/>
        </a:spcBef>
        <a:buFont typeface="Arial"/>
        <a:buNone/>
        <a:defRPr sz="4000" kern="1200" baseline="0">
          <a:solidFill>
            <a:schemeClr val="tx1"/>
          </a:solidFill>
          <a:latin typeface="Verdan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806169-6195-4C4E-9D63-11CC708C73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7220" y="2635703"/>
            <a:ext cx="6351332" cy="1564821"/>
          </a:xfrm>
          <a:prstGeom prst="rect">
            <a:avLst/>
          </a:prstGeom>
        </p:spPr>
      </p:pic>
      <p:pic>
        <p:nvPicPr>
          <p:cNvPr id="2" name="04 Turkey Tale, A - Full Performanc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95120" y="4200524"/>
            <a:ext cx="406400" cy="406400"/>
          </a:xfrm>
          <a:prstGeom prst="rect">
            <a:avLst/>
          </a:prstGeom>
        </p:spPr>
      </p:pic>
      <p:pic>
        <p:nvPicPr>
          <p:cNvPr id="3" name="20 Turkey Tale, A - Instrumental Accompaniment Only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13600" y="42005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5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9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r>
              <a:rPr lang="en-US" dirty="0"/>
              <a:t>A turkey tripped on his tail. </a:t>
            </a:r>
          </a:p>
          <a:p>
            <a:r>
              <a:rPr lang="en-US" sz="2000" i="1" dirty="0"/>
              <a:t>(solo turkey)</a:t>
            </a:r>
          </a:p>
          <a:p>
            <a:r>
              <a:rPr lang="en-US" dirty="0"/>
              <a:t>His feathers flew when he fell. </a:t>
            </a:r>
            <a:r>
              <a:rPr lang="en-US" sz="2000" i="1" dirty="0"/>
              <a:t>(solo turkey)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D85BCA3-F795-D145-A40A-05F1BEB1C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250" y="2536371"/>
            <a:ext cx="4128042" cy="38199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pPr algn="ctr"/>
            <a:r>
              <a:rPr lang="en-US" dirty="0"/>
              <a:t>His wattle was muddled, </a:t>
            </a:r>
          </a:p>
          <a:p>
            <a:pPr algn="ctr"/>
            <a:r>
              <a:rPr lang="en-US" dirty="0"/>
              <a:t>the turkey befuddled. </a:t>
            </a:r>
          </a:p>
          <a:p>
            <a:pPr algn="ctr"/>
            <a:r>
              <a:rPr lang="en-US" sz="2000" i="1" dirty="0"/>
              <a:t>(solo turkey)</a:t>
            </a:r>
          </a:p>
          <a:p>
            <a:pPr algn="ctr"/>
            <a:r>
              <a:rPr lang="en-US" dirty="0"/>
              <a:t>Oh, what a turkey tale.</a:t>
            </a:r>
          </a:p>
          <a:p>
            <a:pPr algn="ctr"/>
            <a:endParaRPr lang="en-U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E33C089-C319-344F-ACCA-D5F4D8735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750" y="3662364"/>
            <a:ext cx="23749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r>
              <a:rPr lang="en-US" dirty="0"/>
              <a:t>The turkey nibbled some kale</a:t>
            </a:r>
          </a:p>
          <a:p>
            <a:r>
              <a:rPr lang="en-US" sz="2000" i="1" dirty="0"/>
              <a:t>(solo turkey)</a:t>
            </a:r>
          </a:p>
          <a:p>
            <a:r>
              <a:rPr lang="en-US" dirty="0"/>
              <a:t>to try to grow back his tail.</a:t>
            </a:r>
          </a:p>
          <a:p>
            <a:r>
              <a:rPr lang="en-US" sz="2000" i="1" dirty="0"/>
              <a:t>(solo turkey)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5DCF745-78D1-4F4E-AF05-D8BDC10AA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250" y="2536371"/>
            <a:ext cx="4128042" cy="381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2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pPr algn="ctr"/>
            <a:r>
              <a:rPr lang="en-US" dirty="0"/>
              <a:t>He pecked and he poked and</a:t>
            </a:r>
          </a:p>
          <a:p>
            <a:pPr algn="ctr"/>
            <a:r>
              <a:rPr lang="en-US" dirty="0"/>
              <a:t>his beak was near broken. </a:t>
            </a:r>
          </a:p>
          <a:p>
            <a:pPr algn="ctr"/>
            <a:r>
              <a:rPr lang="en-US" sz="2000" i="1" dirty="0"/>
              <a:t>(solo turkey)</a:t>
            </a:r>
          </a:p>
          <a:p>
            <a:pPr algn="ctr"/>
            <a:r>
              <a:rPr lang="en-US" dirty="0"/>
              <a:t>Oh, what a turkey tale.</a:t>
            </a:r>
          </a:p>
          <a:p>
            <a:pPr algn="ctr"/>
            <a:endParaRPr lang="en-US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5EFF5291-4537-9649-8302-2C087314B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550" y="3558721"/>
            <a:ext cx="23749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5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r>
              <a:rPr lang="en-US" dirty="0"/>
              <a:t>The turkey sat in a pail </a:t>
            </a:r>
          </a:p>
          <a:p>
            <a:r>
              <a:rPr lang="en-US" sz="2000" i="1" dirty="0"/>
              <a:t>(solo turkey)</a:t>
            </a:r>
          </a:p>
          <a:p>
            <a:r>
              <a:rPr lang="en-US" dirty="0"/>
              <a:t>to try to water his tail.</a:t>
            </a:r>
          </a:p>
          <a:p>
            <a:r>
              <a:rPr lang="en-US" sz="2000" i="1" dirty="0"/>
              <a:t>(solo turkey)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3AAC6C6-2A3A-7B44-A6C3-CA31D1258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250" y="2536371"/>
            <a:ext cx="4128042" cy="381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2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r>
              <a:rPr lang="en-US" dirty="0"/>
              <a:t>He thought he was better but</a:t>
            </a:r>
          </a:p>
          <a:p>
            <a:r>
              <a:rPr lang="en-US" dirty="0"/>
              <a:t>only got wetter.</a:t>
            </a:r>
          </a:p>
          <a:p>
            <a:r>
              <a:rPr lang="en-US" sz="2000" i="1" dirty="0"/>
              <a:t>(solo turkey)</a:t>
            </a:r>
          </a:p>
          <a:p>
            <a:r>
              <a:rPr lang="en-US" dirty="0"/>
              <a:t>Oh, what a turkey tale.</a:t>
            </a:r>
          </a:p>
          <a:p>
            <a:endParaRPr lang="en-U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D437E2A2-87F6-234C-99C3-730F74796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550" y="3662364"/>
            <a:ext cx="23749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2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48343" y="0"/>
            <a:ext cx="8795657" cy="6176964"/>
          </a:xfrm>
        </p:spPr>
        <p:txBody>
          <a:bodyPr/>
          <a:lstStyle/>
          <a:p>
            <a:r>
              <a:rPr lang="en-US" dirty="0"/>
              <a:t>Now here’s the end of our tale. </a:t>
            </a:r>
          </a:p>
          <a:p>
            <a:r>
              <a:rPr lang="en-US" sz="2000" i="1" dirty="0"/>
              <a:t>(solo turkey)</a:t>
            </a:r>
          </a:p>
          <a:p>
            <a:r>
              <a:rPr lang="en-US" dirty="0"/>
              <a:t>This bird will probably fail. </a:t>
            </a:r>
          </a:p>
          <a:p>
            <a:r>
              <a:rPr lang="en-US" sz="2000" i="1" dirty="0"/>
              <a:t>(solo turkey)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FD46226-07AD-054D-9576-CCA584EEF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250" y="2536371"/>
            <a:ext cx="4128042" cy="381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5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pPr algn="ctr"/>
            <a:r>
              <a:rPr lang="en-US" dirty="0" err="1"/>
              <a:t>’Cause</a:t>
            </a:r>
            <a:r>
              <a:rPr lang="en-US" dirty="0"/>
              <a:t> though he is plucky,</a:t>
            </a:r>
          </a:p>
          <a:p>
            <a:pPr algn="ctr"/>
            <a:r>
              <a:rPr lang="en-US" dirty="0"/>
              <a:t>he’s not very lucky.</a:t>
            </a:r>
          </a:p>
          <a:p>
            <a:pPr algn="ctr"/>
            <a:r>
              <a:rPr lang="en-US" sz="2000" i="1" dirty="0"/>
              <a:t>(solo turkey)</a:t>
            </a:r>
          </a:p>
          <a:p>
            <a:pPr algn="ctr"/>
            <a:r>
              <a:rPr lang="en-US" dirty="0"/>
              <a:t>Oh, what a turkey tale.</a:t>
            </a:r>
          </a:p>
          <a:p>
            <a:pPr algn="ctr"/>
            <a:endParaRPr lang="en-US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E2E67E88-04C0-C34D-908C-BF4C454A7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685" y="3618181"/>
            <a:ext cx="2416629" cy="255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3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pPr algn="ctr"/>
            <a:r>
              <a:rPr lang="en-US" dirty="0" err="1"/>
              <a:t>’Cause</a:t>
            </a:r>
            <a:r>
              <a:rPr lang="en-US" dirty="0"/>
              <a:t> though he is plucky,</a:t>
            </a:r>
          </a:p>
          <a:p>
            <a:pPr algn="ctr"/>
            <a:r>
              <a:rPr lang="en-US" dirty="0"/>
              <a:t>he’s not very lucky. </a:t>
            </a:r>
            <a:r>
              <a:rPr lang="en-US" sz="2000" i="1" dirty="0"/>
              <a:t>(solo turkey)</a:t>
            </a:r>
          </a:p>
          <a:p>
            <a:pPr algn="ctr"/>
            <a:r>
              <a:rPr lang="en-US" dirty="0"/>
              <a:t>Oh, what a turkey tale!</a:t>
            </a:r>
          </a:p>
          <a:p>
            <a:pPr algn="ctr"/>
            <a:r>
              <a:rPr lang="en-US" sz="2000" i="1" dirty="0"/>
              <a:t>(solo turkey)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1CD19E1E-6E87-0443-ADC5-5733E33C1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966" y="3655527"/>
            <a:ext cx="2466068" cy="261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0"/>
            <a:ext cx="8229600" cy="6176964"/>
          </a:xfrm>
        </p:spPr>
        <p:txBody>
          <a:bodyPr/>
          <a:lstStyle/>
          <a:p>
            <a:pPr algn="ctr"/>
            <a:r>
              <a:rPr lang="en-US" dirty="0"/>
              <a:t>A tale! </a:t>
            </a:r>
          </a:p>
          <a:p>
            <a:pPr algn="ctr"/>
            <a:r>
              <a:rPr lang="en-US" sz="2000" i="1" dirty="0"/>
              <a:t>(turkeys gobble after, ad lib)</a:t>
            </a:r>
          </a:p>
          <a:p>
            <a:pPr algn="r"/>
            <a:endParaRPr lang="en-US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4918E27-B235-2E4A-8B43-D03E4309A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84" y="1745069"/>
            <a:ext cx="4886232" cy="452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9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B60FFC108C4F94EE92594FCA7A10" ma:contentTypeVersion="20" ma:contentTypeDescription="Create a new document." ma:contentTypeScope="" ma:versionID="f29f71fe58f6e826e915a04e795eb4c7">
  <xsd:schema xmlns:xsd="http://www.w3.org/2001/XMLSchema" xmlns:xs="http://www.w3.org/2001/XMLSchema" xmlns:p="http://schemas.microsoft.com/office/2006/metadata/properties" xmlns:ns3="662a4721-30d5-4eb7-95fe-6bd57bededc5" xmlns:ns4="6b220091-9233-412d-b6a0-f876290d8a8a" targetNamespace="http://schemas.microsoft.com/office/2006/metadata/properties" ma:root="true" ma:fieldsID="942a63c4068b95da4a0bd8662f26b702" ns3:_="" ns4:_="">
    <xsd:import namespace="662a4721-30d5-4eb7-95fe-6bd57bededc5"/>
    <xsd:import namespace="6b220091-9233-412d-b6a0-f876290d8a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a4721-30d5-4eb7-95fe-6bd57bededc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0091-9233-412d-b6a0-f876290d8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220091-9233-412d-b6a0-f876290d8a8a" xsi:nil="true"/>
  </documentManagement>
</p:properties>
</file>

<file path=customXml/itemProps1.xml><?xml version="1.0" encoding="utf-8"?>
<ds:datastoreItem xmlns:ds="http://schemas.openxmlformats.org/officeDocument/2006/customXml" ds:itemID="{F50CBADC-9F99-4B3B-A510-DA8571989C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a4721-30d5-4eb7-95fe-6bd57bededc5"/>
    <ds:schemaRef ds:uri="6b220091-9233-412d-b6a0-f876290d8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375D40-EA62-47B9-973A-AA8D6DDC83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5C6F3C-85D6-4882-88D2-67BB5B26836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62a4721-30d5-4eb7-95fe-6bd57bededc5"/>
    <ds:schemaRef ds:uri="6b220091-9233-412d-b6a0-f876290d8a8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1712</TotalTime>
  <Words>222</Words>
  <Application>Microsoft Office PowerPoint</Application>
  <PresentationFormat>On-screen Show (4:3)</PresentationFormat>
  <Paragraphs>48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Christensen, David</cp:lastModifiedBy>
  <cp:revision>43</cp:revision>
  <dcterms:created xsi:type="dcterms:W3CDTF">2017-12-11T21:21:23Z</dcterms:created>
  <dcterms:modified xsi:type="dcterms:W3CDTF">2024-10-31T13:27:07Z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0x0101004F83B60FFC108C4F94EE92594FCA7A10</vt:lpwstr>
  </property>
</Properties>
</file>