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handoutMasterIdLst>
    <p:handoutMasterId r:id="rId12"/>
  </p:handoutMasterIdLst>
  <p:sldIdLst>
    <p:sldId id="256" r:id="rId2"/>
    <p:sldId id="26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C5A7518-B2E5-4B78-9EE0-5537E06B4286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765A271-411C-4097-A211-086511A6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1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5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8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3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7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5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6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7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31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9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44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7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2/20/2018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566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ZeAcWhCrl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863601"/>
            <a:ext cx="10572000" cy="3556598"/>
          </a:xfrm>
        </p:spPr>
        <p:txBody>
          <a:bodyPr/>
          <a:lstStyle/>
          <a:p>
            <a:pPr algn="ctr"/>
            <a:r>
              <a:rPr lang="en-US" dirty="0" smtClean="0"/>
              <a:t>THE SEVEN HABITS OF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SEAN COVEY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018353"/>
          </a:xfrm>
        </p:spPr>
        <p:txBody>
          <a:bodyPr>
            <a:normAutofit/>
          </a:bodyPr>
          <a:lstStyle/>
          <a:p>
            <a:r>
              <a:rPr lang="en-US" dirty="0" smtClean="0"/>
              <a:t>South Sumter Middle School</a:t>
            </a:r>
          </a:p>
          <a:p>
            <a:r>
              <a:rPr lang="en-US" dirty="0" smtClean="0"/>
              <a:t>M&amp;M Time 2017-2018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Before I can walk in another’s shoes, I must first remove my own.</a:t>
            </a:r>
          </a:p>
          <a:p>
            <a:pPr marL="0" indent="0" algn="r">
              <a:buNone/>
            </a:pPr>
            <a:endParaRPr lang="en-US" sz="3200" dirty="0" smtClean="0"/>
          </a:p>
          <a:p>
            <a:pPr marL="0" indent="0" algn="r">
              <a:buNone/>
            </a:pPr>
            <a:r>
              <a:rPr lang="en-US" dirty="0"/>
              <a:t>	</a:t>
            </a:r>
            <a:r>
              <a:rPr lang="en-US" dirty="0" smtClean="0"/>
              <a:t>					~Author Unknown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9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1694096"/>
            <a:ext cx="10561418" cy="2990638"/>
          </a:xfrm>
        </p:spPr>
        <p:txBody>
          <a:bodyPr/>
          <a:lstStyle/>
          <a:p>
            <a:pPr algn="ctr"/>
            <a:r>
              <a:rPr lang="en-US" dirty="0" smtClean="0"/>
              <a:t>SEVEN HABITS OF 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HABIT 5: SEEK FIRST TO UNDERSTAND, THEN TO BE UNDERSTOOD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DEEPEST NEED OF THE HUMAN HEART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41560"/>
          </a:xfrm>
        </p:spPr>
        <p:txBody>
          <a:bodyPr>
            <a:normAutofit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Communication</a:t>
            </a:r>
          </a:p>
          <a:p>
            <a:pPr lvl="2"/>
            <a:r>
              <a:rPr lang="en-US" dirty="0" smtClean="0"/>
              <a:t>“…listen first, talk second.</a:t>
            </a:r>
          </a:p>
          <a:p>
            <a:pPr lvl="3"/>
            <a:r>
              <a:rPr lang="en-US" dirty="0" smtClean="0"/>
              <a:t>Sean Covey, </a:t>
            </a:r>
            <a:r>
              <a:rPr lang="en-US" i="1" dirty="0" smtClean="0"/>
              <a:t> Seven Habits of Highly Effective Teens</a:t>
            </a:r>
            <a:r>
              <a:rPr lang="en-US" dirty="0" smtClean="0"/>
              <a:t>, Page 165</a:t>
            </a:r>
          </a:p>
          <a:p>
            <a:pPr lvl="2"/>
            <a:endParaRPr lang="en-US" dirty="0"/>
          </a:p>
          <a:p>
            <a:r>
              <a:rPr lang="en-US" dirty="0" smtClean="0"/>
              <a:t>Deepest need of the human heart is to be understood</a:t>
            </a:r>
          </a:p>
          <a:p>
            <a:pPr lvl="1"/>
            <a:r>
              <a:rPr lang="en-US" dirty="0" smtClean="0"/>
              <a:t>People won’t express their soft centers unless they feel genuine love and understanding.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3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	5 POOR LISTENING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184399"/>
            <a:ext cx="10554574" cy="4432301"/>
          </a:xfrm>
        </p:spPr>
        <p:txBody>
          <a:bodyPr>
            <a:normAutofit/>
          </a:bodyPr>
          <a:lstStyle/>
          <a:p>
            <a:r>
              <a:rPr lang="en-US" dirty="0" smtClean="0"/>
              <a:t>Spacing out:</a:t>
            </a:r>
          </a:p>
          <a:p>
            <a:pPr lvl="1"/>
            <a:r>
              <a:rPr lang="en-US" dirty="0" smtClean="0"/>
              <a:t>When someone is talking to us but we ignore them because our mind is wandering off in another galaxy.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Pretend Listening:</a:t>
            </a:r>
          </a:p>
          <a:p>
            <a:pPr lvl="1"/>
            <a:r>
              <a:rPr lang="en-US" dirty="0" smtClean="0"/>
              <a:t>We still aren’t paying attention to the other person, but we pretend we are by making insightful comments at key junctures, such as “yeah,” “uh-huh,” or “cool.”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Selective Listening:</a:t>
            </a:r>
          </a:p>
          <a:p>
            <a:pPr lvl="1"/>
            <a:r>
              <a:rPr lang="en-US" dirty="0" smtClean="0"/>
              <a:t>We pay attention only to the part of the conversation that interests us.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43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5 POOR LISTENING SKILLS - CONTINUED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90701"/>
            <a:ext cx="10554574" cy="4889500"/>
          </a:xfrm>
        </p:spPr>
        <p:txBody>
          <a:bodyPr>
            <a:normAutofit/>
          </a:bodyPr>
          <a:lstStyle/>
          <a:p>
            <a:r>
              <a:rPr lang="en-US" dirty="0"/>
              <a:t>Word Listening:</a:t>
            </a:r>
          </a:p>
          <a:p>
            <a:pPr lvl="1"/>
            <a:r>
              <a:rPr lang="en-US" dirty="0"/>
              <a:t>We actually pay attention to what someone is saying, but we listen only to the words, not to the body language, the feelings, or the true meaning behind the words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Self-centered Listening:</a:t>
            </a:r>
          </a:p>
          <a:p>
            <a:pPr lvl="1"/>
            <a:r>
              <a:rPr lang="en-US" dirty="0"/>
              <a:t>We see everything from our own point of view.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dirty="0" smtClean="0"/>
              <a:t>GENUINE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r>
              <a:rPr lang="en-US" dirty="0" smtClean="0"/>
              <a:t>Listen with your eyes, heart, and ears:</a:t>
            </a:r>
          </a:p>
          <a:p>
            <a:pPr lvl="1"/>
            <a:r>
              <a:rPr lang="en-US" dirty="0" smtClean="0"/>
              <a:t>Only 7% of communication is contained in the words we use. The rest comes from body language (53%) and how we say words , or the tone and feeling reflected in our voice (40%).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Stand in their shoes:</a:t>
            </a:r>
          </a:p>
          <a:p>
            <a:pPr lvl="1"/>
            <a:r>
              <a:rPr lang="en-US" dirty="0" smtClean="0"/>
              <a:t>You must try to see the world as they see it and try to feel as they feel.</a:t>
            </a:r>
          </a:p>
          <a:p>
            <a:pPr lvl="1"/>
            <a:endParaRPr lang="en-US" dirty="0"/>
          </a:p>
          <a:p>
            <a:r>
              <a:rPr lang="en-US" dirty="0" smtClean="0"/>
              <a:t>Practice mirroring:</a:t>
            </a:r>
          </a:p>
          <a:p>
            <a:pPr lvl="1"/>
            <a:r>
              <a:rPr lang="en-US" dirty="0" smtClean="0"/>
              <a:t>Repeat back in your own words what the other person is saying and feeling.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COMMUNICATING WITH PARENTS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improve your relationship with Mom or Dad, try listening to them, just like you would a friend.</a:t>
            </a:r>
          </a:p>
          <a:p>
            <a:endParaRPr lang="en-US" dirty="0"/>
          </a:p>
          <a:p>
            <a:r>
              <a:rPr lang="en-US" dirty="0" smtClean="0"/>
              <a:t>If you take time to understand and listen to your parents, two incredible things will happen:</a:t>
            </a:r>
          </a:p>
          <a:p>
            <a:pPr lvl="1"/>
            <a:r>
              <a:rPr lang="en-US" dirty="0" smtClean="0"/>
              <a:t>You’ll gain a greater respect for them</a:t>
            </a:r>
          </a:p>
          <a:p>
            <a:pPr lvl="1"/>
            <a:r>
              <a:rPr lang="en-US" dirty="0" smtClean="0"/>
              <a:t>You’ll get your way much more often</a:t>
            </a:r>
          </a:p>
          <a:p>
            <a:pPr lvl="2"/>
            <a:r>
              <a:rPr lang="en-US" dirty="0" smtClean="0"/>
              <a:t>If you they feel you understand them, they’ll be more willing to listen to you, they’ll be more flexible, and trust you more.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232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NICK FOLES OFFERS INSPIRING WORDS OF ADVICE ON FAILURE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Watch the following video:</a:t>
            </a:r>
          </a:p>
          <a:p>
            <a:pPr lvl="1"/>
            <a:r>
              <a:rPr lang="en-US" u="sng" dirty="0">
                <a:hlinkClick r:id="rId2"/>
              </a:rPr>
              <a:t>https://youtu.be/PZeAcWhCrls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21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Pretzel Game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5179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1834</TotalTime>
  <Words>417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Century Gothic</vt:lpstr>
      <vt:lpstr>Wingdings 2</vt:lpstr>
      <vt:lpstr>Quotable</vt:lpstr>
      <vt:lpstr>THE SEVEN HABITS OF HIGHLY EFFECTIVE TEENS  BY SEAN COVEY</vt:lpstr>
      <vt:lpstr>PowerPoint Presentation</vt:lpstr>
      <vt:lpstr>SEVEN HABITS OF  HIGHLY EFFECTIVE TEENS  HABIT 5: SEEK FIRST TO UNDERSTAND, THEN TO BE UNDERSTOOD</vt:lpstr>
      <vt:lpstr>THE DEEPEST NEED OF THE HUMAN HEART</vt:lpstr>
      <vt:lpstr> 5 POOR LISTENING SKILLS</vt:lpstr>
      <vt:lpstr>5 POOR LISTENING SKILLS - CONTINUED</vt:lpstr>
      <vt:lpstr>GENUINE LISTENING</vt:lpstr>
      <vt:lpstr>COMMUNICATING WITH PARENTS</vt:lpstr>
      <vt:lpstr>NICK FOLES OFFERS INSPIRING WORDS OF ADVICE ON FAILURE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HABITS OF HIGHLY EFFECTIVE TEENS  BY SEAN COVEY</dc:title>
  <dc:creator>Wyatt, Jennifer</dc:creator>
  <cp:lastModifiedBy>Wyatt, Jennifer</cp:lastModifiedBy>
  <cp:revision>29</cp:revision>
  <cp:lastPrinted>2017-09-19T18:27:58Z</cp:lastPrinted>
  <dcterms:created xsi:type="dcterms:W3CDTF">2017-09-19T13:44:21Z</dcterms:created>
  <dcterms:modified xsi:type="dcterms:W3CDTF">2018-02-20T20:58:20Z</dcterms:modified>
</cp:coreProperties>
</file>