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12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7053263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76" d="100"/>
          <a:sy n="76" d="100"/>
        </p:scale>
        <p:origin x="-96" y="-8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EC5A7518-B2E5-4B78-9EE0-5537E06B4286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3765A271-411C-4097-A211-086511A6A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5315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83gzM4HyQ9I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863601"/>
            <a:ext cx="10572000" cy="3556598"/>
          </a:xfrm>
        </p:spPr>
        <p:txBody>
          <a:bodyPr/>
          <a:lstStyle/>
          <a:p>
            <a:pPr algn="ctr"/>
            <a:r>
              <a:rPr lang="en-US" dirty="0" smtClean="0"/>
              <a:t>THE SEVEN HABITS OF</a:t>
            </a:r>
            <a:br>
              <a:rPr lang="en-US" dirty="0" smtClean="0"/>
            </a:br>
            <a:r>
              <a:rPr lang="en-US" dirty="0" smtClean="0"/>
              <a:t>HIGHLY EFFECTIVE TEENS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BY SEAN COVEY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6"/>
            <a:ext cx="10572000" cy="1018353"/>
          </a:xfrm>
        </p:spPr>
        <p:txBody>
          <a:bodyPr>
            <a:normAutofit/>
          </a:bodyPr>
          <a:lstStyle/>
          <a:p>
            <a:r>
              <a:rPr lang="en-US" dirty="0" smtClean="0"/>
              <a:t>South Sumter Middle School</a:t>
            </a:r>
          </a:p>
          <a:p>
            <a:r>
              <a:rPr lang="en-US" dirty="0" smtClean="0"/>
              <a:t>M&amp;M Time 2017-2018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294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ACTIVITY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a few minutes to answer the following: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Pinpoint the area of your life where you struggle with comparisons-clothes, physical features, friends, attention from boys/girls, talents, etc.?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2"/>
            <a:r>
              <a:rPr lang="en-US" dirty="0" smtClean="0"/>
              <a:t>Where I’m struggling most with comparisons….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06580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10000" y="1694096"/>
            <a:ext cx="10561418" cy="2990638"/>
          </a:xfrm>
        </p:spPr>
        <p:txBody>
          <a:bodyPr/>
          <a:lstStyle/>
          <a:p>
            <a:pPr algn="ctr"/>
            <a:r>
              <a:rPr lang="en-US" dirty="0" smtClean="0"/>
              <a:t>SEVEN HABITS OF </a:t>
            </a:r>
            <a:br>
              <a:rPr lang="en-US" dirty="0" smtClean="0"/>
            </a:br>
            <a:r>
              <a:rPr lang="en-US" dirty="0" smtClean="0"/>
              <a:t>HIGHLY EFFECTIVE TEENS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HABIT 4: THINK WIN-WIN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179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WIN-WIN IS NOT….</a:t>
            </a:r>
            <a:br>
              <a:rPr lang="en-US" dirty="0" smtClean="0"/>
            </a:br>
            <a:r>
              <a:rPr lang="en-US" dirty="0" smtClean="0"/>
              <a:t>WIN-LOSE – THE TOTEM POLE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4156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Definition:</a:t>
            </a:r>
          </a:p>
          <a:p>
            <a:pPr lvl="1"/>
            <a:r>
              <a:rPr lang="en-US" dirty="0" smtClean="0"/>
              <a:t>“…an attitude toward life that says the pie of success is only so big, and if you get a piece there is less for me.</a:t>
            </a:r>
            <a:endParaRPr lang="en-US" dirty="0" smtClean="0"/>
          </a:p>
          <a:p>
            <a:pPr lvl="2"/>
            <a:r>
              <a:rPr lang="en-US" dirty="0" smtClean="0"/>
              <a:t>Sean Covey, </a:t>
            </a:r>
            <a:r>
              <a:rPr lang="en-US" i="1" dirty="0" smtClean="0"/>
              <a:t> Seven Habits of Highly Effective Teens</a:t>
            </a:r>
            <a:r>
              <a:rPr lang="en-US" dirty="0" smtClean="0"/>
              <a:t>, Page </a:t>
            </a:r>
            <a:r>
              <a:rPr lang="en-US" dirty="0" smtClean="0"/>
              <a:t>147</a:t>
            </a:r>
            <a:endParaRPr lang="en-US" dirty="0" smtClean="0"/>
          </a:p>
          <a:p>
            <a:pPr lvl="2"/>
            <a:endParaRPr lang="en-US" dirty="0"/>
          </a:p>
          <a:p>
            <a:r>
              <a:rPr lang="en-US" dirty="0" smtClean="0"/>
              <a:t>Totem Pole Syndrome:</a:t>
            </a:r>
            <a:endParaRPr lang="en-US" dirty="0" smtClean="0"/>
          </a:p>
          <a:p>
            <a:pPr lvl="1"/>
            <a:r>
              <a:rPr lang="en-US" dirty="0" smtClean="0"/>
              <a:t>I don’t care how good I am as long as I’m a notch higher than you on the totem pole.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Win-Lose wears many faces:</a:t>
            </a:r>
            <a:endParaRPr lang="en-US" dirty="0" smtClean="0"/>
          </a:p>
          <a:p>
            <a:pPr lvl="1"/>
            <a:r>
              <a:rPr lang="en-US" dirty="0" smtClean="0"/>
              <a:t>Using people for your own selfish purposes</a:t>
            </a:r>
          </a:p>
          <a:p>
            <a:pPr lvl="1"/>
            <a:r>
              <a:rPr lang="en-US" dirty="0" smtClean="0"/>
              <a:t>Trying to get ahead at the expense of someone else</a:t>
            </a:r>
          </a:p>
          <a:p>
            <a:pPr lvl="1"/>
            <a:r>
              <a:rPr lang="en-US" dirty="0" smtClean="0"/>
              <a:t>Gossiping or spreading rumors</a:t>
            </a:r>
          </a:p>
          <a:p>
            <a:pPr lvl="1"/>
            <a:r>
              <a:rPr lang="en-US" dirty="0" smtClean="0"/>
              <a:t>Insisting you always get your way</a:t>
            </a:r>
          </a:p>
          <a:p>
            <a:pPr lvl="1"/>
            <a:r>
              <a:rPr lang="en-US" dirty="0" smtClean="0"/>
              <a:t>Getting jealous when something good happens to others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437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WIN-WIN IS NOT….</a:t>
            </a:r>
            <a:br>
              <a:rPr lang="en-US" dirty="0" smtClean="0"/>
            </a:br>
            <a:r>
              <a:rPr lang="en-US" dirty="0" smtClean="0"/>
              <a:t>LOSE-WIN – THE DOORMAT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184399"/>
            <a:ext cx="10554574" cy="4432301"/>
          </a:xfrm>
        </p:spPr>
        <p:txBody>
          <a:bodyPr>
            <a:normAutofit/>
          </a:bodyPr>
          <a:lstStyle/>
          <a:p>
            <a:r>
              <a:rPr lang="en-US" dirty="0" smtClean="0"/>
              <a:t>Definition:</a:t>
            </a:r>
          </a:p>
          <a:p>
            <a:pPr lvl="1"/>
            <a:r>
              <a:rPr lang="en-US" dirty="0" smtClean="0"/>
              <a:t>“I, for one, am a peacemaker. I’d rather take the blame for just about anything than get into an argument.”</a:t>
            </a:r>
            <a:endParaRPr lang="en-US" dirty="0" smtClean="0"/>
          </a:p>
          <a:p>
            <a:pPr lvl="2"/>
            <a:r>
              <a:rPr lang="en-US" dirty="0" smtClean="0"/>
              <a:t>Sean Covey, </a:t>
            </a:r>
            <a:r>
              <a:rPr lang="en-US" i="1" dirty="0" smtClean="0"/>
              <a:t>Seven Habits of highly effective Teens</a:t>
            </a:r>
            <a:r>
              <a:rPr lang="en-US" dirty="0" smtClean="0"/>
              <a:t>, Page </a:t>
            </a:r>
            <a:r>
              <a:rPr lang="en-US" dirty="0" smtClean="0"/>
              <a:t>149</a:t>
            </a:r>
            <a:endParaRPr lang="en-US" dirty="0" smtClean="0"/>
          </a:p>
          <a:p>
            <a:pPr marL="914400" lvl="2" indent="0">
              <a:buNone/>
            </a:pPr>
            <a:endParaRPr lang="en-US" dirty="0" smtClean="0"/>
          </a:p>
          <a:p>
            <a:r>
              <a:rPr lang="en-US" dirty="0" smtClean="0"/>
              <a:t>The Doormat Syndrome:</a:t>
            </a:r>
          </a:p>
          <a:p>
            <a:pPr lvl="1"/>
            <a:r>
              <a:rPr lang="en-US" dirty="0" smtClean="0"/>
              <a:t>Have your way with me. Wipe your feet on me. Everyone else does.</a:t>
            </a:r>
            <a:endParaRPr lang="en-US" dirty="0" smtClean="0"/>
          </a:p>
          <a:p>
            <a:pPr lvl="1"/>
            <a:endParaRPr lang="en-US" i="1" dirty="0" smtClean="0"/>
          </a:p>
          <a:p>
            <a:r>
              <a:rPr lang="en-US" dirty="0" smtClean="0"/>
              <a:t>Lose-Win will find yourself:</a:t>
            </a:r>
          </a:p>
          <a:p>
            <a:pPr lvl="1"/>
            <a:r>
              <a:rPr lang="en-US" dirty="0" smtClean="0"/>
              <a:t>Setting low expectations and compromising your standards</a:t>
            </a:r>
          </a:p>
          <a:p>
            <a:pPr lvl="1"/>
            <a:r>
              <a:rPr lang="en-US" dirty="0" smtClean="0"/>
              <a:t>Giving in to peer pressure</a:t>
            </a:r>
            <a:endParaRPr lang="en-US" dirty="0" smtClean="0"/>
          </a:p>
          <a:p>
            <a:pPr lvl="1"/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538437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WIN-WIN IS NOT….</a:t>
            </a:r>
            <a:br>
              <a:rPr lang="en-US" dirty="0" smtClean="0"/>
            </a:br>
            <a:r>
              <a:rPr lang="en-US" dirty="0" smtClean="0"/>
              <a:t>LOSE-LOSE – THE DOWNWARD SPIRAL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1790701"/>
            <a:ext cx="10554574" cy="4889500"/>
          </a:xfrm>
        </p:spPr>
        <p:txBody>
          <a:bodyPr>
            <a:normAutofit/>
          </a:bodyPr>
          <a:lstStyle/>
          <a:p>
            <a:r>
              <a:rPr lang="en-US" dirty="0" smtClean="0"/>
              <a:t>Definition:</a:t>
            </a:r>
          </a:p>
          <a:p>
            <a:pPr lvl="1"/>
            <a:r>
              <a:rPr lang="en-US" dirty="0" smtClean="0"/>
              <a:t>“If I’m going down, then you’re going down with me, sucker.”</a:t>
            </a:r>
          </a:p>
          <a:p>
            <a:pPr lvl="2"/>
            <a:r>
              <a:rPr lang="en-US" dirty="0"/>
              <a:t>Sean Covey, </a:t>
            </a:r>
            <a:r>
              <a:rPr lang="en-US" i="1" dirty="0"/>
              <a:t>Seven Habits of </a:t>
            </a:r>
            <a:r>
              <a:rPr lang="en-US" i="1" dirty="0" smtClean="0"/>
              <a:t>Highly Effective </a:t>
            </a:r>
            <a:r>
              <a:rPr lang="en-US" i="1" dirty="0"/>
              <a:t>Teens</a:t>
            </a:r>
            <a:r>
              <a:rPr lang="en-US" dirty="0"/>
              <a:t>, Page </a:t>
            </a:r>
            <a:r>
              <a:rPr lang="en-US" dirty="0" smtClean="0"/>
              <a:t>151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The Downward Spiral:</a:t>
            </a:r>
          </a:p>
          <a:p>
            <a:pPr lvl="1"/>
            <a:r>
              <a:rPr lang="en-US" dirty="0" smtClean="0"/>
              <a:t>Misery loves company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Lose-Lose characteristics:</a:t>
            </a:r>
          </a:p>
          <a:p>
            <a:pPr lvl="1"/>
            <a:r>
              <a:rPr lang="en-US" dirty="0" smtClean="0"/>
              <a:t>Revenge</a:t>
            </a:r>
            <a:endParaRPr lang="en-US" dirty="0" smtClean="0"/>
          </a:p>
          <a:p>
            <a:pPr lvl="1"/>
            <a:r>
              <a:rPr lang="en-US" dirty="0" smtClean="0"/>
              <a:t>Win at all costs</a:t>
            </a:r>
          </a:p>
          <a:p>
            <a:pPr lvl="1"/>
            <a:r>
              <a:rPr lang="en-US" dirty="0" smtClean="0"/>
              <a:t>Obsessed with others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56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288" y="355600"/>
            <a:ext cx="10571998" cy="1201738"/>
          </a:xfrm>
        </p:spPr>
        <p:txBody>
          <a:bodyPr/>
          <a:lstStyle/>
          <a:p>
            <a:pPr algn="ctr"/>
            <a:r>
              <a:rPr lang="en-US" dirty="0" smtClean="0"/>
              <a:t>WIN-WIN IS….</a:t>
            </a:r>
            <a:br>
              <a:rPr lang="en-US" dirty="0" smtClean="0"/>
            </a:br>
            <a:r>
              <a:rPr lang="en-US" dirty="0" smtClean="0"/>
              <a:t>THE ALL-YOU-CAN-EAT-BUFFET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032001"/>
            <a:ext cx="10554574" cy="4622800"/>
          </a:xfrm>
        </p:spPr>
        <p:txBody>
          <a:bodyPr>
            <a:normAutofit/>
          </a:bodyPr>
          <a:lstStyle/>
          <a:p>
            <a:r>
              <a:rPr lang="en-US" dirty="0"/>
              <a:t>Definition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Everyone can win!</a:t>
            </a:r>
            <a:endParaRPr lang="en-US" dirty="0"/>
          </a:p>
          <a:p>
            <a:pPr lvl="2"/>
            <a:r>
              <a:rPr lang="en-US" dirty="0" smtClean="0"/>
              <a:t>Sean </a:t>
            </a:r>
            <a:r>
              <a:rPr lang="en-US" dirty="0"/>
              <a:t>Covey, </a:t>
            </a:r>
            <a:r>
              <a:rPr lang="en-US" i="1" dirty="0"/>
              <a:t>Seven Habits of Highly Effective Teens</a:t>
            </a:r>
            <a:r>
              <a:rPr lang="en-US" dirty="0"/>
              <a:t>, Page </a:t>
            </a:r>
            <a:r>
              <a:rPr lang="en-US" dirty="0" smtClean="0"/>
              <a:t>152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The all you can eat buffet:</a:t>
            </a:r>
            <a:endParaRPr lang="en-US" dirty="0"/>
          </a:p>
          <a:p>
            <a:pPr lvl="1"/>
            <a:r>
              <a:rPr lang="en-US" dirty="0" smtClean="0"/>
              <a:t>There is plenty of success to go around. </a:t>
            </a:r>
          </a:p>
          <a:p>
            <a:pPr lvl="2"/>
            <a:r>
              <a:rPr lang="en-US" dirty="0" smtClean="0"/>
              <a:t>It’s not a matter of who gets the biggest piece of pie, there’s enough to go around.</a:t>
            </a:r>
          </a:p>
          <a:p>
            <a:pPr marL="914400" lvl="2" indent="0">
              <a:buNone/>
            </a:pPr>
            <a:endParaRPr lang="en-US" dirty="0"/>
          </a:p>
          <a:p>
            <a:r>
              <a:rPr lang="en-US" dirty="0" smtClean="0"/>
              <a:t>Win-Win is contagious:</a:t>
            </a:r>
            <a:endParaRPr lang="en-US" dirty="0"/>
          </a:p>
          <a:p>
            <a:pPr lvl="1"/>
            <a:r>
              <a:rPr lang="en-US" dirty="0" smtClean="0"/>
              <a:t>Big-hearted, committed to helping others succeed, willing to share recognition</a:t>
            </a:r>
          </a:p>
          <a:p>
            <a:pPr lvl="1"/>
            <a:r>
              <a:rPr lang="en-US" dirty="0" smtClean="0"/>
              <a:t>Never underestimate what can happen when you change your mindset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80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AVOID THE TUMOR TWINS</a:t>
            </a:r>
            <a:br>
              <a:rPr lang="en-US" dirty="0" smtClean="0"/>
            </a:br>
            <a:r>
              <a:rPr lang="en-US" dirty="0" smtClean="0"/>
              <a:t>Competition and Comparison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 smtClean="0"/>
              <a:t>COMPETITION</a:t>
            </a:r>
          </a:p>
          <a:p>
            <a:r>
              <a:rPr lang="en-US" dirty="0" smtClean="0"/>
              <a:t>Competition is healthy when you compete against yourself, or when it challenges you to reach and stretch and become your best.</a:t>
            </a:r>
          </a:p>
          <a:p>
            <a:endParaRPr lang="en-US" dirty="0"/>
          </a:p>
          <a:p>
            <a:r>
              <a:rPr lang="en-US" dirty="0" smtClean="0"/>
              <a:t>Competition becomes dark when you tie your self-worth into winning or when you use it as a way to place yourself above another.</a:t>
            </a:r>
          </a:p>
          <a:p>
            <a:pPr lvl="1"/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 smtClean="0"/>
              <a:t>COMPARISON</a:t>
            </a:r>
          </a:p>
          <a:p>
            <a:r>
              <a:rPr lang="en-US" dirty="0" smtClean="0"/>
              <a:t>The only good comparison is comparing yourself against your own potential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Comparing yourself to others is bad news:</a:t>
            </a:r>
          </a:p>
          <a:p>
            <a:pPr lvl="1"/>
            <a:r>
              <a:rPr lang="en-US" dirty="0" smtClean="0"/>
              <a:t>We’re all on different social, mental, and physical timelines.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70232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WRECK IT RALPH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Watch the following video:</a:t>
            </a:r>
          </a:p>
          <a:p>
            <a:pPr lvl="1"/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www.youtube.com/watch?v=83gzM4HyQ9I</a:t>
            </a:r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221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Role </a:t>
            </a:r>
            <a:r>
              <a:rPr lang="en-US" smtClean="0"/>
              <a:t>Play Scenarios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798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1723</TotalTime>
  <Words>480</Words>
  <Application>Microsoft Office PowerPoint</Application>
  <PresentationFormat>Custom</PresentationFormat>
  <Paragraphs>75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Quotable</vt:lpstr>
      <vt:lpstr>THE SEVEN HABITS OF HIGHLY EFFECTIVE TEENS  BY SEAN COVEY</vt:lpstr>
      <vt:lpstr>ACTIVITY 1</vt:lpstr>
      <vt:lpstr>SEVEN HABITS OF  HIGHLY EFFECTIVE TEENS  HABIT 4: THINK WIN-WIN</vt:lpstr>
      <vt:lpstr>WIN-WIN IS NOT…. WIN-LOSE – THE TOTEM POLE</vt:lpstr>
      <vt:lpstr>WIN-WIN IS NOT…. LOSE-WIN – THE DOORMAT</vt:lpstr>
      <vt:lpstr>WIN-WIN IS NOT…. LOSE-LOSE – THE DOWNWARD SPIRAL</vt:lpstr>
      <vt:lpstr>WIN-WIN IS…. THE ALL-YOU-CAN-EAT-BUFFET</vt:lpstr>
      <vt:lpstr>AVOID THE TUMOR TWINS Competition and Comparison</vt:lpstr>
      <vt:lpstr>WRECK IT RALPH</vt:lpstr>
      <vt:lpstr>ACTIVITY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SEVEN HABITS OF HIGHLY EFFECTIVE TEENS  BY SEAN COVEY</dc:title>
  <dc:creator>Wyatt, Jennifer</dc:creator>
  <cp:lastModifiedBy>Wyatt, Jennifer</cp:lastModifiedBy>
  <cp:revision>21</cp:revision>
  <cp:lastPrinted>2018-01-23T19:57:16Z</cp:lastPrinted>
  <dcterms:created xsi:type="dcterms:W3CDTF">2017-09-19T13:44:21Z</dcterms:created>
  <dcterms:modified xsi:type="dcterms:W3CDTF">2018-01-23T19:57:22Z</dcterms:modified>
</cp:coreProperties>
</file>