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97" r:id="rId1"/>
  </p:sldMasterIdLst>
  <p:handoutMasterIdLst>
    <p:handoutMasterId r:id="rId14"/>
  </p:handoutMasterIdLst>
  <p:sldIdLst>
    <p:sldId id="256" r:id="rId2"/>
    <p:sldId id="260" r:id="rId3"/>
    <p:sldId id="264" r:id="rId4"/>
    <p:sldId id="262" r:id="rId5"/>
    <p:sldId id="268" r:id="rId6"/>
    <p:sldId id="265" r:id="rId7"/>
    <p:sldId id="266" r:id="rId8"/>
    <p:sldId id="267" r:id="rId9"/>
    <p:sldId id="269" r:id="rId10"/>
    <p:sldId id="270" r:id="rId11"/>
    <p:sldId id="271" r:id="rId12"/>
    <p:sldId id="272" r:id="rId13"/>
  </p:sldIdLst>
  <p:sldSz cx="12192000" cy="6858000"/>
  <p:notesSz cx="7053263" cy="93091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681" autoAdjust="0"/>
    <p:restoredTop sz="94660"/>
  </p:normalViewPr>
  <p:slideViewPr>
    <p:cSldViewPr snapToGrid="0">
      <p:cViewPr varScale="1">
        <p:scale>
          <a:sx n="82" d="100"/>
          <a:sy n="82" d="100"/>
        </p:scale>
        <p:origin x="90" y="53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56414" cy="467072"/>
          </a:xfrm>
          <a:prstGeom prst="rect">
            <a:avLst/>
          </a:prstGeom>
        </p:spPr>
        <p:txBody>
          <a:bodyPr vert="horz" lIns="93497" tIns="46749" rIns="93497" bIns="46749" rtlCol="0"/>
          <a:lstStyle>
            <a:lvl1pPr algn="l">
              <a:defRPr sz="1200"/>
            </a:lvl1pPr>
          </a:lstStyle>
          <a:p>
            <a:endParaRPr lang="en-US"/>
          </a:p>
        </p:txBody>
      </p:sp>
      <p:sp>
        <p:nvSpPr>
          <p:cNvPr id="3" name="Date Placeholder 2"/>
          <p:cNvSpPr>
            <a:spLocks noGrp="1"/>
          </p:cNvSpPr>
          <p:nvPr>
            <p:ph type="dt" sz="quarter" idx="1"/>
          </p:nvPr>
        </p:nvSpPr>
        <p:spPr>
          <a:xfrm>
            <a:off x="3995217" y="0"/>
            <a:ext cx="3056414" cy="467072"/>
          </a:xfrm>
          <a:prstGeom prst="rect">
            <a:avLst/>
          </a:prstGeom>
        </p:spPr>
        <p:txBody>
          <a:bodyPr vert="horz" lIns="93497" tIns="46749" rIns="93497" bIns="46749" rtlCol="0"/>
          <a:lstStyle>
            <a:lvl1pPr algn="r">
              <a:defRPr sz="1200"/>
            </a:lvl1pPr>
          </a:lstStyle>
          <a:p>
            <a:fld id="{EC5A7518-B2E5-4B78-9EE0-5537E06B4286}" type="datetimeFigureOut">
              <a:rPr lang="en-US" smtClean="0"/>
              <a:t>12/5/2017</a:t>
            </a:fld>
            <a:endParaRPr lang="en-US"/>
          </a:p>
        </p:txBody>
      </p:sp>
      <p:sp>
        <p:nvSpPr>
          <p:cNvPr id="4" name="Footer Placeholder 3"/>
          <p:cNvSpPr>
            <a:spLocks noGrp="1"/>
          </p:cNvSpPr>
          <p:nvPr>
            <p:ph type="ftr" sz="quarter" idx="2"/>
          </p:nvPr>
        </p:nvSpPr>
        <p:spPr>
          <a:xfrm>
            <a:off x="0" y="8842030"/>
            <a:ext cx="3056414" cy="467071"/>
          </a:xfrm>
          <a:prstGeom prst="rect">
            <a:avLst/>
          </a:prstGeom>
        </p:spPr>
        <p:txBody>
          <a:bodyPr vert="horz" lIns="93497" tIns="46749" rIns="93497" bIns="46749" rtlCol="0" anchor="b"/>
          <a:lstStyle>
            <a:lvl1pPr algn="l">
              <a:defRPr sz="1200"/>
            </a:lvl1pPr>
          </a:lstStyle>
          <a:p>
            <a:endParaRPr lang="en-US"/>
          </a:p>
        </p:txBody>
      </p:sp>
      <p:sp>
        <p:nvSpPr>
          <p:cNvPr id="5" name="Slide Number Placeholder 4"/>
          <p:cNvSpPr>
            <a:spLocks noGrp="1"/>
          </p:cNvSpPr>
          <p:nvPr>
            <p:ph type="sldNum" sz="quarter" idx="3"/>
          </p:nvPr>
        </p:nvSpPr>
        <p:spPr>
          <a:xfrm>
            <a:off x="3995217" y="8842030"/>
            <a:ext cx="3056414" cy="467071"/>
          </a:xfrm>
          <a:prstGeom prst="rect">
            <a:avLst/>
          </a:prstGeom>
        </p:spPr>
        <p:txBody>
          <a:bodyPr vert="horz" lIns="93497" tIns="46749" rIns="93497" bIns="46749" rtlCol="0" anchor="b"/>
          <a:lstStyle>
            <a:lvl1pPr algn="r">
              <a:defRPr sz="1200"/>
            </a:lvl1pPr>
          </a:lstStyle>
          <a:p>
            <a:fld id="{3765A271-411C-4097-A211-086511A6A6F9}" type="slidenum">
              <a:rPr lang="en-US" smtClean="0"/>
              <a:t>‹#›</a:t>
            </a:fld>
            <a:endParaRPr lang="en-US"/>
          </a:p>
        </p:txBody>
      </p:sp>
    </p:spTree>
    <p:extLst>
      <p:ext uri="{BB962C8B-B14F-4D97-AF65-F5344CB8AC3E}">
        <p14:creationId xmlns:p14="http://schemas.microsoft.com/office/powerpoint/2010/main" val="452531547"/>
      </p:ext>
    </p:extLst>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11" name="Freeform 6"/>
          <p:cNvSpPr/>
          <p:nvPr/>
        </p:nvSpPr>
        <p:spPr bwMode="auto">
          <a:xfrm>
            <a:off x="0" y="-3175"/>
            <a:ext cx="12192000" cy="5203825"/>
          </a:xfrm>
          <a:custGeom>
            <a:avLst/>
            <a:gdLst/>
            <a:ahLst/>
            <a:cxnLst/>
            <a:rect l="0" t="0" r="r" b="b"/>
            <a:pathLst>
              <a:path w="5760" h="3278">
                <a:moveTo>
                  <a:pt x="5760" y="0"/>
                </a:moveTo>
                <a:lnTo>
                  <a:pt x="0" y="0"/>
                </a:lnTo>
                <a:lnTo>
                  <a:pt x="0" y="3090"/>
                </a:lnTo>
                <a:lnTo>
                  <a:pt x="943" y="3090"/>
                </a:lnTo>
                <a:lnTo>
                  <a:pt x="1123" y="3270"/>
                </a:lnTo>
                <a:lnTo>
                  <a:pt x="1123" y="3270"/>
                </a:lnTo>
                <a:lnTo>
                  <a:pt x="1127" y="3272"/>
                </a:lnTo>
                <a:lnTo>
                  <a:pt x="1133" y="3275"/>
                </a:lnTo>
                <a:lnTo>
                  <a:pt x="1139" y="3278"/>
                </a:lnTo>
                <a:lnTo>
                  <a:pt x="1144" y="3278"/>
                </a:lnTo>
                <a:lnTo>
                  <a:pt x="1150" y="3278"/>
                </a:lnTo>
                <a:lnTo>
                  <a:pt x="1155" y="3275"/>
                </a:lnTo>
                <a:lnTo>
                  <a:pt x="1161" y="3272"/>
                </a:lnTo>
                <a:lnTo>
                  <a:pt x="1165" y="3270"/>
                </a:lnTo>
                <a:lnTo>
                  <a:pt x="1345" y="3090"/>
                </a:lnTo>
                <a:lnTo>
                  <a:pt x="5760" y="3090"/>
                </a:lnTo>
                <a:lnTo>
                  <a:pt x="5760" y="0"/>
                </a:lnTo>
                <a:close/>
              </a:path>
            </a:pathLst>
          </a:custGeom>
          <a:ln/>
          <a:effectLst/>
          <a:extLst>
            <a:ext uri="{91240B29-F687-4f45-9708-019B960494DF}">
              <a14:hiddenLine xmlns=""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ctrTitle"/>
          </p:nvPr>
        </p:nvSpPr>
        <p:spPr>
          <a:xfrm>
            <a:off x="810001" y="1449147"/>
            <a:ext cx="10572000" cy="2971051"/>
          </a:xfrm>
        </p:spPr>
        <p:txBody>
          <a:bodyPr/>
          <a:lstStyle>
            <a:lvl1pPr>
              <a:defRPr sz="5400"/>
            </a:lvl1pPr>
          </a:lstStyle>
          <a:p>
            <a:r>
              <a:rPr lang="en-US" smtClean="0"/>
              <a:t>Click to edit Master title style</a:t>
            </a:r>
            <a:endParaRPr lang="en-US" dirty="0"/>
          </a:p>
        </p:txBody>
      </p:sp>
      <p:sp>
        <p:nvSpPr>
          <p:cNvPr id="3" name="Subtitle 2"/>
          <p:cNvSpPr>
            <a:spLocks noGrp="1"/>
          </p:cNvSpPr>
          <p:nvPr>
            <p:ph type="subTitle" idx="1"/>
          </p:nvPr>
        </p:nvSpPr>
        <p:spPr>
          <a:xfrm>
            <a:off x="810001" y="5280847"/>
            <a:ext cx="10572000" cy="434974"/>
          </a:xfrm>
        </p:spPr>
        <p:txBody>
          <a:bodyPr anchor="t"/>
          <a:lstStyle>
            <a:lvl1pPr marL="0" indent="0" algn="l">
              <a:buNone/>
              <a:defRPr>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08B9EBBA-996F-894A-B54A-D6246ED52CEA}" type="datetimeFigureOut">
              <a:rPr lang="en-US" smtClean="0"/>
              <a:pPr/>
              <a:t>12/5/2017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a:p>
        </p:txBody>
      </p:sp>
    </p:spTree>
    <p:extLst>
      <p:ext uri="{BB962C8B-B14F-4D97-AF65-F5344CB8AC3E}">
        <p14:creationId xmlns:p14="http://schemas.microsoft.com/office/powerpoint/2010/main" val="372641523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11" name="Freeform 6"/>
          <p:cNvSpPr/>
          <p:nvPr/>
        </p:nvSpPr>
        <p:spPr bwMode="auto">
          <a:xfrm>
            <a:off x="0" y="0"/>
            <a:ext cx="12192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810000" y="447188"/>
            <a:ext cx="10571998" cy="970450"/>
          </a:xfrm>
        </p:spPr>
        <p:txBody>
          <a:bodyPr/>
          <a:lstStyle/>
          <a:p>
            <a:r>
              <a:rPr lang="en-US" smtClean="0"/>
              <a:t>Click to edit Master title style</a:t>
            </a:r>
            <a:endParaRPr lang="en-US" dirty="0"/>
          </a:p>
        </p:txBody>
      </p:sp>
      <p:sp>
        <p:nvSpPr>
          <p:cNvPr id="3" name="Content Placeholder 2"/>
          <p:cNvSpPr>
            <a:spLocks noGrp="1"/>
          </p:cNvSpPr>
          <p:nvPr>
            <p:ph idx="1"/>
          </p:nvPr>
        </p:nvSpPr>
        <p:spPr>
          <a:xfrm>
            <a:off x="818712" y="2222287"/>
            <a:ext cx="10554574" cy="3636511"/>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9B3A1323-8D79-1946-B0D7-40001CF92E9D}" type="datetimeFigureOut">
              <a:rPr lang="en-US" smtClean="0"/>
              <a:pPr/>
              <a:t>12/5/2017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a:p>
        </p:txBody>
      </p:sp>
    </p:spTree>
    <p:extLst>
      <p:ext uri="{BB962C8B-B14F-4D97-AF65-F5344CB8AC3E}">
        <p14:creationId xmlns:p14="http://schemas.microsoft.com/office/powerpoint/2010/main" val="364393263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10" name="Freeform 7"/>
          <p:cNvSpPr/>
          <p:nvPr/>
        </p:nvSpPr>
        <p:spPr bwMode="auto">
          <a:xfrm>
            <a:off x="0" y="1"/>
            <a:ext cx="12192000" cy="5203825"/>
          </a:xfrm>
          <a:custGeom>
            <a:avLst/>
            <a:gdLst/>
            <a:ahLst/>
            <a:cxnLst/>
            <a:rect l="0" t="0" r="r" b="b"/>
            <a:pathLst>
              <a:path w="5760" h="3278">
                <a:moveTo>
                  <a:pt x="0" y="0"/>
                </a:moveTo>
                <a:lnTo>
                  <a:pt x="5760" y="0"/>
                </a:lnTo>
                <a:lnTo>
                  <a:pt x="5760" y="3090"/>
                </a:lnTo>
                <a:lnTo>
                  <a:pt x="4817" y="3090"/>
                </a:lnTo>
                <a:lnTo>
                  <a:pt x="4637" y="3270"/>
                </a:lnTo>
                <a:lnTo>
                  <a:pt x="4637" y="3270"/>
                </a:lnTo>
                <a:lnTo>
                  <a:pt x="4633" y="3272"/>
                </a:lnTo>
                <a:lnTo>
                  <a:pt x="4627" y="3275"/>
                </a:lnTo>
                <a:lnTo>
                  <a:pt x="4621" y="3278"/>
                </a:lnTo>
                <a:lnTo>
                  <a:pt x="4616" y="3278"/>
                </a:lnTo>
                <a:lnTo>
                  <a:pt x="4610" y="3278"/>
                </a:lnTo>
                <a:lnTo>
                  <a:pt x="4605" y="3275"/>
                </a:lnTo>
                <a:lnTo>
                  <a:pt x="4599" y="3272"/>
                </a:lnTo>
                <a:lnTo>
                  <a:pt x="4595" y="3270"/>
                </a:lnTo>
                <a:lnTo>
                  <a:pt x="4415" y="3090"/>
                </a:lnTo>
                <a:lnTo>
                  <a:pt x="0" y="3090"/>
                </a:lnTo>
                <a:lnTo>
                  <a:pt x="0" y="0"/>
                </a:lnTo>
                <a:lnTo>
                  <a:pt x="0" y="0"/>
                </a:lnTo>
                <a:close/>
              </a:path>
            </a:pathLst>
          </a:custGeom>
          <a:ln>
            <a:headEnd/>
            <a:tailEnd/>
          </a:ln>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810000" y="2951396"/>
            <a:ext cx="10561418" cy="1468800"/>
          </a:xfrm>
        </p:spPr>
        <p:txBody>
          <a:bodyPr anchor="b"/>
          <a:lstStyle>
            <a:lvl1pPr algn="r">
              <a:defRPr sz="4800" b="1" cap="none"/>
            </a:lvl1pPr>
          </a:lstStyle>
          <a:p>
            <a:r>
              <a:rPr lang="en-US" smtClean="0"/>
              <a:t>Click to edit Master title style</a:t>
            </a:r>
            <a:endParaRPr lang="en-US" dirty="0"/>
          </a:p>
        </p:txBody>
      </p:sp>
      <p:sp>
        <p:nvSpPr>
          <p:cNvPr id="3" name="Text Placeholder 2"/>
          <p:cNvSpPr>
            <a:spLocks noGrp="1"/>
          </p:cNvSpPr>
          <p:nvPr>
            <p:ph type="body" idx="1"/>
          </p:nvPr>
        </p:nvSpPr>
        <p:spPr>
          <a:xfrm>
            <a:off x="810000" y="5281201"/>
            <a:ext cx="10561418" cy="433955"/>
          </a:xfrm>
        </p:spPr>
        <p:txBody>
          <a:bodyPr anchor="t">
            <a:noAutofit/>
          </a:bodyPr>
          <a:lstStyle>
            <a:lvl1pPr marL="0" indent="0" algn="r">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8DFA1846-DA80-1C48-A609-854EA85C59AD}" type="datetimeFigureOut">
              <a:rPr lang="en-US" smtClean="0"/>
              <a:pPr/>
              <a:t>12/5/2017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a:p>
        </p:txBody>
      </p:sp>
    </p:spTree>
    <p:extLst>
      <p:ext uri="{BB962C8B-B14F-4D97-AF65-F5344CB8AC3E}">
        <p14:creationId xmlns:p14="http://schemas.microsoft.com/office/powerpoint/2010/main" val="81122012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Freeform 6"/>
          <p:cNvSpPr/>
          <p:nvPr/>
        </p:nvSpPr>
        <p:spPr bwMode="auto">
          <a:xfrm>
            <a:off x="0" y="0"/>
            <a:ext cx="12192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818712" y="2222287"/>
            <a:ext cx="5185873" cy="3638763"/>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187415" y="2222287"/>
            <a:ext cx="5194583" cy="3638764"/>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57302355-E14B-8545-A8F8-0FE83CC9D524}" type="datetimeFigureOut">
              <a:rPr lang="en-US" smtClean="0"/>
              <a:pPr/>
              <a:t>12/5/2017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a:p>
        </p:txBody>
      </p:sp>
    </p:spTree>
    <p:extLst>
      <p:ext uri="{BB962C8B-B14F-4D97-AF65-F5344CB8AC3E}">
        <p14:creationId xmlns:p14="http://schemas.microsoft.com/office/powerpoint/2010/main" val="108774618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Freeform 6"/>
          <p:cNvSpPr/>
          <p:nvPr/>
        </p:nvSpPr>
        <p:spPr bwMode="auto">
          <a:xfrm>
            <a:off x="0" y="0"/>
            <a:ext cx="12192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814728" y="2174875"/>
            <a:ext cx="5189857" cy="576262"/>
          </a:xfrm>
        </p:spPr>
        <p:txBody>
          <a:bodyPr anchor="b">
            <a:noAutofit/>
          </a:bodyPr>
          <a:lstStyle>
            <a:lvl1pPr marL="0" indent="0" algn="ctr">
              <a:buNone/>
              <a:defRPr sz="20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14729" y="2751138"/>
            <a:ext cx="5189856" cy="3109913"/>
          </a:xfrm>
        </p:spPr>
        <p:txBody>
          <a:bodyPr anchor="t">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187415" y="2174875"/>
            <a:ext cx="5194583" cy="576262"/>
          </a:xfrm>
        </p:spPr>
        <p:txBody>
          <a:bodyPr anchor="b">
            <a:noAutofit/>
          </a:bodyPr>
          <a:lstStyle>
            <a:lvl1pPr marL="0" indent="0" algn="ctr">
              <a:buNone/>
              <a:defRPr sz="20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87415" y="2751138"/>
            <a:ext cx="5194583" cy="3109913"/>
          </a:xfrm>
        </p:spPr>
        <p:txBody>
          <a:bodyPr anchor="t">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02640F58-564D-2B4F-AE67-E407BA4FCF45}" type="datetimeFigureOut">
              <a:rPr lang="en-US" smtClean="0"/>
              <a:pPr/>
              <a:t>12/5/2017</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57F1E4F-1CFF-5643-939E-217C01CDF565}" type="slidenum">
              <a:rPr lang="en-US" smtClean="0"/>
              <a:pPr/>
              <a:t>‹#›</a:t>
            </a:fld>
            <a:endParaRPr lang="en-US"/>
          </a:p>
        </p:txBody>
      </p:sp>
    </p:spTree>
    <p:extLst>
      <p:ext uri="{BB962C8B-B14F-4D97-AF65-F5344CB8AC3E}">
        <p14:creationId xmlns:p14="http://schemas.microsoft.com/office/powerpoint/2010/main" val="253928767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Freeform 6"/>
          <p:cNvSpPr/>
          <p:nvPr/>
        </p:nvSpPr>
        <p:spPr bwMode="auto">
          <a:xfrm>
            <a:off x="0" y="0"/>
            <a:ext cx="12192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F13A34C8-038E-2045-AF43-DF7DBB8E0E9E}" type="datetimeFigureOut">
              <a:rPr lang="en-US" smtClean="0"/>
              <a:pPr/>
              <a:t>12/5/2017</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57F1E4F-1CFF-5643-939E-217C01CDF565}" type="slidenum">
              <a:rPr lang="en-US" smtClean="0"/>
              <a:pPr/>
              <a:t>‹#›</a:t>
            </a:fld>
            <a:endParaRPr lang="en-US"/>
          </a:p>
        </p:txBody>
      </p:sp>
    </p:spTree>
    <p:extLst>
      <p:ext uri="{BB962C8B-B14F-4D97-AF65-F5344CB8AC3E}">
        <p14:creationId xmlns:p14="http://schemas.microsoft.com/office/powerpoint/2010/main" val="36147495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818C68F-D26B-8F47-958C-23B49CF8A634}" type="datetimeFigureOut">
              <a:rPr lang="en-US" smtClean="0"/>
              <a:pPr/>
              <a:t>12/5/2017</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57F1E4F-1CFF-5643-939E-217C01CDF565}" type="slidenum">
              <a:rPr lang="en-US" smtClean="0"/>
              <a:pPr/>
              <a:t>‹#›</a:t>
            </a:fld>
            <a:endParaRPr lang="en-US"/>
          </a:p>
        </p:txBody>
      </p:sp>
    </p:spTree>
    <p:extLst>
      <p:ext uri="{BB962C8B-B14F-4D97-AF65-F5344CB8AC3E}">
        <p14:creationId xmlns:p14="http://schemas.microsoft.com/office/powerpoint/2010/main" val="328859846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12" name="Freeform 6"/>
          <p:cNvSpPr>
            <a:spLocks noChangeAspect="1"/>
          </p:cNvSpPr>
          <p:nvPr/>
        </p:nvSpPr>
        <p:spPr bwMode="auto">
          <a:xfrm>
            <a:off x="1073151" y="446087"/>
            <a:ext cx="3547533" cy="1814651"/>
          </a:xfrm>
          <a:custGeom>
            <a:avLst/>
            <a:gdLst/>
            <a:ahLst/>
            <a:cxnLst/>
            <a:rect l="0" t="0" r="r" b="b"/>
            <a:pathLst>
              <a:path w="3384" h="2308">
                <a:moveTo>
                  <a:pt x="3340" y="0"/>
                </a:moveTo>
                <a:lnTo>
                  <a:pt x="44" y="0"/>
                </a:lnTo>
                <a:lnTo>
                  <a:pt x="44" y="0"/>
                </a:lnTo>
                <a:lnTo>
                  <a:pt x="34" y="0"/>
                </a:lnTo>
                <a:lnTo>
                  <a:pt x="26" y="4"/>
                </a:lnTo>
                <a:lnTo>
                  <a:pt x="20" y="8"/>
                </a:lnTo>
                <a:lnTo>
                  <a:pt x="12" y="12"/>
                </a:lnTo>
                <a:lnTo>
                  <a:pt x="8" y="20"/>
                </a:lnTo>
                <a:lnTo>
                  <a:pt x="4" y="26"/>
                </a:lnTo>
                <a:lnTo>
                  <a:pt x="0" y="34"/>
                </a:lnTo>
                <a:lnTo>
                  <a:pt x="0" y="44"/>
                </a:lnTo>
                <a:lnTo>
                  <a:pt x="0" y="2076"/>
                </a:lnTo>
                <a:lnTo>
                  <a:pt x="0" y="2076"/>
                </a:lnTo>
                <a:lnTo>
                  <a:pt x="0" y="2086"/>
                </a:lnTo>
                <a:lnTo>
                  <a:pt x="4" y="2094"/>
                </a:lnTo>
                <a:lnTo>
                  <a:pt x="8" y="2100"/>
                </a:lnTo>
                <a:lnTo>
                  <a:pt x="12" y="2108"/>
                </a:lnTo>
                <a:lnTo>
                  <a:pt x="20" y="2112"/>
                </a:lnTo>
                <a:lnTo>
                  <a:pt x="26" y="2116"/>
                </a:lnTo>
                <a:lnTo>
                  <a:pt x="34" y="2120"/>
                </a:lnTo>
                <a:lnTo>
                  <a:pt x="44" y="2120"/>
                </a:lnTo>
                <a:lnTo>
                  <a:pt x="474" y="2120"/>
                </a:lnTo>
                <a:lnTo>
                  <a:pt x="650" y="2296"/>
                </a:lnTo>
                <a:lnTo>
                  <a:pt x="650" y="2296"/>
                </a:lnTo>
                <a:lnTo>
                  <a:pt x="656" y="2300"/>
                </a:lnTo>
                <a:lnTo>
                  <a:pt x="664" y="2304"/>
                </a:lnTo>
                <a:lnTo>
                  <a:pt x="672" y="2308"/>
                </a:lnTo>
                <a:lnTo>
                  <a:pt x="680" y="2308"/>
                </a:lnTo>
                <a:lnTo>
                  <a:pt x="688" y="2308"/>
                </a:lnTo>
                <a:lnTo>
                  <a:pt x="696" y="2304"/>
                </a:lnTo>
                <a:lnTo>
                  <a:pt x="704" y="2300"/>
                </a:lnTo>
                <a:lnTo>
                  <a:pt x="710" y="2296"/>
                </a:lnTo>
                <a:lnTo>
                  <a:pt x="886" y="2120"/>
                </a:lnTo>
                <a:lnTo>
                  <a:pt x="3340" y="2120"/>
                </a:lnTo>
                <a:lnTo>
                  <a:pt x="3340" y="2120"/>
                </a:lnTo>
                <a:lnTo>
                  <a:pt x="3350" y="2120"/>
                </a:lnTo>
                <a:lnTo>
                  <a:pt x="3358" y="2116"/>
                </a:lnTo>
                <a:lnTo>
                  <a:pt x="3364" y="2112"/>
                </a:lnTo>
                <a:lnTo>
                  <a:pt x="3372" y="2108"/>
                </a:lnTo>
                <a:lnTo>
                  <a:pt x="3376" y="2100"/>
                </a:lnTo>
                <a:lnTo>
                  <a:pt x="3380" y="2094"/>
                </a:lnTo>
                <a:lnTo>
                  <a:pt x="3384" y="2086"/>
                </a:lnTo>
                <a:lnTo>
                  <a:pt x="3384" y="2076"/>
                </a:lnTo>
                <a:lnTo>
                  <a:pt x="3384" y="44"/>
                </a:lnTo>
                <a:lnTo>
                  <a:pt x="3384" y="44"/>
                </a:lnTo>
                <a:lnTo>
                  <a:pt x="3384" y="34"/>
                </a:lnTo>
                <a:lnTo>
                  <a:pt x="3380" y="26"/>
                </a:lnTo>
                <a:lnTo>
                  <a:pt x="3376" y="20"/>
                </a:lnTo>
                <a:lnTo>
                  <a:pt x="3372" y="12"/>
                </a:lnTo>
                <a:lnTo>
                  <a:pt x="3364" y="8"/>
                </a:lnTo>
                <a:lnTo>
                  <a:pt x="3358" y="4"/>
                </a:lnTo>
                <a:lnTo>
                  <a:pt x="3350" y="0"/>
                </a:lnTo>
                <a:lnTo>
                  <a:pt x="3340" y="0"/>
                </a:lnTo>
                <a:lnTo>
                  <a:pt x="3340" y="0"/>
                </a:lnTo>
                <a:close/>
              </a:path>
            </a:pathLst>
          </a:custGeom>
          <a:ln/>
          <a:extLst>
            <a:ext uri="{91240B29-F687-4f45-9708-019B960494DF}">
              <a14:hiddenLine xmlns=""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1073151" y="446088"/>
            <a:ext cx="3547533" cy="1618396"/>
          </a:xfrm>
        </p:spPr>
        <p:txBody>
          <a:bodyPr anchor="b"/>
          <a:lstStyle>
            <a:lvl1pPr algn="l">
              <a:defRPr sz="2000" b="1"/>
            </a:lvl1pPr>
          </a:lstStyle>
          <a:p>
            <a:r>
              <a:rPr lang="en-US" smtClean="0"/>
              <a:t>Click to edit Master title style</a:t>
            </a:r>
            <a:endParaRPr lang="en-US" dirty="0"/>
          </a:p>
        </p:txBody>
      </p:sp>
      <p:sp>
        <p:nvSpPr>
          <p:cNvPr id="3" name="Content Placeholder 2"/>
          <p:cNvSpPr>
            <a:spLocks noGrp="1"/>
          </p:cNvSpPr>
          <p:nvPr>
            <p:ph idx="1"/>
          </p:nvPr>
        </p:nvSpPr>
        <p:spPr>
          <a:xfrm>
            <a:off x="4855633" y="446088"/>
            <a:ext cx="6252633" cy="5414963"/>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1073151" y="2260738"/>
            <a:ext cx="3547533" cy="3600311"/>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0DF5E60-9974-AC48-9591-99C2BB44B7CF}" type="datetimeFigureOut">
              <a:rPr lang="en-US" smtClean="0"/>
              <a:pPr/>
              <a:t>12/5/2017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a:p>
        </p:txBody>
      </p:sp>
    </p:spTree>
    <p:extLst>
      <p:ext uri="{BB962C8B-B14F-4D97-AF65-F5344CB8AC3E}">
        <p14:creationId xmlns:p14="http://schemas.microsoft.com/office/powerpoint/2010/main" val="242102300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14728" y="727522"/>
            <a:ext cx="4852988" cy="1617163"/>
          </a:xfrm>
        </p:spPr>
        <p:txBody>
          <a:bodyPr anchor="b">
            <a:normAutofit/>
          </a:bodyPr>
          <a:lstStyle>
            <a:lvl1pPr algn="l">
              <a:defRPr sz="2400" b="0"/>
            </a:lvl1pPr>
          </a:lstStyle>
          <a:p>
            <a:r>
              <a:rPr lang="en-US" smtClean="0"/>
              <a:t>Click to edit Master title style</a:t>
            </a:r>
            <a:endParaRPr lang="en-US" dirty="0"/>
          </a:p>
        </p:txBody>
      </p:sp>
      <p:sp>
        <p:nvSpPr>
          <p:cNvPr id="9" name="Picture Placeholder 11"/>
          <p:cNvSpPr>
            <a:spLocks noGrp="1" noChangeAspect="1"/>
          </p:cNvSpPr>
          <p:nvPr>
            <p:ph type="pic" sz="quarter" idx="13"/>
          </p:nvPr>
        </p:nvSpPr>
        <p:spPr bwMode="auto">
          <a:xfrm>
            <a:off x="6098117" y="0"/>
            <a:ext cx="6093883" cy="6858000"/>
          </a:xfrm>
          <a:custGeom>
            <a:avLst/>
            <a:gdLst/>
            <a:ahLst/>
            <a:cxnLst/>
            <a:rect l="0" t="0" r="r" b="b"/>
            <a:pathLst>
              <a:path w="2879" h="4320">
                <a:moveTo>
                  <a:pt x="183" y="0"/>
                </a:moveTo>
                <a:lnTo>
                  <a:pt x="183" y="1197"/>
                </a:lnTo>
                <a:lnTo>
                  <a:pt x="8" y="1372"/>
                </a:lnTo>
                <a:lnTo>
                  <a:pt x="8" y="1372"/>
                </a:lnTo>
                <a:lnTo>
                  <a:pt x="6" y="1376"/>
                </a:lnTo>
                <a:lnTo>
                  <a:pt x="3" y="1382"/>
                </a:lnTo>
                <a:lnTo>
                  <a:pt x="0" y="1387"/>
                </a:lnTo>
                <a:lnTo>
                  <a:pt x="0" y="1393"/>
                </a:lnTo>
                <a:lnTo>
                  <a:pt x="0" y="1399"/>
                </a:lnTo>
                <a:lnTo>
                  <a:pt x="3" y="1404"/>
                </a:lnTo>
                <a:lnTo>
                  <a:pt x="6" y="1410"/>
                </a:lnTo>
                <a:lnTo>
                  <a:pt x="8" y="1414"/>
                </a:lnTo>
                <a:lnTo>
                  <a:pt x="183" y="1589"/>
                </a:lnTo>
                <a:lnTo>
                  <a:pt x="183" y="4320"/>
                </a:lnTo>
                <a:lnTo>
                  <a:pt x="2879" y="4320"/>
                </a:lnTo>
                <a:lnTo>
                  <a:pt x="2879" y="0"/>
                </a:lnTo>
                <a:lnTo>
                  <a:pt x="183" y="0"/>
                </a:lnTo>
                <a:close/>
              </a:path>
            </a:pathLst>
          </a:custGeom>
          <a:noFill/>
          <a:ln w="9525">
            <a:solidFill>
              <a:schemeClr val="tx2"/>
            </a:solidFill>
            <a:round/>
            <a:headEnd/>
            <a:tailEnd/>
          </a:ln>
          <a:effectLst/>
        </p:spPr>
        <p:txBody>
          <a:bodyPr wrap="square" numCol="1" anchor="t" anchorCtr="0" compatLnSpc="1">
            <a:prstTxWarp prst="textNoShape">
              <a:avLst/>
            </a:prstTxWarp>
            <a:normAutofit/>
          </a:bodyPr>
          <a:lstStyle>
            <a:lvl1pPr algn="ctr">
              <a:buFontTx/>
              <a:buNone/>
              <a:defRPr sz="1400"/>
            </a:lvl1pPr>
          </a:lstStyle>
          <a:p>
            <a:r>
              <a:rPr lang="en-US" smtClean="0"/>
              <a:t>Click icon to add picture</a:t>
            </a:r>
            <a:endParaRPr lang="en-US" dirty="0"/>
          </a:p>
        </p:txBody>
      </p:sp>
      <p:sp>
        <p:nvSpPr>
          <p:cNvPr id="4" name="Text Placeholder 3"/>
          <p:cNvSpPr>
            <a:spLocks noGrp="1"/>
          </p:cNvSpPr>
          <p:nvPr>
            <p:ph type="body" sz="half" idx="2"/>
          </p:nvPr>
        </p:nvSpPr>
        <p:spPr>
          <a:xfrm>
            <a:off x="814728" y="2344684"/>
            <a:ext cx="4852988" cy="3516365"/>
          </a:xfrm>
        </p:spPr>
        <p:txBody>
          <a:bodyPr anchor="t">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3885810" y="6041362"/>
            <a:ext cx="976879" cy="365125"/>
          </a:xfrm>
        </p:spPr>
        <p:txBody>
          <a:bodyPr/>
          <a:lstStyle/>
          <a:p>
            <a:fld id="{18C79C5D-2A6F-F04D-97DA-BEF2467B64E4}" type="datetimeFigureOut">
              <a:rPr lang="en-US" smtClean="0"/>
              <a:pPr/>
              <a:t>12/5/2017</a:t>
            </a:fld>
            <a:endParaRPr lang="en-US"/>
          </a:p>
        </p:txBody>
      </p:sp>
      <p:sp>
        <p:nvSpPr>
          <p:cNvPr id="6" name="Footer Placeholder 5"/>
          <p:cNvSpPr>
            <a:spLocks noGrp="1"/>
          </p:cNvSpPr>
          <p:nvPr>
            <p:ph type="ftr" sz="quarter" idx="11"/>
          </p:nvPr>
        </p:nvSpPr>
        <p:spPr>
          <a:xfrm>
            <a:off x="590396" y="6041362"/>
            <a:ext cx="3295413" cy="365125"/>
          </a:xfrm>
        </p:spPr>
        <p:txBody>
          <a:bodyPr/>
          <a:lstStyle/>
          <a:p>
            <a:endParaRPr lang="en-US"/>
          </a:p>
        </p:txBody>
      </p:sp>
      <p:sp>
        <p:nvSpPr>
          <p:cNvPr id="7" name="Slide Number Placeholder 6"/>
          <p:cNvSpPr>
            <a:spLocks noGrp="1"/>
          </p:cNvSpPr>
          <p:nvPr>
            <p:ph type="sldNum" sz="quarter" idx="12"/>
          </p:nvPr>
        </p:nvSpPr>
        <p:spPr>
          <a:xfrm>
            <a:off x="4862689" y="5915888"/>
            <a:ext cx="1062155" cy="490599"/>
          </a:xfrm>
        </p:spPr>
        <p:txBody>
          <a:bodyPr/>
          <a:lstStyle/>
          <a:p>
            <a:fld id="{D57F1E4F-1CFF-5643-939E-217C01CDF565}" type="slidenum">
              <a:rPr lang="en-US" smtClean="0"/>
              <a:pPr/>
              <a:t>‹#›</a:t>
            </a:fld>
            <a:endParaRPr lang="en-US"/>
          </a:p>
        </p:txBody>
      </p:sp>
    </p:spTree>
    <p:extLst>
      <p:ext uri="{BB962C8B-B14F-4D97-AF65-F5344CB8AC3E}">
        <p14:creationId xmlns:p14="http://schemas.microsoft.com/office/powerpoint/2010/main" val="424213467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10000" y="4800600"/>
            <a:ext cx="10561418" cy="566738"/>
          </a:xfrm>
        </p:spPr>
        <p:txBody>
          <a:bodyPr anchor="b">
            <a:normAutofit/>
          </a:bodyPr>
          <a:lstStyle>
            <a:lvl1pPr algn="l">
              <a:defRPr sz="2400" b="0"/>
            </a:lvl1pPr>
          </a:lstStyle>
          <a:p>
            <a:r>
              <a:rPr lang="en-US" smtClean="0"/>
              <a:t>Click to edit Master title style</a:t>
            </a:r>
            <a:endParaRPr lang="en-US" dirty="0"/>
          </a:p>
        </p:txBody>
      </p:sp>
      <p:sp>
        <p:nvSpPr>
          <p:cNvPr id="15" name="Picture Placeholder 14"/>
          <p:cNvSpPr>
            <a:spLocks noGrp="1" noChangeAspect="1"/>
          </p:cNvSpPr>
          <p:nvPr>
            <p:ph type="pic" sz="quarter" idx="13"/>
          </p:nvPr>
        </p:nvSpPr>
        <p:spPr bwMode="auto">
          <a:xfrm>
            <a:off x="0" y="0"/>
            <a:ext cx="12192000" cy="4800600"/>
          </a:xfrm>
          <a:custGeom>
            <a:avLst/>
            <a:gdLst/>
            <a:ahLst/>
            <a:cxnLst/>
            <a:rect l="0" t="0" r="r" b="b"/>
            <a:pathLst>
              <a:path w="5760" h="3289">
                <a:moveTo>
                  <a:pt x="5760" y="0"/>
                </a:moveTo>
                <a:lnTo>
                  <a:pt x="0" y="0"/>
                </a:lnTo>
                <a:lnTo>
                  <a:pt x="0" y="3100"/>
                </a:lnTo>
                <a:lnTo>
                  <a:pt x="943" y="3100"/>
                </a:lnTo>
                <a:lnTo>
                  <a:pt x="1123" y="3281"/>
                </a:lnTo>
                <a:lnTo>
                  <a:pt x="1123" y="3281"/>
                </a:lnTo>
                <a:lnTo>
                  <a:pt x="1127" y="3283"/>
                </a:lnTo>
                <a:lnTo>
                  <a:pt x="1133" y="3286"/>
                </a:lnTo>
                <a:lnTo>
                  <a:pt x="1139" y="3289"/>
                </a:lnTo>
                <a:lnTo>
                  <a:pt x="1144" y="3289"/>
                </a:lnTo>
                <a:lnTo>
                  <a:pt x="1150" y="3289"/>
                </a:lnTo>
                <a:lnTo>
                  <a:pt x="1155" y="3286"/>
                </a:lnTo>
                <a:lnTo>
                  <a:pt x="1161" y="3283"/>
                </a:lnTo>
                <a:lnTo>
                  <a:pt x="1165" y="3281"/>
                </a:lnTo>
                <a:lnTo>
                  <a:pt x="1345" y="3100"/>
                </a:lnTo>
                <a:lnTo>
                  <a:pt x="5760" y="3100"/>
                </a:lnTo>
                <a:lnTo>
                  <a:pt x="5760" y="0"/>
                </a:lnTo>
                <a:close/>
              </a:path>
            </a:pathLst>
          </a:custGeom>
          <a:noFill/>
          <a:ln>
            <a:solidFill>
              <a:schemeClr val="tx2"/>
            </a:solidFill>
          </a:ln>
        </p:spPr>
        <p:style>
          <a:lnRef idx="1">
            <a:schemeClr val="accent1"/>
          </a:lnRef>
          <a:fillRef idx="3">
            <a:schemeClr val="accent1"/>
          </a:fillRef>
          <a:effectRef idx="2">
            <a:schemeClr val="accent1"/>
          </a:effectRef>
          <a:fontRef idx="minor">
            <a:schemeClr val="lt1"/>
          </a:fontRef>
        </p:style>
        <p:txBody>
          <a:bodyPr wrap="square" numCol="1" anchor="t" anchorCtr="0" compatLnSpc="1">
            <a:prstTxWarp prst="textNoShape">
              <a:avLst/>
            </a:prstTxWarp>
            <a:normAutofit/>
          </a:bodyPr>
          <a:lstStyle>
            <a:lvl1pPr marL="0" indent="0" algn="ctr">
              <a:buFontTx/>
              <a:buNone/>
              <a:defRPr sz="1600"/>
            </a:lvl1pPr>
          </a:lstStyle>
          <a:p>
            <a:r>
              <a:rPr lang="en-US" smtClean="0"/>
              <a:t>Click icon to add picture</a:t>
            </a:r>
            <a:endParaRPr lang="en-US" dirty="0"/>
          </a:p>
        </p:txBody>
      </p:sp>
      <p:sp>
        <p:nvSpPr>
          <p:cNvPr id="4" name="Text Placeholder 3"/>
          <p:cNvSpPr>
            <a:spLocks noGrp="1"/>
          </p:cNvSpPr>
          <p:nvPr>
            <p:ph type="body" sz="half" idx="2"/>
          </p:nvPr>
        </p:nvSpPr>
        <p:spPr>
          <a:xfrm>
            <a:off x="810000" y="5367338"/>
            <a:ext cx="10561418"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8C79C5D-2A6F-F04D-97DA-BEF2467B64E4}" type="datetimeFigureOut">
              <a:rPr lang="en-US" smtClean="0"/>
              <a:pPr/>
              <a:t>12/5/2017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a:p>
        </p:txBody>
      </p:sp>
    </p:spTree>
    <p:extLst>
      <p:ext uri="{BB962C8B-B14F-4D97-AF65-F5344CB8AC3E}">
        <p14:creationId xmlns:p14="http://schemas.microsoft.com/office/powerpoint/2010/main" val="408704364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8" name="Freeform 6"/>
          <p:cNvSpPr>
            <a:spLocks noChangeAspect="1"/>
          </p:cNvSpPr>
          <p:nvPr/>
        </p:nvSpPr>
        <p:spPr bwMode="auto">
          <a:xfrm>
            <a:off x="631697" y="1081456"/>
            <a:ext cx="6332416" cy="3239188"/>
          </a:xfrm>
          <a:custGeom>
            <a:avLst/>
            <a:gdLst/>
            <a:ahLst/>
            <a:cxnLst/>
            <a:rect l="0" t="0" r="r" b="b"/>
            <a:pathLst>
              <a:path w="3384" h="2308">
                <a:moveTo>
                  <a:pt x="3340" y="0"/>
                </a:moveTo>
                <a:lnTo>
                  <a:pt x="44" y="0"/>
                </a:lnTo>
                <a:lnTo>
                  <a:pt x="44" y="0"/>
                </a:lnTo>
                <a:lnTo>
                  <a:pt x="34" y="0"/>
                </a:lnTo>
                <a:lnTo>
                  <a:pt x="26" y="4"/>
                </a:lnTo>
                <a:lnTo>
                  <a:pt x="20" y="8"/>
                </a:lnTo>
                <a:lnTo>
                  <a:pt x="12" y="12"/>
                </a:lnTo>
                <a:lnTo>
                  <a:pt x="8" y="20"/>
                </a:lnTo>
                <a:lnTo>
                  <a:pt x="4" y="26"/>
                </a:lnTo>
                <a:lnTo>
                  <a:pt x="0" y="34"/>
                </a:lnTo>
                <a:lnTo>
                  <a:pt x="0" y="44"/>
                </a:lnTo>
                <a:lnTo>
                  <a:pt x="0" y="2076"/>
                </a:lnTo>
                <a:lnTo>
                  <a:pt x="0" y="2076"/>
                </a:lnTo>
                <a:lnTo>
                  <a:pt x="0" y="2086"/>
                </a:lnTo>
                <a:lnTo>
                  <a:pt x="4" y="2094"/>
                </a:lnTo>
                <a:lnTo>
                  <a:pt x="8" y="2100"/>
                </a:lnTo>
                <a:lnTo>
                  <a:pt x="12" y="2108"/>
                </a:lnTo>
                <a:lnTo>
                  <a:pt x="20" y="2112"/>
                </a:lnTo>
                <a:lnTo>
                  <a:pt x="26" y="2116"/>
                </a:lnTo>
                <a:lnTo>
                  <a:pt x="34" y="2120"/>
                </a:lnTo>
                <a:lnTo>
                  <a:pt x="44" y="2120"/>
                </a:lnTo>
                <a:lnTo>
                  <a:pt x="474" y="2120"/>
                </a:lnTo>
                <a:lnTo>
                  <a:pt x="650" y="2296"/>
                </a:lnTo>
                <a:lnTo>
                  <a:pt x="650" y="2296"/>
                </a:lnTo>
                <a:lnTo>
                  <a:pt x="656" y="2300"/>
                </a:lnTo>
                <a:lnTo>
                  <a:pt x="664" y="2304"/>
                </a:lnTo>
                <a:lnTo>
                  <a:pt x="672" y="2308"/>
                </a:lnTo>
                <a:lnTo>
                  <a:pt x="680" y="2308"/>
                </a:lnTo>
                <a:lnTo>
                  <a:pt x="688" y="2308"/>
                </a:lnTo>
                <a:lnTo>
                  <a:pt x="696" y="2304"/>
                </a:lnTo>
                <a:lnTo>
                  <a:pt x="704" y="2300"/>
                </a:lnTo>
                <a:lnTo>
                  <a:pt x="710" y="2296"/>
                </a:lnTo>
                <a:lnTo>
                  <a:pt x="886" y="2120"/>
                </a:lnTo>
                <a:lnTo>
                  <a:pt x="3340" y="2120"/>
                </a:lnTo>
                <a:lnTo>
                  <a:pt x="3340" y="2120"/>
                </a:lnTo>
                <a:lnTo>
                  <a:pt x="3350" y="2120"/>
                </a:lnTo>
                <a:lnTo>
                  <a:pt x="3358" y="2116"/>
                </a:lnTo>
                <a:lnTo>
                  <a:pt x="3364" y="2112"/>
                </a:lnTo>
                <a:lnTo>
                  <a:pt x="3372" y="2108"/>
                </a:lnTo>
                <a:lnTo>
                  <a:pt x="3376" y="2100"/>
                </a:lnTo>
                <a:lnTo>
                  <a:pt x="3380" y="2094"/>
                </a:lnTo>
                <a:lnTo>
                  <a:pt x="3384" y="2086"/>
                </a:lnTo>
                <a:lnTo>
                  <a:pt x="3384" y="2076"/>
                </a:lnTo>
                <a:lnTo>
                  <a:pt x="3384" y="44"/>
                </a:lnTo>
                <a:lnTo>
                  <a:pt x="3384" y="44"/>
                </a:lnTo>
                <a:lnTo>
                  <a:pt x="3384" y="34"/>
                </a:lnTo>
                <a:lnTo>
                  <a:pt x="3380" y="26"/>
                </a:lnTo>
                <a:lnTo>
                  <a:pt x="3376" y="20"/>
                </a:lnTo>
                <a:lnTo>
                  <a:pt x="3372" y="12"/>
                </a:lnTo>
                <a:lnTo>
                  <a:pt x="3364" y="8"/>
                </a:lnTo>
                <a:lnTo>
                  <a:pt x="3358" y="4"/>
                </a:lnTo>
                <a:lnTo>
                  <a:pt x="3350" y="0"/>
                </a:lnTo>
                <a:lnTo>
                  <a:pt x="3340" y="0"/>
                </a:lnTo>
                <a:lnTo>
                  <a:pt x="3340" y="0"/>
                </a:lnTo>
                <a:close/>
              </a:path>
            </a:pathLst>
          </a:custGeom>
          <a:ln>
            <a:solidFill>
              <a:schemeClr val="accent1"/>
            </a:solidFill>
          </a:ln>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850985" y="1238502"/>
            <a:ext cx="5893840" cy="2645912"/>
          </a:xfrm>
        </p:spPr>
        <p:txBody>
          <a:bodyPr anchor="b"/>
          <a:lstStyle>
            <a:lvl1pPr algn="l">
              <a:defRPr sz="4200" b="1" cap="none"/>
            </a:lvl1pPr>
          </a:lstStyle>
          <a:p>
            <a:r>
              <a:rPr lang="en-US" smtClean="0"/>
              <a:t>Click to edit Master title style</a:t>
            </a:r>
            <a:endParaRPr lang="en-US" dirty="0"/>
          </a:p>
        </p:txBody>
      </p:sp>
      <p:sp>
        <p:nvSpPr>
          <p:cNvPr id="3" name="Text Placeholder 2"/>
          <p:cNvSpPr>
            <a:spLocks noGrp="1"/>
          </p:cNvSpPr>
          <p:nvPr>
            <p:ph type="body" idx="1"/>
          </p:nvPr>
        </p:nvSpPr>
        <p:spPr>
          <a:xfrm>
            <a:off x="853190" y="4443680"/>
            <a:ext cx="5891636" cy="713241"/>
          </a:xfrm>
        </p:spPr>
        <p:txBody>
          <a:bodyPr anchor="t">
            <a:no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9" name="Text Placeholder 5"/>
          <p:cNvSpPr>
            <a:spLocks noGrp="1"/>
          </p:cNvSpPr>
          <p:nvPr>
            <p:ph type="body" sz="quarter" idx="16"/>
          </p:nvPr>
        </p:nvSpPr>
        <p:spPr>
          <a:xfrm>
            <a:off x="7574642" y="1081456"/>
            <a:ext cx="3810001" cy="4075465"/>
          </a:xfrm>
        </p:spPr>
        <p:txBody>
          <a:bodyPr anchor="t"/>
          <a:lstStyle>
            <a:lvl1pPr marL="0" indent="0">
              <a:buFontTx/>
              <a:buNone/>
              <a:defRPr/>
            </a:lvl1pPr>
          </a:lstStyle>
          <a:p>
            <a:pPr lvl="0"/>
            <a:r>
              <a:rPr lang="en-US" smtClean="0"/>
              <a:t>Click to edit Master text styles</a:t>
            </a:r>
          </a:p>
        </p:txBody>
      </p:sp>
      <p:sp>
        <p:nvSpPr>
          <p:cNvPr id="4" name="Date Placeholder 3"/>
          <p:cNvSpPr>
            <a:spLocks noGrp="1"/>
          </p:cNvSpPr>
          <p:nvPr>
            <p:ph type="dt" sz="half" idx="10"/>
          </p:nvPr>
        </p:nvSpPr>
        <p:spPr/>
        <p:txBody>
          <a:bodyPr/>
          <a:lstStyle/>
          <a:p>
            <a:fld id="{8DFA1846-DA80-1C48-A609-854EA85C59AD}" type="datetimeFigureOut">
              <a:rPr lang="en-US" smtClean="0"/>
              <a:pPr/>
              <a:t>12/5/2017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a:p>
        </p:txBody>
      </p:sp>
    </p:spTree>
    <p:extLst>
      <p:ext uri="{BB962C8B-B14F-4D97-AF65-F5344CB8AC3E}">
        <p14:creationId xmlns:p14="http://schemas.microsoft.com/office/powerpoint/2010/main" val="5719234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9" name="Freeform 6"/>
          <p:cNvSpPr>
            <a:spLocks noChangeAspect="1"/>
          </p:cNvSpPr>
          <p:nvPr/>
        </p:nvSpPr>
        <p:spPr bwMode="auto">
          <a:xfrm>
            <a:off x="1140884" y="2286585"/>
            <a:ext cx="4895115" cy="2503972"/>
          </a:xfrm>
          <a:custGeom>
            <a:avLst/>
            <a:gdLst/>
            <a:ahLst/>
            <a:cxnLst/>
            <a:rect l="0" t="0" r="r" b="b"/>
            <a:pathLst>
              <a:path w="3384" h="2308">
                <a:moveTo>
                  <a:pt x="3340" y="0"/>
                </a:moveTo>
                <a:lnTo>
                  <a:pt x="44" y="0"/>
                </a:lnTo>
                <a:lnTo>
                  <a:pt x="44" y="0"/>
                </a:lnTo>
                <a:lnTo>
                  <a:pt x="34" y="0"/>
                </a:lnTo>
                <a:lnTo>
                  <a:pt x="26" y="4"/>
                </a:lnTo>
                <a:lnTo>
                  <a:pt x="20" y="8"/>
                </a:lnTo>
                <a:lnTo>
                  <a:pt x="12" y="12"/>
                </a:lnTo>
                <a:lnTo>
                  <a:pt x="8" y="20"/>
                </a:lnTo>
                <a:lnTo>
                  <a:pt x="4" y="26"/>
                </a:lnTo>
                <a:lnTo>
                  <a:pt x="0" y="34"/>
                </a:lnTo>
                <a:lnTo>
                  <a:pt x="0" y="44"/>
                </a:lnTo>
                <a:lnTo>
                  <a:pt x="0" y="2076"/>
                </a:lnTo>
                <a:lnTo>
                  <a:pt x="0" y="2076"/>
                </a:lnTo>
                <a:lnTo>
                  <a:pt x="0" y="2086"/>
                </a:lnTo>
                <a:lnTo>
                  <a:pt x="4" y="2094"/>
                </a:lnTo>
                <a:lnTo>
                  <a:pt x="8" y="2100"/>
                </a:lnTo>
                <a:lnTo>
                  <a:pt x="12" y="2108"/>
                </a:lnTo>
                <a:lnTo>
                  <a:pt x="20" y="2112"/>
                </a:lnTo>
                <a:lnTo>
                  <a:pt x="26" y="2116"/>
                </a:lnTo>
                <a:lnTo>
                  <a:pt x="34" y="2120"/>
                </a:lnTo>
                <a:lnTo>
                  <a:pt x="44" y="2120"/>
                </a:lnTo>
                <a:lnTo>
                  <a:pt x="474" y="2120"/>
                </a:lnTo>
                <a:lnTo>
                  <a:pt x="650" y="2296"/>
                </a:lnTo>
                <a:lnTo>
                  <a:pt x="650" y="2296"/>
                </a:lnTo>
                <a:lnTo>
                  <a:pt x="656" y="2300"/>
                </a:lnTo>
                <a:lnTo>
                  <a:pt x="664" y="2304"/>
                </a:lnTo>
                <a:lnTo>
                  <a:pt x="672" y="2308"/>
                </a:lnTo>
                <a:lnTo>
                  <a:pt x="680" y="2308"/>
                </a:lnTo>
                <a:lnTo>
                  <a:pt x="688" y="2308"/>
                </a:lnTo>
                <a:lnTo>
                  <a:pt x="696" y="2304"/>
                </a:lnTo>
                <a:lnTo>
                  <a:pt x="704" y="2300"/>
                </a:lnTo>
                <a:lnTo>
                  <a:pt x="710" y="2296"/>
                </a:lnTo>
                <a:lnTo>
                  <a:pt x="886" y="2120"/>
                </a:lnTo>
                <a:lnTo>
                  <a:pt x="3340" y="2120"/>
                </a:lnTo>
                <a:lnTo>
                  <a:pt x="3340" y="2120"/>
                </a:lnTo>
                <a:lnTo>
                  <a:pt x="3350" y="2120"/>
                </a:lnTo>
                <a:lnTo>
                  <a:pt x="3358" y="2116"/>
                </a:lnTo>
                <a:lnTo>
                  <a:pt x="3364" y="2112"/>
                </a:lnTo>
                <a:lnTo>
                  <a:pt x="3372" y="2108"/>
                </a:lnTo>
                <a:lnTo>
                  <a:pt x="3376" y="2100"/>
                </a:lnTo>
                <a:lnTo>
                  <a:pt x="3380" y="2094"/>
                </a:lnTo>
                <a:lnTo>
                  <a:pt x="3384" y="2086"/>
                </a:lnTo>
                <a:lnTo>
                  <a:pt x="3384" y="2076"/>
                </a:lnTo>
                <a:lnTo>
                  <a:pt x="3384" y="44"/>
                </a:lnTo>
                <a:lnTo>
                  <a:pt x="3384" y="44"/>
                </a:lnTo>
                <a:lnTo>
                  <a:pt x="3384" y="34"/>
                </a:lnTo>
                <a:lnTo>
                  <a:pt x="3380" y="26"/>
                </a:lnTo>
                <a:lnTo>
                  <a:pt x="3376" y="20"/>
                </a:lnTo>
                <a:lnTo>
                  <a:pt x="3372" y="12"/>
                </a:lnTo>
                <a:lnTo>
                  <a:pt x="3364" y="8"/>
                </a:lnTo>
                <a:lnTo>
                  <a:pt x="3358" y="4"/>
                </a:lnTo>
                <a:lnTo>
                  <a:pt x="3350" y="0"/>
                </a:lnTo>
                <a:lnTo>
                  <a:pt x="3340" y="0"/>
                </a:lnTo>
                <a:lnTo>
                  <a:pt x="3340" y="0"/>
                </a:lnTo>
                <a:close/>
              </a:path>
            </a:pathLst>
          </a:custGeom>
          <a:ln>
            <a:solidFill>
              <a:schemeClr val="accent1"/>
            </a:solidFill>
          </a:ln>
        </p:spPr>
        <p:style>
          <a:lnRef idx="1">
            <a:schemeClr val="accent1"/>
          </a:lnRef>
          <a:fillRef idx="3">
            <a:schemeClr val="accent1"/>
          </a:fillRef>
          <a:effectRef idx="2">
            <a:schemeClr val="accent1"/>
          </a:effectRef>
          <a:fontRef idx="minor">
            <a:schemeClr val="lt1"/>
          </a:fontRef>
        </p:style>
      </p:sp>
      <p:sp>
        <p:nvSpPr>
          <p:cNvPr id="38" name="Title 1"/>
          <p:cNvSpPr>
            <a:spLocks noGrp="1"/>
          </p:cNvSpPr>
          <p:nvPr>
            <p:ph type="title"/>
          </p:nvPr>
        </p:nvSpPr>
        <p:spPr>
          <a:xfrm>
            <a:off x="1357089" y="2435957"/>
            <a:ext cx="4382521" cy="2007789"/>
          </a:xfrm>
        </p:spPr>
        <p:txBody>
          <a:bodyPr/>
          <a:lstStyle>
            <a:lvl1pPr>
              <a:defRPr sz="3200"/>
            </a:lvl1pPr>
          </a:lstStyle>
          <a:p>
            <a:r>
              <a:rPr lang="en-US" smtClean="0"/>
              <a:t>Click to edit Master title style</a:t>
            </a:r>
            <a:endParaRPr lang="en-US" dirty="0"/>
          </a:p>
        </p:txBody>
      </p:sp>
      <p:sp>
        <p:nvSpPr>
          <p:cNvPr id="6" name="Text Placeholder 5"/>
          <p:cNvSpPr>
            <a:spLocks noGrp="1"/>
          </p:cNvSpPr>
          <p:nvPr>
            <p:ph type="body" sz="quarter" idx="16"/>
          </p:nvPr>
        </p:nvSpPr>
        <p:spPr>
          <a:xfrm>
            <a:off x="6156000" y="2286000"/>
            <a:ext cx="4880300" cy="2295525"/>
          </a:xfrm>
        </p:spPr>
        <p:txBody>
          <a:bodyPr anchor="t"/>
          <a:lstStyle>
            <a:lvl1pPr marL="0" indent="0">
              <a:buFontTx/>
              <a:buNone/>
              <a:defRPr/>
            </a:lvl1pPr>
          </a:lstStyle>
          <a:p>
            <a:pPr lvl="0"/>
            <a:r>
              <a:rPr lang="en-US" smtClean="0"/>
              <a:t>Click to edit Master text styles</a:t>
            </a:r>
          </a:p>
        </p:txBody>
      </p:sp>
      <p:sp>
        <p:nvSpPr>
          <p:cNvPr id="2" name="Date Placeholder 1"/>
          <p:cNvSpPr>
            <a:spLocks noGrp="1"/>
          </p:cNvSpPr>
          <p:nvPr>
            <p:ph type="dt" sz="half" idx="10"/>
          </p:nvPr>
        </p:nvSpPr>
        <p:spPr/>
        <p:txBody>
          <a:bodyPr/>
          <a:lstStyle/>
          <a:p>
            <a:fld id="{FBF54567-0DE4-3F47-BF90-CB84690072F9}" type="datetimeFigureOut">
              <a:rPr lang="en-US" smtClean="0"/>
              <a:pPr/>
              <a:t>12/5/2017</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57F1E4F-1CFF-5643-939E-217C01CDF565}" type="slidenum">
              <a:rPr lang="en-US" smtClean="0"/>
              <a:pPr/>
              <a:t>‹#›</a:t>
            </a:fld>
            <a:endParaRPr lang="en-US"/>
          </a:p>
        </p:txBody>
      </p:sp>
    </p:spTree>
    <p:extLst>
      <p:ext uri="{BB962C8B-B14F-4D97-AF65-F5344CB8AC3E}">
        <p14:creationId xmlns:p14="http://schemas.microsoft.com/office/powerpoint/2010/main" val="137230374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7" name="Freeform 6"/>
          <p:cNvSpPr/>
          <p:nvPr/>
        </p:nvSpPr>
        <p:spPr bwMode="auto">
          <a:xfrm>
            <a:off x="0" y="0"/>
            <a:ext cx="12192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C6C52C72-DE31-F449-A4ED-4C594FD91407}" type="datetimeFigureOut">
              <a:rPr lang="en-US" smtClean="0"/>
              <a:pPr/>
              <a:t>12/5/2017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a:p>
        </p:txBody>
      </p:sp>
    </p:spTree>
    <p:extLst>
      <p:ext uri="{BB962C8B-B14F-4D97-AF65-F5344CB8AC3E}">
        <p14:creationId xmlns:p14="http://schemas.microsoft.com/office/powerpoint/2010/main" val="428257425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12" name="Freeform 6"/>
          <p:cNvSpPr>
            <a:spLocks noChangeAspect="1"/>
          </p:cNvSpPr>
          <p:nvPr/>
        </p:nvSpPr>
        <p:spPr bwMode="auto">
          <a:xfrm>
            <a:off x="7669651" y="446089"/>
            <a:ext cx="4522349" cy="5414962"/>
          </a:xfrm>
          <a:custGeom>
            <a:avLst/>
            <a:gdLst/>
            <a:ahLst/>
            <a:cxnLst/>
            <a:rect l="0" t="0" r="r" b="b"/>
            <a:pathLst>
              <a:path w="2879" h="4320">
                <a:moveTo>
                  <a:pt x="183" y="0"/>
                </a:moveTo>
                <a:lnTo>
                  <a:pt x="183" y="1197"/>
                </a:lnTo>
                <a:lnTo>
                  <a:pt x="8" y="1372"/>
                </a:lnTo>
                <a:lnTo>
                  <a:pt x="8" y="1372"/>
                </a:lnTo>
                <a:lnTo>
                  <a:pt x="6" y="1376"/>
                </a:lnTo>
                <a:lnTo>
                  <a:pt x="3" y="1382"/>
                </a:lnTo>
                <a:lnTo>
                  <a:pt x="0" y="1387"/>
                </a:lnTo>
                <a:lnTo>
                  <a:pt x="0" y="1393"/>
                </a:lnTo>
                <a:lnTo>
                  <a:pt x="0" y="1399"/>
                </a:lnTo>
                <a:lnTo>
                  <a:pt x="3" y="1404"/>
                </a:lnTo>
                <a:lnTo>
                  <a:pt x="6" y="1410"/>
                </a:lnTo>
                <a:lnTo>
                  <a:pt x="8" y="1414"/>
                </a:lnTo>
                <a:lnTo>
                  <a:pt x="183" y="1589"/>
                </a:lnTo>
                <a:lnTo>
                  <a:pt x="183" y="4320"/>
                </a:lnTo>
                <a:lnTo>
                  <a:pt x="2879" y="4320"/>
                </a:lnTo>
                <a:lnTo>
                  <a:pt x="2879" y="0"/>
                </a:lnTo>
                <a:lnTo>
                  <a:pt x="183" y="0"/>
                </a:lnTo>
                <a:close/>
              </a:path>
            </a:pathLst>
          </a:custGeom>
          <a:ln/>
          <a:extLst>
            <a:ext uri="{91240B29-F687-4f45-9708-019B960494DF}">
              <a14:hiddenLine xmlns=""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Vertical Title 1"/>
          <p:cNvSpPr>
            <a:spLocks noGrp="1"/>
          </p:cNvSpPr>
          <p:nvPr>
            <p:ph type="title" orient="vert"/>
          </p:nvPr>
        </p:nvSpPr>
        <p:spPr>
          <a:xfrm>
            <a:off x="8183540" y="586171"/>
            <a:ext cx="2494791" cy="5134798"/>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810001" y="446089"/>
            <a:ext cx="6611540" cy="5414962"/>
          </a:xfrm>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ED62726E-379B-B349-9EED-81ED093FA806}" type="datetimeFigureOut">
              <a:rPr lang="en-US" smtClean="0"/>
              <a:pPr/>
              <a:t>12/5/2017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a:p>
        </p:txBody>
      </p:sp>
    </p:spTree>
    <p:extLst>
      <p:ext uri="{BB962C8B-B14F-4D97-AF65-F5344CB8AC3E}">
        <p14:creationId xmlns:p14="http://schemas.microsoft.com/office/powerpoint/2010/main" val="34736974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10000" y="447188"/>
            <a:ext cx="10571998" cy="970450"/>
          </a:xfrm>
          <a:prstGeom prst="rect">
            <a:avLst/>
          </a:prstGeom>
          <a:effectLst>
            <a:outerShdw blurRad="50800" dir="14400000">
              <a:srgbClr val="000000">
                <a:alpha val="60000"/>
              </a:srgbClr>
            </a:outerShdw>
          </a:effectLst>
        </p:spPr>
        <p:txBody>
          <a:bodyPr vert="horz" lIns="91440" tIns="45720" rIns="91440" bIns="45720" rtlCol="0" anchor="b">
            <a:noAutofit/>
          </a:bodyPr>
          <a:lstStyle/>
          <a:p>
            <a:r>
              <a:rPr lang="en-US" smtClean="0"/>
              <a:t>Click to edit Master title style</a:t>
            </a:r>
            <a:endParaRPr lang="en-US" dirty="0"/>
          </a:p>
        </p:txBody>
      </p:sp>
      <p:sp>
        <p:nvSpPr>
          <p:cNvPr id="3" name="Text Placeholder 2"/>
          <p:cNvSpPr>
            <a:spLocks noGrp="1"/>
          </p:cNvSpPr>
          <p:nvPr>
            <p:ph type="body" idx="1"/>
          </p:nvPr>
        </p:nvSpPr>
        <p:spPr>
          <a:xfrm>
            <a:off x="810000" y="2184401"/>
            <a:ext cx="10563285" cy="3674397"/>
          </a:xfrm>
          <a:prstGeom prst="rect">
            <a:avLst/>
          </a:prstGeom>
          <a:effectLst>
            <a:outerShdw blurRad="50800" dir="14400000">
              <a:srgbClr val="000000">
                <a:alpha val="40000"/>
              </a:srgbClr>
            </a:outerShdw>
          </a:effectLst>
        </p:spPr>
        <p:txBody>
          <a:bodyPr vert="horz" lIns="91440" tIns="45720" rIns="91440" bIns="45720" rtlCol="0" anchor="ct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Footer Placeholder 4"/>
          <p:cNvSpPr>
            <a:spLocks noGrp="1"/>
          </p:cNvSpPr>
          <p:nvPr>
            <p:ph type="ftr" sz="quarter" idx="3"/>
          </p:nvPr>
        </p:nvSpPr>
        <p:spPr>
          <a:xfrm>
            <a:off x="451514" y="6041362"/>
            <a:ext cx="8644320" cy="365125"/>
          </a:xfrm>
          <a:prstGeom prst="rect">
            <a:avLst/>
          </a:prstGeom>
        </p:spPr>
        <p:txBody>
          <a:bodyPr vert="horz" lIns="91440" tIns="45720" rIns="91440" bIns="45720" rtlCol="0" anchor="b"/>
          <a:lstStyle>
            <a:lvl1pPr algn="l">
              <a:defRPr sz="900">
                <a:solidFill>
                  <a:schemeClr val="tx1"/>
                </a:solidFill>
              </a:defRPr>
            </a:lvl1pPr>
          </a:lstStyle>
          <a:p>
            <a:endParaRPr lang="en-US"/>
          </a:p>
        </p:txBody>
      </p:sp>
      <p:sp>
        <p:nvSpPr>
          <p:cNvPr id="4" name="Date Placeholder 3"/>
          <p:cNvSpPr>
            <a:spLocks noGrp="1"/>
          </p:cNvSpPr>
          <p:nvPr>
            <p:ph type="dt" sz="half" idx="2"/>
          </p:nvPr>
        </p:nvSpPr>
        <p:spPr>
          <a:xfrm>
            <a:off x="9334626" y="6041362"/>
            <a:ext cx="1343706" cy="365125"/>
          </a:xfrm>
          <a:prstGeom prst="rect">
            <a:avLst/>
          </a:prstGeom>
        </p:spPr>
        <p:txBody>
          <a:bodyPr vert="horz" lIns="91440" tIns="45720" rIns="91440" bIns="45720" rtlCol="0" anchor="b"/>
          <a:lstStyle>
            <a:lvl1pPr algn="r">
              <a:defRPr sz="900">
                <a:solidFill>
                  <a:schemeClr val="tx1"/>
                </a:solidFill>
              </a:defRPr>
            </a:lvl1pPr>
          </a:lstStyle>
          <a:p>
            <a:fld id="{09B482E8-6E0E-1B4F-B1FD-C69DB9E858D9}" type="datetimeFigureOut">
              <a:rPr lang="en-US" smtClean="0"/>
              <a:pPr/>
              <a:t>12/5/2017</a:t>
            </a:fld>
            <a:endParaRPr lang="en-US"/>
          </a:p>
        </p:txBody>
      </p:sp>
      <p:sp>
        <p:nvSpPr>
          <p:cNvPr id="6" name="Slide Number Placeholder 5"/>
          <p:cNvSpPr>
            <a:spLocks noGrp="1"/>
          </p:cNvSpPr>
          <p:nvPr>
            <p:ph type="sldNum" sz="quarter" idx="4"/>
          </p:nvPr>
        </p:nvSpPr>
        <p:spPr>
          <a:xfrm>
            <a:off x="10678331" y="5915888"/>
            <a:ext cx="1062155" cy="490599"/>
          </a:xfrm>
          <a:prstGeom prst="rect">
            <a:avLst/>
          </a:prstGeom>
        </p:spPr>
        <p:txBody>
          <a:bodyPr vert="horz" lIns="91440" tIns="45720" rIns="91440" bIns="10800" rtlCol="0" anchor="b"/>
          <a:lstStyle>
            <a:lvl1pPr algn="r">
              <a:defRPr sz="2000">
                <a:solidFill>
                  <a:schemeClr val="accent1"/>
                </a:solidFill>
              </a:defRPr>
            </a:lvl1pPr>
          </a:lstStyle>
          <a:p>
            <a:fld id="{D57F1E4F-1CFF-5643-939E-217C01CDF565}" type="slidenum">
              <a:rPr lang="en-US" smtClean="0"/>
              <a:pPr/>
              <a:t>‹#›</a:t>
            </a:fld>
            <a:endParaRPr lang="en-US"/>
          </a:p>
        </p:txBody>
      </p:sp>
    </p:spTree>
    <p:extLst>
      <p:ext uri="{BB962C8B-B14F-4D97-AF65-F5344CB8AC3E}">
        <p14:creationId xmlns:p14="http://schemas.microsoft.com/office/powerpoint/2010/main" val="1622435762"/>
      </p:ext>
    </p:extLst>
  </p:cSld>
  <p:clrMap bg1="dk1" tx1="lt1" bg2="dk2" tx2="lt2" accent1="accent1" accent2="accent2" accent3="accent3" accent4="accent4" accent5="accent5" accent6="accent6" hlink="hlink" folHlink="folHlink"/>
  <p:sldLayoutIdLst>
    <p:sldLayoutId id="2147483698" r:id="rId1"/>
    <p:sldLayoutId id="2147483699" r:id="rId2"/>
    <p:sldLayoutId id="2147483700" r:id="rId3"/>
    <p:sldLayoutId id="2147483701" r:id="rId4"/>
    <p:sldLayoutId id="2147483702" r:id="rId5"/>
    <p:sldLayoutId id="2147483703" r:id="rId6"/>
    <p:sldLayoutId id="2147483704" r:id="rId7"/>
    <p:sldLayoutId id="2147483705" r:id="rId8"/>
    <p:sldLayoutId id="2147483706" r:id="rId9"/>
    <p:sldLayoutId id="2147483707" r:id="rId10"/>
    <p:sldLayoutId id="2147483708" r:id="rId11"/>
    <p:sldLayoutId id="2147483709" r:id="rId12"/>
    <p:sldLayoutId id="2147483710" r:id="rId13"/>
    <p:sldLayoutId id="2147483711" r:id="rId14"/>
  </p:sldLayoutIdLst>
  <p:hf sldNum="0" hdr="0" ftr="0" dt="0"/>
  <p:txStyles>
    <p:titleStyle>
      <a:lvl1pPr algn="l" defTabSz="457200" rtl="0" eaLnBrk="1" latinLnBrk="0" hangingPunct="1">
        <a:spcBef>
          <a:spcPct val="0"/>
        </a:spcBef>
        <a:buNone/>
        <a:defRPr sz="4000" b="1" kern="1200">
          <a:solidFill>
            <a:srgbClr val="FEFEFE"/>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ct val="20000"/>
        </a:spcBef>
        <a:spcAft>
          <a:spcPts val="600"/>
        </a:spcAft>
        <a:buClr>
          <a:schemeClr val="accent1"/>
        </a:buClr>
        <a:buFont typeface="Wingdings 2" charset="2"/>
        <a:buChar char=""/>
        <a:defRPr sz="1800" kern="1200">
          <a:solidFill>
            <a:schemeClr val="tx1"/>
          </a:solidFill>
          <a:latin typeface="+mn-lt"/>
          <a:ea typeface="+mn-ea"/>
          <a:cs typeface="+mn-cs"/>
        </a:defRPr>
      </a:lvl1pPr>
      <a:lvl2pPr marL="742950" indent="-285750" algn="l" defTabSz="457200" rtl="0" eaLnBrk="1" latinLnBrk="0" hangingPunct="1">
        <a:spcBef>
          <a:spcPct val="20000"/>
        </a:spcBef>
        <a:spcAft>
          <a:spcPts val="600"/>
        </a:spcAft>
        <a:buClr>
          <a:schemeClr val="accent1"/>
        </a:buClr>
        <a:buFont typeface="Wingdings 2" charset="2"/>
        <a:buChar char=""/>
        <a:defRPr sz="1600" kern="1200">
          <a:solidFill>
            <a:schemeClr val="tx1"/>
          </a:solidFill>
          <a:latin typeface="+mn-lt"/>
          <a:ea typeface="+mn-ea"/>
          <a:cs typeface="+mn-cs"/>
        </a:defRPr>
      </a:lvl2pPr>
      <a:lvl3pPr marL="1143000" indent="-228600" algn="l" defTabSz="457200" rtl="0" eaLnBrk="1" latinLnBrk="0" hangingPunct="1">
        <a:spcBef>
          <a:spcPct val="20000"/>
        </a:spcBef>
        <a:spcAft>
          <a:spcPts val="600"/>
        </a:spcAft>
        <a:buClr>
          <a:schemeClr val="accent1"/>
        </a:buClr>
        <a:buFont typeface="Wingdings 2" charset="2"/>
        <a:buChar char=""/>
        <a:defRPr sz="1400" kern="1200">
          <a:solidFill>
            <a:schemeClr val="tx1"/>
          </a:solidFill>
          <a:latin typeface="+mn-lt"/>
          <a:ea typeface="+mn-ea"/>
          <a:cs typeface="+mn-cs"/>
        </a:defRPr>
      </a:lvl3pPr>
      <a:lvl4pPr marL="16002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4pPr>
      <a:lvl5pPr marL="20574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5pPr>
      <a:lvl6pPr marL="24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6pPr>
      <a:lvl7pPr marL="28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7pPr>
      <a:lvl8pPr marL="32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8pPr>
      <a:lvl9pPr marL="36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hyperlink" Target="https://www.youtube.com/watch?v=pG81D2OMpcI" TargetMode="Externa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810001" y="863601"/>
            <a:ext cx="10572000" cy="3556598"/>
          </a:xfrm>
        </p:spPr>
        <p:txBody>
          <a:bodyPr/>
          <a:lstStyle/>
          <a:p>
            <a:pPr algn="ctr"/>
            <a:r>
              <a:rPr lang="en-US"/>
              <a:t>THE SEVEN HABITS OF</a:t>
            </a:r>
            <a:br>
              <a:rPr lang="en-US"/>
            </a:br>
            <a:r>
              <a:rPr lang="en-US"/>
              <a:t>HIGHLY EFFECTIVE TEENS</a:t>
            </a:r>
            <a:br>
              <a:rPr lang="en-US"/>
            </a:br>
            <a:r>
              <a:rPr lang="en-US"/>
              <a:t/>
            </a:r>
            <a:br>
              <a:rPr lang="en-US"/>
            </a:br>
            <a:r>
              <a:rPr lang="en-US"/>
              <a:t>BY SEAN COVEY</a:t>
            </a:r>
          </a:p>
        </p:txBody>
      </p:sp>
      <p:sp>
        <p:nvSpPr>
          <p:cNvPr id="3" name="Subtitle 2"/>
          <p:cNvSpPr>
            <a:spLocks noGrp="1"/>
          </p:cNvSpPr>
          <p:nvPr>
            <p:ph type="subTitle" idx="1"/>
          </p:nvPr>
        </p:nvSpPr>
        <p:spPr>
          <a:xfrm>
            <a:off x="810001" y="5280846"/>
            <a:ext cx="10572000" cy="1018353"/>
          </a:xfrm>
        </p:spPr>
        <p:txBody>
          <a:bodyPr>
            <a:normAutofit/>
          </a:bodyPr>
          <a:lstStyle/>
          <a:p>
            <a:r>
              <a:rPr lang="en-US"/>
              <a:t>South Sumter Middle School</a:t>
            </a:r>
          </a:p>
          <a:p>
            <a:r>
              <a:rPr lang="en-US"/>
              <a:t>M&amp;M Time 2017-2018</a:t>
            </a:r>
          </a:p>
        </p:txBody>
      </p:sp>
    </p:spTree>
    <p:extLst>
      <p:ext uri="{BB962C8B-B14F-4D97-AF65-F5344CB8AC3E}">
        <p14:creationId xmlns:p14="http://schemas.microsoft.com/office/powerpoint/2010/main" val="226129410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endParaRPr lang="en-US"/>
          </a:p>
        </p:txBody>
      </p:sp>
      <p:sp>
        <p:nvSpPr>
          <p:cNvPr id="3" name="Content Placeholder 2"/>
          <p:cNvSpPr>
            <a:spLocks noGrp="1"/>
          </p:cNvSpPr>
          <p:nvPr>
            <p:ph idx="1"/>
          </p:nvPr>
        </p:nvSpPr>
        <p:spPr>
          <a:xfrm>
            <a:off x="818712" y="2222287"/>
            <a:ext cx="10554574" cy="4496013"/>
          </a:xfrm>
        </p:spPr>
        <p:txBody>
          <a:bodyPr>
            <a:normAutofit/>
          </a:bodyPr>
          <a:lstStyle/>
          <a:p>
            <a:pPr marL="0" indent="0" algn="ctr">
              <a:buNone/>
            </a:pPr>
            <a:r>
              <a:rPr lang="en-US" sz="2400" dirty="0" smtClean="0"/>
              <a:t>“It’s not the mountain we conquer, but ourselves.”</a:t>
            </a:r>
            <a:endParaRPr lang="en-US" sz="2400" dirty="0"/>
          </a:p>
          <a:p>
            <a:pPr marL="0" indent="0">
              <a:buNone/>
            </a:pPr>
            <a:endParaRPr lang="en-US" dirty="0"/>
          </a:p>
          <a:p>
            <a:pPr marL="0" indent="0" algn="r">
              <a:buNone/>
            </a:pPr>
            <a:r>
              <a:rPr lang="en-US" dirty="0" smtClean="0"/>
              <a:t>Edmund Hillary</a:t>
            </a:r>
          </a:p>
          <a:p>
            <a:pPr marL="0" indent="0" algn="r">
              <a:buNone/>
            </a:pPr>
            <a:r>
              <a:rPr lang="en-US" dirty="0" smtClean="0"/>
              <a:t>(first person to climb Mount Everest)</a:t>
            </a:r>
            <a:endParaRPr lang="en-US" dirty="0"/>
          </a:p>
          <a:p>
            <a:pPr marL="0" indent="0">
              <a:buNone/>
            </a:pPr>
            <a:endParaRPr lang="en-US" dirty="0"/>
          </a:p>
        </p:txBody>
      </p:sp>
    </p:spTree>
    <p:extLst>
      <p:ext uri="{BB962C8B-B14F-4D97-AF65-F5344CB8AC3E}">
        <p14:creationId xmlns:p14="http://schemas.microsoft.com/office/powerpoint/2010/main" val="329243737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810000" y="774700"/>
            <a:ext cx="10561418" cy="3721100"/>
          </a:xfrm>
        </p:spPr>
        <p:txBody>
          <a:bodyPr/>
          <a:lstStyle/>
          <a:p>
            <a:pPr algn="ctr"/>
            <a:r>
              <a:rPr lang="en-US" dirty="0"/>
              <a:t>SEVEN HABITS OF </a:t>
            </a:r>
            <a:br>
              <a:rPr lang="en-US" dirty="0"/>
            </a:br>
            <a:r>
              <a:rPr lang="en-US" dirty="0"/>
              <a:t>HIGHLY EFFECTIVE TEENS</a:t>
            </a:r>
            <a:br>
              <a:rPr lang="en-US" dirty="0"/>
            </a:br>
            <a:r>
              <a:rPr lang="en-US" dirty="0"/>
              <a:t/>
            </a:r>
            <a:br>
              <a:rPr lang="en-US" dirty="0"/>
            </a:br>
            <a:r>
              <a:rPr lang="en-US" dirty="0"/>
              <a:t>HABIT </a:t>
            </a:r>
            <a:r>
              <a:rPr lang="en-US" dirty="0" smtClean="0"/>
              <a:t>3: PUT FIRST THINGS FIRST</a:t>
            </a:r>
            <a:endParaRPr lang="en-US" dirty="0"/>
          </a:p>
        </p:txBody>
      </p:sp>
      <p:sp>
        <p:nvSpPr>
          <p:cNvPr id="5" name="Text Placeholder 4"/>
          <p:cNvSpPr>
            <a:spLocks noGrp="1"/>
          </p:cNvSpPr>
          <p:nvPr>
            <p:ph type="body" idx="1"/>
          </p:nvPr>
        </p:nvSpPr>
        <p:spPr/>
        <p:txBody>
          <a:bodyPr/>
          <a:lstStyle/>
          <a:p>
            <a:endParaRPr lang="en-US"/>
          </a:p>
        </p:txBody>
      </p:sp>
    </p:spTree>
    <p:extLst>
      <p:ext uri="{BB962C8B-B14F-4D97-AF65-F5344CB8AC3E}">
        <p14:creationId xmlns:p14="http://schemas.microsoft.com/office/powerpoint/2010/main" val="404342267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HABIT </a:t>
            </a:r>
            <a:r>
              <a:rPr lang="en-US" dirty="0" smtClean="0"/>
              <a:t>3: PUT FIRST THINGS FIRST</a:t>
            </a:r>
            <a:endParaRPr lang="en-US" sz="2400" dirty="0"/>
          </a:p>
        </p:txBody>
      </p:sp>
      <p:sp>
        <p:nvSpPr>
          <p:cNvPr id="3" name="Content Placeholder 2"/>
          <p:cNvSpPr>
            <a:spLocks noGrp="1"/>
          </p:cNvSpPr>
          <p:nvPr>
            <p:ph idx="1"/>
          </p:nvPr>
        </p:nvSpPr>
        <p:spPr>
          <a:xfrm>
            <a:off x="827424" y="1968500"/>
            <a:ext cx="10554574" cy="4889500"/>
          </a:xfrm>
        </p:spPr>
        <p:txBody>
          <a:bodyPr>
            <a:normAutofit/>
          </a:bodyPr>
          <a:lstStyle/>
          <a:p>
            <a:pPr marL="0" indent="0" algn="ctr">
              <a:buNone/>
            </a:pPr>
            <a:r>
              <a:rPr lang="en-US" sz="3600" i="1" dirty="0"/>
              <a:t>Define you mission and goals in life.</a:t>
            </a:r>
          </a:p>
          <a:p>
            <a:r>
              <a:rPr lang="en-US" dirty="0"/>
              <a:t>Definition:</a:t>
            </a:r>
          </a:p>
          <a:p>
            <a:pPr lvl="1"/>
            <a:r>
              <a:rPr lang="en-US" sz="1800" dirty="0" smtClean="0"/>
              <a:t>Learning to prioritize and manage your time so that your first things come first, not last. Putting things first also can help you overcome your fears and be strong during hard moments.</a:t>
            </a:r>
            <a:endParaRPr lang="en-US" sz="1800" dirty="0"/>
          </a:p>
          <a:p>
            <a:pPr marL="457200" lvl="1" indent="0">
              <a:buNone/>
            </a:pPr>
            <a:endParaRPr lang="en-US" sz="1800" dirty="0"/>
          </a:p>
          <a:p>
            <a:r>
              <a:rPr lang="en-US" dirty="0" smtClean="0"/>
              <a:t>Habit 3 can be referred to as the habit of willpower (the strength to say yes to your most important things) and the won’t power (the strength to say no to less important things and to peer pressure).</a:t>
            </a:r>
            <a:endParaRPr lang="en-US" dirty="0"/>
          </a:p>
          <a:p>
            <a:pPr marL="457200" lvl="1" indent="0">
              <a:buNone/>
            </a:pPr>
            <a:r>
              <a:rPr lang="en-US" dirty="0" smtClean="0"/>
              <a:t>					</a:t>
            </a:r>
            <a:endParaRPr lang="en-US" dirty="0"/>
          </a:p>
        </p:txBody>
      </p:sp>
    </p:spTree>
    <p:extLst>
      <p:ext uri="{BB962C8B-B14F-4D97-AF65-F5344CB8AC3E}">
        <p14:creationId xmlns:p14="http://schemas.microsoft.com/office/powerpoint/2010/main" val="10035654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THE TIME QUADRANTS</a:t>
            </a:r>
            <a:endParaRPr lang="en-US" dirty="0"/>
          </a:p>
        </p:txBody>
      </p:sp>
      <p:pic>
        <p:nvPicPr>
          <p:cNvPr id="5" name="Picture 4"/>
          <p:cNvPicPr>
            <a:picLocks noChangeAspect="1"/>
          </p:cNvPicPr>
          <p:nvPr/>
        </p:nvPicPr>
        <p:blipFill>
          <a:blip r:embed="rId2"/>
          <a:stretch>
            <a:fillRect/>
          </a:stretch>
        </p:blipFill>
        <p:spPr>
          <a:xfrm rot="10800000" flipH="1" flipV="1">
            <a:off x="2220686" y="2471057"/>
            <a:ext cx="8305800" cy="4229100"/>
          </a:xfrm>
          <a:prstGeom prst="rect">
            <a:avLst/>
          </a:prstGeom>
        </p:spPr>
      </p:pic>
      <p:sp>
        <p:nvSpPr>
          <p:cNvPr id="6" name="Content Placeholder 5"/>
          <p:cNvSpPr>
            <a:spLocks noGrp="1"/>
          </p:cNvSpPr>
          <p:nvPr>
            <p:ph idx="1"/>
          </p:nvPr>
        </p:nvSpPr>
        <p:spPr>
          <a:xfrm>
            <a:off x="-9250573" y="2396456"/>
            <a:ext cx="10554574" cy="3636511"/>
          </a:xfrm>
        </p:spPr>
        <p:txBody>
          <a:bodyPr/>
          <a:lstStyle/>
          <a:p>
            <a:endParaRPr lang="en-US" dirty="0"/>
          </a:p>
        </p:txBody>
      </p:sp>
    </p:spTree>
    <p:extLst>
      <p:ext uri="{BB962C8B-B14F-4D97-AF65-F5344CB8AC3E}">
        <p14:creationId xmlns:p14="http://schemas.microsoft.com/office/powerpoint/2010/main" val="293869844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01288" y="355600"/>
            <a:ext cx="10571998" cy="1201738"/>
          </a:xfrm>
        </p:spPr>
        <p:txBody>
          <a:bodyPr/>
          <a:lstStyle/>
          <a:p>
            <a:pPr algn="ctr"/>
            <a:r>
              <a:rPr lang="en-US" dirty="0" smtClean="0"/>
              <a:t>QUADRANT 1: THE PROCRASTINATOR</a:t>
            </a:r>
            <a:endParaRPr lang="en-US" dirty="0"/>
          </a:p>
        </p:txBody>
      </p:sp>
      <p:sp>
        <p:nvSpPr>
          <p:cNvPr id="3" name="Content Placeholder 2"/>
          <p:cNvSpPr>
            <a:spLocks noGrp="1"/>
          </p:cNvSpPr>
          <p:nvPr>
            <p:ph idx="1"/>
          </p:nvPr>
        </p:nvSpPr>
        <p:spPr>
          <a:xfrm>
            <a:off x="818712" y="2032001"/>
            <a:ext cx="10554574" cy="4622800"/>
          </a:xfrm>
        </p:spPr>
        <p:txBody>
          <a:bodyPr>
            <a:normAutofit/>
          </a:bodyPr>
          <a:lstStyle/>
          <a:p>
            <a:pPr lvl="1"/>
            <a:r>
              <a:rPr lang="en-US" sz="2400" dirty="0" smtClean="0"/>
              <a:t>Things are both urgent and important.</a:t>
            </a:r>
          </a:p>
          <a:p>
            <a:pPr lvl="1"/>
            <a:r>
              <a:rPr lang="en-US" sz="2400" dirty="0" smtClean="0"/>
              <a:t>Addicted to the sense of urgency. Likes to put things off until it becomes a crisis.</a:t>
            </a:r>
          </a:p>
          <a:p>
            <a:pPr lvl="2"/>
            <a:r>
              <a:rPr lang="en-US" sz="2200" dirty="0" smtClean="0"/>
              <a:t>How many of you did this with your science fair project??</a:t>
            </a:r>
          </a:p>
          <a:p>
            <a:pPr lvl="1"/>
            <a:r>
              <a:rPr lang="en-US" sz="2400" dirty="0" smtClean="0"/>
              <a:t>Results of too much time in Q1:</a:t>
            </a:r>
          </a:p>
          <a:p>
            <a:pPr lvl="2"/>
            <a:r>
              <a:rPr lang="en-US" sz="2200" dirty="0" smtClean="0"/>
              <a:t>Stress and anxiety</a:t>
            </a:r>
          </a:p>
          <a:p>
            <a:pPr lvl="2"/>
            <a:r>
              <a:rPr lang="en-US" sz="2200" dirty="0" smtClean="0"/>
              <a:t>Feeling burnt out</a:t>
            </a:r>
          </a:p>
          <a:p>
            <a:pPr lvl="2"/>
            <a:r>
              <a:rPr lang="en-US" sz="2200" dirty="0" smtClean="0"/>
              <a:t>Mediocre performance</a:t>
            </a:r>
          </a:p>
        </p:txBody>
      </p:sp>
    </p:spTree>
    <p:extLst>
      <p:ext uri="{BB962C8B-B14F-4D97-AF65-F5344CB8AC3E}">
        <p14:creationId xmlns:p14="http://schemas.microsoft.com/office/powerpoint/2010/main" val="125681817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10000" y="447188"/>
            <a:ext cx="10571998" cy="1280012"/>
          </a:xfrm>
        </p:spPr>
        <p:txBody>
          <a:bodyPr/>
          <a:lstStyle/>
          <a:p>
            <a:pPr algn="ctr"/>
            <a:r>
              <a:rPr lang="en-US" dirty="0" smtClean="0"/>
              <a:t>QUADRANT 2: THE PRIORTIZER</a:t>
            </a:r>
            <a:endParaRPr lang="en-US" dirty="0"/>
          </a:p>
        </p:txBody>
      </p:sp>
      <p:sp>
        <p:nvSpPr>
          <p:cNvPr id="3" name="Content Placeholder 2"/>
          <p:cNvSpPr>
            <a:spLocks noGrp="1"/>
          </p:cNvSpPr>
          <p:nvPr>
            <p:ph idx="1"/>
          </p:nvPr>
        </p:nvSpPr>
        <p:spPr>
          <a:xfrm>
            <a:off x="818712" y="3044142"/>
            <a:ext cx="10554574" cy="3813858"/>
          </a:xfrm>
        </p:spPr>
        <p:txBody>
          <a:bodyPr numCol="1">
            <a:normAutofit/>
          </a:bodyPr>
          <a:lstStyle/>
          <a:p>
            <a:r>
              <a:rPr lang="en-US" sz="2800" dirty="0" smtClean="0"/>
              <a:t>Things that are important but not urgent.</a:t>
            </a:r>
          </a:p>
          <a:p>
            <a:r>
              <a:rPr lang="en-US" sz="2800" dirty="0" smtClean="0"/>
              <a:t>Plan Weekly</a:t>
            </a:r>
          </a:p>
          <a:p>
            <a:pPr lvl="1"/>
            <a:r>
              <a:rPr lang="en-US" sz="2600" dirty="0" smtClean="0"/>
              <a:t>Step 1: Identify “Big Rocks” for the week</a:t>
            </a:r>
          </a:p>
          <a:p>
            <a:pPr lvl="2"/>
            <a:r>
              <a:rPr lang="en-US" sz="2400" dirty="0" smtClean="0"/>
              <a:t>Study for test</a:t>
            </a:r>
          </a:p>
          <a:p>
            <a:pPr lvl="2"/>
            <a:r>
              <a:rPr lang="en-US" sz="2400" dirty="0" smtClean="0"/>
              <a:t>Finish essay in ELA</a:t>
            </a:r>
          </a:p>
          <a:p>
            <a:pPr lvl="2"/>
            <a:r>
              <a:rPr lang="en-US" sz="2400" dirty="0" smtClean="0"/>
              <a:t>Attend basketball game</a:t>
            </a:r>
          </a:p>
          <a:p>
            <a:pPr lvl="2"/>
            <a:r>
              <a:rPr lang="en-US" sz="2400" dirty="0" smtClean="0"/>
              <a:t>Attend family party</a:t>
            </a:r>
          </a:p>
          <a:p>
            <a:pPr lvl="2"/>
            <a:endParaRPr lang="en-US" sz="2400" dirty="0" smtClean="0"/>
          </a:p>
          <a:p>
            <a:pPr lvl="2"/>
            <a:endParaRPr lang="en-US" sz="2400" dirty="0"/>
          </a:p>
          <a:p>
            <a:endParaRPr lang="en-US" sz="2800" dirty="0"/>
          </a:p>
        </p:txBody>
      </p:sp>
    </p:spTree>
    <p:extLst>
      <p:ext uri="{BB962C8B-B14F-4D97-AF65-F5344CB8AC3E}">
        <p14:creationId xmlns:p14="http://schemas.microsoft.com/office/powerpoint/2010/main" val="38015513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QUADRANT 2: THE PRIORITIZER</a:t>
            </a:r>
            <a:endParaRPr lang="en-US" dirty="0"/>
          </a:p>
        </p:txBody>
      </p:sp>
      <p:sp>
        <p:nvSpPr>
          <p:cNvPr id="3" name="Content Placeholder 2"/>
          <p:cNvSpPr>
            <a:spLocks noGrp="1"/>
          </p:cNvSpPr>
          <p:nvPr>
            <p:ph idx="1"/>
          </p:nvPr>
        </p:nvSpPr>
        <p:spPr/>
        <p:txBody>
          <a:bodyPr>
            <a:normAutofit/>
          </a:bodyPr>
          <a:lstStyle/>
          <a:p>
            <a:r>
              <a:rPr lang="en-US" sz="2000" dirty="0" smtClean="0"/>
              <a:t>Step 2: Block Out Time for Your Big Rocks</a:t>
            </a:r>
          </a:p>
          <a:p>
            <a:pPr lvl="1"/>
            <a:r>
              <a:rPr lang="en-US" sz="2000" dirty="0" smtClean="0"/>
              <a:t>Put these on your calendar first and block out those times.</a:t>
            </a:r>
          </a:p>
          <a:p>
            <a:pPr lvl="1"/>
            <a:r>
              <a:rPr lang="en-US" sz="2000" dirty="0" smtClean="0"/>
              <a:t>You can refer to this as “making a reservation”</a:t>
            </a:r>
          </a:p>
          <a:p>
            <a:pPr lvl="1"/>
            <a:r>
              <a:rPr lang="en-US" sz="2000" dirty="0" smtClean="0"/>
              <a:t>The rest of your daily activities (pebbles) will fill in as well and if they don’t, WHO CARES?</a:t>
            </a:r>
          </a:p>
          <a:p>
            <a:r>
              <a:rPr lang="en-US" sz="2000" dirty="0" smtClean="0"/>
              <a:t>Step 3: Schedule everything else</a:t>
            </a:r>
          </a:p>
          <a:p>
            <a:pPr lvl="1"/>
            <a:r>
              <a:rPr lang="en-US" sz="2000" dirty="0" smtClean="0"/>
              <a:t>Here’s where the pebbles go.</a:t>
            </a:r>
          </a:p>
          <a:p>
            <a:pPr lvl="1"/>
            <a:r>
              <a:rPr lang="en-US" sz="2000" dirty="0" smtClean="0"/>
              <a:t>Upcoming events, and activities, vacations, concerts, birthdays.</a:t>
            </a:r>
            <a:endParaRPr lang="en-US" sz="2000" dirty="0"/>
          </a:p>
        </p:txBody>
      </p:sp>
    </p:spTree>
    <p:extLst>
      <p:ext uri="{BB962C8B-B14F-4D97-AF65-F5344CB8AC3E}">
        <p14:creationId xmlns:p14="http://schemas.microsoft.com/office/powerpoint/2010/main" val="30792060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	QUADRANT 3: THE YES-MAN</a:t>
            </a:r>
            <a:endParaRPr lang="en-US" dirty="0"/>
          </a:p>
        </p:txBody>
      </p:sp>
      <p:sp>
        <p:nvSpPr>
          <p:cNvPr id="3" name="Content Placeholder 2"/>
          <p:cNvSpPr>
            <a:spLocks noGrp="1"/>
          </p:cNvSpPr>
          <p:nvPr>
            <p:ph idx="1"/>
          </p:nvPr>
        </p:nvSpPr>
        <p:spPr/>
        <p:txBody>
          <a:bodyPr/>
          <a:lstStyle/>
          <a:p>
            <a:r>
              <a:rPr lang="en-US" dirty="0" smtClean="0"/>
              <a:t>These things are urgent, but not important.</a:t>
            </a:r>
          </a:p>
          <a:p>
            <a:pPr lvl="1"/>
            <a:r>
              <a:rPr lang="en-US" dirty="0" smtClean="0"/>
              <a:t>This quadrant is deceptive because urgent, immediate things feel important. Truth is, they’re not.</a:t>
            </a:r>
          </a:p>
          <a:p>
            <a:pPr lvl="2"/>
            <a:r>
              <a:rPr lang="en-US" dirty="0" smtClean="0"/>
              <a:t>How often do you check your phone when a text comes through only to find it’s a friend responding “K” or “LOL”</a:t>
            </a:r>
          </a:p>
          <a:p>
            <a:r>
              <a:rPr lang="en-US" dirty="0" smtClean="0"/>
              <a:t>The Yes-Man has a hard time saying no to anything or anyone.</a:t>
            </a:r>
          </a:p>
          <a:p>
            <a:r>
              <a:rPr lang="en-US" dirty="0" smtClean="0"/>
              <a:t>This person tries to please everyone and usually ends up pleasing no one, including himself.</a:t>
            </a:r>
          </a:p>
          <a:p>
            <a:r>
              <a:rPr lang="en-US" dirty="0" smtClean="0"/>
              <a:t>Suffers from FOMO – Fear of Missing Out</a:t>
            </a:r>
            <a:endParaRPr lang="en-US" dirty="0"/>
          </a:p>
        </p:txBody>
      </p:sp>
    </p:spTree>
    <p:extLst>
      <p:ext uri="{BB962C8B-B14F-4D97-AF65-F5344CB8AC3E}">
        <p14:creationId xmlns:p14="http://schemas.microsoft.com/office/powerpoint/2010/main" val="373780556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QUADRANT 4: THE SLACKER</a:t>
            </a:r>
            <a:endParaRPr lang="en-US" dirty="0"/>
          </a:p>
        </p:txBody>
      </p:sp>
      <p:sp>
        <p:nvSpPr>
          <p:cNvPr id="3" name="Content Placeholder 2"/>
          <p:cNvSpPr>
            <a:spLocks noGrp="1"/>
          </p:cNvSpPr>
          <p:nvPr>
            <p:ph idx="1"/>
          </p:nvPr>
        </p:nvSpPr>
        <p:spPr/>
        <p:txBody>
          <a:bodyPr/>
          <a:lstStyle/>
          <a:p>
            <a:r>
              <a:rPr lang="en-US" dirty="0" smtClean="0"/>
              <a:t>These activities are neither  urgent nor important.</a:t>
            </a:r>
          </a:p>
          <a:p>
            <a:r>
              <a:rPr lang="en-US" dirty="0" smtClean="0"/>
              <a:t>This person loves anything in excess</a:t>
            </a:r>
          </a:p>
          <a:p>
            <a:pPr lvl="1"/>
            <a:r>
              <a:rPr lang="en-US" dirty="0" smtClean="0"/>
              <a:t>Too much TV, napping ,video games.</a:t>
            </a:r>
            <a:endParaRPr lang="en-US" dirty="0"/>
          </a:p>
          <a:p>
            <a:r>
              <a:rPr lang="en-US" dirty="0" smtClean="0"/>
              <a:t>Results of living in this quadrant:</a:t>
            </a:r>
          </a:p>
          <a:p>
            <a:pPr lvl="1"/>
            <a:r>
              <a:rPr lang="en-US" dirty="0" smtClean="0"/>
              <a:t>Lack of responsibility</a:t>
            </a:r>
          </a:p>
          <a:p>
            <a:pPr lvl="1"/>
            <a:r>
              <a:rPr lang="en-US" dirty="0" smtClean="0"/>
              <a:t>Guilt</a:t>
            </a:r>
          </a:p>
          <a:p>
            <a:pPr lvl="1"/>
            <a:r>
              <a:rPr lang="en-US" dirty="0" smtClean="0"/>
              <a:t>Flakiness</a:t>
            </a:r>
          </a:p>
          <a:p>
            <a:pPr lvl="1"/>
            <a:r>
              <a:rPr lang="en-US" dirty="0" smtClean="0"/>
              <a:t>Missing out on adventures</a:t>
            </a:r>
            <a:endParaRPr lang="en-US" dirty="0" smtClean="0"/>
          </a:p>
        </p:txBody>
      </p:sp>
    </p:spTree>
    <p:extLst>
      <p:ext uri="{BB962C8B-B14F-4D97-AF65-F5344CB8AC3E}">
        <p14:creationId xmlns:p14="http://schemas.microsoft.com/office/powerpoint/2010/main" val="58191657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VIDEO</a:t>
            </a:r>
            <a:endParaRPr lang="en-US" dirty="0"/>
          </a:p>
        </p:txBody>
      </p:sp>
      <p:sp>
        <p:nvSpPr>
          <p:cNvPr id="3" name="Content Placeholder 2"/>
          <p:cNvSpPr>
            <a:spLocks noGrp="1"/>
          </p:cNvSpPr>
          <p:nvPr>
            <p:ph idx="1"/>
          </p:nvPr>
        </p:nvSpPr>
        <p:spPr/>
        <p:txBody>
          <a:bodyPr/>
          <a:lstStyle/>
          <a:p>
            <a:r>
              <a:rPr lang="en-US" dirty="0">
                <a:hlinkClick r:id="rId2"/>
              </a:rPr>
              <a:t>https://</a:t>
            </a:r>
            <a:r>
              <a:rPr lang="en-US" dirty="0" smtClean="0">
                <a:hlinkClick r:id="rId2"/>
              </a:rPr>
              <a:t>www.youtube.com/watch?v=pG81D2OMpcI</a:t>
            </a:r>
            <a:endParaRPr lang="en-US" dirty="0" smtClean="0"/>
          </a:p>
          <a:p>
            <a:endParaRPr lang="en-US" dirty="0"/>
          </a:p>
        </p:txBody>
      </p:sp>
    </p:spTree>
    <p:extLst>
      <p:ext uri="{BB962C8B-B14F-4D97-AF65-F5344CB8AC3E}">
        <p14:creationId xmlns:p14="http://schemas.microsoft.com/office/powerpoint/2010/main" val="248686389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DISCUSSION</a:t>
            </a:r>
            <a:endParaRPr lang="en-US" dirty="0"/>
          </a:p>
        </p:txBody>
      </p:sp>
      <p:sp>
        <p:nvSpPr>
          <p:cNvPr id="3" name="Content Placeholder 2"/>
          <p:cNvSpPr>
            <a:spLocks noGrp="1"/>
          </p:cNvSpPr>
          <p:nvPr>
            <p:ph idx="1"/>
          </p:nvPr>
        </p:nvSpPr>
        <p:spPr/>
        <p:txBody>
          <a:bodyPr/>
          <a:lstStyle/>
          <a:p>
            <a:r>
              <a:rPr lang="en-US" dirty="0" smtClean="0"/>
              <a:t>What quadrant are you most often </a:t>
            </a:r>
            <a:r>
              <a:rPr lang="en-US" smtClean="0"/>
              <a:t>in?</a:t>
            </a:r>
          </a:p>
          <a:p>
            <a:r>
              <a:rPr lang="en-US" smtClean="0"/>
              <a:t>What </a:t>
            </a:r>
            <a:r>
              <a:rPr lang="en-US" dirty="0" smtClean="0"/>
              <a:t>are your big rocks for the upcoming week?</a:t>
            </a:r>
          </a:p>
          <a:p>
            <a:r>
              <a:rPr lang="en-US" dirty="0" smtClean="0"/>
              <a:t>What are you pebbles?</a:t>
            </a:r>
          </a:p>
          <a:p>
            <a:r>
              <a:rPr lang="en-US" dirty="0" smtClean="0"/>
              <a:t>Take out your planners and write block out time for your big rocks.</a:t>
            </a:r>
            <a:endParaRPr lang="en-US" dirty="0"/>
          </a:p>
        </p:txBody>
      </p:sp>
    </p:spTree>
    <p:extLst>
      <p:ext uri="{BB962C8B-B14F-4D97-AF65-F5344CB8AC3E}">
        <p14:creationId xmlns:p14="http://schemas.microsoft.com/office/powerpoint/2010/main" val="1039502516"/>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Quotable">
  <a:themeElements>
    <a:clrScheme name="Quotable">
      <a:dk1>
        <a:sysClr val="windowText" lastClr="000000"/>
      </a:dk1>
      <a:lt1>
        <a:sysClr val="window" lastClr="FFFFFF"/>
      </a:lt1>
      <a:dk2>
        <a:srgbClr val="212121"/>
      </a:dk2>
      <a:lt2>
        <a:srgbClr val="636363"/>
      </a:lt2>
      <a:accent1>
        <a:srgbClr val="F03B5E"/>
      </a:accent1>
      <a:accent2>
        <a:srgbClr val="DC6FEC"/>
      </a:accent2>
      <a:accent3>
        <a:srgbClr val="60B1F2"/>
      </a:accent3>
      <a:accent4>
        <a:srgbClr val="6AD5BB"/>
      </a:accent4>
      <a:accent5>
        <a:srgbClr val="E8AB4E"/>
      </a:accent5>
      <a:accent6>
        <a:srgbClr val="F56447"/>
      </a:accent6>
      <a:hlink>
        <a:srgbClr val="8F8F8F"/>
      </a:hlink>
      <a:folHlink>
        <a:srgbClr val="A5A5A5"/>
      </a:folHlink>
    </a:clrScheme>
    <a:fontScheme name="Quotable">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Quotable">
      <a:fillStyleLst>
        <a:solidFill>
          <a:schemeClr val="phClr"/>
        </a:solidFill>
        <a:gradFill rotWithShape="1">
          <a:gsLst>
            <a:gs pos="0">
              <a:schemeClr val="phClr">
                <a:tint val="80000"/>
                <a:lumMod val="105000"/>
              </a:schemeClr>
            </a:gs>
            <a:gs pos="100000">
              <a:schemeClr val="phClr">
                <a:tint val="90000"/>
              </a:schemeClr>
            </a:gs>
          </a:gsLst>
          <a:lin ang="5400000" scaled="0"/>
        </a:gradFill>
        <a:blipFill rotWithShape="1">
          <a:blip xmlns:r="http://schemas.openxmlformats.org/officeDocument/2006/relationships" r:embed="rId1">
            <a:duotone>
              <a:schemeClr val="phClr">
                <a:tint val="98000"/>
                <a:lumMod val="102000"/>
              </a:schemeClr>
              <a:schemeClr val="phClr">
                <a:shade val="98000"/>
                <a:lumMod val="98000"/>
              </a:schemeClr>
            </a:duotone>
          </a:blip>
          <a:tile tx="0" ty="0" sx="100000" sy="100000" flip="none" algn="tl"/>
        </a:blipFill>
      </a:fillStyleLst>
      <a:lnStyleLst>
        <a:ln w="9525" cap="rnd" cmpd="sng" algn="ctr">
          <a:solidFill>
            <a:schemeClr val="phClr"/>
          </a:solidFill>
          <a:prstDash val="solid"/>
        </a:ln>
        <a:ln w="15875" cap="rnd" cmpd="sng" algn="ctr">
          <a:solidFill>
            <a:schemeClr val="phClr"/>
          </a:solidFill>
          <a:prstDash val="solid"/>
        </a:ln>
        <a:ln w="25400" cap="rnd" cmpd="sng" algn="ctr">
          <a:solidFill>
            <a:schemeClr val="phClr"/>
          </a:solidFill>
          <a:prstDash val="solid"/>
        </a:ln>
      </a:lnStyleLst>
      <a:effectStyleLst>
        <a:effectStyle>
          <a:effectLst/>
        </a:effectStyle>
        <a:effectStyle>
          <a:effectLst/>
        </a:effectStyle>
        <a:effectStyle>
          <a:effectLst>
            <a:innerShdw blurRad="63500" dist="25400" dir="13500000">
              <a:srgbClr val="000000">
                <a:alpha val="75000"/>
              </a:srgbClr>
            </a:innerShdw>
          </a:effectLst>
        </a:effectStyle>
      </a:effectStyleLst>
      <a:bgFillStyleLst>
        <a:solidFill>
          <a:schemeClr val="phClr"/>
        </a:solidFill>
        <a:gradFill rotWithShape="1">
          <a:gsLst>
            <a:gs pos="0">
              <a:schemeClr val="phClr">
                <a:tint val="100000"/>
              </a:schemeClr>
            </a:gs>
            <a:gs pos="100000">
              <a:schemeClr val="phClr">
                <a:tint val="84000"/>
                <a:shade val="84000"/>
                <a:lumMod val="90000"/>
              </a:schemeClr>
            </a:gs>
          </a:gsLst>
          <a:lin ang="5400000" scaled="0"/>
        </a:gradFill>
        <a:gradFill rotWithShape="1">
          <a:gsLst>
            <a:gs pos="0">
              <a:schemeClr val="phClr">
                <a:tint val="84000"/>
                <a:shade val="90000"/>
                <a:satMod val="120000"/>
                <a:lumMod val="90000"/>
              </a:schemeClr>
            </a:gs>
            <a:gs pos="100000">
              <a:schemeClr val="phClr"/>
            </a:gs>
          </a:gsLst>
          <a:lin ang="5400000" scaled="0"/>
        </a:gradFill>
      </a:bgFillStyleLst>
    </a:fmtScheme>
  </a:themeElements>
  <a:objectDefaults/>
  <a:extraClrSchemeLst/>
  <a:extLst>
    <a:ext uri="{05A4C25C-085E-4340-85A3-A5531E510DB2}">
      <thm15:themeFamily xmlns:thm15="http://schemas.microsoft.com/office/thememl/2012/main" name="Quotable" id="{39EC5628-30ED-4578-ACD8-9820EDB8E15A}" vid="{ACECE1E4-636E-48DB-87ED-4A76DC93378F}"/>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TM03457503[[fn=Quotable]]</Template>
  <TotalTime>144</TotalTime>
  <Words>490</Words>
  <Application>Microsoft Office PowerPoint</Application>
  <PresentationFormat>Widescreen</PresentationFormat>
  <Paragraphs>64</Paragraphs>
  <Slides>12</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12</vt:i4>
      </vt:variant>
    </vt:vector>
  </HeadingPairs>
  <TitlesOfParts>
    <vt:vector size="16" baseType="lpstr">
      <vt:lpstr>Calibri</vt:lpstr>
      <vt:lpstr>Century Gothic</vt:lpstr>
      <vt:lpstr>Wingdings 2</vt:lpstr>
      <vt:lpstr>Quotable</vt:lpstr>
      <vt:lpstr>THE SEVEN HABITS OF HIGHLY EFFECTIVE TEENS  BY SEAN COVEY</vt:lpstr>
      <vt:lpstr>PowerPoint Presentation</vt:lpstr>
      <vt:lpstr>SEVEN HABITS OF  HIGHLY EFFECTIVE TEENS  HABIT 3: PUT FIRST THINGS FIRST</vt:lpstr>
      <vt:lpstr>HABIT 3: PUT FIRST THINGS FIRST</vt:lpstr>
      <vt:lpstr>THE TIME QUADRANTS</vt:lpstr>
      <vt:lpstr>QUADRANT 1: THE PROCRASTINATOR</vt:lpstr>
      <vt:lpstr>QUADRANT 2: THE PRIORTIZER</vt:lpstr>
      <vt:lpstr>QUADRANT 2: THE PRIORITIZER</vt:lpstr>
      <vt:lpstr> QUADRANT 3: THE YES-MAN</vt:lpstr>
      <vt:lpstr>QUADRANT 4: THE SLACKER</vt:lpstr>
      <vt:lpstr>VIDEO</vt:lpstr>
      <vt:lpstr>DISCUSSION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SEVEN HABITS OF HIGHLY EFFECTIVE TEENS  BY SEAN COVEY</dc:title>
  <dc:creator>Wyatt, Jennifer</dc:creator>
  <cp:lastModifiedBy>Wyatt, Jennifer</cp:lastModifiedBy>
  <cp:revision>14</cp:revision>
  <cp:lastPrinted>2017-12-05T20:20:57Z</cp:lastPrinted>
  <dcterms:modified xsi:type="dcterms:W3CDTF">2017-12-05T20:23:46Z</dcterms:modified>
</cp:coreProperties>
</file>