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9" d="100"/>
          <a:sy n="49" d="100"/>
        </p:scale>
        <p:origin x="42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12/13/2017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12/13/2017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12/13/2017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12/13/2017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12/13/2017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12/13/2017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12/13/2017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12/13/2017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12/13/2017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EM Spectrum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Fun facts and interesting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041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Vital Statistics of Radio Waves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Wavelength</a:t>
            </a:r>
            <a:r>
              <a:rPr lang="en-US" dirty="0" smtClean="0"/>
              <a:t>:  from millimeters to thousands of miles</a:t>
            </a:r>
          </a:p>
          <a:p>
            <a:r>
              <a:rPr lang="en-US" b="1" dirty="0" smtClean="0"/>
              <a:t>Frequency:  3gHZ – 3kHZ</a:t>
            </a:r>
          </a:p>
          <a:p>
            <a:r>
              <a:rPr lang="en-US" b="1" dirty="0" smtClean="0"/>
              <a:t>Penetration ability:	</a:t>
            </a:r>
          </a:p>
          <a:p>
            <a:pPr lvl="1"/>
            <a:r>
              <a:rPr lang="en-US" b="1" dirty="0" smtClean="0"/>
              <a:t>Long waves: </a:t>
            </a:r>
            <a:r>
              <a:rPr lang="en-US" dirty="0" smtClean="0"/>
              <a:t>diffract around obstacles like mountains and can follow the contours of the Earth</a:t>
            </a:r>
          </a:p>
          <a:p>
            <a:pPr lvl="1"/>
            <a:r>
              <a:rPr lang="en-US" b="1" dirty="0" smtClean="0"/>
              <a:t>Shorter waves: </a:t>
            </a:r>
            <a:r>
              <a:rPr lang="en-US" dirty="0" smtClean="0"/>
              <a:t>reflect off the ionosphere</a:t>
            </a:r>
          </a:p>
          <a:p>
            <a:pPr lvl="1"/>
            <a:r>
              <a:rPr lang="en-US" b="1" dirty="0" smtClean="0"/>
              <a:t>Shortest waves:</a:t>
            </a:r>
            <a:r>
              <a:rPr lang="en-US" dirty="0" smtClean="0"/>
              <a:t> diffract very little and travel in line of sight only – distance the wave can travel is usually limited to the visual horizon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214294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about Radio Waves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b="1" dirty="0" smtClean="0"/>
              <a:t>Who uses radio waves?</a:t>
            </a:r>
          </a:p>
          <a:p>
            <a:pPr lvl="1"/>
            <a:r>
              <a:rPr lang="en-US" dirty="0" smtClean="0"/>
              <a:t>Astronomers</a:t>
            </a:r>
          </a:p>
          <a:p>
            <a:pPr lvl="1"/>
            <a:r>
              <a:rPr lang="en-US" dirty="0" smtClean="0"/>
              <a:t>Air traffic Controllers</a:t>
            </a:r>
          </a:p>
          <a:p>
            <a:pPr lvl="1"/>
            <a:r>
              <a:rPr lang="en-US" dirty="0" smtClean="0"/>
              <a:t>Police/Firefighters</a:t>
            </a:r>
          </a:p>
          <a:p>
            <a:pPr lvl="1"/>
            <a:r>
              <a:rPr lang="en-US" dirty="0" smtClean="0"/>
              <a:t>Media communication stations (radio, </a:t>
            </a:r>
            <a:r>
              <a:rPr lang="en-US" dirty="0" err="1" smtClean="0"/>
              <a:t>tv</a:t>
            </a:r>
            <a:r>
              <a:rPr lang="en-US" dirty="0" smtClean="0"/>
              <a:t>, satellite)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b="1" dirty="0"/>
              <a:t>How are radio waves used?</a:t>
            </a:r>
          </a:p>
          <a:p>
            <a:pPr lvl="1"/>
            <a:r>
              <a:rPr lang="en-US" dirty="0"/>
              <a:t>Most forms of communication (radio, </a:t>
            </a:r>
            <a:r>
              <a:rPr lang="en-US" dirty="0" err="1"/>
              <a:t>tv</a:t>
            </a:r>
            <a:r>
              <a:rPr lang="en-US" dirty="0"/>
              <a:t>, satellite, short wave radios (CB, HAM, cell phones)</a:t>
            </a:r>
          </a:p>
          <a:p>
            <a:pPr lvl="1"/>
            <a:r>
              <a:rPr lang="en-US" dirty="0"/>
              <a:t>Navigation	</a:t>
            </a:r>
          </a:p>
          <a:p>
            <a:pPr lvl="1"/>
            <a:r>
              <a:rPr lang="en-US" dirty="0"/>
              <a:t>Remote-controlled toys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516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 more about radio waves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722880"/>
            <a:ext cx="9777206" cy="3291840"/>
          </a:xfrm>
        </p:spPr>
        <p:txBody>
          <a:bodyPr numCol="2">
            <a:normAutofit/>
          </a:bodyPr>
          <a:lstStyle/>
          <a:p>
            <a:r>
              <a:rPr lang="en-US" b="1" dirty="0"/>
              <a:t>Sources:</a:t>
            </a:r>
          </a:p>
          <a:p>
            <a:pPr lvl="1"/>
            <a:r>
              <a:rPr lang="en-US" dirty="0"/>
              <a:t>Lightning</a:t>
            </a:r>
          </a:p>
          <a:p>
            <a:pPr lvl="1"/>
            <a:r>
              <a:rPr lang="en-US" dirty="0"/>
              <a:t>Stars</a:t>
            </a:r>
          </a:p>
          <a:p>
            <a:pPr lvl="1"/>
            <a:r>
              <a:rPr lang="en-US" dirty="0"/>
              <a:t>Can produce radio waves with very specific frequencies to transmit </a:t>
            </a:r>
            <a:r>
              <a:rPr lang="en-US" dirty="0" smtClean="0"/>
              <a:t>information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b="1" dirty="0" smtClean="0"/>
              <a:t>Are radio waves dangerous?</a:t>
            </a:r>
          </a:p>
          <a:p>
            <a:pPr lvl="2"/>
            <a:r>
              <a:rPr lang="en-US" sz="1600" dirty="0" smtClean="0"/>
              <a:t>Large doses can cause some types of cancer like leukemia</a:t>
            </a:r>
          </a:p>
        </p:txBody>
      </p:sp>
    </p:spTree>
    <p:extLst>
      <p:ext uri="{BB962C8B-B14F-4D97-AF65-F5344CB8AC3E}">
        <p14:creationId xmlns:p14="http://schemas.microsoft.com/office/powerpoint/2010/main" val="2340485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MICROWAVES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lnSpcReduction="10000"/>
          </a:bodyPr>
          <a:lstStyle/>
          <a:p>
            <a:r>
              <a:rPr lang="en-US" dirty="0" smtClean="0"/>
              <a:t>Microwaves are higher frequency radio waves so they are used for many of the same things as radio waves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Wavelength:  </a:t>
            </a:r>
            <a:r>
              <a:rPr lang="en-US" dirty="0" smtClean="0"/>
              <a:t>1mm – 1m</a:t>
            </a:r>
          </a:p>
          <a:p>
            <a:r>
              <a:rPr lang="en-US" b="1" dirty="0" smtClean="0"/>
              <a:t>Frequency: </a:t>
            </a:r>
            <a:r>
              <a:rPr lang="en-US" dirty="0" smtClean="0"/>
              <a:t>300 </a:t>
            </a:r>
            <a:r>
              <a:rPr lang="en-US" dirty="0" err="1" smtClean="0"/>
              <a:t>gHz</a:t>
            </a:r>
            <a:r>
              <a:rPr lang="en-US" dirty="0" smtClean="0"/>
              <a:t>- 300mHZ</a:t>
            </a:r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Sources:</a:t>
            </a:r>
            <a:r>
              <a:rPr lang="en-US" dirty="0" smtClean="0"/>
              <a:t> 	</a:t>
            </a:r>
          </a:p>
          <a:p>
            <a:pPr lvl="1"/>
            <a:r>
              <a:rPr lang="en-US" dirty="0" smtClean="0"/>
              <a:t>Stars</a:t>
            </a:r>
          </a:p>
          <a:p>
            <a:pPr lvl="1"/>
            <a:r>
              <a:rPr lang="en-US" dirty="0" smtClean="0"/>
              <a:t>Artificially created in cell phone using transmitter chip and antenna and in a microwave using a magnetron</a:t>
            </a:r>
            <a:endParaRPr lang="en-US" dirty="0"/>
          </a:p>
          <a:p>
            <a:r>
              <a:rPr lang="en-US" b="1" dirty="0" smtClean="0"/>
              <a:t>Who uses them?</a:t>
            </a:r>
          </a:p>
          <a:p>
            <a:pPr lvl="1"/>
            <a:r>
              <a:rPr lang="en-US" dirty="0" smtClean="0"/>
              <a:t>Aircraft navigators</a:t>
            </a:r>
          </a:p>
          <a:p>
            <a:pPr lvl="1"/>
            <a:r>
              <a:rPr lang="en-US" dirty="0" smtClean="0"/>
              <a:t>Military</a:t>
            </a:r>
          </a:p>
          <a:p>
            <a:pPr lvl="1"/>
            <a:r>
              <a:rPr lang="en-US" dirty="0" smtClean="0"/>
              <a:t>Weather forecasters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563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about Microwaves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b="1" dirty="0" smtClean="0"/>
              <a:t>How are microwaves used:</a:t>
            </a:r>
          </a:p>
          <a:p>
            <a:pPr lvl="1"/>
            <a:r>
              <a:rPr lang="en-US" dirty="0" smtClean="0"/>
              <a:t>Cook food</a:t>
            </a:r>
          </a:p>
          <a:p>
            <a:pPr lvl="1"/>
            <a:r>
              <a:rPr lang="en-US" dirty="0" err="1" smtClean="0"/>
              <a:t>Wi-fi</a:t>
            </a:r>
            <a:endParaRPr lang="en-US" dirty="0" smtClean="0"/>
          </a:p>
          <a:p>
            <a:pPr lvl="1"/>
            <a:r>
              <a:rPr lang="en-US" dirty="0" smtClean="0"/>
              <a:t>Cell phones</a:t>
            </a:r>
          </a:p>
          <a:p>
            <a:pPr lvl="1"/>
            <a:r>
              <a:rPr lang="en-US" dirty="0" smtClean="0"/>
              <a:t>Traffic cameras</a:t>
            </a:r>
          </a:p>
          <a:p>
            <a:pPr lvl="1"/>
            <a:r>
              <a:rPr lang="en-US" dirty="0" smtClean="0"/>
              <a:t>Radar</a:t>
            </a:r>
          </a:p>
          <a:p>
            <a:pPr lvl="1"/>
            <a:r>
              <a:rPr lang="en-US" dirty="0" smtClean="0"/>
              <a:t>Make a conductor</a:t>
            </a:r>
          </a:p>
          <a:p>
            <a:pPr lvl="1"/>
            <a:r>
              <a:rPr lang="en-US" dirty="0" smtClean="0"/>
              <a:t>Communication </a:t>
            </a:r>
          </a:p>
          <a:p>
            <a:pPr lvl="1"/>
            <a:r>
              <a:rPr lang="en-US" dirty="0" smtClean="0"/>
              <a:t>Decrease air pollutants</a:t>
            </a:r>
          </a:p>
          <a:p>
            <a:pPr lvl="1"/>
            <a:r>
              <a:rPr lang="en-US" dirty="0" smtClean="0"/>
              <a:t>Sanitize hospital waste</a:t>
            </a:r>
          </a:p>
          <a:p>
            <a:pPr lvl="1"/>
            <a:r>
              <a:rPr lang="en-US" dirty="0" smtClean="0"/>
              <a:t>Enhance dry cleaning solvents</a:t>
            </a:r>
          </a:p>
          <a:p>
            <a:r>
              <a:rPr lang="en-US" b="1" dirty="0" smtClean="0"/>
              <a:t>Are they dangerous?</a:t>
            </a:r>
          </a:p>
          <a:p>
            <a:pPr lvl="1"/>
            <a:r>
              <a:rPr lang="en-US" dirty="0" smtClean="0"/>
              <a:t>Significant levels cause cataracts in eyes</a:t>
            </a:r>
          </a:p>
          <a:p>
            <a:pPr lvl="1"/>
            <a:r>
              <a:rPr lang="en-US" dirty="0" smtClean="0"/>
              <a:t>Research indicates microwaves might affect certain parts of the brain (*not yet proven))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32290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Infrared Waves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type of light we cannot see (but snakes and other animals can!).</a:t>
            </a:r>
          </a:p>
          <a:p>
            <a:r>
              <a:rPr lang="en-US" b="1" dirty="0"/>
              <a:t>Wavelength:  </a:t>
            </a:r>
            <a:r>
              <a:rPr lang="en-US" dirty="0" smtClean="0"/>
              <a:t>750 nm-1mm</a:t>
            </a:r>
            <a:endParaRPr lang="en-US" dirty="0"/>
          </a:p>
          <a:p>
            <a:r>
              <a:rPr lang="en-US" b="1" dirty="0"/>
              <a:t>Frequency: </a:t>
            </a:r>
            <a:r>
              <a:rPr lang="en-US" dirty="0" smtClean="0"/>
              <a:t>400THz-300mHZ</a:t>
            </a:r>
            <a:endParaRPr lang="en-US" dirty="0"/>
          </a:p>
          <a:p>
            <a:r>
              <a:rPr lang="en-US" b="1" dirty="0" smtClean="0"/>
              <a:t>Sources</a:t>
            </a:r>
          </a:p>
          <a:p>
            <a:pPr lvl="1"/>
            <a:r>
              <a:rPr lang="en-US" dirty="0" smtClean="0"/>
              <a:t>Anything that has a temperature produces infrared light (animals, people, fires, stoves, heaters, sun)</a:t>
            </a:r>
          </a:p>
          <a:p>
            <a:r>
              <a:rPr lang="en-US" b="1" dirty="0" smtClean="0"/>
              <a:t>Penetration ability:</a:t>
            </a:r>
          </a:p>
          <a:p>
            <a:pPr lvl="1"/>
            <a:r>
              <a:rPr lang="en-US" dirty="0" smtClean="0"/>
              <a:t>IR waves are almost completely absorbed by the earth’s lower atmosphere.  To get information about IR waves in space, astronomers must conduct research at the highest mountain tops or in planes.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72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Infrared waves –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7834" y="2684780"/>
            <a:ext cx="8825659" cy="3472180"/>
          </a:xfrm>
        </p:spPr>
        <p:txBody>
          <a:bodyPr numCol="2">
            <a:normAutofit/>
          </a:bodyPr>
          <a:lstStyle/>
          <a:p>
            <a:r>
              <a:rPr lang="en-US" b="1" dirty="0"/>
              <a:t>Who Uses Infrared waves?</a:t>
            </a:r>
          </a:p>
          <a:p>
            <a:pPr lvl="1"/>
            <a:r>
              <a:rPr lang="en-US" dirty="0"/>
              <a:t>Police</a:t>
            </a:r>
          </a:p>
          <a:p>
            <a:pPr lvl="1"/>
            <a:r>
              <a:rPr lang="en-US" dirty="0"/>
              <a:t>Firefighters</a:t>
            </a:r>
          </a:p>
          <a:p>
            <a:pPr lvl="1"/>
            <a:r>
              <a:rPr lang="en-US" dirty="0"/>
              <a:t>Pilots</a:t>
            </a:r>
          </a:p>
          <a:p>
            <a:pPr lvl="1"/>
            <a:r>
              <a:rPr lang="en-US" dirty="0"/>
              <a:t>Scientists/Researchers</a:t>
            </a:r>
          </a:p>
          <a:p>
            <a:pPr lvl="1"/>
            <a:r>
              <a:rPr lang="en-US" dirty="0" smtClean="0"/>
              <a:t>Soldiers/Military</a:t>
            </a:r>
          </a:p>
          <a:p>
            <a:pPr lvl="1"/>
            <a:r>
              <a:rPr lang="en-US" dirty="0" smtClean="0"/>
              <a:t>Astronomers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r>
              <a:rPr lang="en-US" b="1" dirty="0" smtClean="0"/>
              <a:t>What are they used for?</a:t>
            </a:r>
          </a:p>
          <a:p>
            <a:pPr lvl="1"/>
            <a:r>
              <a:rPr lang="en-US" dirty="0" smtClean="0"/>
              <a:t>Night vision cameras/goggles</a:t>
            </a:r>
          </a:p>
          <a:p>
            <a:pPr lvl="1"/>
            <a:r>
              <a:rPr lang="en-US" dirty="0" smtClean="0"/>
              <a:t>Police use to find criminals hiding in bushes/dark areas/at night</a:t>
            </a:r>
          </a:p>
          <a:p>
            <a:pPr lvl="1"/>
            <a:r>
              <a:rPr lang="en-US" dirty="0" smtClean="0"/>
              <a:t>Firefighters look for hot spots in walls; find people trapped by thick smoke</a:t>
            </a:r>
          </a:p>
          <a:p>
            <a:pPr lvl="1"/>
            <a:r>
              <a:rPr lang="en-US" dirty="0" smtClean="0"/>
              <a:t>Pilots use to help land planes in fog</a:t>
            </a:r>
          </a:p>
          <a:p>
            <a:pPr lvl="1"/>
            <a:r>
              <a:rPr lang="en-US" dirty="0" smtClean="0"/>
              <a:t>Map temperatures of the ocean</a:t>
            </a:r>
          </a:p>
          <a:p>
            <a:pPr lvl="1"/>
            <a:r>
              <a:rPr lang="en-US" dirty="0" smtClean="0"/>
              <a:t>Secret military missions</a:t>
            </a:r>
          </a:p>
          <a:p>
            <a:pPr lvl="1"/>
            <a:r>
              <a:rPr lang="en-US" dirty="0" smtClean="0"/>
              <a:t>Motion detectors/security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148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Visible Light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only part of the EM spectrum that human eyes can detect.</a:t>
            </a:r>
          </a:p>
          <a:p>
            <a:r>
              <a:rPr lang="en-US" b="1" dirty="0"/>
              <a:t>Wavelength:  </a:t>
            </a:r>
            <a:r>
              <a:rPr lang="en-US" dirty="0" smtClean="0"/>
              <a:t>390nm-750nm</a:t>
            </a:r>
            <a:endParaRPr lang="en-US" dirty="0"/>
          </a:p>
          <a:p>
            <a:r>
              <a:rPr lang="en-US" b="1" dirty="0"/>
              <a:t>Frequency: </a:t>
            </a:r>
            <a:r>
              <a:rPr lang="en-US" dirty="0" smtClean="0"/>
              <a:t>770THz-400THz</a:t>
            </a:r>
            <a:endParaRPr lang="en-US" b="1" dirty="0" smtClean="0"/>
          </a:p>
          <a:p>
            <a:r>
              <a:rPr lang="en-US" b="1" dirty="0" smtClean="0"/>
              <a:t>Sources</a:t>
            </a:r>
          </a:p>
          <a:p>
            <a:pPr lvl="1"/>
            <a:r>
              <a:rPr lang="en-US" dirty="0" smtClean="0"/>
              <a:t>Sun</a:t>
            </a:r>
          </a:p>
          <a:p>
            <a:pPr lvl="1"/>
            <a:r>
              <a:rPr lang="en-US" dirty="0" smtClean="0"/>
              <a:t>Lamps, </a:t>
            </a:r>
            <a:r>
              <a:rPr lang="en-US" dirty="0" err="1" smtClean="0"/>
              <a:t>lightbulbs</a:t>
            </a:r>
            <a:r>
              <a:rPr lang="en-US" dirty="0" smtClean="0"/>
              <a:t>, fire, etc.</a:t>
            </a:r>
          </a:p>
          <a:p>
            <a:pPr lvl="1"/>
            <a:r>
              <a:rPr lang="en-US" dirty="0" smtClean="0"/>
              <a:t>Lasers </a:t>
            </a:r>
          </a:p>
          <a:p>
            <a:r>
              <a:rPr lang="en-US" b="1" dirty="0" smtClean="0"/>
              <a:t>Penetration ability:</a:t>
            </a:r>
          </a:p>
          <a:p>
            <a:pPr lvl="1"/>
            <a:r>
              <a:rPr lang="en-US" dirty="0" smtClean="0"/>
              <a:t>Travels easily through atmosphere – can travel through gas, liquids, and some solids.</a:t>
            </a:r>
          </a:p>
          <a:p>
            <a:pPr lvl="1"/>
            <a:r>
              <a:rPr lang="en-US" dirty="0" smtClean="0"/>
              <a:t>Can reflect, refract (bend) or spread out (diffract)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163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Visible Light (cont.)	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Who uses visible light?</a:t>
            </a:r>
          </a:p>
          <a:p>
            <a:pPr lvl="1"/>
            <a:r>
              <a:rPr lang="en-US" dirty="0"/>
              <a:t>Almost every living </a:t>
            </a:r>
            <a:r>
              <a:rPr lang="en-US" dirty="0" smtClean="0"/>
              <a:t>thing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 smtClean="0"/>
              <a:t>Uses of visible light:</a:t>
            </a:r>
          </a:p>
          <a:p>
            <a:pPr lvl="1"/>
            <a:r>
              <a:rPr lang="en-US" dirty="0" smtClean="0"/>
              <a:t>Laser printers</a:t>
            </a:r>
          </a:p>
          <a:p>
            <a:pPr lvl="1"/>
            <a:r>
              <a:rPr lang="en-US" dirty="0" smtClean="0"/>
              <a:t>CDs/DVDs – lasers reflect light in tiny grooves, pattern is detected and translated into sound or data</a:t>
            </a:r>
          </a:p>
          <a:p>
            <a:pPr lvl="1"/>
            <a:r>
              <a:rPr lang="en-US" dirty="0" smtClean="0"/>
              <a:t>Military – weapons aiming systems</a:t>
            </a:r>
          </a:p>
          <a:p>
            <a:pPr lvl="1"/>
            <a:r>
              <a:rPr lang="en-US" dirty="0" smtClean="0"/>
              <a:t>Security – lasers send warning when disrupted</a:t>
            </a:r>
          </a:p>
          <a:p>
            <a:r>
              <a:rPr lang="en-US" b="1" dirty="0" smtClean="0"/>
              <a:t>Dangers:</a:t>
            </a:r>
          </a:p>
          <a:p>
            <a:pPr lvl="1"/>
            <a:r>
              <a:rPr lang="en-US" dirty="0" smtClean="0"/>
              <a:t>Too much can damage retina in eyes (brightness)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884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Ultraviolet (UV) Waves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Wavelength:  </a:t>
            </a:r>
            <a:r>
              <a:rPr lang="en-US" dirty="0" smtClean="0"/>
              <a:t>10nm-400nm</a:t>
            </a:r>
            <a:endParaRPr lang="en-US" dirty="0"/>
          </a:p>
          <a:p>
            <a:r>
              <a:rPr lang="en-US" b="1" dirty="0"/>
              <a:t>Frequency: </a:t>
            </a:r>
            <a:r>
              <a:rPr lang="en-US" dirty="0" smtClean="0"/>
              <a:t>30PhZ-750THz</a:t>
            </a:r>
            <a:endParaRPr lang="en-US" dirty="0"/>
          </a:p>
          <a:p>
            <a:endParaRPr lang="en-US" b="1" dirty="0" smtClean="0"/>
          </a:p>
          <a:p>
            <a:r>
              <a:rPr lang="en-US" b="1" dirty="0" smtClean="0"/>
              <a:t>Sources:</a:t>
            </a:r>
            <a:endParaRPr lang="en-US" b="1" dirty="0"/>
          </a:p>
          <a:p>
            <a:pPr lvl="1"/>
            <a:r>
              <a:rPr lang="en-US" dirty="0" smtClean="0"/>
              <a:t>Bright young stars, white dwarf stars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b="1" dirty="0" smtClean="0"/>
              <a:t>Penetration Ability:</a:t>
            </a:r>
          </a:p>
          <a:p>
            <a:pPr lvl="1"/>
            <a:r>
              <a:rPr lang="en-US" dirty="0" smtClean="0"/>
              <a:t>Difficult time traveling through the atmosphere, although some waves do get through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b="1" dirty="0" smtClean="0"/>
              <a:t>Who uses UV waves?</a:t>
            </a:r>
          </a:p>
          <a:p>
            <a:pPr lvl="1"/>
            <a:r>
              <a:rPr lang="en-US" dirty="0" smtClean="0"/>
              <a:t>People of all occupations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564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UV facts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501900"/>
            <a:ext cx="8825659" cy="3573780"/>
          </a:xfrm>
        </p:spPr>
        <p:txBody>
          <a:bodyPr/>
          <a:lstStyle/>
          <a:p>
            <a:r>
              <a:rPr lang="en-US" b="1" dirty="0" smtClean="0"/>
              <a:t>Uses:</a:t>
            </a:r>
          </a:p>
          <a:p>
            <a:pPr lvl="1"/>
            <a:r>
              <a:rPr lang="en-US" dirty="0" smtClean="0"/>
              <a:t>Fluorescent lights</a:t>
            </a:r>
          </a:p>
          <a:p>
            <a:pPr lvl="1"/>
            <a:r>
              <a:rPr lang="en-US" dirty="0" smtClean="0"/>
              <a:t>As a disinfectant (UV light kills most bacteria)</a:t>
            </a:r>
          </a:p>
          <a:p>
            <a:pPr lvl="1"/>
            <a:r>
              <a:rPr lang="en-US" dirty="0" smtClean="0"/>
              <a:t>Tanning beds</a:t>
            </a:r>
          </a:p>
          <a:p>
            <a:pPr lvl="1"/>
            <a:r>
              <a:rPr lang="en-US" dirty="0" smtClean="0"/>
              <a:t>Insect repellants (light attracts insects, then they get zapped!)</a:t>
            </a:r>
          </a:p>
          <a:p>
            <a:pPr lvl="1"/>
            <a:r>
              <a:rPr lang="en-US" dirty="0" smtClean="0"/>
              <a:t>Detecting counterfeit currency</a:t>
            </a:r>
          </a:p>
          <a:p>
            <a:pPr lvl="1"/>
            <a:r>
              <a:rPr lang="en-US" dirty="0" smtClean="0"/>
              <a:t>To harden fillings in teeth</a:t>
            </a:r>
          </a:p>
          <a:p>
            <a:pPr lvl="1"/>
            <a:r>
              <a:rPr lang="en-US" dirty="0" smtClean="0"/>
              <a:t>Causes the human body to produce Vitamin D</a:t>
            </a:r>
          </a:p>
          <a:p>
            <a:pPr lvl="1"/>
            <a:r>
              <a:rPr lang="en-US" dirty="0" smtClean="0"/>
              <a:t>Treat jaundice (liver problem)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234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 more UV light facts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Dangers</a:t>
            </a:r>
          </a:p>
          <a:p>
            <a:pPr lvl="1"/>
            <a:r>
              <a:rPr lang="en-US" dirty="0" smtClean="0"/>
              <a:t>Can damage the retina in your eyes – make sure your sunglasses block UVA and UVB rays!</a:t>
            </a:r>
          </a:p>
          <a:p>
            <a:pPr lvl="1"/>
            <a:r>
              <a:rPr lang="en-US" dirty="0" smtClean="0"/>
              <a:t>Cause sunburn</a:t>
            </a:r>
          </a:p>
          <a:p>
            <a:pPr lvl="1"/>
            <a:r>
              <a:rPr lang="en-US" dirty="0" smtClean="0"/>
              <a:t>Skin cancer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178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X-Rays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b="1" dirty="0" smtClean="0"/>
          </a:p>
          <a:p>
            <a:r>
              <a:rPr lang="en-US" b="1" dirty="0"/>
              <a:t>Wavelength:  </a:t>
            </a:r>
            <a:r>
              <a:rPr lang="en-US" dirty="0" smtClean="0"/>
              <a:t>.01nm -10nm</a:t>
            </a:r>
            <a:endParaRPr lang="en-US" dirty="0"/>
          </a:p>
          <a:p>
            <a:r>
              <a:rPr lang="en-US" b="1" dirty="0"/>
              <a:t>Frequency: </a:t>
            </a:r>
            <a:r>
              <a:rPr lang="en-US" dirty="0" smtClean="0"/>
              <a:t>30EHz-30PHz</a:t>
            </a:r>
            <a:endParaRPr lang="en-US" dirty="0"/>
          </a:p>
          <a:p>
            <a:r>
              <a:rPr lang="en-US" b="1" dirty="0" smtClean="0"/>
              <a:t>Sources:</a:t>
            </a:r>
          </a:p>
          <a:p>
            <a:pPr lvl="1"/>
            <a:r>
              <a:rPr lang="en-US" dirty="0" smtClean="0"/>
              <a:t>Stars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b="1" dirty="0" smtClean="0"/>
              <a:t>Penetration ability:</a:t>
            </a:r>
          </a:p>
          <a:p>
            <a:pPr lvl="1"/>
            <a:r>
              <a:rPr lang="en-US" dirty="0" smtClean="0"/>
              <a:t>Can pass through most soft substances</a:t>
            </a:r>
          </a:p>
          <a:p>
            <a:pPr lvl="1"/>
            <a:r>
              <a:rPr lang="en-US" dirty="0" smtClean="0"/>
              <a:t>In the body, they pass easily though soft tissues (skin, muscle, fat), not so easily through bone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92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X-Ray Info.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Who Uses them?</a:t>
            </a:r>
          </a:p>
          <a:p>
            <a:pPr lvl="1"/>
            <a:r>
              <a:rPr lang="en-US" dirty="0" smtClean="0"/>
              <a:t>Doctors</a:t>
            </a:r>
          </a:p>
          <a:p>
            <a:pPr lvl="1"/>
            <a:r>
              <a:rPr lang="en-US" dirty="0" smtClean="0"/>
              <a:t>Astronomers</a:t>
            </a:r>
          </a:p>
          <a:p>
            <a:pPr lvl="1"/>
            <a:r>
              <a:rPr lang="en-US" dirty="0" smtClean="0"/>
              <a:t>Airport security</a:t>
            </a:r>
          </a:p>
          <a:p>
            <a:endParaRPr lang="en-US" dirty="0"/>
          </a:p>
          <a:p>
            <a:r>
              <a:rPr lang="en-US" b="1" dirty="0" smtClean="0"/>
              <a:t>Uses:</a:t>
            </a:r>
          </a:p>
          <a:p>
            <a:pPr lvl="1"/>
            <a:r>
              <a:rPr lang="en-US" dirty="0" smtClean="0"/>
              <a:t>Astronomers use x-rays to detect presence of black holes in galaxies</a:t>
            </a:r>
          </a:p>
          <a:p>
            <a:pPr lvl="1"/>
            <a:r>
              <a:rPr lang="en-US" dirty="0" smtClean="0"/>
              <a:t>To check for fractures/broken bones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519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finished with X-Rays quite yet…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Dangers	</a:t>
            </a:r>
          </a:p>
          <a:p>
            <a:pPr lvl="1"/>
            <a:r>
              <a:rPr lang="en-US" dirty="0" smtClean="0"/>
              <a:t>Cause cell damage</a:t>
            </a:r>
          </a:p>
          <a:p>
            <a:pPr lvl="1"/>
            <a:r>
              <a:rPr lang="en-US" dirty="0" smtClean="0"/>
              <a:t>Cancer</a:t>
            </a:r>
          </a:p>
          <a:p>
            <a:pPr lvl="1"/>
            <a:r>
              <a:rPr lang="en-US" dirty="0" smtClean="0"/>
              <a:t>Can build up in the body over time to a dangerous dose</a:t>
            </a:r>
          </a:p>
          <a:p>
            <a:pPr lvl="2"/>
            <a:r>
              <a:rPr lang="en-US" dirty="0" smtClean="0"/>
              <a:t>Radiologists must stand behind protective covering</a:t>
            </a:r>
          </a:p>
          <a:p>
            <a:pPr lvl="2"/>
            <a:r>
              <a:rPr lang="en-US" dirty="0" smtClean="0"/>
              <a:t>In patients, body parts not needing x-rays are protected with lead covering</a:t>
            </a:r>
          </a:p>
          <a:p>
            <a:pPr lvl="2"/>
            <a:r>
              <a:rPr lang="en-US" dirty="0" smtClean="0"/>
              <a:t>Can have up to 300 x-rays safely</a:t>
            </a:r>
          </a:p>
          <a:p>
            <a:pPr lvl="1"/>
            <a:r>
              <a:rPr lang="en-US" dirty="0" smtClean="0"/>
              <a:t>Harmful to developing fetus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951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Gamma 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Wavelength:  </a:t>
            </a:r>
            <a:r>
              <a:rPr lang="en-US" dirty="0" smtClean="0"/>
              <a:t>&lt;.02nm </a:t>
            </a:r>
            <a:endParaRPr lang="en-US" dirty="0"/>
          </a:p>
          <a:p>
            <a:r>
              <a:rPr lang="en-US" b="1" dirty="0"/>
              <a:t>Frequency: </a:t>
            </a:r>
            <a:r>
              <a:rPr lang="en-US" dirty="0" smtClean="0"/>
              <a:t>&gt;15EHz</a:t>
            </a:r>
            <a:endParaRPr lang="en-US" dirty="0"/>
          </a:p>
          <a:p>
            <a:endParaRPr lang="en-US" b="1" dirty="0" smtClean="0"/>
          </a:p>
          <a:p>
            <a:r>
              <a:rPr lang="en-US" b="1" dirty="0" smtClean="0"/>
              <a:t>Sources:</a:t>
            </a:r>
          </a:p>
          <a:p>
            <a:pPr lvl="1"/>
            <a:r>
              <a:rPr lang="en-US" dirty="0" smtClean="0"/>
              <a:t>Stars</a:t>
            </a:r>
          </a:p>
          <a:p>
            <a:pPr lvl="1"/>
            <a:r>
              <a:rPr lang="en-US" dirty="0" smtClean="0"/>
              <a:t>Some radioactive substances</a:t>
            </a:r>
          </a:p>
          <a:p>
            <a:endParaRPr lang="en-US" dirty="0"/>
          </a:p>
          <a:p>
            <a:r>
              <a:rPr lang="en-US" b="1" dirty="0" smtClean="0"/>
              <a:t>Penetration ability:</a:t>
            </a:r>
          </a:p>
          <a:p>
            <a:pPr lvl="1"/>
            <a:r>
              <a:rPr lang="en-US" dirty="0" smtClean="0"/>
              <a:t>Can pass through most substances and are difficult to stop.  Need at least 3 feet of lead or concrete to block gamma rays!</a:t>
            </a:r>
          </a:p>
        </p:txBody>
      </p:sp>
    </p:spTree>
    <p:extLst>
      <p:ext uri="{BB962C8B-B14F-4D97-AF65-F5344CB8AC3E}">
        <p14:creationId xmlns:p14="http://schemas.microsoft.com/office/powerpoint/2010/main" val="489998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Gamma Ray Fun Facts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b="1" dirty="0" smtClean="0"/>
              <a:t>Who uses them?</a:t>
            </a:r>
          </a:p>
          <a:p>
            <a:pPr lvl="1"/>
            <a:r>
              <a:rPr lang="en-US" dirty="0" smtClean="0"/>
              <a:t>Scientists</a:t>
            </a:r>
          </a:p>
          <a:p>
            <a:pPr lvl="1"/>
            <a:r>
              <a:rPr lang="en-US" dirty="0" smtClean="0"/>
              <a:t>Doctors</a:t>
            </a:r>
          </a:p>
          <a:p>
            <a:pPr lvl="1"/>
            <a:r>
              <a:rPr lang="en-US" dirty="0" smtClean="0"/>
              <a:t>Researchers</a:t>
            </a:r>
          </a:p>
          <a:p>
            <a:pPr lvl="1"/>
            <a:r>
              <a:rPr lang="en-US" dirty="0" smtClean="0"/>
              <a:t>Engineers/Plumbers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b="1" dirty="0" smtClean="0"/>
              <a:t>Uses:</a:t>
            </a:r>
            <a:endParaRPr lang="en-US" b="1" dirty="0"/>
          </a:p>
          <a:p>
            <a:pPr lvl="1"/>
            <a:r>
              <a:rPr lang="en-US" dirty="0" smtClean="0"/>
              <a:t>Cancer treatment – kills cancer cells</a:t>
            </a:r>
          </a:p>
          <a:p>
            <a:pPr lvl="1"/>
            <a:r>
              <a:rPr lang="en-US" dirty="0" smtClean="0"/>
              <a:t>Radioactive tracers – doctors inject into body and watch processes as they are happening in the body – can tell how things are working inside the body.</a:t>
            </a:r>
          </a:p>
          <a:p>
            <a:pPr lvl="1"/>
            <a:r>
              <a:rPr lang="en-US" dirty="0" smtClean="0"/>
              <a:t>Sterilize medical equipment</a:t>
            </a:r>
          </a:p>
          <a:p>
            <a:pPr lvl="1"/>
            <a:r>
              <a:rPr lang="en-US" dirty="0" smtClean="0"/>
              <a:t>Detect leaks in pipes or small fractures in buildings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2129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1445</TotalTime>
  <Words>793</Words>
  <Application>Microsoft Office PowerPoint</Application>
  <PresentationFormat>Widescreen</PresentationFormat>
  <Paragraphs>190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Wingdings 3</vt:lpstr>
      <vt:lpstr>Ion Boardroom</vt:lpstr>
      <vt:lpstr>EM Spectrum </vt:lpstr>
      <vt:lpstr>Vital Statistics of Radio Waves</vt:lpstr>
      <vt:lpstr>More about Radio Waves </vt:lpstr>
      <vt:lpstr>Even more about radio waves </vt:lpstr>
      <vt:lpstr>MICROWAVES</vt:lpstr>
      <vt:lpstr>More about Microwaves </vt:lpstr>
      <vt:lpstr>Infrared Waves  </vt:lpstr>
      <vt:lpstr>Infrared waves – Continued</vt:lpstr>
      <vt:lpstr>Visible Light</vt:lpstr>
      <vt:lpstr>Visible Light (cont.)   </vt:lpstr>
      <vt:lpstr>Ultraviolet (UV) Waves  </vt:lpstr>
      <vt:lpstr>More UV facts  </vt:lpstr>
      <vt:lpstr>Even more UV light facts </vt:lpstr>
      <vt:lpstr>X-Rays </vt:lpstr>
      <vt:lpstr>More X-Ray Info. </vt:lpstr>
      <vt:lpstr>Not finished with X-Rays quite yet…</vt:lpstr>
      <vt:lpstr>Gamma Rays</vt:lpstr>
      <vt:lpstr>More Gamma Ray Fun Facts </vt:lpstr>
    </vt:vector>
  </TitlesOfParts>
  <Company>San Rafael City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 Spectrum</dc:title>
  <dc:creator>Ranae Roemer</dc:creator>
  <cp:lastModifiedBy>Kathleen Morrison</cp:lastModifiedBy>
  <cp:revision>14</cp:revision>
  <dcterms:created xsi:type="dcterms:W3CDTF">2017-12-07T00:23:58Z</dcterms:created>
  <dcterms:modified xsi:type="dcterms:W3CDTF">2017-12-13T15:00:27Z</dcterms:modified>
</cp:coreProperties>
</file>