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75" r:id="rId3"/>
    <p:sldId id="266" r:id="rId4"/>
    <p:sldId id="267" r:id="rId5"/>
    <p:sldId id="262" r:id="rId6"/>
    <p:sldId id="274" r:id="rId7"/>
    <p:sldId id="263" r:id="rId8"/>
    <p:sldId id="264" r:id="rId9"/>
    <p:sldId id="272" r:id="rId10"/>
    <p:sldId id="273" r:id="rId11"/>
    <p:sldId id="259" r:id="rId12"/>
    <p:sldId id="269" r:id="rId13"/>
    <p:sldId id="270" r:id="rId14"/>
    <p:sldId id="257" r:id="rId15"/>
    <p:sldId id="258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90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3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8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6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0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5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2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7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2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7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A6348-BF8E-C547-849F-542681937165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02B5A-8971-A844-B731-125FA558F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3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package" Target="../embeddings/Microsoft_Word_Document2.docx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package" Target="../embeddings/Microsoft_Word_Document3.docx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package" Target="../embeddings/Microsoft_Word_Document4.docx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png"/><Relationship Id="rId5" Type="http://schemas.openxmlformats.org/officeDocument/2006/relationships/package" Target="../embeddings/Microsoft_Word_Document5.docx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png"/><Relationship Id="rId5" Type="http://schemas.openxmlformats.org/officeDocument/2006/relationships/package" Target="../embeddings/Microsoft_Word_Document6.docx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pic>
        <p:nvPicPr>
          <p:cNvPr id="1025" name="Picture 1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599" y="1283195"/>
            <a:ext cx="3675908" cy="24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165064"/>
              </p:ext>
            </p:extLst>
          </p:nvPr>
        </p:nvGraphicFramePr>
        <p:xfrm>
          <a:off x="1123950" y="4029075"/>
          <a:ext cx="6942138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Document" r:id="rId6" imgW="7467600" imgH="1485900" progId="Word.Document.12">
                  <p:embed/>
                </p:oleObj>
              </mc:Choice>
              <mc:Fallback>
                <p:oleObj name="Document" r:id="rId6" imgW="7467600" imgH="1485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23950" y="4029075"/>
                        <a:ext cx="6942138" cy="148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341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92" y="118297"/>
            <a:ext cx="856821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849" y="3179618"/>
            <a:ext cx="6841375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 smtClean="0"/>
              <a:t>The following information will soon appear on each P.E. teachers’ webpage.</a:t>
            </a: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375438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Forte" panose="03060902040502070203" pitchFamily="66" charset="0"/>
              </a:rPr>
              <a:t>School Loop</a:t>
            </a:r>
            <a:br>
              <a:rPr lang="en-US" sz="4800" dirty="0" smtClean="0">
                <a:latin typeface="Forte" panose="03060902040502070203" pitchFamily="66" charset="0"/>
              </a:rPr>
            </a:br>
            <a:r>
              <a:rPr lang="en-US" sz="4800" dirty="0" smtClean="0">
                <a:latin typeface="Forte" panose="03060902040502070203" pitchFamily="66" charset="0"/>
              </a:rPr>
              <a:t>Teacher Web Sites</a:t>
            </a:r>
            <a:endParaRPr lang="en-US" sz="4800" dirty="0"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048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84" y="36810"/>
            <a:ext cx="856821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2936" y="1028700"/>
            <a:ext cx="5697636" cy="1257301"/>
          </a:xfrm>
        </p:spPr>
        <p:txBody>
          <a:bodyPr>
            <a:normAutofit/>
          </a:bodyPr>
          <a:lstStyle/>
          <a:p>
            <a:pPr algn="l"/>
            <a:r>
              <a:rPr lang="en-US" sz="1400" b="1" i="1" dirty="0" smtClean="0">
                <a:latin typeface="+mn-lt"/>
              </a:rPr>
              <a:t>Patrick </a:t>
            </a:r>
            <a:br>
              <a:rPr lang="en-US" sz="1400" b="1" i="1" dirty="0" smtClean="0">
                <a:latin typeface="+mn-lt"/>
              </a:rPr>
            </a:br>
            <a:r>
              <a:rPr lang="en-US" sz="1400" b="1" i="1" dirty="0" smtClean="0">
                <a:latin typeface="+mn-lt"/>
              </a:rPr>
              <a:t>Chamberlain</a:t>
            </a:r>
            <a:r>
              <a:rPr lang="en-US" sz="1400" dirty="0" smtClean="0">
                <a:latin typeface="+mn-lt"/>
              </a:rPr>
              <a:t>	11 years experience</a:t>
            </a:r>
            <a:r>
              <a:rPr lang="en-US" sz="1000" dirty="0" smtClean="0">
                <a:latin typeface="+mn-lt"/>
              </a:rPr>
              <a:t/>
            </a:r>
            <a:br>
              <a:rPr lang="en-US" sz="1000" dirty="0" smtClean="0">
                <a:latin typeface="+mn-lt"/>
              </a:rPr>
            </a:br>
            <a:r>
              <a:rPr lang="en-US" sz="1000" dirty="0" smtClean="0">
                <a:latin typeface="+mn-lt"/>
              </a:rPr>
              <a:t/>
            </a:r>
            <a:br>
              <a:rPr lang="en-US" sz="1000" dirty="0" smtClean="0">
                <a:latin typeface="+mn-lt"/>
              </a:rPr>
            </a:br>
            <a:r>
              <a:rPr lang="en-US" sz="1400" dirty="0" smtClean="0">
                <a:latin typeface="+mn-lt"/>
              </a:rPr>
              <a:t>Degree(s):		B.A. - Advertising, Texas </a:t>
            </a:r>
            <a:r>
              <a:rPr lang="en-US" sz="1400" dirty="0">
                <a:latin typeface="+mn-lt"/>
              </a:rPr>
              <a:t>Tech University</a:t>
            </a:r>
            <a:r>
              <a:rPr lang="en-US" sz="1000" dirty="0">
                <a:latin typeface="+mn-lt"/>
              </a:rPr>
              <a:t>	</a:t>
            </a:r>
            <a:r>
              <a:rPr lang="en-US" sz="1000" dirty="0" smtClean="0">
                <a:latin typeface="+mn-lt"/>
              </a:rPr>
              <a:t>		</a:t>
            </a:r>
            <a:br>
              <a:rPr lang="en-US" sz="1000" dirty="0" smtClean="0">
                <a:latin typeface="+mn-lt"/>
              </a:rPr>
            </a:br>
            <a:r>
              <a:rPr lang="en-US" sz="1000" dirty="0" smtClean="0">
                <a:latin typeface="+mn-lt"/>
              </a:rPr>
              <a:t/>
            </a:r>
            <a:br>
              <a:rPr lang="en-US" sz="1000" dirty="0" smtClean="0">
                <a:latin typeface="+mn-lt"/>
              </a:rPr>
            </a:br>
            <a:r>
              <a:rPr lang="en-US" sz="1400" dirty="0" smtClean="0">
                <a:latin typeface="+mn-lt"/>
              </a:rPr>
              <a:t>Credential(s):	</a:t>
            </a:r>
            <a:r>
              <a:rPr lang="en-US" sz="1400" dirty="0">
                <a:latin typeface="+mn-lt"/>
              </a:rPr>
              <a:t>Physical </a:t>
            </a:r>
            <a:r>
              <a:rPr lang="en-US" sz="1400" dirty="0" smtClean="0">
                <a:latin typeface="+mn-lt"/>
              </a:rPr>
              <a:t>Education, Sonoma </a:t>
            </a:r>
            <a:r>
              <a:rPr lang="en-US" sz="1400" dirty="0">
                <a:latin typeface="+mn-lt"/>
              </a:rPr>
              <a:t>State </a:t>
            </a:r>
            <a:r>
              <a:rPr lang="en-US" sz="1400" dirty="0" smtClean="0">
                <a:latin typeface="+mn-lt"/>
              </a:rPr>
              <a:t>University</a:t>
            </a: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2511410" y="2605522"/>
            <a:ext cx="583282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 err="1" smtClean="0"/>
              <a:t>Leilani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Siri</a:t>
            </a:r>
            <a:r>
              <a:rPr lang="en-US" sz="1400" b="1" i="1" dirty="0" smtClean="0"/>
              <a:t>	</a:t>
            </a:r>
            <a:r>
              <a:rPr lang="en-US" sz="1400" dirty="0" smtClean="0"/>
              <a:t>	14 years experience</a:t>
            </a:r>
            <a:r>
              <a:rPr lang="en-US" sz="1000" dirty="0" smtClean="0"/>
              <a:t> </a:t>
            </a:r>
          </a:p>
          <a:p>
            <a:r>
              <a:rPr lang="en-US" sz="1000" dirty="0"/>
              <a:t/>
            </a:r>
            <a:br>
              <a:rPr lang="en-US" sz="1000" dirty="0"/>
            </a:br>
            <a:r>
              <a:rPr lang="en-US" sz="1400" dirty="0"/>
              <a:t>Degree(s):		</a:t>
            </a:r>
            <a:r>
              <a:rPr lang="en-US" sz="1400" dirty="0" smtClean="0"/>
              <a:t>B.S. - Exercise, Nutrition, Kinesiology</a:t>
            </a:r>
            <a:r>
              <a:rPr lang="en-US" sz="1400" dirty="0"/>
              <a:t>, Hayward </a:t>
            </a:r>
            <a:r>
              <a:rPr lang="en-US" sz="1400" dirty="0" smtClean="0"/>
              <a:t>State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		M.A. – Education, Dominican </a:t>
            </a:r>
            <a:r>
              <a:rPr lang="en-US" sz="1400" dirty="0"/>
              <a:t>College</a:t>
            </a:r>
            <a:endParaRPr lang="en-US" sz="1400" dirty="0" smtClean="0"/>
          </a:p>
          <a:p>
            <a:r>
              <a:rPr lang="en-US" sz="1000" dirty="0"/>
              <a:t>	</a:t>
            </a:r>
            <a:r>
              <a:rPr lang="en-US" sz="1000" dirty="0" smtClean="0"/>
              <a:t>		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400" dirty="0" smtClean="0"/>
              <a:t>Credential(</a:t>
            </a:r>
            <a:r>
              <a:rPr lang="en-US" sz="1400" dirty="0"/>
              <a:t>s)</a:t>
            </a:r>
            <a:r>
              <a:rPr lang="en-US" sz="1400" dirty="0" smtClean="0"/>
              <a:t>:</a:t>
            </a:r>
            <a:r>
              <a:rPr lang="en-US" sz="1400" dirty="0"/>
              <a:t>	</a:t>
            </a:r>
            <a:r>
              <a:rPr lang="en-US" sz="1400" dirty="0" smtClean="0"/>
              <a:t>Physical Education &amp; Health, </a:t>
            </a:r>
            <a:r>
              <a:rPr lang="en-US" sz="1400" dirty="0"/>
              <a:t>Dominican College</a:t>
            </a:r>
            <a:endParaRPr lang="en-US" sz="14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2659338" y="4302112"/>
            <a:ext cx="583282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 smtClean="0"/>
              <a:t>Borg Klein		</a:t>
            </a:r>
            <a:r>
              <a:rPr lang="en-US" sz="1400" dirty="0" smtClean="0"/>
              <a:t>16 years experience</a:t>
            </a:r>
          </a:p>
          <a:p>
            <a:r>
              <a:rPr lang="en-US" sz="1000" dirty="0" smtClean="0"/>
              <a:t> 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400" dirty="0"/>
              <a:t>Degree(s):		</a:t>
            </a:r>
            <a:r>
              <a:rPr lang="en-US" sz="1400" dirty="0" smtClean="0"/>
              <a:t>B.A. - Psychology &amp; </a:t>
            </a:r>
            <a:r>
              <a:rPr lang="en-US" sz="1400" dirty="0"/>
              <a:t>Sociology, </a:t>
            </a:r>
            <a:r>
              <a:rPr lang="en-US" sz="1400" dirty="0" err="1"/>
              <a:t>Pitzer</a:t>
            </a:r>
            <a:r>
              <a:rPr lang="en-US" sz="1400" dirty="0"/>
              <a:t> </a:t>
            </a:r>
            <a:r>
              <a:rPr lang="en-US" sz="1400" dirty="0" smtClean="0"/>
              <a:t>College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		M.A.  - Curriculum </a:t>
            </a:r>
            <a:r>
              <a:rPr lang="en-US" sz="1400" dirty="0"/>
              <a:t>Design, Dominican University</a:t>
            </a:r>
            <a:endParaRPr lang="en-US" sz="1400" dirty="0" smtClean="0"/>
          </a:p>
          <a:p>
            <a:r>
              <a:rPr lang="en-US" sz="1000" dirty="0"/>
              <a:t>	</a:t>
            </a:r>
            <a:r>
              <a:rPr lang="en-US" sz="1000" dirty="0" smtClean="0"/>
              <a:t>		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400" dirty="0" smtClean="0"/>
              <a:t>Credential(</a:t>
            </a:r>
            <a:r>
              <a:rPr lang="en-US" sz="1400" dirty="0"/>
              <a:t>s):	</a:t>
            </a:r>
            <a:r>
              <a:rPr lang="en-US" sz="1400" dirty="0" smtClean="0"/>
              <a:t>Multiple Subjects &amp; P.E., Dominican College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244600"/>
            <a:ext cx="1092200" cy="914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500" y="2743200"/>
            <a:ext cx="686053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4429112"/>
            <a:ext cx="1224238" cy="914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2510" y="3906994"/>
            <a:ext cx="675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--------------------------------------------------------------------------------------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77910" y="2286001"/>
            <a:ext cx="675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--------------------------------------------------------------------------------------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25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84" y="36810"/>
            <a:ext cx="856821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3738" y="1041401"/>
            <a:ext cx="5697636" cy="1475222"/>
          </a:xfrm>
        </p:spPr>
        <p:txBody>
          <a:bodyPr>
            <a:noAutofit/>
          </a:bodyPr>
          <a:lstStyle/>
          <a:p>
            <a:pPr algn="l"/>
            <a:r>
              <a:rPr lang="en-US" sz="1400" b="1" i="1" dirty="0" smtClean="0">
                <a:latin typeface="+mn-lt"/>
              </a:rPr>
              <a:t>Eugene </a:t>
            </a:r>
            <a:r>
              <a:rPr lang="en-US" sz="1400" b="1" i="1" dirty="0">
                <a:latin typeface="+mn-lt"/>
              </a:rPr>
              <a:t>Lang </a:t>
            </a:r>
            <a:r>
              <a:rPr lang="en-US" sz="1400" dirty="0">
                <a:latin typeface="+mn-lt"/>
              </a:rPr>
              <a:t>	24 years</a:t>
            </a:r>
            <a:r>
              <a:rPr lang="en-US" sz="1000" dirty="0">
                <a:latin typeface="+mn-lt"/>
              </a:rPr>
              <a:t/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 </a:t>
            </a:r>
            <a:br>
              <a:rPr lang="en-US" sz="1000" dirty="0">
                <a:latin typeface="+mn-lt"/>
              </a:rPr>
            </a:br>
            <a:r>
              <a:rPr lang="en-US" sz="1400" dirty="0">
                <a:latin typeface="+mn-lt"/>
              </a:rPr>
              <a:t>Degree(s):		B.A. - Psychology, U.C. Santa Cruz			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			M.A. - Educational Administration, SF State Univ.</a:t>
            </a:r>
            <a:r>
              <a:rPr lang="en-US" sz="1000" dirty="0">
                <a:latin typeface="+mn-lt"/>
              </a:rPr>
              <a:t>	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/>
            </a:r>
            <a:br>
              <a:rPr lang="en-US" sz="1000" dirty="0">
                <a:latin typeface="+mn-lt"/>
              </a:rPr>
            </a:br>
            <a:r>
              <a:rPr lang="en-US" sz="1400" dirty="0" smtClean="0">
                <a:latin typeface="+mn-lt"/>
              </a:rPr>
              <a:t>Credential(</a:t>
            </a:r>
            <a:r>
              <a:rPr lang="en-US" sz="1400" dirty="0">
                <a:latin typeface="+mn-lt"/>
              </a:rPr>
              <a:t>s):	Physical Education &amp; Science, Dominican College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			Administrative </a:t>
            </a:r>
            <a:r>
              <a:rPr lang="en-US" sz="1400" dirty="0" smtClean="0">
                <a:latin typeface="+mn-lt"/>
              </a:rPr>
              <a:t>Services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>
                <a:latin typeface="+mn-lt"/>
                <a:cs typeface="Times"/>
              </a:rPr>
              <a:t>	</a:t>
            </a:r>
            <a:r>
              <a:rPr lang="en-US" sz="1400" dirty="0" smtClean="0">
                <a:latin typeface="+mn-lt"/>
                <a:cs typeface="Times"/>
              </a:rPr>
              <a:t>		</a:t>
            </a:r>
            <a:endParaRPr lang="en-US" sz="1400" dirty="0">
              <a:latin typeface="+mn-lt"/>
              <a:cs typeface="Time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36810" y="2529322"/>
            <a:ext cx="583282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 smtClean="0">
                <a:cs typeface="Times"/>
              </a:rPr>
              <a:t>Mike </a:t>
            </a:r>
            <a:r>
              <a:rPr lang="en-US" sz="1400" b="1" i="1" dirty="0" err="1" smtClean="0">
                <a:cs typeface="Times"/>
              </a:rPr>
              <a:t>Runyeon</a:t>
            </a:r>
            <a:r>
              <a:rPr lang="en-US" sz="1400" b="1" i="1" dirty="0" smtClean="0">
                <a:cs typeface="Times"/>
              </a:rPr>
              <a:t> </a:t>
            </a:r>
            <a:r>
              <a:rPr lang="en-US" sz="1400" dirty="0">
                <a:cs typeface="Times"/>
              </a:rPr>
              <a:t>	</a:t>
            </a:r>
            <a:r>
              <a:rPr lang="en-US" sz="1400" dirty="0" smtClean="0">
                <a:cs typeface="Times"/>
              </a:rPr>
              <a:t>24 years </a:t>
            </a:r>
            <a:r>
              <a:rPr lang="en-US" sz="1400" dirty="0" smtClean="0"/>
              <a:t>experience</a:t>
            </a:r>
            <a:endParaRPr lang="en-US" sz="1400" dirty="0">
              <a:cs typeface="Times"/>
            </a:endParaRPr>
          </a:p>
          <a:p>
            <a:endParaRPr lang="en-US" sz="1000" dirty="0" smtClean="0">
              <a:cs typeface="Times"/>
            </a:endParaRPr>
          </a:p>
          <a:p>
            <a:r>
              <a:rPr lang="en-US" sz="1400" dirty="0">
                <a:cs typeface="Times"/>
              </a:rPr>
              <a:t>			</a:t>
            </a:r>
            <a:r>
              <a:rPr lang="en-US" sz="1400" dirty="0" smtClean="0">
                <a:cs typeface="Times"/>
              </a:rPr>
              <a:t>B.A. - Organizational Psych, </a:t>
            </a:r>
            <a:r>
              <a:rPr lang="en-US" sz="1400" dirty="0">
                <a:cs typeface="Times"/>
              </a:rPr>
              <a:t>U.C. Santa Barbara</a:t>
            </a:r>
            <a:endParaRPr lang="en-US" sz="1400" dirty="0" smtClean="0">
              <a:cs typeface="Times"/>
            </a:endParaRPr>
          </a:p>
          <a:p>
            <a:r>
              <a:rPr lang="en-US" sz="1400" dirty="0">
                <a:cs typeface="Times"/>
              </a:rPr>
              <a:t>	</a:t>
            </a:r>
            <a:r>
              <a:rPr lang="en-US" sz="1400" dirty="0" smtClean="0">
                <a:cs typeface="Times"/>
              </a:rPr>
              <a:t>		</a:t>
            </a:r>
            <a:r>
              <a:rPr lang="en-US" sz="1400" dirty="0">
                <a:cs typeface="Times"/>
              </a:rPr>
              <a:t>M.A. - Educational Administration, SF State </a:t>
            </a:r>
            <a:r>
              <a:rPr lang="en-US" sz="1400" dirty="0" smtClean="0">
                <a:cs typeface="Times"/>
              </a:rPr>
              <a:t>Univ.</a:t>
            </a:r>
          </a:p>
          <a:p>
            <a:endParaRPr lang="en-US" sz="1000" dirty="0">
              <a:cs typeface="Times"/>
            </a:endParaRPr>
          </a:p>
          <a:p>
            <a:r>
              <a:rPr lang="en-US" sz="1400" dirty="0" smtClean="0">
                <a:cs typeface="Times"/>
              </a:rPr>
              <a:t>Credential(</a:t>
            </a:r>
            <a:r>
              <a:rPr lang="en-US" sz="1400" dirty="0">
                <a:cs typeface="Times"/>
              </a:rPr>
              <a:t>s):	</a:t>
            </a:r>
            <a:r>
              <a:rPr lang="en-US" sz="1400" dirty="0" smtClean="0">
                <a:cs typeface="Times"/>
              </a:rPr>
              <a:t>Physical </a:t>
            </a:r>
            <a:r>
              <a:rPr lang="en-US" sz="1400" dirty="0">
                <a:cs typeface="Times"/>
              </a:rPr>
              <a:t>Education &amp; </a:t>
            </a:r>
            <a:r>
              <a:rPr lang="en-US" sz="1400" dirty="0" smtClean="0">
                <a:cs typeface="Times"/>
              </a:rPr>
              <a:t>History</a:t>
            </a:r>
            <a:r>
              <a:rPr lang="en-US" sz="1400" dirty="0">
                <a:cs typeface="Times"/>
              </a:rPr>
              <a:t>	, Dominican </a:t>
            </a:r>
            <a:r>
              <a:rPr lang="en-US" sz="1400" dirty="0" smtClean="0">
                <a:cs typeface="Times"/>
              </a:rPr>
              <a:t>College</a:t>
            </a:r>
          </a:p>
          <a:p>
            <a:r>
              <a:rPr lang="en-US" sz="1400" dirty="0">
                <a:cs typeface="Times"/>
              </a:rPr>
              <a:t>	</a:t>
            </a:r>
            <a:r>
              <a:rPr lang="en-US" sz="1400" dirty="0" smtClean="0">
                <a:cs typeface="Times"/>
              </a:rPr>
              <a:t>		Administrative Services</a:t>
            </a:r>
            <a:endParaRPr lang="en-US" sz="1400" dirty="0"/>
          </a:p>
          <a:p>
            <a:r>
              <a:rPr lang="en-US" sz="1400" dirty="0">
                <a:cs typeface="Times"/>
              </a:rPr>
              <a:t>		</a:t>
            </a:r>
            <a:r>
              <a:rPr lang="en-US" sz="1400" dirty="0" smtClean="0">
                <a:cs typeface="Times"/>
              </a:rPr>
              <a:t>		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2535764" y="4117060"/>
            <a:ext cx="5832824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 smtClean="0"/>
              <a:t>Stephanie</a:t>
            </a:r>
          </a:p>
          <a:p>
            <a:r>
              <a:rPr lang="en-US" sz="1400" b="1" i="1" dirty="0" err="1" smtClean="0"/>
              <a:t>Stenmark</a:t>
            </a:r>
            <a:r>
              <a:rPr lang="en-US" sz="1400" dirty="0" smtClean="0"/>
              <a:t>		25 years experience</a:t>
            </a:r>
          </a:p>
          <a:p>
            <a:endParaRPr lang="en-US" sz="1000" dirty="0" smtClean="0"/>
          </a:p>
          <a:p>
            <a:r>
              <a:rPr lang="en-US" sz="1400" dirty="0" smtClean="0"/>
              <a:t>Degree</a:t>
            </a:r>
            <a:r>
              <a:rPr lang="en-US" sz="1400" dirty="0"/>
              <a:t>(s):		</a:t>
            </a:r>
            <a:r>
              <a:rPr lang="en-US" sz="1400" dirty="0" smtClean="0"/>
              <a:t>B.S. Physical </a:t>
            </a:r>
            <a:r>
              <a:rPr lang="en-US" sz="1400" dirty="0"/>
              <a:t>Education, Cal Poly San Luis Obispo</a:t>
            </a:r>
            <a:endParaRPr lang="en-US" sz="1400" dirty="0" smtClean="0"/>
          </a:p>
          <a:p>
            <a:endParaRPr lang="en-US" sz="1000" dirty="0"/>
          </a:p>
          <a:p>
            <a:r>
              <a:rPr lang="en-US" sz="1400" dirty="0" smtClean="0"/>
              <a:t>Credential(</a:t>
            </a:r>
            <a:r>
              <a:rPr lang="en-US" sz="1400" dirty="0"/>
              <a:t>s):	</a:t>
            </a:r>
            <a:r>
              <a:rPr lang="en-US" sz="1400" dirty="0" smtClean="0"/>
              <a:t>Physical </a:t>
            </a:r>
            <a:r>
              <a:rPr lang="en-US" sz="1400" dirty="0"/>
              <a:t>Education</a:t>
            </a:r>
            <a:endParaRPr lang="en-US" sz="1400" dirty="0" smtClean="0"/>
          </a:p>
          <a:p>
            <a:r>
              <a:rPr lang="en-US" sz="1400" dirty="0"/>
              <a:t>	</a:t>
            </a:r>
            <a:r>
              <a:rPr lang="en-US" sz="1400" dirty="0" smtClean="0"/>
              <a:t>		San Francisco State University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		Adaptive Physical Education, Sonoma State Univ.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681722"/>
            <a:ext cx="1101710" cy="91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1143000"/>
            <a:ext cx="1101710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1" y="4445000"/>
            <a:ext cx="110171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68400" y="2273300"/>
            <a:ext cx="675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--------------------------------------------------------------------------------------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52510" y="3881594"/>
            <a:ext cx="675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--------------------------------------------------------------------------------------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52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0170" y="2130424"/>
            <a:ext cx="3630851" cy="1470025"/>
          </a:xfrm>
        </p:spPr>
        <p:txBody>
          <a:bodyPr/>
          <a:lstStyle/>
          <a:p>
            <a:r>
              <a:rPr lang="en-US" dirty="0" smtClean="0">
                <a:latin typeface="Team MT Bold"/>
                <a:cs typeface="Team MT Bold"/>
              </a:rPr>
              <a:t>Health</a:t>
            </a:r>
            <a:br>
              <a:rPr lang="en-US" dirty="0" smtClean="0">
                <a:latin typeface="Team MT Bold"/>
                <a:cs typeface="Team MT Bold"/>
              </a:rPr>
            </a:br>
            <a:r>
              <a:rPr lang="en-US" dirty="0" smtClean="0">
                <a:latin typeface="Team MT Bold"/>
                <a:cs typeface="Team MT Bold"/>
              </a:rPr>
              <a:t>Form</a:t>
            </a:r>
            <a:endParaRPr lang="en-US" dirty="0">
              <a:latin typeface="Team MT Bold"/>
              <a:cs typeface="Team MT Bold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722278"/>
              </p:ext>
            </p:extLst>
          </p:nvPr>
        </p:nvGraphicFramePr>
        <p:xfrm>
          <a:off x="4114800" y="1397000"/>
          <a:ext cx="379571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Document" r:id="rId5" imgW="6997700" imgH="7493000" progId="Word.Document.12">
                  <p:embed/>
                </p:oleObj>
              </mc:Choice>
              <mc:Fallback>
                <p:oleObj name="Document" r:id="rId5" imgW="6997700" imgH="7493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14800" y="1397000"/>
                        <a:ext cx="3795713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824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464885"/>
              </p:ext>
            </p:extLst>
          </p:nvPr>
        </p:nvGraphicFramePr>
        <p:xfrm>
          <a:off x="2023533" y="1054100"/>
          <a:ext cx="49276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Document" r:id="rId5" imgW="6400800" imgH="8394700" progId="Word.Document.12">
                  <p:embed/>
                </p:oleObj>
              </mc:Choice>
              <mc:Fallback>
                <p:oleObj name="Document" r:id="rId5" imgW="6400800" imgH="8394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23533" y="1054100"/>
                        <a:ext cx="4927600" cy="46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957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1471" y="2153345"/>
            <a:ext cx="3387007" cy="241099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eam MT Bold"/>
                <a:cs typeface="Team MT Bold"/>
              </a:rPr>
              <a:t>PE</a:t>
            </a:r>
            <a:br>
              <a:rPr lang="en-US" dirty="0" smtClean="0">
                <a:latin typeface="Team MT Bold"/>
                <a:cs typeface="Team MT Bold"/>
              </a:rPr>
            </a:br>
            <a:r>
              <a:rPr lang="en-US" dirty="0" smtClean="0">
                <a:latin typeface="Team MT Bold"/>
                <a:cs typeface="Team MT Bold"/>
              </a:rPr>
              <a:t>Policies</a:t>
            </a:r>
            <a:br>
              <a:rPr lang="en-US" dirty="0" smtClean="0">
                <a:latin typeface="Team MT Bold"/>
                <a:cs typeface="Team MT Bold"/>
              </a:rPr>
            </a:br>
            <a:r>
              <a:rPr lang="en-US" dirty="0" smtClean="0">
                <a:latin typeface="Team MT Bold"/>
                <a:cs typeface="Team MT Bold"/>
              </a:rPr>
              <a:t>&amp;</a:t>
            </a:r>
            <a:br>
              <a:rPr lang="en-US" dirty="0" smtClean="0">
                <a:latin typeface="Team MT Bold"/>
                <a:cs typeface="Team MT Bold"/>
              </a:rPr>
            </a:br>
            <a:r>
              <a:rPr lang="en-US" dirty="0" smtClean="0">
                <a:latin typeface="Team MT Bold"/>
                <a:cs typeface="Team MT Bold"/>
              </a:rPr>
              <a:t>Procedures</a:t>
            </a:r>
            <a:endParaRPr lang="en-US" dirty="0">
              <a:latin typeface="Team MT Bold"/>
              <a:cs typeface="Team MT Bold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8442091"/>
              </p:ext>
            </p:extLst>
          </p:nvPr>
        </p:nvGraphicFramePr>
        <p:xfrm>
          <a:off x="1181100" y="1397000"/>
          <a:ext cx="34829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Document" r:id="rId5" imgW="6858000" imgH="8001000" progId="Word.Document.12">
                  <p:embed/>
                </p:oleObj>
              </mc:Choice>
              <mc:Fallback>
                <p:oleObj name="Document" r:id="rId5" imgW="6858000" imgH="8001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1100" y="1397000"/>
                        <a:ext cx="34829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861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88900"/>
            <a:ext cx="856821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3694" y="866847"/>
            <a:ext cx="4942339" cy="85817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eam MT Bold"/>
                <a:cs typeface="Team MT Bold"/>
              </a:rPr>
              <a:t>Locker Contract</a:t>
            </a:r>
            <a:endParaRPr lang="en-US" dirty="0">
              <a:latin typeface="Team MT Bold"/>
              <a:cs typeface="Team MT Bold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110306"/>
              </p:ext>
            </p:extLst>
          </p:nvPr>
        </p:nvGraphicFramePr>
        <p:xfrm>
          <a:off x="2827338" y="1625600"/>
          <a:ext cx="34893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2" name="Document" r:id="rId5" imgW="6858000" imgH="7988300" progId="Word.Document.12">
                  <p:embed/>
                </p:oleObj>
              </mc:Choice>
              <mc:Fallback>
                <p:oleObj name="Document" r:id="rId5" imgW="6858000" imgH="7988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7338" y="1625600"/>
                        <a:ext cx="348932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970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68500" y="1026781"/>
            <a:ext cx="5080000" cy="1056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Team MT Bold"/>
                <a:cs typeface="Team MT Bold"/>
              </a:rPr>
              <a:t>Lock &amp; Locker</a:t>
            </a:r>
          </a:p>
          <a:p>
            <a:r>
              <a:rPr lang="en-US" dirty="0" smtClean="0">
                <a:latin typeface="Team MT Bold"/>
                <a:cs typeface="Team MT Bold"/>
              </a:rPr>
              <a:t>Policy</a:t>
            </a:r>
            <a:endParaRPr lang="en-US" dirty="0">
              <a:latin typeface="Team MT Bold"/>
              <a:cs typeface="Team MT 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48736" y="2070535"/>
            <a:ext cx="5448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	 </a:t>
            </a:r>
          </a:p>
        </p:txBody>
      </p:sp>
      <p:sp>
        <p:nvSpPr>
          <p:cNvPr id="8" name="Rectangle 7"/>
          <p:cNvSpPr/>
          <p:nvPr/>
        </p:nvSpPr>
        <p:spPr>
          <a:xfrm>
            <a:off x="1219200" y="2037834"/>
            <a:ext cx="6794500" cy="4278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eam MT Bold"/>
                <a:cs typeface="Team MT Bold"/>
              </a:rPr>
              <a:t>Students that have a hall locker are not assigned a P.E. locker. Everyone will have one or the other.</a:t>
            </a:r>
          </a:p>
          <a:p>
            <a:endParaRPr lang="en-US" sz="1000" dirty="0">
              <a:latin typeface="Team MT Bold"/>
              <a:cs typeface="Team MT Bold"/>
            </a:endParaRPr>
          </a:p>
          <a:p>
            <a:r>
              <a:rPr lang="en-US" dirty="0">
                <a:latin typeface="Team MT Bold"/>
                <a:cs typeface="Team MT Bold"/>
              </a:rPr>
              <a:t>The reasons are as follows: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 smtClean="0">
                <a:cs typeface="Team MT Bold"/>
              </a:rPr>
              <a:t>There are not enough locks &amp; lockers for each student to have his/her own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 smtClean="0">
                <a:cs typeface="Team MT Bold"/>
              </a:rPr>
              <a:t>The locker rooms were not designed for the amount of students now enrolled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 smtClean="0">
                <a:cs typeface="Team MT Bold"/>
              </a:rPr>
              <a:t>Students will get in and out of the locker rooms in a more efficient manner</a:t>
            </a:r>
          </a:p>
          <a:p>
            <a:endParaRPr lang="en-US" sz="1000" dirty="0">
              <a:latin typeface="Team MT Bold"/>
              <a:cs typeface="Team MT Bold"/>
            </a:endParaRPr>
          </a:p>
          <a:p>
            <a:r>
              <a:rPr lang="en-US" dirty="0" smtClean="0">
                <a:latin typeface="Team MT Bold"/>
                <a:cs typeface="Team MT Bold"/>
              </a:rPr>
              <a:t>The locker rooms are kept l0cked during class and no students can enter without a teacher being present!</a:t>
            </a:r>
            <a:endParaRPr lang="en-US" dirty="0">
              <a:latin typeface="Team MT Bold"/>
              <a:cs typeface="Team MT Bold"/>
            </a:endParaRPr>
          </a:p>
          <a:p>
            <a:endParaRPr lang="en-US" dirty="0" smtClean="0">
              <a:latin typeface="Team MT Bold"/>
              <a:cs typeface="Team MT Bold"/>
            </a:endParaRPr>
          </a:p>
          <a:p>
            <a:endParaRPr lang="en-US" dirty="0">
              <a:latin typeface="Team MT Bold"/>
              <a:cs typeface="Team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09620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463693"/>
              </p:ext>
            </p:extLst>
          </p:nvPr>
        </p:nvGraphicFramePr>
        <p:xfrm>
          <a:off x="2247901" y="1212850"/>
          <a:ext cx="4422818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Document" r:id="rId5" imgW="6400800" imgH="6616700" progId="Word.Document.12">
                  <p:embed/>
                </p:oleObj>
              </mc:Choice>
              <mc:Fallback>
                <p:oleObj name="Document" r:id="rId5" imgW="6400800" imgH="6616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47901" y="1212850"/>
                        <a:ext cx="4422818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030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2929" y="1141081"/>
            <a:ext cx="2807052" cy="766147"/>
          </a:xfrm>
        </p:spPr>
        <p:txBody>
          <a:bodyPr/>
          <a:lstStyle/>
          <a:p>
            <a:r>
              <a:rPr lang="en-US" dirty="0" smtClean="0">
                <a:latin typeface="Team MT Bold"/>
                <a:cs typeface="Team MT Bold"/>
              </a:rPr>
              <a:t>UNITS</a:t>
            </a:r>
            <a:endParaRPr lang="en-US" dirty="0">
              <a:latin typeface="Team MT Bold"/>
              <a:cs typeface="Team MT Bold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62100" y="1900868"/>
            <a:ext cx="31877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Fall Semester</a:t>
            </a:r>
            <a:endParaRPr lang="en-US" dirty="0"/>
          </a:p>
          <a:p>
            <a:r>
              <a:rPr lang="en-US" dirty="0"/>
              <a:t>Fitness everyday</a:t>
            </a:r>
          </a:p>
          <a:p>
            <a:r>
              <a:rPr lang="en-US" dirty="0"/>
              <a:t>Volleyball</a:t>
            </a:r>
          </a:p>
          <a:p>
            <a:r>
              <a:rPr lang="en-US" dirty="0"/>
              <a:t>Soccer</a:t>
            </a:r>
          </a:p>
          <a:p>
            <a:r>
              <a:rPr lang="en-US" dirty="0"/>
              <a:t>Football</a:t>
            </a:r>
          </a:p>
          <a:p>
            <a:r>
              <a:rPr lang="en-US" dirty="0"/>
              <a:t>Ultimate Frisbee</a:t>
            </a:r>
          </a:p>
          <a:p>
            <a:r>
              <a:rPr lang="en-US" dirty="0"/>
              <a:t>Hockey</a:t>
            </a:r>
          </a:p>
          <a:p>
            <a:r>
              <a:rPr lang="en-US" dirty="0"/>
              <a:t>Basketball</a:t>
            </a:r>
          </a:p>
          <a:p>
            <a:r>
              <a:rPr lang="en-US" dirty="0"/>
              <a:t>Team Handball</a:t>
            </a:r>
          </a:p>
          <a:p>
            <a:r>
              <a:rPr lang="en-US" dirty="0"/>
              <a:t>Speedball</a:t>
            </a:r>
          </a:p>
          <a:p>
            <a:r>
              <a:rPr lang="en-US" dirty="0" err="1"/>
              <a:t>Zumba</a:t>
            </a:r>
            <a:endParaRPr lang="en-US" dirty="0"/>
          </a:p>
          <a:p>
            <a:r>
              <a:rPr lang="en-US" dirty="0"/>
              <a:t>Bike Presentation &amp; Clinic</a:t>
            </a:r>
            <a:r>
              <a:rPr lang="en-US" b="1" i="1" dirty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080000" y="1900868"/>
            <a:ext cx="26797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Spring Semester</a:t>
            </a:r>
            <a:endParaRPr lang="en-US" dirty="0"/>
          </a:p>
          <a:p>
            <a:r>
              <a:rPr lang="en-US" dirty="0"/>
              <a:t>Fitness everyday</a:t>
            </a:r>
          </a:p>
          <a:p>
            <a:r>
              <a:rPr lang="en-US" dirty="0"/>
              <a:t>Nutrition</a:t>
            </a:r>
          </a:p>
          <a:p>
            <a:r>
              <a:rPr lang="en-US" dirty="0"/>
              <a:t>Personal Fitness Plan</a:t>
            </a:r>
          </a:p>
          <a:p>
            <a:r>
              <a:rPr lang="en-US" dirty="0"/>
              <a:t>Tumbling</a:t>
            </a:r>
          </a:p>
          <a:p>
            <a:r>
              <a:rPr lang="en-US" dirty="0"/>
              <a:t>Dance</a:t>
            </a:r>
          </a:p>
          <a:p>
            <a:r>
              <a:rPr lang="en-US" dirty="0"/>
              <a:t>Track &amp; Field</a:t>
            </a:r>
          </a:p>
          <a:p>
            <a:r>
              <a:rPr lang="en-US" dirty="0"/>
              <a:t>Softball</a:t>
            </a:r>
          </a:p>
          <a:p>
            <a:r>
              <a:rPr lang="en-US" dirty="0"/>
              <a:t>Lacrosse</a:t>
            </a:r>
          </a:p>
          <a:p>
            <a:r>
              <a:rPr lang="en-US" dirty="0"/>
              <a:t>Rugby</a:t>
            </a:r>
          </a:p>
          <a:p>
            <a:r>
              <a:rPr lang="en-US" dirty="0"/>
              <a:t>Racquet Sports</a:t>
            </a:r>
          </a:p>
          <a:p>
            <a:r>
              <a:rPr lang="en-US" dirty="0"/>
              <a:t>Yoga </a:t>
            </a:r>
          </a:p>
        </p:txBody>
      </p:sp>
    </p:spTree>
    <p:extLst>
      <p:ext uri="{BB962C8B-B14F-4D97-AF65-F5344CB8AC3E}">
        <p14:creationId xmlns:p14="http://schemas.microsoft.com/office/powerpoint/2010/main" val="95677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79500" y="1141081"/>
            <a:ext cx="6997700" cy="7661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Team MT Bold"/>
                <a:cs typeface="Team MT Bold"/>
              </a:rPr>
              <a:t>Themes &amp; Concepts</a:t>
            </a:r>
            <a:endParaRPr lang="en-US" dirty="0">
              <a:latin typeface="Team MT Bold"/>
              <a:cs typeface="Team MT 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44600" y="1956235"/>
            <a:ext cx="6731000" cy="4108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b="1" u="sng" dirty="0" smtClean="0"/>
              <a:t>Movement </a:t>
            </a:r>
            <a:r>
              <a:rPr lang="en-US" b="1" u="sng" dirty="0"/>
              <a:t>Concepts</a:t>
            </a:r>
            <a:endParaRPr lang="en-US" dirty="0"/>
          </a:p>
          <a:p>
            <a:endParaRPr lang="en-US" sz="900" dirty="0" smtClean="0"/>
          </a:p>
          <a:p>
            <a:r>
              <a:rPr lang="en-US" i="1" dirty="0" smtClean="0"/>
              <a:t>	Assessment </a:t>
            </a:r>
            <a:r>
              <a:rPr lang="en-US" i="1" dirty="0"/>
              <a:t>– Find and describe a picture of a professional </a:t>
            </a:r>
            <a:r>
              <a:rPr lang="en-US" i="1" dirty="0" smtClean="0"/>
              <a:t>	athlete </a:t>
            </a:r>
            <a:r>
              <a:rPr lang="en-US" i="1" dirty="0"/>
              <a:t>using proper movement concepts</a:t>
            </a:r>
            <a:endParaRPr lang="en-US" dirty="0"/>
          </a:p>
          <a:p>
            <a:endParaRPr lang="en-US" dirty="0" smtClean="0"/>
          </a:p>
          <a:p>
            <a:r>
              <a:rPr lang="en-US" b="1" u="sng" dirty="0"/>
              <a:t>2. Manipulative Skills</a:t>
            </a:r>
            <a:endParaRPr lang="en-US" dirty="0"/>
          </a:p>
          <a:p>
            <a:endParaRPr lang="en-US" sz="900" dirty="0"/>
          </a:p>
          <a:p>
            <a:r>
              <a:rPr lang="en-US" i="1" dirty="0" smtClean="0"/>
              <a:t>	Assessment </a:t>
            </a:r>
            <a:r>
              <a:rPr lang="en-US" i="1" dirty="0"/>
              <a:t>– Describe in writing how to perform one of the </a:t>
            </a:r>
            <a:r>
              <a:rPr lang="en-US" i="1" dirty="0" smtClean="0"/>
              <a:t>	Manipulative </a:t>
            </a:r>
            <a:r>
              <a:rPr lang="en-US" i="1" dirty="0"/>
              <a:t>Concepts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  <a:p>
            <a:r>
              <a:rPr lang="en-US" b="1" u="sng" dirty="0"/>
              <a:t>3. Rhythmic Skills</a:t>
            </a:r>
            <a:endParaRPr lang="en-US" dirty="0"/>
          </a:p>
          <a:p>
            <a:endParaRPr lang="en-US" sz="900" b="1" u="sng" dirty="0"/>
          </a:p>
          <a:p>
            <a:r>
              <a:rPr lang="en-US" i="1" dirty="0"/>
              <a:t>	Assessment – Develop and perform a tumbling routine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79500" y="1141081"/>
            <a:ext cx="6997700" cy="7661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Team MT Bold"/>
                <a:cs typeface="Team MT Bold"/>
              </a:rPr>
              <a:t>Themes &amp; Concepts</a:t>
            </a:r>
            <a:endParaRPr lang="en-US" dirty="0">
              <a:latin typeface="Team MT Bold"/>
              <a:cs typeface="Team MT 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44600" y="1778435"/>
            <a:ext cx="6731000" cy="3985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00" b="1" u="sng" dirty="0" smtClean="0"/>
          </a:p>
          <a:p>
            <a:r>
              <a:rPr lang="en-US" b="1" u="sng" dirty="0" smtClean="0"/>
              <a:t>4</a:t>
            </a:r>
            <a:r>
              <a:rPr lang="en-US" b="1" u="sng" dirty="0"/>
              <a:t>. Self-Responsibility</a:t>
            </a:r>
            <a:endParaRPr lang="en-US" dirty="0"/>
          </a:p>
          <a:p>
            <a:endParaRPr lang="en-US" sz="900" dirty="0" smtClean="0"/>
          </a:p>
          <a:p>
            <a:r>
              <a:rPr lang="en-US" i="1" dirty="0" smtClean="0"/>
              <a:t>	Assessment </a:t>
            </a:r>
            <a:r>
              <a:rPr lang="en-US" i="1" dirty="0"/>
              <a:t>– Regarding athletics, identify one personal </a:t>
            </a:r>
            <a:r>
              <a:rPr lang="en-US" i="1" dirty="0" smtClean="0"/>
              <a:t>	strength </a:t>
            </a:r>
            <a:r>
              <a:rPr lang="en-US" i="1" dirty="0"/>
              <a:t>and one personal weakness;  </a:t>
            </a:r>
            <a:r>
              <a:rPr lang="en-US" i="1" dirty="0" smtClean="0"/>
              <a:t>describe</a:t>
            </a:r>
            <a:r>
              <a:rPr lang="en-US" dirty="0" smtClean="0"/>
              <a:t>, </a:t>
            </a:r>
            <a:r>
              <a:rPr lang="en-US" i="1" dirty="0" smtClean="0"/>
              <a:t>in writing, 	how </a:t>
            </a:r>
            <a:r>
              <a:rPr lang="en-US" i="1" dirty="0"/>
              <a:t>you can help your team be successful</a:t>
            </a:r>
            <a:r>
              <a:rPr lang="en-US" i="1" dirty="0" smtClean="0"/>
              <a:t>.</a:t>
            </a:r>
          </a:p>
          <a:p>
            <a:endParaRPr lang="en-US" i="1" dirty="0"/>
          </a:p>
          <a:p>
            <a:r>
              <a:rPr lang="en-US" b="1" u="sng" dirty="0"/>
              <a:t>5. Social Interaction</a:t>
            </a:r>
            <a:endParaRPr lang="en-US" dirty="0"/>
          </a:p>
          <a:p>
            <a:endParaRPr lang="en-US" sz="900" dirty="0"/>
          </a:p>
          <a:p>
            <a:r>
              <a:rPr lang="en-US" i="1" dirty="0" smtClean="0"/>
              <a:t>	Assessment </a:t>
            </a:r>
            <a:r>
              <a:rPr lang="en-US" i="1" dirty="0"/>
              <a:t>– Write a reflective paragraph describing how </a:t>
            </a:r>
            <a:r>
              <a:rPr lang="en-US" i="1" dirty="0" smtClean="0"/>
              <a:t>	you </a:t>
            </a:r>
            <a:r>
              <a:rPr lang="en-US" i="1" dirty="0"/>
              <a:t>are, and could become a better, </a:t>
            </a:r>
            <a:r>
              <a:rPr lang="en-US" i="1" dirty="0" smtClean="0"/>
              <a:t>teammate</a:t>
            </a:r>
            <a:endParaRPr lang="en-US" dirty="0" smtClean="0"/>
          </a:p>
          <a:p>
            <a:endParaRPr lang="en-US" dirty="0"/>
          </a:p>
          <a:p>
            <a:r>
              <a:rPr lang="en-US" b="1" u="sng" dirty="0"/>
              <a:t>6. Group Dynamics</a:t>
            </a:r>
            <a:endParaRPr lang="en-US" dirty="0"/>
          </a:p>
          <a:p>
            <a:endParaRPr lang="en-US" sz="900" dirty="0"/>
          </a:p>
          <a:p>
            <a:r>
              <a:rPr lang="en-US" i="1" dirty="0" smtClean="0"/>
              <a:t>	Assessment </a:t>
            </a:r>
            <a:r>
              <a:rPr lang="en-US" i="1" dirty="0"/>
              <a:t>– Create and teach the class a new game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3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0"/>
            <a:ext cx="8568216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006428" y="1081365"/>
            <a:ext cx="5282996" cy="1470025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latin typeface="Team MT Bold"/>
                <a:cs typeface="Team MT Bold"/>
              </a:rPr>
              <a:t>After School</a:t>
            </a:r>
            <a:br>
              <a:rPr lang="en-US" sz="5400" dirty="0" smtClean="0">
                <a:latin typeface="Team MT Bold"/>
                <a:cs typeface="Team MT Bold"/>
              </a:rPr>
            </a:br>
            <a:r>
              <a:rPr lang="en-US" sz="5400" dirty="0" smtClean="0">
                <a:latin typeface="Team MT Bold"/>
                <a:cs typeface="Team MT Bold"/>
              </a:rPr>
              <a:t>Sports</a:t>
            </a:r>
            <a:endParaRPr lang="en-US" sz="5400" dirty="0">
              <a:latin typeface="Team MT Bold"/>
              <a:cs typeface="Team MT 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62165" y="2700039"/>
            <a:ext cx="65899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759165" y="2501037"/>
            <a:ext cx="36924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u="sng" dirty="0"/>
              <a:t>Fall</a:t>
            </a:r>
            <a:r>
              <a:rPr lang="en-US" b="1" i="1" dirty="0"/>
              <a:t>		</a:t>
            </a:r>
            <a:endParaRPr lang="en-US" dirty="0"/>
          </a:p>
          <a:p>
            <a:pPr marL="285750" lvl="0" indent="-285750">
              <a:buBlip>
                <a:blip r:embed="rId3"/>
              </a:buBlip>
            </a:pPr>
            <a:r>
              <a:rPr lang="en-US" dirty="0"/>
              <a:t>Cross country (boys &amp; girls)</a:t>
            </a:r>
          </a:p>
          <a:p>
            <a:pPr marL="285750" lvl="0" indent="-285750">
              <a:buBlip>
                <a:blip r:embed="rId3"/>
              </a:buBlip>
            </a:pPr>
            <a:r>
              <a:rPr lang="en-US" dirty="0"/>
              <a:t>Volleyball (girls only)</a:t>
            </a:r>
          </a:p>
          <a:p>
            <a:pPr marL="285750" lvl="0" indent="-285750">
              <a:buBlip>
                <a:blip r:embed="rId3"/>
              </a:buBlip>
            </a:pPr>
            <a:r>
              <a:rPr lang="en-US" dirty="0"/>
              <a:t>Flag football (coed)</a:t>
            </a:r>
          </a:p>
          <a:p>
            <a:r>
              <a:rPr lang="en-US" dirty="0"/>
              <a:t> </a:t>
            </a:r>
            <a:endParaRPr lang="en-US" sz="1000" dirty="0"/>
          </a:p>
          <a:p>
            <a:r>
              <a:rPr lang="en-US" b="1" i="1" u="sng" dirty="0"/>
              <a:t>Winter</a:t>
            </a:r>
            <a:r>
              <a:rPr lang="en-US" dirty="0"/>
              <a:t> 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/>
              <a:t>Basketball (boys &amp; girls)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/>
              <a:t>Wrestling (coed)</a:t>
            </a:r>
          </a:p>
          <a:p>
            <a:r>
              <a:rPr lang="en-US" dirty="0"/>
              <a:t> </a:t>
            </a:r>
            <a:endParaRPr lang="en-US" sz="1000" dirty="0"/>
          </a:p>
          <a:p>
            <a:r>
              <a:rPr lang="en-US" b="1" i="1" u="sng" dirty="0"/>
              <a:t>Spring</a:t>
            </a:r>
            <a:endParaRPr lang="en-US" dirty="0"/>
          </a:p>
          <a:p>
            <a:pPr marL="285750" lvl="0" indent="-285750">
              <a:buBlip>
                <a:blip r:embed="rId3"/>
              </a:buBlip>
            </a:pPr>
            <a:r>
              <a:rPr lang="en-US" dirty="0"/>
              <a:t>Tennis (coed)</a:t>
            </a:r>
          </a:p>
          <a:p>
            <a:pPr marL="285750" lvl="0" indent="-285750">
              <a:buBlip>
                <a:blip r:embed="rId3"/>
              </a:buBlip>
            </a:pPr>
            <a:r>
              <a:rPr lang="en-US" dirty="0"/>
              <a:t>Track &amp; Field (boys &amp; girls)</a:t>
            </a:r>
          </a:p>
        </p:txBody>
      </p:sp>
    </p:spTree>
    <p:extLst>
      <p:ext uri="{BB962C8B-B14F-4D97-AF65-F5344CB8AC3E}">
        <p14:creationId xmlns:p14="http://schemas.microsoft.com/office/powerpoint/2010/main" val="166662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0"/>
            <a:ext cx="856821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675"/>
            <a:ext cx="7772400" cy="99835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cs typeface="Alba Super"/>
              </a:rPr>
              <a:t>Other Announcements:</a:t>
            </a:r>
            <a:br>
              <a:rPr lang="en-US" dirty="0" smtClean="0">
                <a:cs typeface="Alba Super"/>
              </a:rPr>
            </a:br>
            <a:endParaRPr lang="en-US" sz="3100" dirty="0">
              <a:cs typeface="Alba Super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9681" y="1435100"/>
            <a:ext cx="6792423" cy="4775200"/>
          </a:xfrm>
        </p:spPr>
        <p:txBody>
          <a:bodyPr>
            <a:noAutofit/>
          </a:bodyPr>
          <a:lstStyle/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1. Supplies – If you so desire, please take an </a:t>
            </a:r>
            <a:r>
              <a:rPr lang="en-US" sz="1800" dirty="0" err="1" smtClean="0">
                <a:solidFill>
                  <a:schemeClr val="tx1"/>
                </a:solidFill>
              </a:rPr>
              <a:t>Stickie</a:t>
            </a:r>
            <a:r>
              <a:rPr lang="en-US" sz="1800" dirty="0" smtClean="0">
                <a:solidFill>
                  <a:schemeClr val="tx1"/>
                </a:solidFill>
              </a:rPr>
              <a:t> Note</a:t>
            </a:r>
          </a:p>
          <a:p>
            <a:pPr lvl="2" algn="l"/>
            <a:r>
              <a:rPr lang="en-US" sz="1800" dirty="0" smtClean="0">
                <a:solidFill>
                  <a:schemeClr val="tx1"/>
                </a:solidFill>
              </a:rPr>
              <a:t>Feminine Products</a:t>
            </a:r>
          </a:p>
          <a:p>
            <a:pPr lvl="2" algn="l"/>
            <a:r>
              <a:rPr lang="en-US" sz="1800" dirty="0" smtClean="0">
                <a:solidFill>
                  <a:schemeClr val="tx1"/>
                </a:solidFill>
              </a:rPr>
              <a:t>Kleenex</a:t>
            </a:r>
          </a:p>
          <a:p>
            <a:pPr lvl="2" algn="l"/>
            <a:r>
              <a:rPr lang="en-US" sz="1800" dirty="0" smtClean="0">
                <a:solidFill>
                  <a:schemeClr val="tx1"/>
                </a:solidFill>
              </a:rPr>
              <a:t>Ice Packs</a:t>
            </a:r>
          </a:p>
          <a:p>
            <a:pPr lvl="2" algn="l"/>
            <a:r>
              <a:rPr lang="en-US" sz="1800" dirty="0" smtClean="0">
                <a:solidFill>
                  <a:schemeClr val="tx1"/>
                </a:solidFill>
              </a:rPr>
              <a:t>Dixie cups (for ice)</a:t>
            </a:r>
          </a:p>
          <a:p>
            <a:pPr lvl="2" algn="l"/>
            <a:r>
              <a:rPr lang="en-US" sz="1800" dirty="0" smtClean="0">
                <a:solidFill>
                  <a:schemeClr val="tx1"/>
                </a:solidFill>
              </a:rPr>
              <a:t>Hand sanitizer</a:t>
            </a:r>
          </a:p>
          <a:p>
            <a:pPr lvl="2" algn="l"/>
            <a:r>
              <a:rPr lang="en-US" sz="1800" dirty="0" smtClean="0">
                <a:solidFill>
                  <a:schemeClr val="tx1"/>
                </a:solidFill>
              </a:rPr>
              <a:t>Bandages (Costco size)</a:t>
            </a:r>
          </a:p>
          <a:p>
            <a:pPr lvl="2" algn="l"/>
            <a:r>
              <a:rPr lang="en-US" sz="1800" dirty="0" smtClean="0">
                <a:solidFill>
                  <a:schemeClr val="tx1"/>
                </a:solidFill>
              </a:rPr>
              <a:t>Paper – White &amp; Multi Colored Reams</a:t>
            </a:r>
          </a:p>
          <a:p>
            <a:pPr lvl="2" algn="l"/>
            <a:r>
              <a:rPr lang="en-US" sz="1800" dirty="0" smtClean="0">
                <a:solidFill>
                  <a:schemeClr val="tx1"/>
                </a:solidFill>
              </a:rPr>
              <a:t>Gift Cards:</a:t>
            </a:r>
          </a:p>
          <a:p>
            <a:pPr marL="1200150" lvl="2" indent="-285750" algn="l">
              <a:buBlip>
                <a:blip r:embed="rId3"/>
              </a:buBlip>
            </a:pPr>
            <a:r>
              <a:rPr lang="en-US" sz="1200" i="1" dirty="0" smtClean="0">
                <a:solidFill>
                  <a:schemeClr val="tx1"/>
                </a:solidFill>
              </a:rPr>
              <a:t>iTunes, Target, Staples, Office Depot, </a:t>
            </a:r>
            <a:r>
              <a:rPr lang="en-US" sz="1200" i="1" dirty="0">
                <a:solidFill>
                  <a:schemeClr val="tx1"/>
                </a:solidFill>
              </a:rPr>
              <a:t>Jackson’s </a:t>
            </a:r>
            <a:r>
              <a:rPr lang="en-US" sz="1200" i="1" dirty="0" smtClean="0">
                <a:solidFill>
                  <a:schemeClr val="tx1"/>
                </a:solidFill>
              </a:rPr>
              <a:t>Hardware, Rafael Lumber </a:t>
            </a:r>
            <a:endParaRPr lang="en-US" sz="1200" i="1" dirty="0">
              <a:solidFill>
                <a:schemeClr val="tx1"/>
              </a:solidFill>
            </a:endParaRPr>
          </a:p>
          <a:p>
            <a:pPr marL="0" lvl="2" algn="l"/>
            <a:r>
              <a:rPr lang="en-US" sz="1800" dirty="0" smtClean="0">
                <a:solidFill>
                  <a:schemeClr val="tx1"/>
                </a:solidFill>
              </a:rPr>
              <a:t>2. Washington </a:t>
            </a:r>
            <a:r>
              <a:rPr lang="en-US" sz="1800" dirty="0">
                <a:solidFill>
                  <a:schemeClr val="tx1"/>
                </a:solidFill>
              </a:rPr>
              <a:t>DC Meeting in October; date </a:t>
            </a:r>
            <a:r>
              <a:rPr lang="en-US" sz="1800" dirty="0" smtClean="0">
                <a:solidFill>
                  <a:schemeClr val="tx1"/>
                </a:solidFill>
              </a:rPr>
              <a:t>TBD</a:t>
            </a:r>
          </a:p>
          <a:p>
            <a:pPr marL="0" lvl="2" algn="l"/>
            <a:r>
              <a:rPr lang="en-US" sz="1800" dirty="0" smtClean="0">
                <a:solidFill>
                  <a:schemeClr val="tx1"/>
                </a:solidFill>
              </a:rPr>
              <a:t>3. SF Giants vs. Padres – Sept. 11</a:t>
            </a:r>
            <a:r>
              <a:rPr lang="en-US" sz="1800" baseline="30000" dirty="0" smtClean="0">
                <a:solidFill>
                  <a:schemeClr val="tx1"/>
                </a:solidFill>
              </a:rPr>
              <a:t>th</a:t>
            </a:r>
          </a:p>
          <a:p>
            <a:pPr marL="0" lvl="2" algn="l"/>
            <a:r>
              <a:rPr lang="en-US" sz="1800" baseline="30000" dirty="0">
                <a:solidFill>
                  <a:schemeClr val="tx1"/>
                </a:solidFill>
              </a:rPr>
              <a:t> </a:t>
            </a:r>
            <a:r>
              <a:rPr lang="en-US" sz="1800" baseline="30000" dirty="0" smtClean="0">
                <a:solidFill>
                  <a:schemeClr val="tx1"/>
                </a:solidFill>
              </a:rPr>
              <a:t>     </a:t>
            </a:r>
            <a:r>
              <a:rPr lang="en-US" sz="1800" dirty="0" smtClean="0">
                <a:solidFill>
                  <a:schemeClr val="tx1"/>
                </a:solidFill>
              </a:rPr>
              <a:t>SF Giants vs. A’s – Sept. 25th , see Mr. Klein for more info!</a:t>
            </a:r>
            <a:endParaRPr lang="en-US" sz="1800" dirty="0">
              <a:solidFill>
                <a:schemeClr val="tx1"/>
              </a:solidFill>
            </a:endParaRPr>
          </a:p>
          <a:p>
            <a:pPr lvl="2" algn="l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100" y="2489200"/>
            <a:ext cx="228600" cy="22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100" y="2806700"/>
            <a:ext cx="228600" cy="228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100" y="3149600"/>
            <a:ext cx="228600" cy="228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100" y="3492500"/>
            <a:ext cx="228600" cy="228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100" y="1802126"/>
            <a:ext cx="228600" cy="228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100" y="2145026"/>
            <a:ext cx="228600" cy="228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100" y="3810000"/>
            <a:ext cx="228600" cy="228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100" y="4140200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2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0"/>
            <a:ext cx="856821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075"/>
            <a:ext cx="7772400" cy="998351"/>
          </a:xfrm>
        </p:spPr>
        <p:txBody>
          <a:bodyPr>
            <a:noAutofit/>
          </a:bodyPr>
          <a:lstStyle/>
          <a:p>
            <a:r>
              <a:rPr lang="en-US" sz="7200" dirty="0" smtClean="0">
                <a:latin typeface="Handwriting - Dakota"/>
                <a:cs typeface="Handwriting - Dakota"/>
              </a:rPr>
              <a:t>Thank You</a:t>
            </a:r>
            <a:endParaRPr lang="en-US" sz="7200" dirty="0">
              <a:latin typeface="Handwriting - Dakota"/>
              <a:cs typeface="Handwriting - Dakot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244600"/>
            <a:ext cx="1092200" cy="914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100" y="1701800"/>
            <a:ext cx="686053" cy="91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600" y="1244600"/>
            <a:ext cx="1224238" cy="914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7300" y="4104122"/>
            <a:ext cx="1101710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1600" y="4445000"/>
            <a:ext cx="1101710" cy="914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1600" y="4445000"/>
            <a:ext cx="110171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9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3791</TotalTime>
  <Words>282</Words>
  <Application>Microsoft Office PowerPoint</Application>
  <PresentationFormat>On-screen Show (4:3)</PresentationFormat>
  <Paragraphs>125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Alba Super</vt:lpstr>
      <vt:lpstr>Arial</vt:lpstr>
      <vt:lpstr>Calibri</vt:lpstr>
      <vt:lpstr>Forte</vt:lpstr>
      <vt:lpstr>Handwriting - Dakota</vt:lpstr>
      <vt:lpstr>Team MT Bold</vt:lpstr>
      <vt:lpstr>Times</vt:lpstr>
      <vt:lpstr>Office Theme</vt:lpstr>
      <vt:lpstr>Document</vt:lpstr>
      <vt:lpstr>PowerPoint Presentation</vt:lpstr>
      <vt:lpstr>School Loop Teacher Web Sites</vt:lpstr>
      <vt:lpstr>Patrick  Chamberlain 11 years experience  Degree(s):  B.A. - Advertising, Texas Tech University     Credential(s): Physical Education, Sonoma State University </vt:lpstr>
      <vt:lpstr>Eugene Lang  24 years   Degree(s):  B.A. - Psychology, U.C. Santa Cruz       M.A. - Educational Administration, SF State Univ.   Credential(s): Physical Education &amp; Science, Dominican College    Administrative Services    </vt:lpstr>
      <vt:lpstr>Health Form</vt:lpstr>
      <vt:lpstr>PowerPoint Presentation</vt:lpstr>
      <vt:lpstr>PE Policies &amp; Procedures</vt:lpstr>
      <vt:lpstr>Locker Contract</vt:lpstr>
      <vt:lpstr>PowerPoint Presentation</vt:lpstr>
      <vt:lpstr>PowerPoint Presentation</vt:lpstr>
      <vt:lpstr>UNITS</vt:lpstr>
      <vt:lpstr>PowerPoint Presentation</vt:lpstr>
      <vt:lpstr>PowerPoint Presentation</vt:lpstr>
      <vt:lpstr>After School Sports</vt:lpstr>
      <vt:lpstr>Other Announcements: 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test7</dc:creator>
  <cp:lastModifiedBy>Bob Marcucci</cp:lastModifiedBy>
  <cp:revision>61</cp:revision>
  <dcterms:created xsi:type="dcterms:W3CDTF">2013-08-29T15:54:29Z</dcterms:created>
  <dcterms:modified xsi:type="dcterms:W3CDTF">2015-08-28T02:54:02Z</dcterms:modified>
</cp:coreProperties>
</file>