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99" r:id="rId3"/>
    <p:sldId id="296" r:id="rId4"/>
    <p:sldId id="275" r:id="rId5"/>
    <p:sldId id="282" r:id="rId6"/>
    <p:sldId id="260" r:id="rId7"/>
    <p:sldId id="262" r:id="rId8"/>
    <p:sldId id="279" r:id="rId9"/>
    <p:sldId id="293" r:id="rId10"/>
    <p:sldId id="264" r:id="rId11"/>
    <p:sldId id="265" r:id="rId12"/>
    <p:sldId id="266" r:id="rId13"/>
    <p:sldId id="267" r:id="rId14"/>
    <p:sldId id="263" r:id="rId15"/>
    <p:sldId id="304" r:id="rId16"/>
    <p:sldId id="295" r:id="rId17"/>
    <p:sldId id="259" r:id="rId18"/>
    <p:sldId id="284" r:id="rId19"/>
    <p:sldId id="271" r:id="rId20"/>
    <p:sldId id="268" r:id="rId21"/>
    <p:sldId id="290" r:id="rId22"/>
    <p:sldId id="269" r:id="rId23"/>
    <p:sldId id="273" r:id="rId24"/>
    <p:sldId id="274" r:id="rId25"/>
    <p:sldId id="278" r:id="rId26"/>
    <p:sldId id="283" r:id="rId27"/>
    <p:sldId id="281" r:id="rId28"/>
    <p:sldId id="285" r:id="rId29"/>
    <p:sldId id="286" r:id="rId30"/>
    <p:sldId id="300" r:id="rId31"/>
    <p:sldId id="257" r:id="rId32"/>
    <p:sldId id="287" r:id="rId33"/>
    <p:sldId id="258" r:id="rId34"/>
    <p:sldId id="288" r:id="rId35"/>
    <p:sldId id="270" r:id="rId36"/>
    <p:sldId id="289" r:id="rId37"/>
    <p:sldId id="280" r:id="rId38"/>
    <p:sldId id="277" r:id="rId39"/>
    <p:sldId id="291" r:id="rId40"/>
    <p:sldId id="292" r:id="rId41"/>
    <p:sldId id="294" r:id="rId42"/>
    <p:sldId id="272" r:id="rId43"/>
    <p:sldId id="297" r:id="rId44"/>
    <p:sldId id="298" r:id="rId45"/>
    <p:sldId id="276" r:id="rId46"/>
    <p:sldId id="303" r:id="rId47"/>
    <p:sldId id="261" r:id="rId48"/>
    <p:sldId id="301" r:id="rId49"/>
    <p:sldId id="302" r:id="rId5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5B67"/>
    <a:srgbClr val="A2A7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6" d="100"/>
          <a:sy n="126" d="100"/>
        </p:scale>
        <p:origin x="-3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printerSettings" Target="printerSettings/printerSettings1.bin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DB4FB-1365-9345-8A27-FE38A1D31739}" type="datetimeFigureOut">
              <a:rPr lang="en-US" smtClean="0"/>
              <a:t>7/5/14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3872-1E1B-9B4A-96C0-A095BBC2AA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DB4FB-1365-9345-8A27-FE38A1D31739}" type="datetimeFigureOut">
              <a:rPr lang="en-US" smtClean="0"/>
              <a:t>7/5/14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3872-1E1B-9B4A-96C0-A095BBC2AA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DB4FB-1365-9345-8A27-FE38A1D31739}" type="datetimeFigureOut">
              <a:rPr lang="en-US" smtClean="0"/>
              <a:t>7/5/14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3872-1E1B-9B4A-96C0-A095BBC2AA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DB4FB-1365-9345-8A27-FE38A1D31739}" type="datetimeFigureOut">
              <a:rPr lang="en-US" smtClean="0"/>
              <a:t>7/5/14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3872-1E1B-9B4A-96C0-A095BBC2AA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DB4FB-1365-9345-8A27-FE38A1D31739}" type="datetimeFigureOut">
              <a:rPr lang="en-US" smtClean="0"/>
              <a:t>7/5/14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3872-1E1B-9B4A-96C0-A095BBC2AA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DB4FB-1365-9345-8A27-FE38A1D31739}" type="datetimeFigureOut">
              <a:rPr lang="en-US" smtClean="0"/>
              <a:t>7/5/14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3872-1E1B-9B4A-96C0-A095BBC2AA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DB4FB-1365-9345-8A27-FE38A1D31739}" type="datetimeFigureOut">
              <a:rPr lang="en-US" smtClean="0"/>
              <a:t>7/5/14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3872-1E1B-9B4A-96C0-A095BBC2AA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DB4FB-1365-9345-8A27-FE38A1D31739}" type="datetimeFigureOut">
              <a:rPr lang="en-US" smtClean="0"/>
              <a:t>7/5/14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3872-1E1B-9B4A-96C0-A095BBC2AA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DB4FB-1365-9345-8A27-FE38A1D31739}" type="datetimeFigureOut">
              <a:rPr lang="en-US" smtClean="0"/>
              <a:t>7/5/14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3872-1E1B-9B4A-96C0-A095BBC2AA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DB4FB-1365-9345-8A27-FE38A1D31739}" type="datetimeFigureOut">
              <a:rPr lang="en-US" smtClean="0"/>
              <a:t>7/5/14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3872-1E1B-9B4A-96C0-A095BBC2AA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DB4FB-1365-9345-8A27-FE38A1D31739}" type="datetimeFigureOut">
              <a:rPr lang="en-US" smtClean="0"/>
              <a:t>7/5/14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3872-1E1B-9B4A-96C0-A095BBC2AA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5B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DB4FB-1365-9345-8A27-FE38A1D31739}" type="datetimeFigureOut">
              <a:rPr lang="en-US" smtClean="0"/>
              <a:t>7/5/14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B3872-1E1B-9B4A-96C0-A095BBC2AA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 spd="med">
    <p:fade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ydi Lampasona.jpeg"/>
          <p:cNvPicPr>
            <a:picLocks noChangeAspect="1"/>
          </p:cNvPicPr>
          <p:nvPr/>
        </p:nvPicPr>
        <p:blipFill>
          <a:blip r:embed="rId2"/>
          <a:srcRect l="28482" t="28829" b="24667"/>
          <a:stretch>
            <a:fillRect/>
          </a:stretch>
        </p:blipFill>
        <p:spPr>
          <a:xfrm>
            <a:off x="-457200" y="-416884"/>
            <a:ext cx="10058400" cy="9879202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409404" y="756210"/>
            <a:ext cx="2858197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Mark, </a:t>
            </a:r>
            <a:br>
              <a:rPr lang="en-US" dirty="0" smtClean="0"/>
            </a:br>
            <a:r>
              <a:rPr lang="en-US" dirty="0" smtClean="0"/>
              <a:t>Meaning, </a:t>
            </a:r>
            <a:br>
              <a:rPr lang="en-US" dirty="0" smtClean="0"/>
            </a:br>
            <a:r>
              <a:rPr lang="en-US" dirty="0" smtClean="0"/>
              <a:t>Metaphor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971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Robert </a:t>
            </a:r>
            <a:r>
              <a:rPr lang="en-US" dirty="0" err="1" smtClean="0"/>
              <a:t>Motherwell</a:t>
            </a:r>
            <a:endParaRPr lang="en-US" dirty="0"/>
          </a:p>
        </p:txBody>
      </p:sp>
      <p:pic>
        <p:nvPicPr>
          <p:cNvPr id="3" name="Picture 2" descr="Robert Motherwe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043684"/>
            <a:ext cx="5486400" cy="277063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2031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Richard </a:t>
            </a:r>
            <a:r>
              <a:rPr lang="en-US" dirty="0" err="1" smtClean="0"/>
              <a:t>Diebenkorn</a:t>
            </a:r>
            <a:endParaRPr lang="en-US" dirty="0"/>
          </a:p>
        </p:txBody>
      </p:sp>
      <p:pic>
        <p:nvPicPr>
          <p:cNvPr id="3" name="Picture 2" descr="Richard Diebenkor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150" y="717938"/>
            <a:ext cx="4711699" cy="5486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772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Janice McDonald</a:t>
            </a:r>
            <a:endParaRPr lang="en-US" dirty="0"/>
          </a:p>
        </p:txBody>
      </p:sp>
      <p:pic>
        <p:nvPicPr>
          <p:cNvPr id="3" name="Picture 2" descr="Janice McDonal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712960"/>
            <a:ext cx="5486400" cy="543208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274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Jules </a:t>
            </a:r>
            <a:r>
              <a:rPr lang="en-US" dirty="0" err="1" smtClean="0"/>
              <a:t>Olitski</a:t>
            </a:r>
            <a:endParaRPr lang="en-US" dirty="0"/>
          </a:p>
        </p:txBody>
      </p:sp>
      <p:pic>
        <p:nvPicPr>
          <p:cNvPr id="3" name="Picture 2" descr="Jules Olitsk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564689"/>
            <a:ext cx="5486400" cy="372862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Ashile</a:t>
            </a:r>
            <a:r>
              <a:rPr lang="en-US" dirty="0" smtClean="0"/>
              <a:t> Gorky</a:t>
            </a:r>
            <a:endParaRPr lang="en-US" dirty="0"/>
          </a:p>
        </p:txBody>
      </p:sp>
      <p:pic>
        <p:nvPicPr>
          <p:cNvPr id="3" name="Picture 2" descr="Ashile Gork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399032"/>
            <a:ext cx="5486400" cy="405993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Clare Murray Adams</a:t>
            </a:r>
            <a:endParaRPr lang="en-US" dirty="0"/>
          </a:p>
        </p:txBody>
      </p:sp>
      <p:pic>
        <p:nvPicPr>
          <p:cNvPr id="3" name="Picture 2" descr="Clare Murray Adams.jpg"/>
          <p:cNvPicPr>
            <a:picLocks noChangeAspect="1"/>
          </p:cNvPicPr>
          <p:nvPr/>
        </p:nvPicPr>
        <p:blipFill>
          <a:blip r:embed="rId2"/>
          <a:srcRect l="6102" t="8874" r="13179" b="11543"/>
          <a:stretch>
            <a:fillRect/>
          </a:stretch>
        </p:blipFill>
        <p:spPr>
          <a:xfrm>
            <a:off x="1828800" y="1400528"/>
            <a:ext cx="5486400" cy="4056943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112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Joan </a:t>
            </a:r>
            <a:r>
              <a:rPr lang="en-US" dirty="0" err="1" smtClean="0"/>
              <a:t>Miro</a:t>
            </a:r>
            <a:endParaRPr lang="en-US" dirty="0"/>
          </a:p>
        </p:txBody>
      </p:sp>
      <p:pic>
        <p:nvPicPr>
          <p:cNvPr id="3" name="Picture 2" descr="Joan Mir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150464"/>
            <a:ext cx="5486400" cy="455707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315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Paul Jenkins</a:t>
            </a:r>
            <a:endParaRPr lang="en-US" dirty="0"/>
          </a:p>
        </p:txBody>
      </p:sp>
      <p:pic>
        <p:nvPicPr>
          <p:cNvPr id="3" name="Picture 2" descr="Paul Jenki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801077"/>
            <a:ext cx="5486400" cy="325584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182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El </a:t>
            </a:r>
            <a:r>
              <a:rPr lang="en-US" dirty="0" err="1" smtClean="0"/>
              <a:t>Lissitsky</a:t>
            </a:r>
            <a:endParaRPr lang="en-US" dirty="0"/>
          </a:p>
        </p:txBody>
      </p:sp>
      <p:pic>
        <p:nvPicPr>
          <p:cNvPr id="3" name="Picture 2" descr="El Lissitsk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80" y="685800"/>
            <a:ext cx="5286440" cy="5486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Elizabeth Murray</a:t>
            </a:r>
            <a:endParaRPr lang="en-US" dirty="0"/>
          </a:p>
        </p:txBody>
      </p:sp>
      <p:pic>
        <p:nvPicPr>
          <p:cNvPr id="3" name="Picture 2" descr="Elizabeth Murra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115976"/>
            <a:ext cx="5486400" cy="4626048"/>
          </a:xfrm>
          <a:prstGeom prst="rect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687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Eydi</a:t>
            </a:r>
            <a:r>
              <a:rPr lang="en-US" dirty="0" smtClean="0"/>
              <a:t> </a:t>
            </a:r>
            <a:r>
              <a:rPr lang="en-US" dirty="0" err="1" smtClean="0"/>
              <a:t>Lampasona</a:t>
            </a:r>
            <a:endParaRPr lang="en-US" dirty="0"/>
          </a:p>
        </p:txBody>
      </p:sp>
      <p:pic>
        <p:nvPicPr>
          <p:cNvPr id="4" name="Picture 3" descr="Eydi Lampasona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900" y="717938"/>
            <a:ext cx="3632200" cy="5486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203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Franz Kline</a:t>
            </a:r>
            <a:endParaRPr lang="en-US" dirty="0"/>
          </a:p>
        </p:txBody>
      </p:sp>
      <p:pic>
        <p:nvPicPr>
          <p:cNvPr id="3" name="Picture 2" descr="Franz Kli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0040" y="685800"/>
            <a:ext cx="3423920" cy="5486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314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Cy </a:t>
            </a:r>
            <a:r>
              <a:rPr lang="en-US" dirty="0" err="1" smtClean="0"/>
              <a:t>Twombly</a:t>
            </a:r>
            <a:endParaRPr lang="en-US" dirty="0"/>
          </a:p>
        </p:txBody>
      </p:sp>
      <p:pic>
        <p:nvPicPr>
          <p:cNvPr id="3" name="Picture 2" descr="Cy Twomb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470660"/>
            <a:ext cx="5486400" cy="391668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William </a:t>
            </a:r>
            <a:r>
              <a:rPr lang="en-US" dirty="0" err="1" smtClean="0"/>
              <a:t>Baziotes</a:t>
            </a:r>
            <a:endParaRPr lang="en-US" dirty="0"/>
          </a:p>
        </p:txBody>
      </p:sp>
      <p:pic>
        <p:nvPicPr>
          <p:cNvPr id="4" name="Picture 3" descr="William Baziot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385695"/>
            <a:ext cx="5486400" cy="408661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430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Philip </a:t>
            </a:r>
            <a:r>
              <a:rPr lang="en-US" dirty="0" err="1" smtClean="0"/>
              <a:t>Guston</a:t>
            </a:r>
            <a:endParaRPr lang="en-US" dirty="0"/>
          </a:p>
        </p:txBody>
      </p:sp>
      <p:pic>
        <p:nvPicPr>
          <p:cNvPr id="3" name="Picture 2" descr="Philip Gust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444" y="717938"/>
            <a:ext cx="4615111" cy="5486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330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Arthur Dove</a:t>
            </a:r>
            <a:endParaRPr lang="en-US" dirty="0"/>
          </a:p>
        </p:txBody>
      </p:sp>
      <p:pic>
        <p:nvPicPr>
          <p:cNvPr id="3" name="Picture 2" descr="Arthur Dov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167096"/>
            <a:ext cx="5486400" cy="4523807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722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Kasmir</a:t>
            </a:r>
            <a:r>
              <a:rPr lang="en-US" dirty="0" smtClean="0"/>
              <a:t> Malevich</a:t>
            </a:r>
            <a:endParaRPr lang="en-US" dirty="0"/>
          </a:p>
        </p:txBody>
      </p:sp>
      <p:pic>
        <p:nvPicPr>
          <p:cNvPr id="3" name="Picture 2" descr="Kasmir Malevich.jpg"/>
          <p:cNvPicPr>
            <a:picLocks noChangeAspect="1"/>
          </p:cNvPicPr>
          <p:nvPr/>
        </p:nvPicPr>
        <p:blipFill>
          <a:blip r:embed="rId2"/>
          <a:srcRect t="2344"/>
          <a:stretch>
            <a:fillRect/>
          </a:stretch>
        </p:blipFill>
        <p:spPr>
          <a:xfrm>
            <a:off x="1828800" y="814380"/>
            <a:ext cx="5486400" cy="535782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2087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Helen Frankenthaler</a:t>
            </a:r>
            <a:endParaRPr lang="en-US" dirty="0"/>
          </a:p>
        </p:txBody>
      </p:sp>
      <p:pic>
        <p:nvPicPr>
          <p:cNvPr id="3" name="Picture 2" descr="Helen Frankenthal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360828"/>
            <a:ext cx="5486400" cy="4136343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644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Georgia </a:t>
            </a:r>
            <a:r>
              <a:rPr lang="en-US" dirty="0" err="1" smtClean="0"/>
              <a:t>OKeefe</a:t>
            </a:r>
            <a:endParaRPr lang="en-US" dirty="0"/>
          </a:p>
        </p:txBody>
      </p:sp>
      <p:pic>
        <p:nvPicPr>
          <p:cNvPr id="3" name="Picture 2" descr="Georgia OKeef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407415"/>
            <a:ext cx="5486400" cy="404316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389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Mark Rothko</a:t>
            </a:r>
            <a:endParaRPr lang="en-US" dirty="0"/>
          </a:p>
        </p:txBody>
      </p:sp>
      <p:pic>
        <p:nvPicPr>
          <p:cNvPr id="3" name="Picture 2" descr="Mark Rothk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360" y="685800"/>
            <a:ext cx="4063280" cy="5486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921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Gianfranco </a:t>
            </a:r>
            <a:r>
              <a:rPr lang="en-US" dirty="0" err="1" smtClean="0"/>
              <a:t>Maletti</a:t>
            </a:r>
            <a:endParaRPr lang="en-US" dirty="0"/>
          </a:p>
        </p:txBody>
      </p:sp>
      <p:pic>
        <p:nvPicPr>
          <p:cNvPr id="3" name="Picture 2" descr="gianfranco maletti.jpg"/>
          <p:cNvPicPr>
            <a:picLocks noChangeAspect="1"/>
          </p:cNvPicPr>
          <p:nvPr/>
        </p:nvPicPr>
        <p:blipFill>
          <a:blip r:embed="rId2"/>
          <a:srcRect r="1962"/>
          <a:stretch>
            <a:fillRect/>
          </a:stretch>
        </p:blipFill>
        <p:spPr>
          <a:xfrm>
            <a:off x="2610526" y="695495"/>
            <a:ext cx="3922020" cy="5486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61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Jackson Pollack</a:t>
            </a:r>
            <a:endParaRPr lang="en-US" dirty="0"/>
          </a:p>
        </p:txBody>
      </p:sp>
      <p:pic>
        <p:nvPicPr>
          <p:cNvPr id="3" name="Picture 2" descr="Jackson Pollack.jpg"/>
          <p:cNvPicPr>
            <a:picLocks noChangeAspect="1"/>
          </p:cNvPicPr>
          <p:nvPr/>
        </p:nvPicPr>
        <p:blipFill>
          <a:blip r:embed="rId2"/>
          <a:srcRect b="2233"/>
          <a:stretch>
            <a:fillRect/>
          </a:stretch>
        </p:blipFill>
        <p:spPr>
          <a:xfrm>
            <a:off x="2884247" y="743970"/>
            <a:ext cx="3375506" cy="536387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182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Jane Frank</a:t>
            </a:r>
            <a:endParaRPr lang="en-US" dirty="0"/>
          </a:p>
        </p:txBody>
      </p:sp>
      <p:pic>
        <p:nvPicPr>
          <p:cNvPr id="3" name="Picture 2" descr="Jane Fr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453896"/>
            <a:ext cx="5486400" cy="395020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209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Jess Levine</a:t>
            </a:r>
            <a:endParaRPr lang="en-US" dirty="0"/>
          </a:p>
        </p:txBody>
      </p:sp>
      <p:pic>
        <p:nvPicPr>
          <p:cNvPr id="3" name="Picture 2" descr="Jess Levin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197864"/>
            <a:ext cx="5486400" cy="446227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252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Karel</a:t>
            </a:r>
            <a:r>
              <a:rPr lang="en-US" dirty="0" smtClean="0"/>
              <a:t> </a:t>
            </a:r>
            <a:r>
              <a:rPr lang="en-US" dirty="0" err="1" smtClean="0"/>
              <a:t>Appel</a:t>
            </a:r>
            <a:endParaRPr lang="en-US" dirty="0"/>
          </a:p>
        </p:txBody>
      </p:sp>
      <p:pic>
        <p:nvPicPr>
          <p:cNvPr id="3" name="Picture 2" descr="Karel Appe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621578"/>
            <a:ext cx="5486400" cy="3614844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275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John </a:t>
            </a:r>
            <a:r>
              <a:rPr lang="en-US" dirty="0" err="1" smtClean="0"/>
              <a:t>Kuzich</a:t>
            </a:r>
            <a:endParaRPr lang="en-US" dirty="0"/>
          </a:p>
        </p:txBody>
      </p:sp>
      <p:pic>
        <p:nvPicPr>
          <p:cNvPr id="3" name="Picture 2" descr="john kuzich.jpg"/>
          <p:cNvPicPr>
            <a:picLocks noChangeAspect="1"/>
          </p:cNvPicPr>
          <p:nvPr/>
        </p:nvPicPr>
        <p:blipFill>
          <a:blip r:embed="rId2"/>
          <a:srcRect l="2177" t="2679" r="6826" b="5977"/>
          <a:stretch>
            <a:fillRect/>
          </a:stretch>
        </p:blipFill>
        <p:spPr>
          <a:xfrm>
            <a:off x="1828800" y="717520"/>
            <a:ext cx="5486400" cy="542295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601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Kurt </a:t>
            </a:r>
            <a:r>
              <a:rPr lang="en-US" dirty="0" err="1" smtClean="0"/>
              <a:t>Schwitters</a:t>
            </a:r>
            <a:endParaRPr lang="en-US" dirty="0"/>
          </a:p>
        </p:txBody>
      </p:sp>
      <p:pic>
        <p:nvPicPr>
          <p:cNvPr id="3" name="Picture 2" descr="Kurt Schwitters.jpg"/>
          <p:cNvPicPr>
            <a:picLocks noChangeAspect="1"/>
          </p:cNvPicPr>
          <p:nvPr/>
        </p:nvPicPr>
        <p:blipFill>
          <a:blip r:embed="rId2"/>
          <a:srcRect l="3072" t="2818" r="3154" b="2289"/>
          <a:stretch>
            <a:fillRect/>
          </a:stretch>
        </p:blipFill>
        <p:spPr>
          <a:xfrm>
            <a:off x="2297512" y="685800"/>
            <a:ext cx="4525625" cy="5486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978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Lawrence Calcagno</a:t>
            </a:r>
            <a:endParaRPr lang="en-US" dirty="0"/>
          </a:p>
        </p:txBody>
      </p:sp>
      <p:pic>
        <p:nvPicPr>
          <p:cNvPr id="3" name="Picture 2" descr="Lawrence Calcagn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118313"/>
            <a:ext cx="5486400" cy="4621374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557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Roberto </a:t>
            </a:r>
            <a:r>
              <a:rPr lang="en-US" dirty="0" err="1" smtClean="0"/>
              <a:t>Matta</a:t>
            </a:r>
            <a:endParaRPr lang="en-US" dirty="0"/>
          </a:p>
        </p:txBody>
      </p:sp>
      <p:pic>
        <p:nvPicPr>
          <p:cNvPr id="3" name="Picture 2" descr="Roberto Matta.jpg"/>
          <p:cNvPicPr>
            <a:picLocks noChangeAspect="1"/>
          </p:cNvPicPr>
          <p:nvPr/>
        </p:nvPicPr>
        <p:blipFill>
          <a:blip r:embed="rId2"/>
          <a:srcRect l="3836" t="2793" r="3880" b="2484"/>
          <a:stretch>
            <a:fillRect/>
          </a:stretch>
        </p:blipFill>
        <p:spPr>
          <a:xfrm>
            <a:off x="2908591" y="639869"/>
            <a:ext cx="3220897" cy="5486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ne Rya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750695"/>
            <a:ext cx="5486400" cy="33566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0" y="6204338"/>
            <a:ext cx="1182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Anne Ryan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Lee Krasner</a:t>
            </a:r>
            <a:endParaRPr lang="en-US" dirty="0"/>
          </a:p>
        </p:txBody>
      </p:sp>
      <p:pic>
        <p:nvPicPr>
          <p:cNvPr id="3" name="Picture 2" descr="Lee Krasn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483438"/>
            <a:ext cx="5486400" cy="3891124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445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Antoni</a:t>
            </a:r>
            <a:r>
              <a:rPr lang="en-US" dirty="0" smtClean="0"/>
              <a:t> </a:t>
            </a:r>
            <a:r>
              <a:rPr lang="en-US" dirty="0" err="1" smtClean="0"/>
              <a:t>Tapies</a:t>
            </a:r>
            <a:endParaRPr lang="en-US" dirty="0"/>
          </a:p>
        </p:txBody>
      </p:sp>
      <p:pic>
        <p:nvPicPr>
          <p:cNvPr id="3" name="Picture 2" descr="Antoni Tapi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335210"/>
            <a:ext cx="5486400" cy="418757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240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Lisa Carney</a:t>
            </a:r>
            <a:endParaRPr lang="en-US" dirty="0"/>
          </a:p>
        </p:txBody>
      </p:sp>
      <p:pic>
        <p:nvPicPr>
          <p:cNvPr id="3" name="Picture 2" descr="Lisa Carne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700" y="717938"/>
            <a:ext cx="4292599" cy="5486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580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Grace </a:t>
            </a:r>
            <a:r>
              <a:rPr lang="en-US" dirty="0" err="1" smtClean="0"/>
              <a:t>Hartigan</a:t>
            </a:r>
            <a:endParaRPr lang="en-US" dirty="0"/>
          </a:p>
        </p:txBody>
      </p:sp>
      <p:pic>
        <p:nvPicPr>
          <p:cNvPr id="3" name="Picture 2" descr="Grace Hartiga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768096"/>
            <a:ext cx="5486400" cy="532180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580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Lynne </a:t>
            </a:r>
            <a:r>
              <a:rPr lang="en-US" dirty="0" err="1" smtClean="0"/>
              <a:t>Taetzsch</a:t>
            </a:r>
            <a:endParaRPr lang="en-US" dirty="0"/>
          </a:p>
        </p:txBody>
      </p:sp>
      <p:pic>
        <p:nvPicPr>
          <p:cNvPr id="3" name="Picture 2" descr="LYNNE TAETZSC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895" y="685800"/>
            <a:ext cx="5414210" cy="5486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428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Joan Mitchell</a:t>
            </a:r>
            <a:endParaRPr lang="en-US" dirty="0"/>
          </a:p>
        </p:txBody>
      </p:sp>
      <p:pic>
        <p:nvPicPr>
          <p:cNvPr id="3" name="Picture 2" descr="Joan Mitche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230" y="685800"/>
            <a:ext cx="4447539" cy="5486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356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Jasper Johns</a:t>
            </a:r>
            <a:endParaRPr lang="en-US" dirty="0"/>
          </a:p>
        </p:txBody>
      </p:sp>
      <p:pic>
        <p:nvPicPr>
          <p:cNvPr id="3" name="Picture 2" descr="Jasper Joh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241" y="685800"/>
            <a:ext cx="4499517" cy="5486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537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Melody Cleary</a:t>
            </a:r>
            <a:endParaRPr lang="en-US" dirty="0"/>
          </a:p>
        </p:txBody>
      </p:sp>
      <p:pic>
        <p:nvPicPr>
          <p:cNvPr id="3" name="Picture 2" descr="Melody Clear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629461"/>
            <a:ext cx="5486400" cy="359907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343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Morris Louis</a:t>
            </a:r>
            <a:endParaRPr lang="en-US" dirty="0"/>
          </a:p>
        </p:txBody>
      </p:sp>
      <p:pic>
        <p:nvPicPr>
          <p:cNvPr id="3" name="Picture 2" descr="Morris Lou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570389"/>
            <a:ext cx="5486400" cy="371722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038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Paul Klee</a:t>
            </a:r>
            <a:endParaRPr lang="en-US" dirty="0"/>
          </a:p>
        </p:txBody>
      </p:sp>
      <p:pic>
        <p:nvPicPr>
          <p:cNvPr id="3" name="Picture 2" descr="Paul Kl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336" y="717938"/>
            <a:ext cx="5291328" cy="5486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Jack </a:t>
            </a:r>
            <a:r>
              <a:rPr lang="en-US" dirty="0" err="1" smtClean="0"/>
              <a:t>Tworkov</a:t>
            </a:r>
            <a:endParaRPr lang="en-US" dirty="0"/>
          </a:p>
        </p:txBody>
      </p:sp>
      <p:pic>
        <p:nvPicPr>
          <p:cNvPr id="3" name="Picture 2" descr="Jack Tworko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133189"/>
            <a:ext cx="5486400" cy="459162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2249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Richard </a:t>
            </a:r>
            <a:r>
              <a:rPr lang="en-US" dirty="0" err="1" smtClean="0"/>
              <a:t>Pousette</a:t>
            </a:r>
            <a:r>
              <a:rPr lang="en-US" dirty="0" smtClean="0"/>
              <a:t>-Dart </a:t>
            </a:r>
            <a:endParaRPr lang="en-US" dirty="0"/>
          </a:p>
        </p:txBody>
      </p:sp>
      <p:pic>
        <p:nvPicPr>
          <p:cNvPr id="3" name="Picture 2" descr="Richard Pousette-Dart 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597342"/>
            <a:ext cx="5486400" cy="3663315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Robert Delaunay</a:t>
            </a:r>
            <a:endParaRPr lang="en-US" dirty="0"/>
          </a:p>
        </p:txBody>
      </p:sp>
      <p:pic>
        <p:nvPicPr>
          <p:cNvPr id="3" name="Picture 2" descr="Robert Delauna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776" y="685800"/>
            <a:ext cx="5478448" cy="5486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2142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Jaqueline</a:t>
            </a:r>
            <a:r>
              <a:rPr lang="en-US" dirty="0" smtClean="0"/>
              <a:t> Dee Parker</a:t>
            </a:r>
            <a:endParaRPr lang="en-US" dirty="0"/>
          </a:p>
        </p:txBody>
      </p:sp>
      <p:pic>
        <p:nvPicPr>
          <p:cNvPr id="3" name="Picture 2" descr="Jaqueline Dee Park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150" y="717938"/>
            <a:ext cx="3441699" cy="5486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952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Willem de </a:t>
            </a:r>
            <a:r>
              <a:rPr lang="en-US" dirty="0" err="1" smtClean="0"/>
              <a:t>Kooning</a:t>
            </a:r>
            <a:endParaRPr lang="en-US" dirty="0"/>
          </a:p>
        </p:txBody>
      </p:sp>
      <p:pic>
        <p:nvPicPr>
          <p:cNvPr id="3" name="Picture 2" descr="Willem de Koon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494489"/>
            <a:ext cx="5486400" cy="386902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576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Christel</a:t>
            </a:r>
            <a:r>
              <a:rPr lang="en-US" dirty="0" smtClean="0"/>
              <a:t> Arnold</a:t>
            </a:r>
            <a:endParaRPr lang="en-US" dirty="0"/>
          </a:p>
        </p:txBody>
      </p:sp>
      <p:pic>
        <p:nvPicPr>
          <p:cNvPr id="3" name="Picture 2" descr="Christel Arnol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348" y="685800"/>
            <a:ext cx="4789304" cy="5486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292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Sam Francis</a:t>
            </a:r>
            <a:endParaRPr lang="en-US" dirty="0"/>
          </a:p>
        </p:txBody>
      </p:sp>
      <p:pic>
        <p:nvPicPr>
          <p:cNvPr id="3" name="Picture 2" descr="Sam Franc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680822"/>
            <a:ext cx="5486400" cy="3457575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204338"/>
            <a:ext cx="1878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Wassily</a:t>
            </a:r>
            <a:r>
              <a:rPr lang="en-US" dirty="0" smtClean="0"/>
              <a:t> Kandinsky</a:t>
            </a:r>
            <a:endParaRPr lang="en-US" dirty="0"/>
          </a:p>
        </p:txBody>
      </p:sp>
      <p:pic>
        <p:nvPicPr>
          <p:cNvPr id="3" name="Picture 2" descr="Wassily Kandinsk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436820"/>
            <a:ext cx="5486400" cy="398436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103</Words>
  <Application>Microsoft Macintosh PowerPoint</Application>
  <PresentationFormat>On-screen Show (4:3)</PresentationFormat>
  <Paragraphs>49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Mark,  Meaning,  Metaphor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Redlands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Penny McElroy</dc:creator>
  <cp:lastModifiedBy>Penny McElroy</cp:lastModifiedBy>
  <cp:revision>8</cp:revision>
  <dcterms:created xsi:type="dcterms:W3CDTF">2012-09-18T15:29:01Z</dcterms:created>
  <dcterms:modified xsi:type="dcterms:W3CDTF">2014-07-05T16:17:42Z</dcterms:modified>
</cp:coreProperties>
</file>