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3" r:id="rId6"/>
    <p:sldId id="264" r:id="rId7"/>
    <p:sldId id="265" r:id="rId8"/>
    <p:sldId id="262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57" autoAdjust="0"/>
  </p:normalViewPr>
  <p:slideViewPr>
    <p:cSldViewPr snapToGrid="0" snapToObjects="1">
      <p:cViewPr varScale="1">
        <p:scale>
          <a:sx n="82" d="100"/>
          <a:sy n="82" d="100"/>
        </p:scale>
        <p:origin x="-13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06F6C-C430-0848-85E7-6D9EE2224979}" type="datetimeFigureOut">
              <a:rPr lang="en-US" smtClean="0"/>
              <a:t>9/18/14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2864-F769-2D45-85A3-7335DF198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25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D2864-F769-2D45-85A3-7335DF198C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1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05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5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7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0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5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9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6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5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1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33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6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5F02-50FD-9844-BD24-1FB432B09070}" type="datetimeFigureOut">
              <a:rPr lang="en-US" smtClean="0"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1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Relationship Id="rId7" Type="http://schemas.openxmlformats.org/officeDocument/2006/relationships/image" Target="../media/image21.JPG"/><Relationship Id="rId8" Type="http://schemas.openxmlformats.org/officeDocument/2006/relationships/image" Target="../media/image22.JPG"/><Relationship Id="rId9" Type="http://schemas.openxmlformats.org/officeDocument/2006/relationships/image" Target="../media/image23.JPG"/><Relationship Id="rId10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15402" y="195739"/>
            <a:ext cx="5492584" cy="1384995"/>
          </a:xfrm>
          <a:prstGeom prst="rect">
            <a:avLst/>
          </a:prstGeom>
          <a:solidFill>
            <a:srgbClr val="C0504D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PHOTOGRAPHY</a:t>
            </a:r>
          </a:p>
          <a:p>
            <a:r>
              <a:rPr lang="en-US" sz="2800" dirty="0" smtClean="0"/>
              <a:t>             Johanna Herrera  </a:t>
            </a:r>
          </a:p>
          <a:p>
            <a:r>
              <a:rPr lang="en-US" sz="2800" dirty="0" smtClean="0"/>
              <a:t>            </a:t>
            </a:r>
            <a:r>
              <a:rPr lang="en-US" sz="2800" dirty="0" err="1" smtClean="0"/>
              <a:t>jherrera@srcs.org</a:t>
            </a:r>
            <a:endParaRPr lang="en-US" sz="2800" dirty="0" smtClean="0"/>
          </a:p>
        </p:txBody>
      </p:sp>
      <p:pic>
        <p:nvPicPr>
          <p:cNvPr id="3" name="Picture 2" descr="IMG_577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24" y="1694870"/>
            <a:ext cx="6734140" cy="505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66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828" y="280423"/>
            <a:ext cx="843271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</a:t>
            </a:r>
            <a:r>
              <a:rPr lang="en-US" sz="3200" b="1" dirty="0" smtClean="0"/>
              <a:t>             </a:t>
            </a:r>
            <a:r>
              <a:rPr lang="en-US" sz="2800" b="1" u="sng" dirty="0" smtClean="0"/>
              <a:t>COURSE </a:t>
            </a:r>
            <a:r>
              <a:rPr lang="en-US" sz="2800" b="1" u="sng" dirty="0"/>
              <a:t>DESCRIPTION</a:t>
            </a:r>
            <a:r>
              <a:rPr lang="en-US" b="1" dirty="0"/>
              <a:t>:</a:t>
            </a:r>
            <a:r>
              <a:rPr lang="en-US" dirty="0"/>
              <a:t> </a:t>
            </a:r>
            <a:endParaRPr lang="en-US" dirty="0" smtClean="0"/>
          </a:p>
          <a:p>
            <a:endParaRPr lang="en-US" sz="1600" b="1" dirty="0"/>
          </a:p>
          <a:p>
            <a:r>
              <a:rPr lang="en-US" sz="2400" b="1" dirty="0" smtClean="0"/>
              <a:t>Photography 3-6 </a:t>
            </a:r>
            <a:r>
              <a:rPr lang="en-US" sz="2400" dirty="0"/>
              <a:t>is a</a:t>
            </a:r>
            <a:r>
              <a:rPr lang="en-US" sz="2400" b="1" dirty="0"/>
              <a:t> </a:t>
            </a:r>
            <a:r>
              <a:rPr lang="en-US" sz="2400" dirty="0"/>
              <a:t>course in black and </a:t>
            </a:r>
            <a:r>
              <a:rPr lang="en-US" sz="2400" dirty="0" smtClean="0"/>
              <a:t>white </a:t>
            </a:r>
            <a:r>
              <a:rPr lang="en-US" sz="2400" b="1" dirty="0"/>
              <a:t>film</a:t>
            </a:r>
            <a:r>
              <a:rPr lang="en-US" sz="2400" dirty="0" smtClean="0"/>
              <a:t> photography </a:t>
            </a:r>
            <a:r>
              <a:rPr lang="en-US" sz="2400" dirty="0"/>
              <a:t>which concentrates on </a:t>
            </a:r>
            <a:r>
              <a:rPr lang="en-US" sz="2400" dirty="0" smtClean="0"/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technical skills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creativity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composition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alternative processes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s</a:t>
            </a:r>
            <a:r>
              <a:rPr lang="en-US" sz="2400" dirty="0" smtClean="0"/>
              <a:t>tudy of historical and </a:t>
            </a:r>
          </a:p>
          <a:p>
            <a:r>
              <a:rPr lang="en-US" sz="2400" dirty="0" smtClean="0"/>
              <a:t>contemporary photographers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3" name="Picture 2" descr="IMG_14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3" y="4108515"/>
            <a:ext cx="3430213" cy="2572660"/>
          </a:xfrm>
          <a:prstGeom prst="rect">
            <a:avLst/>
          </a:prstGeom>
        </p:spPr>
      </p:pic>
      <p:pic>
        <p:nvPicPr>
          <p:cNvPr id="6" name="Picture 5" descr="IMG_14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644" y="2234639"/>
            <a:ext cx="3334902" cy="444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80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751" y="344379"/>
            <a:ext cx="5732292" cy="5816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</a:t>
            </a:r>
            <a:r>
              <a:rPr lang="en-US" sz="2800" b="1" dirty="0" smtClean="0"/>
              <a:t>Expectations:</a:t>
            </a:r>
          </a:p>
          <a:p>
            <a:endParaRPr lang="en-US" sz="2800" dirty="0"/>
          </a:p>
          <a:p>
            <a:r>
              <a:rPr lang="en-US" sz="2400" dirty="0"/>
              <a:t>This course requires </a:t>
            </a:r>
            <a:r>
              <a:rPr lang="en-US" sz="2400" dirty="0" smtClean="0"/>
              <a:t>and includes:</a:t>
            </a:r>
            <a:endParaRPr lang="en-US" sz="1000" dirty="0" smtClean="0"/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C</a:t>
            </a:r>
            <a:r>
              <a:rPr lang="en-US" sz="2400" dirty="0" smtClean="0"/>
              <a:t>lassroom </a:t>
            </a:r>
            <a:r>
              <a:rPr lang="en-US" sz="2400" dirty="0"/>
              <a:t>lectures and </a:t>
            </a:r>
            <a:r>
              <a:rPr lang="en-US" sz="2400" dirty="0" smtClean="0"/>
              <a:t>demos </a:t>
            </a:r>
            <a:endParaRPr lang="en-US" sz="1000" dirty="0" smtClean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2-3 </a:t>
            </a:r>
            <a:r>
              <a:rPr lang="en-US" sz="2400" dirty="0"/>
              <a:t>hours weekly spent processing </a:t>
            </a:r>
            <a:r>
              <a:rPr lang="en-US" sz="2400" dirty="0" smtClean="0"/>
              <a:t>film</a:t>
            </a:r>
            <a:r>
              <a:rPr lang="en-US" sz="2400" dirty="0"/>
              <a:t> </a:t>
            </a:r>
            <a:r>
              <a:rPr lang="en-US" sz="2400" dirty="0" smtClean="0"/>
              <a:t>and working </a:t>
            </a:r>
            <a:r>
              <a:rPr lang="en-US" sz="2400" dirty="0"/>
              <a:t>in the darkroom </a:t>
            </a:r>
            <a:endParaRPr lang="en-US" sz="1000" dirty="0" smtClean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Shooting assignments </a:t>
            </a:r>
            <a:r>
              <a:rPr lang="en-US" sz="2400" dirty="0"/>
              <a:t>for homework </a:t>
            </a:r>
            <a:r>
              <a:rPr lang="en-US" sz="2400" dirty="0" smtClean="0"/>
              <a:t>outside of class 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Students </a:t>
            </a:r>
            <a:r>
              <a:rPr lang="en-US" sz="2400" dirty="0"/>
              <a:t>are expected to use classroom time wisely and turn in assignment on time. </a:t>
            </a:r>
          </a:p>
        </p:txBody>
      </p:sp>
      <p:pic>
        <p:nvPicPr>
          <p:cNvPr id="2" name="Picture 1" descr="IMG_33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0" y="0"/>
            <a:ext cx="3251200" cy="2438400"/>
          </a:xfrm>
          <a:prstGeom prst="rect">
            <a:avLst/>
          </a:prstGeom>
        </p:spPr>
      </p:pic>
      <p:pic>
        <p:nvPicPr>
          <p:cNvPr id="3" name="Picture 2" descr="IMG_33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0" y="4419600"/>
            <a:ext cx="3251200" cy="2438400"/>
          </a:xfrm>
          <a:prstGeom prst="rect">
            <a:avLst/>
          </a:prstGeom>
        </p:spPr>
      </p:pic>
      <p:pic>
        <p:nvPicPr>
          <p:cNvPr id="8" name="Picture 7" descr="IMG_146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0" y="2225810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7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2622" y="172190"/>
            <a:ext cx="5024088" cy="7571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/>
              <a:t>grading policy:</a:t>
            </a:r>
            <a:endParaRPr lang="en-US" sz="2800" cap="all" dirty="0"/>
          </a:p>
          <a:p>
            <a:r>
              <a:rPr lang="en-US" sz="2800" b="1" cap="all" dirty="0"/>
              <a:t> </a:t>
            </a:r>
            <a:endParaRPr lang="en-US" sz="2800" u="sng" cap="all" dirty="0"/>
          </a:p>
          <a:p>
            <a:r>
              <a:rPr lang="en-US" cap="all" dirty="0"/>
              <a:t> </a:t>
            </a:r>
            <a:r>
              <a:rPr lang="en-US" sz="2400" b="1" u="sng" cap="all" dirty="0" smtClean="0"/>
              <a:t>Quarter </a:t>
            </a:r>
            <a:r>
              <a:rPr lang="en-US" sz="2400" b="1" u="sng" cap="all" dirty="0"/>
              <a:t>grades</a:t>
            </a:r>
            <a:r>
              <a:rPr lang="en-US" sz="2400" u="sng" cap="all" dirty="0"/>
              <a:t> </a:t>
            </a:r>
            <a:r>
              <a:rPr lang="en-US" sz="2400" cap="all" dirty="0" smtClean="0"/>
              <a:t>=</a:t>
            </a:r>
          </a:p>
          <a:p>
            <a:endParaRPr lang="en-US" sz="1000" cap="all" dirty="0" smtClean="0"/>
          </a:p>
          <a:p>
            <a:r>
              <a:rPr lang="en-US" sz="2400" cap="all" dirty="0" smtClean="0"/>
              <a:t> </a:t>
            </a:r>
            <a:r>
              <a:rPr lang="en-US" sz="2400" b="1" cap="all" dirty="0" smtClean="0"/>
              <a:t>60</a:t>
            </a:r>
            <a:r>
              <a:rPr lang="en-US" sz="2400" b="1" cap="all" dirty="0"/>
              <a:t>% Portfolio</a:t>
            </a:r>
            <a:r>
              <a:rPr lang="en-US" sz="2400" cap="all" dirty="0"/>
              <a:t> </a:t>
            </a:r>
          </a:p>
          <a:p>
            <a:r>
              <a:rPr lang="en-US" sz="2400" cap="all" dirty="0" smtClean="0"/>
              <a:t>         - </a:t>
            </a:r>
            <a:r>
              <a:rPr lang="en-US" sz="2400" dirty="0" smtClean="0"/>
              <a:t>photo assignments,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enlarged and mounted</a:t>
            </a:r>
          </a:p>
          <a:p>
            <a:endParaRPr lang="en-US" sz="1000" u="sng" cap="all" dirty="0"/>
          </a:p>
          <a:p>
            <a:r>
              <a:rPr lang="en-US" sz="2400" cap="all" dirty="0"/>
              <a:t> </a:t>
            </a:r>
            <a:r>
              <a:rPr lang="en-US" sz="2400" b="1" cap="all" dirty="0" smtClean="0"/>
              <a:t>20</a:t>
            </a:r>
            <a:r>
              <a:rPr lang="en-US" sz="2400" b="1" cap="all" dirty="0"/>
              <a:t>%</a:t>
            </a:r>
            <a:r>
              <a:rPr lang="en-US" sz="2400" cap="all" dirty="0"/>
              <a:t> </a:t>
            </a:r>
            <a:r>
              <a:rPr lang="en-US" sz="2400" b="1" dirty="0" smtClean="0"/>
              <a:t>BINDER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       - notes, negatives</a:t>
            </a:r>
            <a:r>
              <a:rPr lang="en-US" sz="2400" dirty="0"/>
              <a:t> </a:t>
            </a:r>
            <a:r>
              <a:rPr lang="en-US" sz="2400" dirty="0" smtClean="0"/>
              <a:t>and 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reflections</a:t>
            </a:r>
          </a:p>
          <a:p>
            <a:r>
              <a:rPr lang="en-US" sz="2400" dirty="0" smtClean="0"/>
              <a:t>              </a:t>
            </a:r>
            <a:endParaRPr lang="en-US" sz="1000" cap="all" dirty="0" smtClean="0"/>
          </a:p>
          <a:p>
            <a:r>
              <a:rPr lang="en-US" sz="2400" cap="all" dirty="0" smtClean="0"/>
              <a:t> </a:t>
            </a:r>
            <a:r>
              <a:rPr lang="en-US" sz="2400" b="1" cap="all" dirty="0"/>
              <a:t>20%</a:t>
            </a:r>
            <a:r>
              <a:rPr lang="en-US" sz="2400" cap="all" dirty="0"/>
              <a:t> </a:t>
            </a:r>
            <a:r>
              <a:rPr lang="en-US" sz="2400" b="1" cap="all" dirty="0" smtClean="0"/>
              <a:t>participation</a:t>
            </a:r>
            <a:endParaRPr lang="en-US" sz="2400" cap="all" dirty="0"/>
          </a:p>
          <a:p>
            <a:r>
              <a:rPr lang="en-US" sz="2400" cap="all" dirty="0"/>
              <a:t> </a:t>
            </a:r>
            <a:r>
              <a:rPr lang="en-US" sz="2400" cap="all" dirty="0" smtClean="0"/>
              <a:t>       - </a:t>
            </a:r>
            <a:r>
              <a:rPr lang="en-US" sz="2400" dirty="0" smtClean="0"/>
              <a:t>attendance, productivity </a:t>
            </a:r>
          </a:p>
          <a:p>
            <a:r>
              <a:rPr lang="en-US" sz="2400" dirty="0" smtClean="0"/>
              <a:t>            and </a:t>
            </a:r>
            <a:r>
              <a:rPr lang="en-US" sz="2400" dirty="0" err="1" smtClean="0"/>
              <a:t>clean-up</a:t>
            </a:r>
            <a:r>
              <a:rPr lang="en-US" sz="2400" dirty="0" smtClean="0"/>
              <a:t> </a:t>
            </a:r>
            <a:endParaRPr lang="en-US" sz="2400" cap="all" dirty="0" smtClean="0"/>
          </a:p>
          <a:p>
            <a:endParaRPr lang="en-US" sz="1000" u="sng" cap="all" dirty="0"/>
          </a:p>
          <a:p>
            <a:r>
              <a:rPr lang="en-US" sz="2400" b="1" u="sng" cap="all" dirty="0"/>
              <a:t>Semester grades</a:t>
            </a:r>
            <a:r>
              <a:rPr lang="en-US" sz="2400" u="sng" cap="all" dirty="0"/>
              <a:t> </a:t>
            </a:r>
            <a:r>
              <a:rPr lang="en-US" sz="2400" cap="all" dirty="0" smtClean="0"/>
              <a:t>=</a:t>
            </a:r>
          </a:p>
          <a:p>
            <a:endParaRPr lang="en-US" sz="1000" cap="all" dirty="0" smtClean="0"/>
          </a:p>
          <a:p>
            <a:r>
              <a:rPr lang="en-US" sz="2400" b="1" cap="all" dirty="0" smtClean="0"/>
              <a:t>40</a:t>
            </a:r>
            <a:r>
              <a:rPr lang="en-US" sz="2400" b="1" cap="all" dirty="0"/>
              <a:t>% per quarter</a:t>
            </a:r>
            <a:r>
              <a:rPr lang="en-US" sz="2400" cap="all" dirty="0"/>
              <a:t> </a:t>
            </a:r>
            <a:r>
              <a:rPr lang="en-US" sz="2400" b="1" cap="all" dirty="0" smtClean="0"/>
              <a:t>+</a:t>
            </a:r>
          </a:p>
          <a:p>
            <a:r>
              <a:rPr lang="en-US" sz="2400" b="1" cap="all" dirty="0" smtClean="0"/>
              <a:t>20</a:t>
            </a:r>
            <a:r>
              <a:rPr lang="en-US" sz="2400" b="1" cap="all" dirty="0"/>
              <a:t>% for the </a:t>
            </a:r>
            <a:r>
              <a:rPr lang="en-US" sz="2400" b="1" cap="all" dirty="0" smtClean="0"/>
              <a:t>final </a:t>
            </a:r>
            <a:endParaRPr lang="en-US" sz="2400" b="1" u="sng" cap="all" dirty="0"/>
          </a:p>
          <a:p>
            <a:endParaRPr lang="en-US" u="sng" cap="all" dirty="0" smtClean="0"/>
          </a:p>
          <a:p>
            <a:endParaRPr lang="en-US" u="sng" cap="all" dirty="0"/>
          </a:p>
          <a:p>
            <a:r>
              <a:rPr lang="en-US" cap="all" dirty="0"/>
              <a:t> </a:t>
            </a:r>
            <a:endParaRPr lang="en-US" u="sng" cap="all" dirty="0"/>
          </a:p>
        </p:txBody>
      </p:sp>
      <p:pic>
        <p:nvPicPr>
          <p:cNvPr id="2" name="Picture 1" descr="IMG_438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90" y="0"/>
            <a:ext cx="4521610" cy="3056736"/>
          </a:xfrm>
          <a:prstGeom prst="rect">
            <a:avLst/>
          </a:prstGeom>
        </p:spPr>
      </p:pic>
      <p:pic>
        <p:nvPicPr>
          <p:cNvPr id="7" name="Picture 6" descr="IMG_14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90" y="3466792"/>
            <a:ext cx="4521610" cy="339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47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696" y="126959"/>
            <a:ext cx="598273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/>
              <a:t>Criteria for grading </a:t>
            </a:r>
            <a:r>
              <a:rPr lang="en-US" sz="2400" b="1" cap="all" dirty="0" smtClean="0"/>
              <a:t>photography:</a:t>
            </a:r>
          </a:p>
          <a:p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000" cap="all" dirty="0"/>
              <a:t>How is the work presented</a:t>
            </a:r>
            <a:r>
              <a:rPr lang="en-US" sz="2000" cap="all" dirty="0" smtClean="0"/>
              <a:t>?</a:t>
            </a:r>
          </a:p>
          <a:p>
            <a:pPr marL="342900" lvl="0" indent="-342900">
              <a:buFont typeface="Arial"/>
              <a:buChar char="•"/>
            </a:pPr>
            <a:endParaRPr lang="en-US" sz="20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000" cap="all" dirty="0"/>
              <a:t>Was the effort level up to potential? </a:t>
            </a:r>
            <a:endParaRPr lang="en-US" sz="2000" cap="all" dirty="0" smtClean="0"/>
          </a:p>
          <a:p>
            <a:pPr lvl="0"/>
            <a:r>
              <a:rPr lang="en-US" sz="2000" cap="all" dirty="0" smtClean="0"/>
              <a:t> </a:t>
            </a:r>
            <a:endParaRPr lang="en-US" sz="20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000" cap="all" dirty="0"/>
              <a:t>Was the work clean and neat?      </a:t>
            </a:r>
            <a:endParaRPr lang="en-US" sz="2000" cap="all" dirty="0" smtClean="0"/>
          </a:p>
          <a:p>
            <a:pPr lvl="0"/>
            <a:endParaRPr lang="en-US" sz="20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000" cap="all" dirty="0"/>
              <a:t>Was the work refined as </a:t>
            </a:r>
            <a:r>
              <a:rPr lang="en-US" sz="2000" cap="all" dirty="0" smtClean="0"/>
              <a:t>much</a:t>
            </a:r>
          </a:p>
          <a:p>
            <a:pPr marL="342900" lvl="0" indent="-342900">
              <a:buFont typeface="Arial"/>
              <a:buChar char="•"/>
            </a:pPr>
            <a:r>
              <a:rPr lang="en-US" sz="2000" cap="all" dirty="0" smtClean="0"/>
              <a:t> </a:t>
            </a:r>
            <a:r>
              <a:rPr lang="en-US" sz="2000" cap="all" dirty="0"/>
              <a:t>as possible? </a:t>
            </a:r>
            <a:endParaRPr lang="en-US" sz="2000" cap="all" dirty="0" smtClean="0"/>
          </a:p>
          <a:p>
            <a:pPr lvl="0"/>
            <a:endParaRPr lang="en-US" sz="20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000" cap="all" dirty="0"/>
              <a:t>Did the student follow the directions and criteria of the assignment?  </a:t>
            </a:r>
            <a:endParaRPr lang="en-US" sz="2000" cap="all" dirty="0" smtClean="0"/>
          </a:p>
          <a:p>
            <a:pPr lvl="0"/>
            <a:endParaRPr lang="en-US" sz="20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000" cap="all" dirty="0"/>
              <a:t>How is the work representing </a:t>
            </a:r>
            <a:endParaRPr lang="en-US" sz="2000" cap="all" dirty="0" smtClean="0"/>
          </a:p>
          <a:p>
            <a:pPr lvl="0"/>
            <a:r>
              <a:rPr lang="en-US" sz="2000" cap="all" dirty="0"/>
              <a:t> </a:t>
            </a:r>
            <a:r>
              <a:rPr lang="en-US" sz="2000" cap="all" dirty="0" smtClean="0"/>
              <a:t>   individual’s </a:t>
            </a:r>
            <a:r>
              <a:rPr lang="en-US" sz="2000" cap="all" dirty="0"/>
              <a:t>creativity- such as </a:t>
            </a:r>
            <a:endParaRPr lang="en-US" sz="2000" cap="all" dirty="0" smtClean="0"/>
          </a:p>
          <a:p>
            <a:pPr lvl="0"/>
            <a:r>
              <a:rPr lang="en-US" sz="2000" cap="all" dirty="0"/>
              <a:t> </a:t>
            </a:r>
            <a:r>
              <a:rPr lang="en-US" sz="2000" cap="all" dirty="0" smtClean="0"/>
              <a:t>   original </a:t>
            </a:r>
            <a:r>
              <a:rPr lang="en-US" sz="2000" cap="all" dirty="0"/>
              <a:t>ideas, images and styles? </a:t>
            </a:r>
            <a:endParaRPr lang="en-US" sz="2000" u="sng" cap="all" dirty="0"/>
          </a:p>
          <a:p>
            <a:r>
              <a:rPr lang="en-US" sz="2000" cap="all" dirty="0"/>
              <a:t>     </a:t>
            </a:r>
            <a:endParaRPr lang="en-US" sz="2000" u="sng" cap="all" dirty="0"/>
          </a:p>
        </p:txBody>
      </p:sp>
      <p:pic>
        <p:nvPicPr>
          <p:cNvPr id="3" name="Picture 2" descr="IMG_848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928" y="0"/>
            <a:ext cx="3973070" cy="529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6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0900" y="210507"/>
            <a:ext cx="5571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</a:t>
            </a:r>
            <a:r>
              <a:rPr lang="en-US" sz="2400" b="1" dirty="0" smtClean="0"/>
              <a:t>n </a:t>
            </a:r>
            <a:r>
              <a:rPr lang="en-US" sz="2400" b="1" dirty="0"/>
              <a:t>T</a:t>
            </a:r>
            <a:r>
              <a:rPr lang="en-US" sz="2400" b="1" dirty="0" smtClean="0"/>
              <a:t>he Beginning… Pinhole Cameras</a:t>
            </a:r>
            <a:endParaRPr lang="en-US" sz="2400" b="1" dirty="0"/>
          </a:p>
        </p:txBody>
      </p:sp>
      <p:pic>
        <p:nvPicPr>
          <p:cNvPr id="3" name="Picture 2" descr="DSCN24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6" y="713689"/>
            <a:ext cx="4671020" cy="3503265"/>
          </a:xfrm>
          <a:prstGeom prst="rect">
            <a:avLst/>
          </a:prstGeom>
        </p:spPr>
      </p:pic>
      <p:pic>
        <p:nvPicPr>
          <p:cNvPr id="4" name="Picture 3" descr="DSCN24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64" y="3971709"/>
            <a:ext cx="2190143" cy="2920191"/>
          </a:xfrm>
          <a:prstGeom prst="rect">
            <a:avLst/>
          </a:prstGeom>
        </p:spPr>
      </p:pic>
      <p:pic>
        <p:nvPicPr>
          <p:cNvPr id="5" name="Picture 4" descr="DSCN247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507" y="1129642"/>
            <a:ext cx="3476772" cy="4635698"/>
          </a:xfrm>
          <a:prstGeom prst="rect">
            <a:avLst/>
          </a:prstGeom>
        </p:spPr>
      </p:pic>
      <p:pic>
        <p:nvPicPr>
          <p:cNvPr id="8" name="Picture 7" descr="DSCN247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5110" y="4334547"/>
            <a:ext cx="2902697" cy="217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9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3397" y="373839"/>
            <a:ext cx="669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  …and Photo Montage for the advanced</a:t>
            </a:r>
            <a:endParaRPr lang="en-US" sz="2400" b="1" dirty="0"/>
          </a:p>
        </p:txBody>
      </p:sp>
      <p:pic>
        <p:nvPicPr>
          <p:cNvPr id="3" name="Picture 2" descr="DSCN246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05096" y="3400936"/>
            <a:ext cx="4162502" cy="3121877"/>
          </a:xfrm>
          <a:prstGeom prst="rect">
            <a:avLst/>
          </a:prstGeom>
        </p:spPr>
      </p:pic>
      <p:pic>
        <p:nvPicPr>
          <p:cNvPr id="4" name="Picture 3" descr="DSCN246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338"/>
            <a:ext cx="2925408" cy="3912418"/>
          </a:xfrm>
          <a:prstGeom prst="rect">
            <a:avLst/>
          </a:prstGeom>
        </p:spPr>
      </p:pic>
      <p:pic>
        <p:nvPicPr>
          <p:cNvPr id="5" name="Picture 4" descr="DSCN246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26881" y="1583068"/>
            <a:ext cx="4133851" cy="310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8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38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7513"/>
            <a:ext cx="3070721" cy="2303041"/>
          </a:xfrm>
          <a:prstGeom prst="rect">
            <a:avLst/>
          </a:prstGeom>
        </p:spPr>
      </p:pic>
      <p:pic>
        <p:nvPicPr>
          <p:cNvPr id="6" name="Picture 5" descr="IMG_64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35" y="3810041"/>
            <a:ext cx="4093096" cy="3069822"/>
          </a:xfrm>
          <a:prstGeom prst="rect">
            <a:avLst/>
          </a:prstGeom>
        </p:spPr>
      </p:pic>
      <p:pic>
        <p:nvPicPr>
          <p:cNvPr id="7" name="Picture 6" descr="IMG_200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06" y="-12336"/>
            <a:ext cx="3359798" cy="2519849"/>
          </a:xfrm>
          <a:prstGeom prst="rect">
            <a:avLst/>
          </a:prstGeom>
        </p:spPr>
      </p:pic>
      <p:pic>
        <p:nvPicPr>
          <p:cNvPr id="8" name="Picture 7" descr="IMG_208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278" y="4810553"/>
            <a:ext cx="2759079" cy="2069309"/>
          </a:xfrm>
          <a:prstGeom prst="rect">
            <a:avLst/>
          </a:prstGeom>
        </p:spPr>
      </p:pic>
      <p:pic>
        <p:nvPicPr>
          <p:cNvPr id="10" name="Picture 9" descr="IMG_627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9984"/>
            <a:ext cx="3146505" cy="2359879"/>
          </a:xfrm>
          <a:prstGeom prst="rect">
            <a:avLst/>
          </a:prstGeom>
        </p:spPr>
      </p:pic>
      <p:pic>
        <p:nvPicPr>
          <p:cNvPr id="11" name="Picture 10" descr="IMG_627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904" y="0"/>
            <a:ext cx="4152896" cy="3114672"/>
          </a:xfrm>
          <a:prstGeom prst="rect">
            <a:avLst/>
          </a:prstGeom>
        </p:spPr>
      </p:pic>
      <p:pic>
        <p:nvPicPr>
          <p:cNvPr id="12" name="Picture 11" descr="IMG_6272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836" y="0"/>
            <a:ext cx="2179516" cy="2906022"/>
          </a:xfrm>
          <a:prstGeom prst="rect">
            <a:avLst/>
          </a:prstGeom>
        </p:spPr>
      </p:pic>
      <p:pic>
        <p:nvPicPr>
          <p:cNvPr id="13" name="Picture 12" descr="IMG_6274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21" y="2507512"/>
            <a:ext cx="3070722" cy="23030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26536" y="3225265"/>
            <a:ext cx="253968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SF MOMA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11050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2373" y="516570"/>
            <a:ext cx="458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THANK YOU !!!!!!!!!!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Macintosh HD:Users:jherrera:Desktop:IMG_438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1" y="274701"/>
            <a:ext cx="4193365" cy="33868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26559" y="3931034"/>
            <a:ext cx="426937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</a:t>
            </a:r>
            <a:r>
              <a:rPr lang="en-US" sz="2000" b="1" dirty="0"/>
              <a:t>“I enjoy taking </a:t>
            </a:r>
            <a:r>
              <a:rPr lang="en-US" sz="2000" b="1" dirty="0" smtClean="0"/>
              <a:t>Photography</a:t>
            </a:r>
          </a:p>
          <a:p>
            <a:r>
              <a:rPr lang="en-US" sz="2000" b="1" dirty="0" smtClean="0"/>
              <a:t>   because now I have </a:t>
            </a:r>
            <a:r>
              <a:rPr lang="en-US" sz="2000" b="1" dirty="0"/>
              <a:t>an eye </a:t>
            </a:r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for the </a:t>
            </a:r>
            <a:r>
              <a:rPr lang="en-US" sz="2000" b="1" dirty="0"/>
              <a:t>beauty </a:t>
            </a:r>
            <a:r>
              <a:rPr lang="en-US" sz="2000" b="1" dirty="0" smtClean="0"/>
              <a:t>in </a:t>
            </a:r>
            <a:r>
              <a:rPr lang="en-US" sz="2000" b="1" dirty="0"/>
              <a:t>life that </a:t>
            </a:r>
            <a:r>
              <a:rPr lang="en-US" sz="2000" b="1" dirty="0" smtClean="0"/>
              <a:t>I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 didn’t have </a:t>
            </a:r>
            <a:r>
              <a:rPr lang="en-US" sz="2000" b="1" dirty="0"/>
              <a:t>before.”</a:t>
            </a:r>
          </a:p>
          <a:p>
            <a:r>
              <a:rPr lang="en-US" sz="2000" b="1" dirty="0"/>
              <a:t> </a:t>
            </a:r>
          </a:p>
          <a:p>
            <a:r>
              <a:rPr lang="en-US" sz="2000" b="1" dirty="0"/>
              <a:t>    </a:t>
            </a:r>
            <a:r>
              <a:rPr lang="en-US" sz="2000" b="1" dirty="0" smtClean="0"/>
              <a:t>      </a:t>
            </a:r>
            <a:r>
              <a:rPr lang="en-US" sz="2000" b="1" dirty="0"/>
              <a:t>Emily </a:t>
            </a:r>
            <a:r>
              <a:rPr lang="en-US" sz="2000" b="1" dirty="0" err="1" smtClean="0"/>
              <a:t>Kuchurian</a:t>
            </a:r>
            <a:r>
              <a:rPr lang="en-US" sz="2000" b="1" dirty="0" smtClean="0"/>
              <a:t>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  Class </a:t>
            </a:r>
            <a:r>
              <a:rPr lang="en-US" sz="2000" b="1" dirty="0"/>
              <a:t>of 2012</a:t>
            </a:r>
          </a:p>
          <a:p>
            <a:r>
              <a:rPr lang="en-US" sz="2000" b="1" dirty="0"/>
              <a:t> </a:t>
            </a:r>
          </a:p>
          <a:p>
            <a:r>
              <a:rPr lang="en-US" b="1" dirty="0"/>
              <a:t>             </a:t>
            </a:r>
          </a:p>
        </p:txBody>
      </p:sp>
      <p:pic>
        <p:nvPicPr>
          <p:cNvPr id="7" name="Picture 6" descr="Macintosh HD:Users:jherrera:Desktop:IMG_439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937" y="516570"/>
            <a:ext cx="4337212" cy="269314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4975335" y="3429000"/>
            <a:ext cx="369377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“ I enjoy taking </a:t>
            </a:r>
            <a:r>
              <a:rPr lang="en-US" sz="2000" b="1" dirty="0" smtClean="0"/>
              <a:t>Photography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because </a:t>
            </a:r>
            <a:r>
              <a:rPr lang="en-US" sz="2000" b="1" dirty="0"/>
              <a:t>I can express</a:t>
            </a:r>
          </a:p>
          <a:p>
            <a:r>
              <a:rPr lang="en-US" sz="2000" b="1" dirty="0"/>
              <a:t>    </a:t>
            </a:r>
            <a:r>
              <a:rPr lang="en-US" sz="2000" b="1" dirty="0" smtClean="0"/>
              <a:t> </a:t>
            </a:r>
            <a:r>
              <a:rPr lang="en-US" sz="2000" b="1" dirty="0"/>
              <a:t>the unsaid through film”</a:t>
            </a:r>
          </a:p>
          <a:p>
            <a:r>
              <a:rPr lang="en-US" sz="2000" b="1" dirty="0"/>
              <a:t> </a:t>
            </a:r>
          </a:p>
          <a:p>
            <a:r>
              <a:rPr lang="en-US" sz="2000" b="1" dirty="0"/>
              <a:t>       </a:t>
            </a:r>
            <a:r>
              <a:rPr lang="en-US" sz="2000" b="1" dirty="0" smtClean="0"/>
              <a:t>  </a:t>
            </a:r>
            <a:r>
              <a:rPr lang="en-US" sz="2000" b="1" dirty="0"/>
              <a:t>Carly Jackson-</a:t>
            </a:r>
            <a:r>
              <a:rPr lang="en-US" sz="2000" b="1" dirty="0" smtClean="0"/>
              <a:t>Clark </a:t>
            </a:r>
          </a:p>
          <a:p>
            <a:r>
              <a:rPr lang="en-US" sz="2000" b="1" dirty="0" smtClean="0"/>
              <a:t>              Class </a:t>
            </a:r>
            <a:r>
              <a:rPr lang="en-US" sz="2000" b="1" dirty="0"/>
              <a:t>of 2013</a:t>
            </a:r>
          </a:p>
          <a:p>
            <a:r>
              <a:rPr lang="en-US" b="1" dirty="0"/>
              <a:t> </a:t>
            </a:r>
          </a:p>
          <a:p>
            <a:r>
              <a:rPr lang="en-US" b="1" dirty="0"/>
              <a:t>              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1441" y="5635099"/>
            <a:ext cx="570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 </a:t>
            </a:r>
            <a:r>
              <a:rPr lang="en-US" sz="2800" b="1" dirty="0" smtClean="0">
                <a:solidFill>
                  <a:srgbClr val="FF0000"/>
                </a:solidFill>
              </a:rPr>
              <a:t>Express Yourself</a:t>
            </a:r>
            <a:r>
              <a:rPr lang="en-US" sz="2800" b="1" dirty="0">
                <a:solidFill>
                  <a:srgbClr val="FF0000"/>
                </a:solidFill>
              </a:rPr>
              <a:t> T</a:t>
            </a:r>
            <a:r>
              <a:rPr lang="en-US" sz="2800" b="1" dirty="0" smtClean="0">
                <a:solidFill>
                  <a:srgbClr val="FF0000"/>
                </a:solidFill>
              </a:rPr>
              <a:t>hrough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          SR </a:t>
            </a:r>
            <a:r>
              <a:rPr lang="en-US" sz="2800" b="1" dirty="0">
                <a:solidFill>
                  <a:srgbClr val="FF0000"/>
                </a:solidFill>
              </a:rPr>
              <a:t>PHOTOGRAPHY</a:t>
            </a:r>
          </a:p>
        </p:txBody>
      </p:sp>
    </p:spTree>
    <p:extLst>
      <p:ext uri="{BB962C8B-B14F-4D97-AF65-F5344CB8AC3E}">
        <p14:creationId xmlns:p14="http://schemas.microsoft.com/office/powerpoint/2010/main" val="1038416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241</Words>
  <Application>Microsoft Macintosh PowerPoint</Application>
  <PresentationFormat>On-screen Show (4:3)</PresentationFormat>
  <Paragraphs>87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test7</dc:creator>
  <cp:lastModifiedBy>test7</cp:lastModifiedBy>
  <cp:revision>42</cp:revision>
  <dcterms:created xsi:type="dcterms:W3CDTF">2012-08-31T19:06:29Z</dcterms:created>
  <dcterms:modified xsi:type="dcterms:W3CDTF">2014-09-19T01:45:45Z</dcterms:modified>
</cp:coreProperties>
</file>