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1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17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8B89B42-91C1-4B42-83C3-61264E93402D}" type="datetimeFigureOut">
              <a:rPr lang="en-US" smtClean="0"/>
              <a:t>1/8/13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4C75799-C98A-0547-85D1-3DB08DD2CC7F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89B42-91C1-4B42-83C3-61264E93402D}" type="datetimeFigureOut">
              <a:rPr lang="en-US" smtClean="0"/>
              <a:t>1/8/13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75799-C98A-0547-85D1-3DB08DD2CC7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89B42-91C1-4B42-83C3-61264E93402D}" type="datetimeFigureOut">
              <a:rPr lang="en-US" smtClean="0"/>
              <a:t>1/8/13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75799-C98A-0547-85D1-3DB08DD2CC7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89B42-91C1-4B42-83C3-61264E93402D}" type="datetimeFigureOut">
              <a:rPr lang="en-US" smtClean="0"/>
              <a:t>1/8/13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75799-C98A-0547-85D1-3DB08DD2CC7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89B42-91C1-4B42-83C3-61264E93402D}" type="datetimeFigureOut">
              <a:rPr lang="en-US" smtClean="0"/>
              <a:t>1/8/13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75799-C98A-0547-85D1-3DB08DD2CC7F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89B42-91C1-4B42-83C3-61264E93402D}" type="datetimeFigureOut">
              <a:rPr lang="en-US" smtClean="0"/>
              <a:t>1/8/13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75799-C98A-0547-85D1-3DB08DD2CC7F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89B42-91C1-4B42-83C3-61264E93402D}" type="datetimeFigureOut">
              <a:rPr lang="en-US" smtClean="0"/>
              <a:t>1/8/13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75799-C98A-0547-85D1-3DB08DD2CC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89B42-91C1-4B42-83C3-61264E93402D}" type="datetimeFigureOut">
              <a:rPr lang="en-US" smtClean="0"/>
              <a:t>1/8/13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75799-C98A-0547-85D1-3DB08DD2CC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89B42-91C1-4B42-83C3-61264E93402D}" type="datetimeFigureOut">
              <a:rPr lang="en-US" smtClean="0"/>
              <a:t>1/8/13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75799-C98A-0547-85D1-3DB08DD2CC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89B42-91C1-4B42-83C3-61264E93402D}" type="datetimeFigureOut">
              <a:rPr lang="en-US" smtClean="0"/>
              <a:t>1/8/13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75799-C98A-0547-85D1-3DB08DD2CC7F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89B42-91C1-4B42-83C3-61264E93402D}" type="datetimeFigureOut">
              <a:rPr lang="en-US" smtClean="0"/>
              <a:t>1/8/13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75799-C98A-0547-85D1-3DB08DD2CC7F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8B89B42-91C1-4B42-83C3-61264E93402D}" type="datetimeFigureOut">
              <a:rPr lang="en-US" smtClean="0"/>
              <a:t>1/8/13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4C75799-C98A-0547-85D1-3DB08DD2CC7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Developing Character in </a:t>
            </a:r>
            <a:br>
              <a:rPr lang="en-US" dirty="0" smtClean="0"/>
            </a:br>
            <a:r>
              <a:rPr lang="en-US" dirty="0" smtClean="0"/>
              <a:t>Non-Fiction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Foul Ball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097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3144"/>
            <a:ext cx="8229600" cy="5473020"/>
          </a:xfrm>
        </p:spPr>
        <p:txBody>
          <a:bodyPr>
            <a:normAutofit/>
          </a:bodyPr>
          <a:lstStyle/>
          <a:p>
            <a:r>
              <a:rPr lang="en-US" dirty="0" smtClean="0"/>
              <a:t>Read the story “Foul Ball” by Neal Allen.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How is this writing style different than Victorian Era literature? Explain how characters are developed in each genre.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78505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806686"/>
              </p:ext>
            </p:extLst>
          </p:nvPr>
        </p:nvGraphicFramePr>
        <p:xfrm>
          <a:off x="790357" y="1615927"/>
          <a:ext cx="7017657" cy="243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4800"/>
                <a:gridCol w="2467429"/>
                <a:gridCol w="2975428"/>
              </a:tblGrid>
              <a:tr h="8895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What do you know?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How do you know it? Evidence</a:t>
                      </a:r>
                      <a:endParaRPr lang="en-US" dirty="0"/>
                    </a:p>
                  </a:txBody>
                  <a:tcPr/>
                </a:tc>
              </a:tr>
              <a:tr h="515359">
                <a:tc>
                  <a:txBody>
                    <a:bodyPr/>
                    <a:lstStyle/>
                    <a:p>
                      <a:r>
                        <a:rPr lang="en-US" dirty="0" smtClean="0"/>
                        <a:t>Husband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15359">
                <a:tc>
                  <a:txBody>
                    <a:bodyPr/>
                    <a:lstStyle/>
                    <a:p>
                      <a:r>
                        <a:rPr lang="en-US" dirty="0" smtClean="0"/>
                        <a:t>Wife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15359">
                <a:tc>
                  <a:txBody>
                    <a:bodyPr/>
                    <a:lstStyle/>
                    <a:p>
                      <a:r>
                        <a:rPr lang="en-US" dirty="0" smtClean="0"/>
                        <a:t>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6944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Hardcover.thmx</Template>
  <TotalTime>17</TotalTime>
  <Words>51</Words>
  <Application>Microsoft Macintosh PowerPoint</Application>
  <PresentationFormat>On-screen Show (4:3)</PresentationFormat>
  <Paragraphs>17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Hardcover</vt:lpstr>
      <vt:lpstr>Developing Character in  Non-Fiction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Character in  Non-Fiction</dc:title>
  <dc:creator>test7</dc:creator>
  <cp:lastModifiedBy>test7</cp:lastModifiedBy>
  <cp:revision>3</cp:revision>
  <dcterms:created xsi:type="dcterms:W3CDTF">2013-01-08T18:15:53Z</dcterms:created>
  <dcterms:modified xsi:type="dcterms:W3CDTF">2013-01-08T18:33:02Z</dcterms:modified>
</cp:coreProperties>
</file>