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4" r:id="rId4"/>
    <p:sldId id="259" r:id="rId5"/>
    <p:sldId id="265" r:id="rId6"/>
    <p:sldId id="260" r:id="rId7"/>
    <p:sldId id="266" r:id="rId8"/>
    <p:sldId id="262" r:id="rId9"/>
    <p:sldId id="261" r:id="rId10"/>
    <p:sldId id="267" r:id="rId11"/>
    <p:sldId id="263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18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DA120C3B-ECE5-8149-B906-1059FB39E060}" type="datetimeFigureOut">
              <a:rPr lang="en-US" smtClean="0"/>
              <a:t>8/27/12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C9D80900-3A44-2647-A2B7-C2FD26B6D5B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2565400" y="3474085"/>
            <a:ext cx="40132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071" y="2256165"/>
            <a:ext cx="4337236" cy="12179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Victorian Era Literature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5875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This period refers to the reign of Queen Victoria of England, from 1837 to 1901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/>
              <a:t>It was a long period of peace, prosperity, </a:t>
            </a:r>
            <a:r>
              <a:rPr lang="en-US" sz="3200" dirty="0" smtClean="0"/>
              <a:t>and </a:t>
            </a:r>
            <a:r>
              <a:rPr lang="en-US" sz="3200" dirty="0"/>
              <a:t>national self-confidence </a:t>
            </a:r>
            <a:r>
              <a:rPr lang="en-US" sz="3200" dirty="0" smtClean="0"/>
              <a:t>in Britain.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The thinking was proper and very stuffy.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Image was everything.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The Victorian Era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45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-52537" t="-4058" r="-45491" b="-22964"/>
          <a:stretch/>
        </p:blipFill>
        <p:spPr>
          <a:xfrm>
            <a:off x="457200" y="1890713"/>
            <a:ext cx="8229600" cy="46513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286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It was a period of social and sexual restraint.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The overriding atmosphere emphasized the importance of being proper.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It was a very different time than the way we live today.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9484" y="770068"/>
            <a:ext cx="4114800" cy="906332"/>
          </a:xfrm>
        </p:spPr>
        <p:txBody>
          <a:bodyPr/>
          <a:lstStyle/>
          <a:p>
            <a:r>
              <a:rPr lang="en-US" sz="3600" dirty="0" smtClean="0"/>
              <a:t>Restraint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70597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-1.jpe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7" r="-37567"/>
          <a:stretch>
            <a:fillRect/>
          </a:stretch>
        </p:blipFill>
        <p:spPr>
          <a:xfrm>
            <a:off x="457200" y="2020888"/>
            <a:ext cx="8229600" cy="40751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9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While it was a period of relative political calm, there was a lot of poverty in England.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The poor lived side by side with the wealthy who showed little concern for the plight of those who struggled.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If you were poor, you were out of luck.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Poverty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401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jpe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56" r="-7225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76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/>
              <a:t>Victorian novels tend to be idealized portraits of difficult lives in which hard work, perseverance, love and luck win out in the </a:t>
            </a:r>
            <a:r>
              <a:rPr lang="en-US" sz="3200" dirty="0" smtClean="0"/>
              <a:t>end.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Good deeds were rewarded </a:t>
            </a:r>
            <a:r>
              <a:rPr lang="en-US" sz="3200" dirty="0"/>
              <a:t>and wrongdoers </a:t>
            </a:r>
            <a:r>
              <a:rPr lang="en-US" sz="3200" dirty="0" smtClean="0"/>
              <a:t>were suitably </a:t>
            </a:r>
            <a:r>
              <a:rPr lang="en-US" sz="3200" dirty="0"/>
              <a:t>punished. </a:t>
            </a:r>
            <a:endParaRPr lang="en-US" sz="3200" dirty="0" smtClean="0"/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Dickens is one of the most notable of the Victorian Era authors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926" y="975360"/>
            <a:ext cx="4114800" cy="701040"/>
          </a:xfrm>
        </p:spPr>
        <p:txBody>
          <a:bodyPr/>
          <a:lstStyle/>
          <a:p>
            <a:r>
              <a:rPr lang="en-US" sz="3600" dirty="0" smtClean="0"/>
              <a:t>Style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68799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/>
              <a:t>Gothic </a:t>
            </a:r>
            <a:r>
              <a:rPr lang="en-US" sz="3200" dirty="0" smtClean="0"/>
              <a:t>fiction is sometimes referred </a:t>
            </a:r>
            <a:r>
              <a:rPr lang="en-US" sz="3200" dirty="0"/>
              <a:t>to as Gothic </a:t>
            </a:r>
            <a:r>
              <a:rPr lang="en-US" sz="3200" dirty="0" smtClean="0"/>
              <a:t>horror.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It is </a:t>
            </a:r>
            <a:r>
              <a:rPr lang="en-US" sz="3200" dirty="0"/>
              <a:t>a genre </a:t>
            </a:r>
            <a:r>
              <a:rPr lang="en-US" sz="3200" dirty="0" smtClean="0"/>
              <a:t>of </a:t>
            </a:r>
            <a:r>
              <a:rPr lang="en-US" sz="3200" dirty="0"/>
              <a:t>literature that combines elements of both </a:t>
            </a:r>
            <a:r>
              <a:rPr lang="en-US" sz="3200" dirty="0" smtClean="0"/>
              <a:t>horror and romance.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Novels such as Frankenstein, Dracula, A Christmas Carol, and Oliver Twist are four well known works of Gothic literature.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83709"/>
            <a:ext cx="4114800" cy="1392691"/>
          </a:xfrm>
        </p:spPr>
        <p:txBody>
          <a:bodyPr>
            <a:noAutofit/>
          </a:bodyPr>
          <a:lstStyle/>
          <a:p>
            <a:r>
              <a:rPr lang="en-US" sz="4000" dirty="0" smtClean="0"/>
              <a:t>Gothic Literature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98688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-1.jpe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74" r="-927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40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/>
              <a:t>So in a piece of Gothic literature look for: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Love and romance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Ghosts and danger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Haunted houses and mystery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Storms, cold foggy settings, spooky weird characters.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80929"/>
            <a:ext cx="4114800" cy="1310467"/>
          </a:xfrm>
        </p:spPr>
        <p:txBody>
          <a:bodyPr>
            <a:noAutofit/>
          </a:bodyPr>
          <a:lstStyle/>
          <a:p>
            <a:r>
              <a:rPr lang="en-US" sz="3600" dirty="0" smtClean="0"/>
              <a:t>Victorian + Gothic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6915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03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45</TotalTime>
  <Words>270</Words>
  <Application>Microsoft Macintosh PowerPoint</Application>
  <PresentationFormat>On-screen Show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BlackTie</vt:lpstr>
      <vt:lpstr>Victorian Era Literature</vt:lpstr>
      <vt:lpstr>The Victorian Era </vt:lpstr>
      <vt:lpstr>PowerPoint Presentation</vt:lpstr>
      <vt:lpstr>Restraint</vt:lpstr>
      <vt:lpstr>PowerPoint Presentation</vt:lpstr>
      <vt:lpstr>Poverty</vt:lpstr>
      <vt:lpstr>PowerPoint Presentation</vt:lpstr>
      <vt:lpstr>Style</vt:lpstr>
      <vt:lpstr>Gothic Literature</vt:lpstr>
      <vt:lpstr>PowerPoint Presentation</vt:lpstr>
      <vt:lpstr>Victorian + Gothic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Victorian Era Literature</dc:title>
  <dc:creator>test7</dc:creator>
  <cp:lastModifiedBy>test7</cp:lastModifiedBy>
  <cp:revision>6</cp:revision>
  <dcterms:created xsi:type="dcterms:W3CDTF">2012-08-27T23:48:41Z</dcterms:created>
  <dcterms:modified xsi:type="dcterms:W3CDTF">2012-08-28T00:34:34Z</dcterms:modified>
</cp:coreProperties>
</file>