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79" autoAdjust="0"/>
  </p:normalViewPr>
  <p:slideViewPr>
    <p:cSldViewPr>
      <p:cViewPr>
        <p:scale>
          <a:sx n="70" d="100"/>
          <a:sy n="70" d="100"/>
        </p:scale>
        <p:origin x="-1158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EE55D3-2975-4591-A8DA-D3B95344D116}" type="datetimeFigureOut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AC2006-E25B-4E27-886E-CE4852E055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32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Please note:</a:t>
            </a:r>
          </a:p>
          <a:p>
            <a:pPr>
              <a:buFontTx/>
              <a:buChar char="•"/>
            </a:pPr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Read the notes section of all slides for instructions regarding minimum and maximum font sizes for bullets within the presentation.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3F2321-78CA-47D4-8B74-4EA3FD372CE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3" descr="SLP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9620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0D6BAA3-8352-4205-A692-3F5DEBF89C93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1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3257178-1016-4111-AA87-C39C85E972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29CCD-B8A0-434F-9FA8-71542D64228A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EE5-2A04-4EA7-9606-6E3B31F7CB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4CE166-942E-4A29-B67A-B2E7254D2B84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5578B1-05C4-4F2A-8EB4-1CD62A3EE6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24BDB8-A92E-4904-BEB2-2E9CF5FD0C39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6DBA356-B66C-4B6E-BF1A-245D5FF31A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987CD8-F2D4-484C-83F7-D0A42D7074EB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213C7B-C624-4AF4-ACA8-C19C0F3433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D4D337-A886-45F7-B4CD-93F37781B214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9A85F0-281E-4B53-8C86-20E24F8971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7DBAF-0C3D-479A-A885-EFCBF69854E8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86BC-B8D6-4597-AAC8-E98C0FF8DC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6C5AAF-15DE-4920-AF42-87EAA64CD7BD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A67A7D-0958-481A-97EB-21ECDF2E43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00BA733-D37A-41B1-8EE1-F2931A650810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3F470EE-A168-4B4B-9FCC-174468D33B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6635-6643-4A3D-A219-7599E8D05BF6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7A8DB-5432-497B-BFDF-EC5CEAB25C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4D509-C582-4361-91F3-8CD40FE61F6C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A5058-62BC-49E1-A4DE-A756B1A5A4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344CCFC-A5C0-4F49-8FB1-F427FDF921D6}" type="datetime1">
              <a:rPr lang="en-US"/>
              <a:pPr>
                <a:defRPr/>
              </a:pPr>
              <a:t>5/9/2013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/>
              <a:t>St. Louis Public Schools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8A25CCF-E508-4FC6-8D6A-E70376F942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7" name="Picture 10" descr="SLPS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921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3" r:id="rId2"/>
    <p:sldLayoutId id="2147483828" r:id="rId3"/>
    <p:sldLayoutId id="2147483829" r:id="rId4"/>
    <p:sldLayoutId id="2147483830" r:id="rId5"/>
    <p:sldLayoutId id="2147483831" r:id="rId6"/>
    <p:sldLayoutId id="2147483824" r:id="rId7"/>
    <p:sldLayoutId id="2147483832" r:id="rId8"/>
    <p:sldLayoutId id="2147483833" r:id="rId9"/>
    <p:sldLayoutId id="2147483825" r:id="rId10"/>
    <p:sldLayoutId id="2147483826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82976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Magnet School Enrollment 2013-2014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Followup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19" name="Subtitle 7"/>
          <p:cNvSpPr>
            <a:spLocks noGrp="1"/>
          </p:cNvSpPr>
          <p:nvPr>
            <p:ph type="subTitle" idx="1"/>
          </p:nvPr>
        </p:nvSpPr>
        <p:spPr>
          <a:xfrm>
            <a:off x="609600" y="2971800"/>
            <a:ext cx="7772400" cy="1200150"/>
          </a:xfrm>
        </p:spPr>
        <p:txBody>
          <a:bodyPr/>
          <a:lstStyle/>
          <a:p>
            <a:pPr marR="0"/>
            <a:r>
              <a:rPr lang="en-US" b="1" dirty="0" smtClean="0">
                <a:latin typeface="Arial" charset="0"/>
                <a:cs typeface="Arial" charset="0"/>
              </a:rPr>
              <a:t>Stacy Clay, Deputy Superintendent of Institutional Advancement</a:t>
            </a:r>
          </a:p>
          <a:p>
            <a:pPr marR="0"/>
            <a:r>
              <a:rPr lang="en-US" b="1" dirty="0" smtClean="0">
                <a:latin typeface="Arial" charset="0"/>
                <a:cs typeface="Arial" charset="0"/>
              </a:rPr>
              <a:t>Rachel Seward, Deputy Superintendent of Institutional Advancement </a:t>
            </a:r>
            <a:endParaRPr lang="en-US" b="1" dirty="0" smtClean="0">
              <a:latin typeface="Arial" charset="0"/>
              <a:cs typeface="Arial" charset="0"/>
            </a:endParaRPr>
          </a:p>
          <a:p>
            <a:pPr marR="0"/>
            <a:r>
              <a:rPr lang="en-US" b="1" dirty="0" smtClean="0">
                <a:latin typeface="Arial" charset="0"/>
                <a:cs typeface="Arial" charset="0"/>
              </a:rPr>
              <a:t>May </a:t>
            </a:r>
            <a:r>
              <a:rPr lang="en-US" b="1" dirty="0" smtClean="0">
                <a:latin typeface="Arial" charset="0"/>
                <a:cs typeface="Arial" charset="0"/>
              </a:rPr>
              <a:t>9, 2013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1700" y="1447800"/>
          <a:ext cx="7327900" cy="1543048"/>
        </p:xfrm>
        <a:graphic>
          <a:graphicData uri="http://schemas.openxmlformats.org/drawingml/2006/table">
            <a:tbl>
              <a:tblPr firstRow="1" firstCol="1" bandRow="1"/>
              <a:tblGrid>
                <a:gridCol w="6154884"/>
                <a:gridCol w="1173016"/>
              </a:tblGrid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Students Accepted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2726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Students on Wait List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Non SLPS Students on Wait List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r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Pre-School (full)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	236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r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KG (full)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r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Other Grades (students may not qualify or school may be 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113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22338" y="4724400"/>
          <a:ext cx="7315200" cy="771524"/>
        </p:xfrm>
        <a:graphic>
          <a:graphicData uri="http://schemas.openxmlformats.org/drawingml/2006/table">
            <a:tbl>
              <a:tblPr firstRow="1" firstCol="1" bandRow="1"/>
              <a:tblGrid>
                <a:gridCol w="6144217"/>
                <a:gridCol w="1170983"/>
              </a:tblGrid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Students Already in SLPS Schools on Wait List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r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Pre-School (full)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r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	KG (full)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	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00" algn="r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Grades (students may not qualify or school may be full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235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5715000"/>
          <a:ext cx="7315200" cy="771524"/>
        </p:xfrm>
        <a:graphic>
          <a:graphicData uri="http://schemas.openxmlformats.org/drawingml/2006/table">
            <a:tbl>
              <a:tblPr firstRow="1" firstCol="1" bandRow="1"/>
              <a:tblGrid>
                <a:gridCol w="6144217"/>
                <a:gridCol w="1170983"/>
              </a:tblGrid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Students in Other Circumstances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657850" algn="r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Pre-School 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	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657850" algn="r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	KG (full)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664200" algn="r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Grades (students may not qualify or school may be full)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7220" algn="r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81" name="Rectangle 1"/>
          <p:cNvSpPr>
            <a:spLocks noChangeArrowheads="1"/>
          </p:cNvSpPr>
          <p:nvPr/>
        </p:nvSpPr>
        <p:spPr bwMode="auto">
          <a:xfrm>
            <a:off x="914400" y="3124200"/>
            <a:ext cx="7239000" cy="135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ctr">
            <a:spAutoFit/>
          </a:bodyPr>
          <a:lstStyle/>
          <a:p>
            <a:pPr eaLnBrk="0" hangingPunct="0">
              <a:buFontTx/>
              <a:buChar char="•"/>
              <a:tabLst>
                <a:tab pos="617538" algn="r"/>
              </a:tabLst>
            </a:pPr>
            <a:r>
              <a:rPr lang="en-US" sz="1100">
                <a:latin typeface="Arial" charset="0"/>
                <a:ea typeface="Calibri" pitchFamily="34" charset="0"/>
                <a:cs typeface="Times New Roman" pitchFamily="18" charset="0"/>
              </a:rPr>
              <a:t>All preschool students on wait list have been provided to Early Childhood offices to offer placement in SLPS non-magnet pre-schools.</a:t>
            </a:r>
          </a:p>
          <a:p>
            <a:pPr eaLnBrk="0" hangingPunct="0">
              <a:buFontTx/>
              <a:buChar char="•"/>
              <a:tabLst>
                <a:tab pos="617538" algn="r"/>
              </a:tabLst>
            </a:pPr>
            <a:r>
              <a:rPr lang="en-US" sz="1100">
                <a:latin typeface="Arial" charset="0"/>
                <a:ea typeface="Calibri" pitchFamily="34" charset="0"/>
                <a:cs typeface="Times New Roman" pitchFamily="18" charset="0"/>
              </a:rPr>
              <a:t>The remaining applicants for all other grades will be sent a notice encouraging enrollment in the regular District assigned school based upon the applicant address provided. Nothing has been sent yet because we are still processing acceptances to magnet school programs.</a:t>
            </a:r>
          </a:p>
          <a:p>
            <a:pPr eaLnBrk="0" hangingPunct="0">
              <a:buFontTx/>
              <a:buChar char="•"/>
              <a:tabLst>
                <a:tab pos="617538" algn="r"/>
              </a:tabLst>
            </a:pPr>
            <a:r>
              <a:rPr lang="en-US" sz="1100">
                <a:latin typeface="Arial" charset="0"/>
                <a:ea typeface="Calibri" pitchFamily="34" charset="0"/>
                <a:cs typeface="Times New Roman" pitchFamily="18" charset="0"/>
              </a:rPr>
              <a:t>Students who are not eligible for a magnet school but have been assigned to a neighborhood school will receive a personal call from that principal encouraging the families to enroll.</a:t>
            </a:r>
          </a:p>
          <a:p>
            <a:pPr eaLnBrk="0" hangingPunct="0">
              <a:buFontTx/>
              <a:buChar char="•"/>
              <a:tabLst>
                <a:tab pos="617538" algn="r"/>
              </a:tabLst>
            </a:pPr>
            <a:r>
              <a:rPr lang="en-US" sz="1100">
                <a:latin typeface="Arial" charset="0"/>
                <a:ea typeface="Calibri" pitchFamily="34" charset="0"/>
                <a:cs typeface="Times New Roman" pitchFamily="18" charset="0"/>
              </a:rPr>
              <a:t>FUSE marketing doing radio, print, and billboard ads for magnet high schools.</a:t>
            </a:r>
          </a:p>
        </p:txBody>
      </p:sp>
      <p:sp>
        <p:nvSpPr>
          <p:cNvPr id="9282" name="TextBox 7"/>
          <p:cNvSpPr txBox="1">
            <a:spLocks noChangeArrowheads="1"/>
          </p:cNvSpPr>
          <p:nvPr/>
        </p:nvSpPr>
        <p:spPr bwMode="auto">
          <a:xfrm>
            <a:off x="914400" y="228600"/>
            <a:ext cx="7239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17538" algn="r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1100" b="1" dirty="0">
                <a:latin typeface="Arial" charset="0"/>
                <a:ea typeface="Calibri" pitchFamily="34" charset="0"/>
                <a:cs typeface="Times New Roman" pitchFamily="18" charset="0"/>
              </a:rPr>
              <a:t>Magnet School Placement for Academic Year 2013-2014</a:t>
            </a:r>
          </a:p>
          <a:p>
            <a:pPr algn="ctr" eaLnBrk="1" hangingPunct="1"/>
            <a:endParaRPr lang="en-US" sz="1100" b="1" dirty="0"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1100" dirty="0">
                <a:latin typeface="Arial" charset="0"/>
                <a:ea typeface="Calibri" pitchFamily="34" charset="0"/>
                <a:cs typeface="Times New Roman" pitchFamily="18" charset="0"/>
              </a:rPr>
              <a:t>Magnet and Choice Schools Application and Placements Summary as of 05/02/13</a:t>
            </a:r>
          </a:p>
          <a:p>
            <a:pPr algn="ctr"/>
            <a:r>
              <a:rPr lang="en-US" sz="1100" dirty="0">
                <a:latin typeface="Arial" charset="0"/>
                <a:ea typeface="Calibri" pitchFamily="34" charset="0"/>
                <a:cs typeface="Times New Roman" pitchFamily="18" charset="0"/>
              </a:rPr>
              <a:t>First Choice Applicant Data Only Represents Individual Children NOT All Placement Requests.</a:t>
            </a:r>
          </a:p>
          <a:p>
            <a:pPr algn="ctr"/>
            <a:endParaRPr lang="en-US" sz="900" dirty="0"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en-US" sz="1100" dirty="0">
                <a:latin typeface="Arial" charset="0"/>
                <a:ea typeface="Calibri" pitchFamily="34" charset="0"/>
                <a:cs typeface="Times New Roman" pitchFamily="18" charset="0"/>
              </a:rPr>
              <a:t>Applicants are allowed two choices.</a:t>
            </a:r>
          </a:p>
        </p:txBody>
      </p:sp>
    </p:spTree>
    <p:extLst>
      <p:ext uri="{BB962C8B-B14F-4D97-AF65-F5344CB8AC3E}">
        <p14:creationId xmlns:p14="http://schemas.microsoft.com/office/powerpoint/2010/main" val="101529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. Louis Public Schools Presentation 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St. Louis Public Schools Presentation Template</Template>
  <TotalTime>131</TotalTime>
  <Words>221</Words>
  <Application>Microsoft Office PowerPoint</Application>
  <PresentationFormat>On-screen Show (4:3)</PresentationFormat>
  <Paragraphs>50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St. Louis Public Schools Presentation Template</vt:lpstr>
      <vt:lpstr>Magnet School Enrollment 2013-2014 Followup</vt:lpstr>
      <vt:lpstr>PowerPoint Presentation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 Board Presentation Template</dc:title>
  <dc:subject>PMO</dc:subject>
  <dc:creator>terrance.bullock@slps.org</dc:creator>
  <cp:lastModifiedBy>dfrancis</cp:lastModifiedBy>
  <cp:revision>21</cp:revision>
  <dcterms:created xsi:type="dcterms:W3CDTF">2008-11-19T15:30:03Z</dcterms:created>
  <dcterms:modified xsi:type="dcterms:W3CDTF">2013-05-09T20:16:28Z</dcterms:modified>
</cp:coreProperties>
</file>