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2" r:id="rId2"/>
    <p:sldId id="256" r:id="rId3"/>
    <p:sldId id="271" r:id="rId4"/>
    <p:sldId id="273" r:id="rId5"/>
    <p:sldId id="269" r:id="rId6"/>
    <p:sldId id="260" r:id="rId7"/>
    <p:sldId id="276" r:id="rId8"/>
    <p:sldId id="277" r:id="rId9"/>
    <p:sldId id="264" r:id="rId10"/>
    <p:sldId id="278" r:id="rId11"/>
    <p:sldId id="262" r:id="rId12"/>
    <p:sldId id="257" r:id="rId13"/>
    <p:sldId id="261" r:id="rId14"/>
    <p:sldId id="263" r:id="rId15"/>
    <p:sldId id="274" r:id="rId16"/>
    <p:sldId id="258" r:id="rId17"/>
    <p:sldId id="266" r:id="rId18"/>
    <p:sldId id="267" r:id="rId19"/>
    <p:sldId id="275" r:id="rId20"/>
    <p:sldId id="259" r:id="rId21"/>
    <p:sldId id="265" r:id="rId22"/>
    <p:sldId id="280" r:id="rId23"/>
    <p:sldId id="279" r:id="rId24"/>
    <p:sldId id="270" r:id="rId25"/>
    <p:sldId id="282" r:id="rId26"/>
    <p:sldId id="283" r:id="rId27"/>
    <p:sldId id="281" r:id="rId28"/>
    <p:sldId id="268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0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A8C7B-5636-4AC2-A435-0D67A7A4DA3B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74705F-497F-4805-B842-649F082D406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0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80A8C7B-5636-4AC2-A435-0D67A7A4DA3B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D74705F-497F-4805-B842-649F082D406C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A8C7B-5636-4AC2-A435-0D67A7A4DA3B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74705F-497F-4805-B842-649F082D406C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80A8C7B-5636-4AC2-A435-0D67A7A4DA3B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D74705F-497F-4805-B842-649F082D406C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E80A8C7B-5636-4AC2-A435-0D67A7A4DA3B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D74705F-497F-4805-B842-649F082D406C}" type="slidenum">
              <a:rPr lang="en-US" smtClean="0"/>
              <a:t>‹#›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A8C7B-5636-4AC2-A435-0D67A7A4DA3B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74705F-497F-4805-B842-649F082D406C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A8C7B-5636-4AC2-A435-0D67A7A4DA3B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74705F-497F-4805-B842-649F082D406C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5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80A8C7B-5636-4AC2-A435-0D67A7A4DA3B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D74705F-497F-4805-B842-649F082D406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80A8C7B-5636-4AC2-A435-0D67A7A4DA3B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D74705F-497F-4805-B842-649F082D406C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A8C7B-5636-4AC2-A435-0D67A7A4DA3B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4705F-497F-4805-B842-649F082D40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A8C7B-5636-4AC2-A435-0D67A7A4DA3B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4705F-497F-4805-B842-649F082D40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76809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6543676"/>
            <a:ext cx="146685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E80A8C7B-5636-4AC2-A435-0D67A7A4DA3B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9749" y="6543676"/>
            <a:ext cx="4086225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6"/>
            <a:ext cx="8763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ED74705F-497F-4805-B842-649F082D406C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frm=1&amp;source=images&amp;cd=&amp;cad=rja&amp;uact=8&amp;ved=0CAcQjRw&amp;url=http://www.africanamerica.org/topic/the-first-genocide-of-the-20-century-eurocentric-annhiliation-of-the-afrikan-blood-in-namibia-1904-1907&amp;ei=9pZ0VPD7NIibyATU1YGIDA&amp;bvm=bv.80185997,d.cWc&amp;psig=AFQjCNGU6mXUEF4fKW1tvEIYErBF8ibydw&amp;ust=1417013261443783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google.com/url?sa=i&amp;rct=j&amp;q=&amp;esrc=s&amp;frm=1&amp;source=images&amp;cd=&amp;cad=rja&amp;uact=8&amp;ved=0CAcQjRw&amp;url=http://en.wikipedia.org/wiki/Thirteenth_Amendment_to_the_United_States_Constitution&amp;ei=k5d0VKaGNIn7yAT-qoKwCg&amp;bvm=bv.80185997,d.cWc&amp;psig=AFQjCNFsLzDZElDZvcJoZbog6lRfWjuRrQ&amp;ust=141701350337124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://www.google.com/url?sa=i&amp;rct=j&amp;q=&amp;esrc=s&amp;frm=1&amp;source=images&amp;cd=&amp;cad=rja&amp;uact=8&amp;ved=0CAcQjRw&amp;url=http://civilwarsidesf1011.pbworks.com/w/page/31662118/Company%20ZZ&amp;ei=Rph0VPGYDo6ZyAS684LwCA&amp;bvm=bv.80185997,d.cWc&amp;psig=AFQjCNE4F7PmdYJ85e6TYTPQdCKym1qsHQ&amp;ust=1417013583354497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uact=8&amp;ved=0CAcQjRw&amp;url=http://petapixel.com/2013/09/07/lewis-hines-photography-end-child-labor-united-states/&amp;ei=DaZ0VOOeB5SpyATz0IGoDQ&amp;psig=AFQjCNEvIDecN90tBnrtuebfdbITZSdJEw&amp;ust=1417016789566904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uact=8&amp;ved=0CAcQjRw&amp;url=http://izquotes.com/quote/85529&amp;ei=V6R0VI_FE86wyATCm4LoDQ&amp;psig=AFQjCNEvIDecN90tBnrtuebfdbITZSdJEw&amp;ust=1417016789566904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hyperlink" Target="http://www.google.com/url?sa=i&amp;rct=j&amp;q=&amp;esrc=s&amp;frm=1&amp;source=images&amp;cd=&amp;cad=rja&amp;uact=8&amp;ved=0CAcQjRw&amp;url=http://www.quotessays.com/lewis-hine.html&amp;ei=laR0VL67DY2yyASPyYLABg&amp;psig=AFQjCNEvIDecN90tBnrtuebfdbITZSdJEw&amp;ust=1417016789566904" TargetMode="Externa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uact=8&amp;ved=0CAcQjRw&amp;url=http://jfjfp.com/?p%3D43814&amp;ei=Zqd0VO-GEY2wyAS984KICA&amp;bvm=bv.80185997,d.cWc&amp;psig=AFQjCNFjqj8sWbq8YbWdGKTOicbGaiOgaw&amp;ust=1417017487844966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google.com/url?sa=i&amp;rct=j&amp;q=&amp;esrc=s&amp;frm=1&amp;source=images&amp;cd=&amp;cad=rja&amp;uact=8&amp;ved=0CAcQjRw&amp;url=http://telusers.com/mahatma-gandhi-quote-39506.html&amp;ei=aK10VJu9LNKZyASss4KoAg&amp;bvm=bv.80185997,d.cWc&amp;psig=AFQjCNFzRpyPNxVPIkYh0sWAMtZyMRbgsQ&amp;ust=1417019030273941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uact=8&amp;ved=0CAcQjRw&amp;url=http://www.earlyamerica.com/review/winter96/enlargement.html&amp;ei=VKN0VLDvArGxsAT5jIG4DA&amp;psig=AFQjCNF2crZfIzNEozvc5sCe1FFITG_4Qg&amp;ust=1417016449498901" TargetMode="Externa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uact=8&amp;ved=0CAcQjRw&amp;url=http://imgarcade.com/1/cesar-chavez-quotes-social-change/&amp;ei=6ap0VMfFNo_4yQSKtIJo&amp;bvm=bv.80185997,d.cWc&amp;psig=AFQjCNGb6NJEBF5jJEVGOJpzNp1R0af7Vg&amp;ust=1417018063124949" TargetMode="Externa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uact=8&amp;ved=0CAcQjRw&amp;url=http://www.holocaustpictures.org/pictures/holocaust-pictures/holocaust.jpg.html&amp;ei=uq90VI-CFY6RsQTTnoLQCQ&amp;bvm=bv.80185997,d.cWc&amp;psig=AFQjCNFaJqoOSx6eJcimAU9nakqsEPrIvA&amp;ust=1417019449850162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hyperlink" Target="https://www.google.com/url?sa=i&amp;rct=j&amp;q=&amp;esrc=s&amp;frm=1&amp;source=images&amp;cd=&amp;cad=rja&amp;uact=8&amp;ved=0CAcQjRw&amp;url=https://libcom.org/library/anti-semitism-national-socialism-moishe-postone&amp;ei=JK90VKe4KvLIsQT52YLIAw&amp;bvm=bv.80185997,d.cWc&amp;psig=AFQjCNFaJqoOSx6eJcimAU9nakqsEPrIvA&amp;ust=1417019449850162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685800"/>
            <a:ext cx="6629400" cy="550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11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93"/>
    </mc:Choice>
    <mc:Fallback xmlns="">
      <p:transition spd="slow" advTm="12693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AutoShape 2" descr="data:image/jpeg;base64,/9j/4AAQSkZJRgABAQAAAQABAAD/2wCEAAkGBxQTEhUUExQWFRUWGB8bGBcYGR8fIBsdIB8gJBwhHyMcICggIBwnHyAbIjEhJSorLi4uICIzODMsNygtLisBCgoKDg0OGhAQGiwkHCQsLCwsLCwsLCwsLCwsLCwsLCwsLCwsLCwsLCwsLCwsLCwsLCwsLCwsLCwsLCwsLCwsLP/AABEIALMBGQMBIgACEQEDEQH/xAAcAAACAwADAQAAAAAAAAAAAAAFBgMEBwACCAH/xABHEAACAQIEBAQEAgcGAwYHAAABAhEDIQAEEjEFIkFRBhNhcQcygZEUQiNSYqGx0fAVM3KSweFTk6IWJFSC0vEXNENklNPi/8QAFwEBAQEBAAAAAAAAAAAAAAAAAAECA//EAB4RAQEBAAIDAQEBAAAAAAAAAAABERIxAiFBUXFh/9oADAMBAAIRAxEAPwBP4Rlv0qlpJmQCLMCTInvG3r23wycf4UqDWH/7rWB84TJpsbCoYvpJAmdj2GJM1xjL0Xptl6ZJMyu8SCAIB3BA3va2D3BOJUqyhaioj1FI0TOtb6rH0BkHHYIngTg34lXK1FWqltNRdSwRuIIPzA9dsEuGZ6plPPy9RPKzFSq7ry8rrMnyydxEwJkW64r+CKX4fiFanSUtTVmEztflH0uJPrgp8SXmktXlDUaiMIsQNQH+v8MRS1mMy6ltZjSjFmuCwYzbV1uAAInbrhYpuSJBcs86gq9ztvuRGC+azBzFUU0tSU6rzttLdoHruQNzgvxTyE0pSIAQXKiCe/r9TtGKF3LlWb9MxRFI5YOo3vfpvh64Bm6MjQgISzM0mwmwMcs8wi3c9MJdNgHJEsQCfcGO/Xf7YI5BwnKrOZ0lWHQzeRBMbDT/ADnAPfiDJGuA0yh/MpBYaYss7kHt64Ef2KCoVnUG2gqAQQCSS+k26SYIEdJjES514pAHTHz7htOroesmB1juBgtm+GU601adUsqrqUIwDEiQQO95MehjrgBuc8GI1JWRuZGiZUqSRt2mQF7H0JwDPCGFRA1JU0xGuygEkcx2Db37icM3Gc+CkPROu+o35oELJHUkAn697ghxN6tSVFRXZpAZ4iLRzHTAneAN4jAEKlKnljrprCml0MjWIKmOqkGCsdrRJwxcIz7Lr10ngg+WQ0ECIDCbdhEdrXOIKfD6ddA+tX8phpZbAncgzKjmJiI2sZwZ4dUpEGlDgvpDMAJAiYUgc1oEx374gn4dnarqrhWeCGAmwAm/fexPa/bBx/EDhR+jgkGCIIkbgzFv37WvjlCmqLK1CDDHmFgBPoIPf2wu+IPFIkJpMCBDBZkidam8gqdNp323xntA7xDx5Y0JTem5ALspgG+29j12n9+AFbxPXp5hGrFtCNpmRBBsZX0kzG8EdcMVTjVOqf0TItPyyJcBhrG2kjmtv7yML3EuFU3pebrKkr0XoJve9zty2BUdMaUa4P4sp1BUVlCoDNlPMGkTbaIuT6Drg9wjiYqIGGjVB1C17T0N+1ze++MqfhSgQLspgNBGoE3OkgQ1p3PttjQ+CZd6WjZgBLACL+gG5MNba/SwCwfc6yZhwh0qOrWBkATcwI+b+owr8TpqlXyTSB1MLsdIJmTOm43AEzJvHTB3iFAaoKSGJIMahvN5iDvyybgdbYC1XTmkI0EnVJGw3lYuD0vf0AxYJeF5/TTKW81NWuQO8gqYI1ElRLdiYkRjOOOVm1uxLK+ojSSSQBbfee/f1w8Zrizo1VYsziSoiVgESDJEmD7z9VDxDxOm7lQijSxsIn7iw9hIvc2soGU6zeXLCZYmfWDvO9/rBxYo8MdCloB5pvBi8SbEn0x0y7giJEiCdxNxMYO1s4PxFAbhCZXeY9Db/bEgG0OHmnaRIPy9J73O8dPX3wy0+DJSWnUDlawQsVKlby2kj2iCNzt1OKfG67VlpmyhV3PUjeNUXCssxjrmc4HWnuYGkggarTedj80SPT1xoGs5xSo1tKy07kzZTF422Me3piGhxF1o69JVjIaRvIAJF9ibf7xP3I0CtyiFTLU2UaYggRFhykA+098WuIUWBCkBlPTvFyJg2lhvEwOuwfM5425QKkk2NPSflkXBAgRaROJvD/iYWDDWYGkE+tztM39++2AHGVBDyp1KwJsBYzBtuIbp/wC0WTAJV7wGEsbgQDJN7D5sBotelT1guUDASQLENNtupGr+jglmeGLUICkAgFiRcTYKT16H7emE7OZtQE8pvNb72vFpH2m++C3AOMSpYmFX0ieqqJ/NLjp2wQYp8OAOkGSouSLA77xubYg/FZn9n/I388CMj4zAr6XhENojY9yeu47zbDV+NH6y/cYl0KjcAyIX9MA2oQoDX3IlSACCLdd8VcxmMvw5XWowrVaKastr3bUeUf4gxF94B7Y5/ZDyr1a9VjAABpk/KTYn17devbCt8VHfXTJIIlgoiCAIIHtcx/viUF/C+pUNa7s7HWotIWSSZsLk3npha8T8VOYqinRJamrTqFtbdPdVsPf6YI53XRyLMyxNOmEdZAbUwJ3+u2KPA+C161IsEteGkDaDbv7egviivUzTUAChO8loAmYif4idsfeF5qq8aJkEiFAmIM37wAPa/TH3NcO0jZpmzEyI2ggDfY9t+2K44fUpKzkMo3BIIkWvfodt7xiK709bGo7JJUhW2kEkxIBuDpgnphj4IVlRUbSSJH7Ji4I3mw95+6XlcyCx5AAzyQTcgTbaAvf1AwYzNUoxlSDuARsDttuMJQ75+mlKnrJUzBAk6pgRMWkT7WxR4ZxqklUMoLtqMlTHOHaNPrp6juROFHMZ6sw6lREGfXrA3t7++K+cytQMIA3mQeu59f6OKNOz3FKdWoqVGUgKpaFEqdUDVJ5ZkEz6bWxS4lkqIKFapJcAhh8pBkzvOmPvHrjNnzlQzOqX+ZiT7/6dcEcn4hzKBUDaUXcaRJF7XHUEj64mjUiKdOhCNyArYgXBN4PcaYkGZBvi3w2gtJQ/KDzAmQQTExBuCAPr+/CPxLxO7pT0qq002WCT1DGSIkg7emBmf4x5s+Z5lTVdV5bWMSTvcjbpOAfvE2fr0hCVUZFF0UgaQRY3vB/d67nN+I8X12BuSdxbeeon0/l1gq1qjS6+YIMTckxYT3Mn1wNqZdiZIYken1Pv/tgC+UzweVleZX5YUDYxveAJueoBE4u5nj0UtDIoJ5XAG3qRFrx3wApZE6m5WAEwY2HQQO/viSrlTUhkGnWPkHUCZJ9d7HaMBafjM6ALhW3tsNth0t9MOXAeNE0SEc6iZOrbSGn6bETa57YzSvRdY1GJ/LYf67Yv8LkEFiY69bSRB6dJ+nWcND+fEBemysn6QPKi0DvEG5JAid/cYp5by2J1nVNtQXaxB1aNon/pH1GGgqgE3Bm5Jv8A5Y7QZAi1sW8qVOpfKrKpHQbsekkSBYX69hNqJalBHWHqcuolmVRB30iROmRLTeJ7WwrcY4YgYspQjYEMGAIGxhfm6zYb4Zclw5/LIlgXCqRpDBdIi94mBcGIA3OAvEuGvrZkkgGAzRcdAdp2j8vtgFxRPteZ9v69MW62eIelUWJQGLRIBsYPWPvgk/AHRSxUOf1QJESP9vocDa+TPminsVVoLQJC7ekQJEnEFnM8XqsNAYaLCOgv1tPr/wC2PtIKFYDmbpAIvuD0PX1H2tHnCWIphYgiwIgSAJmZv/PHxsvUkgWi/TTtPS1xecUNHh/PPp0lJCkMBYzNmHNe4g+pAHtY4vxQJC02Cs8toU6rmLHYjYGI6HbAbhWXqghgplSCdWwtvfqDa37xtX/D1/MPfcifYbj/AEi+KJFeoFBYMxmSLGdzfUZA6ADe8TBn7lMvrkFgFjVebbz9Np3i+CCUdN6iMy/qtcQZiGt6ffFYpVAKhHA5hMmRsTJjbpbpHa4V+IV2AlnIBEKJ08swpPuJj2x8bN1fKBm1oAsAQRBsJMCPX0AGO+epMolqbsRYMQxG+wLQCBOIKocDUE0iwKyV2G8dD/QwA/N03PSW7i83P2B/r0+/2lX/AOIfu388ExliAukBZ3M7xO0G2Pug/wDDpfvwDrmPEtNMxp8thSXUC4gxN0IEfLPW8XnC18UIdMswYsSWkf4o9+0b42ROFUmF0mJAke8gyL3neRgdxHwbQrIqsNKrMARInqTf1/oYxsRh/GPERzFLL0IIWmq+Z3JURFz9ftjUeAZWjSyipNMuFkNAJJJ5tJmDE4sVPhflNevS5kC12FoEwCDJ6/6YYTwFaaQiBVIhoXbrI36j0GJoXc/kBU1eUiT10sQXn9kSsWPqb4AeI+AvXAVdKkEgw4gbdrz79zh8zXBHCABiFF7nV9rADt7etxC3h4tTWVUkxOokADeVheW429d+mLozrgXgnQZqgkE2mAYMzcT6Xt8pGNDp+HKYABpLAAuYmBtEmbifsTi7w/hukTo8uDAOtot6EbE9fUX64JVcq5i82iYtsQZE3O56/TfE0LbeFKGjSFpgXGrSZGraZaW6X64r1/COXVG1bAD1MiQCJ3Ha8Ya8xlKhAUaYAGoFIsLypuO1scp5GmOXkJ3UGdUct+59I74nIZ3mPC6MiEpqMACTFpjcqVIHKd/Tpj6vhxUDIEgwDzLTY2m5iTPbSu02xpFbhKGAUUH8ogRYSsyD16ziPM8Hpuf0qrZd5mSTf8v9Tti8lZxT4CrqFQUbsRexjpcHa8kgAYs5/wAMLbSqMs/MsD1k2k3nb0uMPVLg1CABqXmkEAdRt8tvy/UR3xYSgJIZSy2MRYQNio62mPUfRyGYUfBzAhkcC5HQkjoQbAnboP4YpZjw9mafNNMqBLkpMRZvlY3/AIx742ZqQdbHSIjVAB+h2jFEcBpEHSzq8kk6ut+h9+2HMZBl+D5t10v5SgCwamQbx0JEn32jEWV8IVhTVdCjlOsreAIuQzRO1x2k7xjbKHDEUANrY2E6Oo/8u3riSpwmmZKpG82I/wByIkdr9cOY8253gdVDBUOV6BlkW6gH1FsQZDh+YIJCEXiIE+hHWI7enWMeiH8OUnYMaYi1ye1ibG0iPrvPS23B6arBpyB3+kQL9cOUHnjN5eqi6uaZ5jMQTvax9Nu98WuE12YzqYkwLSAoJ941WE9/WMbvV4FlyRNNIABAhey32mYVRvsB2x1PBELfIh1C4Ym5BkGBAnrIFoGLyGX5bI1SW0U2C6gOXV0AuBYiOYERf2jFulwUk6nVpUkgA3kkwIY3G3Y3Pa+nPwymVMqFHYPEz3gbmw/djunBqMiBdRIXUYEbeu4OHMZDT8L5mshKOYJ+UADTf1IPYiRaNhinT+H9dm161gjl1EgkGAxgk9I62xt2V4cqqDMg3idW/Ym8b/fALjfiDJZV/Lr1QrsBKwTAbYkRbYxictGacP8Ah7VIaKqzIE6QQZE2g6hvvJ2OD/DPBVSoCKhVRIPytBsBN4mwI3jGlZKikBlOoOJkbMDcH7RfE1SiBf0jDkFVeCU0GhUUSI5QJERf0gRfEK8BQWJm07C8m/Xp12xVzHjWmmZekKTtSpVBSeqGACsxAHLuRJAkdj9W8qZABAjfr/LfDaAycGBAJXbaTMfb2G3+mO+a4SmnmAO9yJ+1sHZ6GLf1/LHRzI9cNGT+MUoedTQ6VCkBlPXUZmOncHa2DOV4bl8zSUI2oIQCFNwzIDcnaNU/U4SfiJmwvE6sGNKU5JFpjr2sVGCHww4oP/lyZNJmY92kQhHboCO4HfGw05jw0qov6NSV/N03sSLek/X3xR/7Hr/xE/5aYdyNSyRB6g36e8bXxU10/wBen/0YmoAZbx0z0KtXSQ9FZemVZZsSY1D57WBMH9+C3A+IJVWpFR/NbT8yqHFhBEcrKJmVtGBvG6b1MjVCVaLUnpnmVbEmAFB1WltXN0AAi2BfB8hUFdKWZomySjqQNJECVIGksFE3vE4g0+opvpHTpGI3pahclTYyPtfviF66UqRqVGbSiSzHcx1IW0n0H+mMa+J/HMzVFGsj1aVJ9flIhIlVMioSp/MokdhI74xINoqgxcsTNhaJtG0WsZB3n2GOmed52GiDuJvHUb9DjO/g/wCKa2Zp1KNdzVNLSVc3MMSoVu8XMm8Y0DilKqycj6SWuQJFh2J2tHe++ArHKNOjzH0hhccwggLpIaZEkn02M2xf4dlWIKsppxpjSYEARywYAsLfzOKmXot5eoDVUUiYbcGxI/8ALpIO5iCZwfUcve2FFJEZgACUG8Xm4sBB+/12tiy1K6yBqvcj+j13/njlAkSSZvYDoDt+7/XH2vmkWZYcu9xae/bEC1418TU8jSUlGqVajQiKdJJFtUmyrtfrIwK8HePBnXrIaZo1qIJaixnbcgwNm3BFpwq+P83QzWd5WWqKa0YK1BAAdtSzJE9ZI6C/TBLwTw0Di+YzJZdNSlpUFwdZIUnTF9ICi53v9NWZFaFQqqVjZpOqBckCzW6xEx7Y6cW4oMvQzFaJFKk1SCd9KzG2233nFzTEQLHrudrfwGIQoq0ihNmpgesOsSf66YyPP9f4h8VNTzTXUoUZ/LCKaekWKkb7kWJnY43/AIJmvOoUn0hddNGgbDUoMbbXxjHGM9Ty7jJ1loVpZtRXmI1jmK8o0MWJMDa2NT8N8fRkp03ZC2lVlAQuqLAj8hNoUz0vtjXlEGkzgHKFJIKiSPpfraN8S0c0rG4IJtf129L3/hvbA3ijcriemwuYII67G4Nv1RiTN1AKaN8sEGR2JEqe4MgfUdsZwW0qQF1BbW22IbTItaZ+mKnibi/4bK1qw5jSplo7npf3wGzefcPUCiYWUB7mVKn6aW+uM/8Ainx8QgV6ymqkeWtQimaYJB1JsSwkXta/QY1PFWe8bq5moaeYV6zu8A1JMtVJJOnSbbqABj1Hwus4pqKgk6FJPrpEj3kHHmnhfGKNKny0TCnUGqOXGuLEIukDpuTHrjaPCVZM5lhVh1edLAVLmFndApuLR6deqwOVWqoXSXVZ/Wi17Rfft647rWDAywMESUO1/wB1rke+Aj8OpwGDVuVNQAqvcRMXbf1sfXfHBwunTMq7yzEkFgSex5gTAgYmIN1qioSWIWRuben32/djJfEfGsu3EK/lKPM8tkapqM/3ZsQZWxCAAjfBX4qZmpl8l5uXd0cVE1OpglWkRa25XGNcI4k9euq13d0YjWpZjq7Wm/v0GNeOK9I+Ea6fhkppVWr5QCah6C1rbC09YnBbMNYg3BH22m/1xifwm8ROlb8MzkorsEBkT80dbGQIEdSO2HX4n+Ihlci4B/S1JSntN/mP0Um/tiZ7GV8bOXXilVUqB8s1UVCiEkMxjUgG0lp5une2N2yucSsoZeX/ABCCCDcX6i30Ix5x8O5mlRHnPetMU1IBUDq7e3QY9A+HKK+SjWJYlyZH5gN4segkdRi3oFc7nkpLqquFHUn9+/TFPLcSpVWHltqI5Wv0IJHvcfx7HCd43y+Yo13zY01Mu0ComksUEQbC5BgEkbRcROKXgvii1n0ZWkopUSHLMNIM6gAhA2DCbxERG+LIAvxRyDUs2z6S9PMUlE3nUhXVcddKqfv2wr8Iz9KjnKVSmSqgGZF7d72kj3xqPjmutbK1aR0axDIv5lYRHWbm0jfVjI8jlx5qa41CQVCgFSNtQt1mcUegeNzUy9ZUnUyMo3HMVgR9SLjGHaqX/hF/yv8AzxpvxBzrUMrTWmxTW6JymDHUA9Lfwxnn9p5T9Rv8o/liwaE6+XlKdIlKYrOpUDYKJYi21woMWxLlM81TMUEcq0hzyGQGCHl+xP2wD41VDNkQyOVp0dTKokAmwBjlvpI3vi5w7INTzmUrLqFKdNQAcquyMoPoSSo+uJ8QVTOpmOHKtUFhXXS4X8rBYB6XBUW64Rs7l/MUZX8TlTTVdKA1dLLYgyIJmTBHbBvxnxgZGj+EpsVFU1D5gN1plp0r+0SSJF4B64R/AeZ0VjWdAQqwq7CSRBtv2xFad8PaAymX8tMsXdjFV6cnWQLnVUCWvZdhPrduOfqMq+VQcmASCyAXB35j72npiDh1Z71IgkoGg21ECN/SAf8AFPTBhCFUx3j7n+UXxioW/Nzi1Qy0wtPY09aktcsDJA6E7EgXtM4u1aWbby9CmiROs+YKhMAwAGOm9jO+CAzAtAgDeYtqLAx0kG59Di/knkDfYb9+p/fhaKX4Ixz1apYCYlN46Qg2gxthU8d11yWWqVFruWcwqMVIZpE20zIUkz6CcOHFnhbGCwietr/b+eMc+MnEta0U6quuf8ULHtKEn1xfFSdS49Xr1l1uSDCiFWY/y7f1GGnwrximtdqGYqVG3hWfRJBsENOObezEdLjCHwIVJJpwW0x637RcH2x0y+WY1UB1fMFdiDyteJPQkDb0xr4PUfDatJaSJTY+Xp5dV+Vrj169frJxU8Q+J6OUoGpUIn5UGxdhJCifY3ws/D/NeZkaIBkoxQzvpUmJ90gW7nC98aeOJ5NPKwHd9DFt9ESRBP5iP3e+M4MvqSwepsJIUm5Ldgf9e2Hj4cZTMJUpjVpWsQD1kC/tAF79sZ4aIBift3xp3gkZihl2z1WQoIpZdG21E6db9lBkT6n0xoa/mK2oMBGsEAiTFrn6b26Tilk+J+ZRkrp5oAExymObtYT/ADwheHvEeZrNnA51iiUYVEULDPIZbEjtcdB647UeJt5ekMzKSTpAEQbkzYz6T06XmcQ4+ajAVWblIQD1YmAB3JIgRvb2xhnxSZ24hVDqy6VAQFSsrvyggWkkT6Y0Wu9DMqtCrmlVqMMaDjyw7GNOpi0dohjBM3tib4ucNqVshS8qlPlOGISahCkRYgEwDuB6dBgMOoUdT01JgEye8Wv/ABx6M+HOWp0MjS1NBqzUUEw0QAgE3k0wp95x56ymbKNyxKg7i5IH3tG2K1fPvVcvVYl2M6j6Wt0AGwjaLYlweleIcQekYuyi5UAHQu5UXuNJgDcCO18wq+Iq1TNtVVgCrQF6aRK3H7UE/UemCfgriVfMZIVCxZqRZdZjUQgtM3YaGgnflG+M9/HtSqMQdOqdX0mIjpc/S2NzBsHxTrCrwg1BbW9LrM83X23+mMi4D/3epTzBDcrEb6YMH0k9RH8MG/EHHqj5Ojk3OoLD1KgvpJE05Nr3vOw++BPBqoKmk5FR/mQKQQhm5Y7EmbC474k7Bp8suTzOWr+ZL1/0lZBEKKjygE9LGWJ6TacRfFDi5zecNNDK0hpte6iWJ+pN/TANc0MwHqVHBdVCIm0Ktl99/vfrg5RT8VVFUwqMoQEwCYHNAi5A1/SD2xewu1srQpGgxqmo2sGqkRC2MyNjcj6TjevBVN0ohnWPMIibHYAH68xJ6zOPPHnydRBgnV9BYfuxpnw54rVp5cM8mk9RtMtMBQ0zPcE7fqDviAj4h8aZlc46UYKpWWktHSDrMgMTbUOsEGLXwI8W8eq5TMV6D60811qUqiRp8vSAABtAggjuJwJ4LxWrVzAzIlalWozcs3ULeAd7W3k4bfFfB3zeUY10FOrR1eW7H9XdTAkqwU/W46Yv8GccXqsBTc1fNWraZg6diCJmxETtbF3gGfqNHmZdswKZBNVQxcKDYMV3Ft2m0jF/wZ4fTME0XcQyoykCYBck6e90Y+k4echkfwNd6QYrRI1AFgOUfNt2ViZ/YGACeLvFVDO0qVJQG5gZJgAiZU/mB2wh/h6fYfcfyxoPjBaRTT5ayHMGNLIUMOAwuFYMrr6HsBGffhfU/cfyxRrnhfhdek1PzEcedNTVIhGMtBBO95I3+bF7x/4rpZKj5Z/SVaoOlZiAZ5iRtHTv9zi9448RLlcqag0mobIjEjVtq2vYTfv74xnOZLNZulXzpuiXZmJmwnSgA+VdugH3xkUc9Vq5ysa9WojwV1bwgsFHtPbck4OZINm9OWpk8xC6goWSPyqAJCzu3odsBfCvDS9YA8tpCAatQE3NwAN7nocbb4E4fSpCq0L52qGMfKCAdIueX1H17B8B7h+TNKgtKoS5/O3cnlMTcRIg9h74jzjuKbR/eIwDftEQRt+sIIjacS1M0oYwS2og6Y6xff0jAXxHxQ03DgG40POxHQx6Tv8Atb2vmRC23ieo+ZIVjC6gFIAkGJ9Z1BbY07heY1oKkHmvEQQCF/l+7HnOvmD+N1rGlnLAes3H1BOOmY4xxGVrCvWUNq0gOQFZTdAu0gaYEXkC98a8or0jmVHlmflAi5Gx2j+WMO+LCTn6dK2lKSLA6SxM/wCXT6Y2bg9Z2y9JqwAdqYNQdA0AsIFtycedPiLxjzuIVqlNpRSKanuqgD7TP0jGfEQZPKOhqVKLQU9wCDv9r478NzLUqefy9ZZYqXn9WrTMAj7zI6D1x8ocZP4ZwN7qxH5i2w9oH9dSvjsU/MoVkj/vFOHAtaRB99JAn9nGqGr4f1yy1OYqAAT2BNMlt+1h9MIviDPNnM82iIerpSdlUcoJjoFE+kHD54Pyirky9SVp1NRqwZOmHkgjbkgfQ4T/AALwjzM2WVXemjE9+WfzECJ0i8euKCOWy60aaZenTmvW5qlR1BKgyFW5gQd/Y4k8NeAMzmNSO7UEDnUpUvDWkEaxE2MgER1EYe854cC5o+bTLU2rebRemJZZEurjfSTPym0jDI3EKWWoPUYqr2Us0iYFie5CxMbxFukt/ArUMkchSq0AyuqgeZVZQLxqLHvcxBnGccP8ZUlB1o5U8qhR6i0kgQyicdfiJ4r/ABZFHLhhTViWZiP0hvBPUdbeuFOkRpC7/pVEi+ymY6xLD7DDR24zxY1K7uuoA20nsABBFwRbbF/IZTMimHp1atIMCQEZlHeBBiIg/XHzP8HpKGJLSKjC21mIv2+mLHEeIt+HSgGYqtRWVehVhDAAi1wT6ajhn6GvgHDB5LV61Qv5qlTqiWJETcAk/Xoel8IGW4KSSjqUIkh4gEQIiYnHG4oxim5LU6YKqJI9z9YwZ8J5w1P0DlWBA0hhIboAYvI2DLDAfrDlw9UPvhVAmSajlRrr0gzLTtLXJ1jaRzBDcztEETlnEaZd2ZwF5pIiIB7fSLjGzeEOGUsnrrMGV0TlGsMgGkcqlYljouWANjab4R/iLwryytWkWNHMU1iTOlgFkHr2OAXMq3mUCFOku81LWUSYA9Y274I8f4EmVrZetRIFGodMGbEDczvqEn3BwEyq6AZIn1HcdQd7fx9MPnCMkc9lauXbcfpKLaeVXXYauq3YGek+mKEbjOWCVXUOpAspXYgbA+v8sWuG16fkZrUXLBWFIXhSxu3oSABGK2eos6Bggp+WxpsoMw/UfWCfS+KckIw3I3H7MGf4j92IIKZlNJFwR9gMaJxfP6cmPKpBAUBUW+WFXodrMLiRPrdCrU1FOm3VpDxv80jfrpn92L1NjUDCSBqgDsp2gTO4Aj2wgIeG8+aZBn5bkL829htYT0G5jF3jWZObzYRSxGpQd/n0kew1cw9RiXiPhipSRauWR2NMA1R1EGQ94taCBtA7nHPC3CHai9QVIJ6ReZVg8zAIe49iJE40Gzwlwv8As9kNd5NRZDm2kDodVgqg7Cwk9NinxArKBRqlig5wWAmxGmCNyvMb7YqZritR6ShCrVKMhjUQELUC30Qd4J6n2OIeP8Sy2coU1pVEcqpBpqLiwG0Aqv0i432wwL9fiLVMvSCkTVHl1HJNyh0jcATpgk3AIMbzgP8A2A36j/8AMXHfIUChejUH9ywYIT1sIv8ArKQJv+7Bj/tLkP8A7r/mf/1ijvx/IVOI5Wg4KisouplRouQYEjV1Nuo9MS8PzCZTh9enVnSFqKdLTrqMCoCg7D0+vQ47HJ1KFSgiKGLIBrJhXLHnmD0O28A4E+Kcqr54ZakZp0yKlTsXYCfssf5mxnAN8N8PahT8593XTHaev2xrfg/PJU80Jo5adPUTtqlwJ6TEAntjNfFOdVVFNDzEQo6hep9zt9z0xoPwrohMiykCRUfWT+YmCJnsCAPbC+piCmfrDUVKkACQ+4EdGHRbiDfcdJlI8Q+JOc0qayP7tpO5OvlPYW5T9euDvjer5KawxLQEAMi07kiIXaCZgt21YyavVceYHJ1aVEnc6SSpE3sJHpPrhFWckpdiWeW1z7R39TbDHwbxPRylY0a36WjoLGVko0SFVtV5te18L+dorll80NqWqFZQZm8jeLkGZ7YBUv0lbUzhQxBI3MD09hbCjVPEvj7Xl2opOqqAQdopsNm/amxjcEd8ZOmTqVXdaSa4BJjoO8k79h1wY4yuqvTHyeaFHcKCYG3QJpn2bGuZDw3Qp5dadAMrWIax1Hu0cpDC2rpIHTEGK8Gpq+WrAfMpD/QYbOPUKGZpqqMlOpTJNOSYuAdOxJUqBHUHfcYXOPZY0M3mKaKQjsSoPQMZAHoG1L9MDeJq6MrsZmGDfax9QbRh8GqcK4QDkHyxqioyluZCdMkE/wCWdPub4T+L8EzPD6uXCVTrA1lgYSdR0iJuCFvPrhf4Px6pRbUrekQIIO898OfjnOJXbJ6bmpScMb2GoQQDt136YdjS/Bnils4gqaQrLHmUheGWVOkzIBGkwRsffCb8Tc5mqlCuKhbRysqEAQuqem5ECZvE/VoqcPWrk9OXfynqLrtdHMQRUgk7R1sQD3BVvCGZaomZyeZGkqGBVuk2aZ9xEe+EGcZSqK1Iq4BZNMEASyzB1bSRK3vsJjfArIiTTEm79N91v+4fbBzL5L8HmWpZi4RoY7CI37wVIIEXJGxGBlDJgVEZWJXzAE1CCyzIYiSBNrE/wOILtbOM3nhn0jW0WknmMDEGfrmaY1AjQSpAjcketxE/XFXLVBrcm8hyPcgxbHfOKCEc/JImOgtq22k/vxd9Ctm1IVTpIUzB6NG8d4xJl1DAAHT6+nXDx8TaVIUsjSpKEkVHsICo7wn0sft64r8J+HtatTZqL03KnSVbUhBgE/Mu0HcxiYBOZ8T5qpQirWLqP0a6gJg7yYkkDvPTtjR+C5Fc5wqilQsXpksG3J0Ek/dS1u4GF/PeDfw3Dc2cwpWshp+XIBEFlnSRYyZBPYD6sXwlGZzFMGlUREoOFdGT5rqW2a9phoG5GAK0fAWXVVqFHqOpHN01XMiBJWY6NYbHBLI/omAcaGYmLDSwmDG99pAPTphvyWUFJCB0/wCkD5VEmLbD0++O1TKqSX0gsdiwmB+yek74nIZbnPDyDiSsiDyc0SaimIFQSCw3gEMD33tvglxb4cZeqp0kqYibAARsAABuBf3w4cR4ZTrqCSVZeZXQgQe8iJH8cDsx4nydKVbMrKqSZJMepHbrEi09MXQi/wDwpQ0iHqskNvAYEfSN5+l95GKv/YGjQYeaXZFI1lSL2+pFiDvNpnGj1cw4UFHpM3zBdOgOD+rc3iDvuBcYpUuKZd6jLzBtgF3tupG6sDb6i98WCEZKhUpstOoVDLodSdxpK7Xg+o3jGd+CeF1hUrUHZh5J0so63IY7iOhBnr2w7cbo0ainXrUq2oMtiN76gdNvU/fAngCBalV3rhzXnmbSGMKo+UgBhCrdfvfFBJcjTyysiBhq5gGIgswiZIN7bExt64SuN5b8JmErUQyCoragBZHGxESpVhuAT9MO+bziEGmdNKoQVXzLBmiYvupHSSPfC3l6rVqVaiwYQCNhyEbEbNymLxGKOPkVZFziDUDSTzKc/kYCdyQdJiZIgA2vil/Zqf8AhD/lH/qxe4bXqU8jqrMtQJIJSAwVhGhhsykEidwYNxfCr+Mp/wDHP/JX/wBWKNozarTpPV0K3lU2dREfKsgehtH9Wx/wnl62dzVXmAqVjrdosq21be4UCffGt8d4ktPKZhtIAFFysAgMNJixtf0wmfCcUkamQP0hRw53lZWCfY9fXGAV8a+AS+WpNlFmtQMgE3qKRzCT+aYa9t++BHw98Tmga9CuChUA+UwKuGAht7EWEA/6409s3GojptEkH3tA+mFTxfwannF0y1LMUgWR9yAd5kglD9QPQ4kFviDU85R10lFQLKshABEjmB/MDBBsSDY4ynxzkVStIGvXEdgJIAkCSYif9xgn4I4vUyGdahmGIWqdLH8p6JUUnsbH032wweOeD6w2ilrYSRUVeZjuQYOk6rXHWQRiwL3D+HU85lUouCv4cEoWkGeqkjp1FhaImDhc41wsmitSmDKHS09dTQI9QYwW8PZx8pUVatNmY2OvfSbrMzsZFusg9MMPxMpqMnSqoAGqVgXAIg6FP77AxihWqZKqy0sstKa2nXRgcx38wE9tK/eO+HD4X8Zq1VqUSVPlnUKb8pANmAPSG6Efmwv5bNZrKVaPEPKD0DTCm9grH8/VTIBBgjFji3GEHEFzeTpNDBRXUjkLGxnoZUi9uhjEoZfGvg9a1O6uWZiadRQSaZJmDuShPT6jGa18r+Io1KdRSuboM2oCZYj5gRteNxeb3nG78KzxaklVC7I8i5kqQbjmJFjYrM9pwn/EvhNJ1OdpAJmKX97AgVUG42u4Fwfp7Bk3hPIpUq6XXUT8sMBf2Nm9iQMN/iThLDN5WlTuzUgqiI+aowUR03v7E475jwyPwv8AaWUcCpRPm1KbcwYTqBA6CNwd77YY/BOZbP8AElzjBVXQy01/UKqot7l6hv39MOgy8J8MtRpimCBAIJBuZPQE/wADj7lODfpRVMioAEZ5EuAIGoGelpw1ZykTGoAD5TtF7zPzb2sfp1HysEp6SFYlpvAiBEgnYTPTfGeQyv41ZpcvlKeXUKHr1JaBfy06bWGrTbbtjLeG5XnpHmm1iOwJtFoi97743r4pcKo1uH1qroS1GmXp6h8rehImD1E9tsYRSQCpRJbSzJTPeVKhT0sY1TJxYNV+HnActURWamq1FfTOgEkgXkuDykzERcYufFPhKNkXamkrQrBiw6aVhzG0AnTAi89sHPD3AjRy2pWRwFJEAgMLMh3jUGAuLEYG/EWpVbhlOilImpmqiqy076VJ1vfaLQW7mcN9jMPGQ/E5rLUqHOqZdU0zBMO8AnodIUgnuO+Nq8K+TWy9KqdaVdIUuRD2sNcSDt1kegx56z9DRm6jQ70lqFSSeaFMb25rfe2NB4L4sq0yuX0vmKNUKaVamh1SPmBU/MV2IkNa8g4YHH4v0SOHvqYGeUGIk6lKz0nlN/3Yg+BHDimRqVib16pI/wAKcs/UhsQ/FXN1X4OdSspapTHOIMA6pMEwOXrcde+CHwh4yX4bTUqq+USiCRDLcqffoT1IOM/A9NSESI1es79J+p+uJek7+2OlFjf1vfaDuBfEOYrwyXXTJVjPtHTeekjEEfEQ2ggFQTYE2HsR6iRIvhB4j4ZQ5gEisdQYrtFhYXurQWAuJDE2g4veJ8jmqhzLa65RQwVaHl6mUqoKX5vW95J6QMfcivk5PKaqgqClVphjsQXlNDAnoXG/2EY3PQtcPpaaOiRC2AdI5ekyTJ9fTGUeL9dLOKVPltGpG/K41WuvaG6Cy94w2cQ4tXFU+XSppSaoaahY1cjgNIWQRdfXYWwteMclVamuZamrJBDRKmD3UizKSZFxudsaBnMeZWKijXTW1PWKY18sAGNestMsFgW3sIwp5niFUkioq06oaSyoQSezdC6x8x5hEknfFzwXm/NOg0/LWmJp1IUwL8pLAynyjeQY74s8T4oPM0ORTeoGVgpUJU0/3bSwMzIGqRe2KKucrVjSnMnzHAlGSCOhXUBDXM3E7yDe63mOOOlRucwSQSBzraQbwd/bbpixx8qXUq9SItPzBh8w+WRJLG0SdxOKtTI1GQpIq6RI1fOo35TckfXTA74Ufcpx1kXRUJhoBcXMbyd5YNuCB9xin+Do/wDFp/5h/PFE12XuGFu4MWuOhH+mK1+w/wAv+2MWj0L40qKvD64DNLwNLnu6i3a3T/fFH4ccHFGhUrsCGq/Kw/Kq7G2w1TPsMCuNVjmF0rIollMhSwJmxGxCzBIkmfbDFw3J16aU9tJEHSp1KI3VlvY9GH8saz0ClfN1QBqHKRaorgn3AtP0H0wucYpVQy1lbSFBHmFdQvBIcLuD11aesnuSz2XXQT5x83TcFvL19OZWEXMXA3++OmSatSaFpconzGDDVTtMkG8GTABYHeemAzjxJmPNHlCmTWLggBG5ZAMq8AsCOTSQZ3kwMP8A4O4U+bQfi6DCqgCua9L51E6Y1i7DuJ3GCXC6VTU7Jocz8qiVj0BWxJBJOq564YuH8YLcrLzfY/QbE+x74ltC9xbwtl/w5Q0DCzo0tBB6aSRMm1sZlxiiv4cUzrpaKwaKxMHSGkjcBiCOwMb9cbzl43adRBlZMX9Jv7x0wHz/AIfymfYMWJYLphWEr/rqHv2tfE5AZ4OrM2VTUqhSnMrXXRfTv10xPQ478J4K2Wqk0glOi5kpNiB0VbaSB0nrEQBDplcitNBTVoUCAttv4/vxZp5VV2Fo2xnkKf6EKCwCiBOoabHo0wI9DhS8d+EnqUnq5Jmp5gRApxzqTzAgkA2LH6YdvMVJEmBuSCQPqB/QxVzZQEVJUnaQenbePv23wlGb/DngNYpVp53LvTpml5HMSC4PzDlM6QAeaY5jBvhn4H4YyGTqMKS6arys1WZjFiVXUbgwNt4vOL/GKIqU9YUVFHQEyIN4m0gzIPb0wkZvjb0+R6vL81J6g+QjcGBZQIJk/tA7Y1mjQqmZVAI8sk3UCVn6bRvEmMdU4jTBgAGBMKJIPXa5kXsLwe2M7y/iY1KaF11EDYgwDDQwgEsJUGUEnfvgDxnxey04szoSdfY2K3G945gZIPuA4jV/EWTXOZOtlxU0GqgALD5WJEC9zzAAj1x598Y+HquUqZWnWAVjS02Zb6DEgzEHpMHGgcJ8d0pXXUOgCb7qYvPeO20qCOwofFmrl6+Rp1adXzCtRVpHSJjm1Lq30iJi9wMMwN3CeIq3Dzl6dTS6qoAYgMiSoLPBgSWP7vXByhm/MIKH+5XTe+omCY/WAAXmFpJ3AM+ZsxxV2Tyw2lSo1hbBiAIJAsbg+5vc49J8KSll8gjLTAWllw5UbSEk+kk79+txgPPfibiNT8RXpnSqrVdYA7Me/U4t+H+KVcmq1YFWmSpamSR7EEXVx0YdLXFsXfAfDVzPFKT1eZTUeq0j52EtF7XN/YY1L4j+EMqvDswaNJadQL5gKg30nURa14NsNF3wx45yvEhTpKrrUXmalUH5QCCdQ5WWSB9dr4V8tlq3DeKKi1GpZOtVPlco0MXI5De2jUYB/V94j+C+QFCpmHqG70l8vofnbWo7GdG/cYf/ABxwb8Zka1FJV1g0W25xdYPQGYn1OJ0GB1X5QdDE7gHfci0WjrgNncw1N6uoWbcHaBHMlo2Mle/1xnXwo8cDyzlsyCz05u0l473km9iOm+0wwce8RI2pWqrTVZCq4ZWAiIBO8mDJ3EjscJBZXxJoqFVEzTBAkDXAUsNW8gMVWT+TczibO5rL52gTphyxVNRgl1GtQTaNrj0wmU89TUHyWBKMykKRLdSUaReItIHUesmW4pT5/lVnPK+qWuLEqVABNx0MqRvbG8VfznkUdFdQKdOrcoKf5SrMTK2LCOh1WvM4rcUo0XpFA5pFhZl0qrC1nVmUOZuCJws+Mcw9CjTAYMLmLknWXDWIBEETYCJvOAfAfFhoN8gamSSaYcgSepUGPSNr7WGA+5N6lGaHm0xJfSdQ06rRMhlggQLCCd+1WsNYVHGggEipSBNx1YA3vB1DfpN8FON5oZvU9alUQFwUJU6V0qFqLK/mszgXkgi2FziWS0j+8ViQICsrAg9iLx6GP5EQLn2lDcuoIDqeYi2n/wAwuJPSO2L75wJDiGWZOkw6k3m9+o39NrYrwoNIqyNA5oRlOr9UgAz/AIgOuKyViNVgAZAkEAx0uI2xBNn8xTrSeVKkyrgaQ/o14Vr/ADdep6kd+LPp/lX+WJFqKxmobDYLEm+w6DffHPwFT/hv9h/LEG6O4fmUmkykiEIUnYNIHLa0m3fscdMr4uCsEqto1CFYEHb0vf1UzPQ4VcvxQaXRSfMV5FSQATfSZjuAIP6x3wF4gy6lqKVbVJdWiCTsCpnSemqDMg3GN0PWazylhNQshMnSNidib7noVmeg3wWpDWARUJUrp1UzNjETFxHQ++2wzfIcUEuIVIP92YJUg3KXClbTA5rWJ6mMvnHWKtKqqGediZVlM3MX3McwkbTeCGjcMyyIWAMVEIBsSbmRMGSDf6zeSZKihMPIVlMhmJNj2IPrsw+mFXh/EEzJADGnnUnSem0i/wArIw6AkfUWJ8Mzy5oeU5NNlYrUVSVkmbWtJA2m0Eb4xQJ41VSrWWnVqPrM+VqGoITGlwYGkki1jbeJxY4bmUyGWp1GQv5vzVVhSzsAeaAL6hFhsBbfE3iHOvToqrKK/mOaQDANUJE3QoIMETcArfcwMCvCb16rBTzeTVPlk7opkhn6sWkobdJsROKH7hGc106VYIU8wkHXZgLwTBKtcbjcGRi1WqOCssQBuR8pt1IuPrb2xHwziq1taqdLIdLKRIB6/wCo+n3r5zNqAQrBYkB0uAexANjuI3t0sMYAviHG6tNtFYo9Gq2lW0wt/lRyTYtOkHYmL3AwNy+WoVjCMwaxieQ2MBoO5Ew6wf4YreJ8ypostYAKwOqotgCerRYC4kNH3E4zseKKqB/NNOowpAD9pVMFSZIZrBg1xt+sTjcg0F+MHL5o02LBHgaHN0eZMMDBDfrddzBBxc4oFqvpWorSp1KCCZsGg7mB2MmY74yzi2afMSAzkJYK5JKMRYKSJKGGsxvBAuRMB4uai0URYqqxDVQwGqkVDAs8gSpLkzsBExiqY+JcDq0VdN6JRzBAOkwSVAER8pAMxsb3GE3PZJUpmorAs7FVW6jQAQ7CReSVgHa+5kByy3iStUoCoqDsqi5KpK/mvqd3PNHKEYmYvBV4UM2/K9PUEJZlFiQVlRJIsWa83jYRcERKBAY6Swjva9wYJmDESR172NFqtQLoJOkMDp6AxH3i2HTO+C82tLzFFJ1LkBAeblJDWgdReDgfQqU0oVstm6T0a3ls9MsCAWAlRDCbxEj0EYlAmjkvMrrTjlGkGOzm/wDHHpLO0/My1eko0l6DgKevJFttjAP0xguQ4JnQ65ilRd1Kq2rlgFQO56H9xxoPBPHzGTmaboKQUvr0iAbCNXzDe4g4lgCfB/hrVa9JjzU0R3A2g/IOoP5z9sat44Yjhma07rRJPt12JOwOEL4I1KZGYOrSdUUwWiRqc/bb7Y0DxSpfJZsXvQq8oDbhSPmMD+H1xL2Mx+FnEGrZmmrcihHLMdiDpjf9qPtjXq9UaAogzykKdotNxuCCMZt8HeGs6ValrJTpCZEyutx/1LcbYj8V8crUKwpGnUFgQ+pgtS2n5YkyJO3Sdpxb7oWvG3DRT4hrSUuzCqohb2dWgd9TG+zN0xS4658piWqHc6eaBBAaJ1QFNwwYb7DrzjXiSrWy4o1FdwoBDkrMWuSDBBGxB7esKNaqATcudZAYidQG3zXFjGkj+GNdCw1dToMQSw1FXA62IFoYX2MXXEmW49VYslQqVAsXF7ElYIgg7ib2JkEYGXjVO7kaREgiIMXEdMSsVCNABDSVtcR2nbv2ue2Ignlc2a6p+kLVVBGhlB1ACQEkG52juI6ggdmM/S1f3SE7yBpM9fkhYPS2OyqnlqBNmnVEe3rq3j0B+kZyqFhNWnoZvnX8p66lPMAe8Edpwot5jiOtR5TGm6m1NhEk9dQAVutmANzEzGI6+bclWeTEMW2Vp+nK24jaQcQZugFHlsQdLETYG8QZF9JBBvbES1VAEyQpEm0dbHqR6iD6WGGidblivISwKgEkajPraIMeuOZjMVDrV3ZpN9UGbSDLAd97Y7TDBacK1wWPJq7hTMAdLn7YiqZVRuTTIEXEwf2tJkSPSD064Cr5bBVaAIO43F+o9DiPzG/WP3OLf4hY+UECAGG/1sAw+gP1x9/BP/wn/wAj4mCX8WAeViFMRI+skTuLRE3BxYqVVjVGvlBbse035Y2xHneAugkbQCytYrOxtZkJ2dZHQwcU8sTpOkEgqwIHSR+a23X+pxdBilUTydDU6NSpby3MyBIgN2ibA2Pc7GTLOquNOpLTyrq1rF2l7npsB6TBOBtbN2DJIJEML3WB163BOqZ2tYY7UMyDYrqQiFuVKE35d7zpY9CQbXwDTwrOtRc1KVZWAUM0gkAk7mJ0jY3JiZ2Jwd4rmWqOxQiWQVAQdMkGR6EjmBHu3smLm6iLTcFdSodLookrYD5TBFjZoO9+32jxTXT0ASx8wopHycoaxG+1pAtOKHnL5h0y3lgmpU1eaUYBtbLHyXnXaIHRTvIxJQ4rJOYy2qlVL62Rl0nRpG5BhkMC4NyRsQRhA4PxOqlVKglVplSzrBM3ieg1BtPrHfHelxp1asPmaqDoPzA6zdWHYzIP6wPecBrfCPEgpOa2aLJqWCdpvYm8FogH2kdhDmvE/DqtOqPOFN2ZuYEjVHymTBBiLyCD3Jk5fXzdSoKRIql1TS2kBgpQAEybjl0lgSLnHynxemxiqoJE8xs3SASBOnfmaYETiYClDxBmCzUFqrUUty6jLwwnkaZMzMSwOwBNisZ5YYPARyJAWQu24BEbmCvTb2l49k0Ls9JiSg/SI4hl2gjTuOuofWMdsplqtRaq1AfkNRGYbwQCZm8CJ9gemKJk8QQUYNaommpG6ieXpcowDqffviTWtVqWaZwhY+XVULykAEO3oGQk7bg9xhdy1Fqi+Wiam1BlI3g8pHaJjcjFwHUjUgApKy7EkiRpJO8LBDT7ntbOhq4pxtU1hCgLjSkKORS3NcbqW11OmyDqcQeHeJVaQNWFAoU7A7tzFnJvBYrqH+IjeMCEyB80CrT5WVlVTU0/IpA1RdQLSSALN9b/AAvhT1WUKFFIPCOTyVGEWTXGo2Wbd7RjQ0Lw3xdmrtTLqUkspIsXWz+ulk5pFpDekGfiN4dbP5OmMuqVXDhwbAkbPpbYSTMHeO4xlNTMQaarV/Rh9FMgaXanJnpAA0kj3J6307wbx6pSo0vNVkpxflBAa3UEwsAn6jbEv+Bg8B8JfK5UUcz5ZYOYCEsACAYJIESZO3UYuca4Bks2rJWoqwDRqiCDESCLg3icZzxzxzWDslEq0MRUMcocWXmgzMSLGIE4qZLxXVqPyVGDgELYmKmwOnVpZCAxAvc39M8ap08O/DmnlWmnmGZltTlQIAJPNHzGTva3THXxJxzOUMpXp5vLl9dN0Svl+ZZZSF8xbMsk7wfphg4bxoMknQWI/KwbV2EiIgmLja/fFpOKb2QtcKqsTqIB5ZIABkb36jE9hM+DmaK03y7UHGl2dK4Q6CCFBAZhvYC07YcOJeHaFZtVanrMAaiTLHrqAAA2F/4Ysniqqmt4pgPobXKwf2SwGoTsRY39sJXGPiBTR7q+k6SSttMOVGogm0r2OpTsL4e7dQH8VfD5ULFG009BCKADqYxCwFnuASScZtmvDC0NSVapXUYBKmRJAAYTGq5HSO/XHomjxKnWpKWcEVbKGUDVqUsALmRpMWPQ4QPHHBPMSKRmprAIlQN5e51ANIEKb8xnrjcv6rFM5l1UiKhde5AUx7STPv6Y7CjvaNM2fte8EEbxYX333wTbh9RaxCI9QOQULLDaFupa3LJC9L4iOWqFnD0iGpGWsTp2MW6gQI/icMRC5OxAAiSBJDRvvED26A+2KlFEmp8zQJUr6ETPpfFxAWYeWZGwmLahe56x3PpviOqgU8tMoYIOom8i1tjFz0mAcKO9FEEwLNbUxIWOoIjVv16dAcS5fJNIRTrUidIVpYGJ0iCSesGLCRB265LMalCBBbpAAXvMyDPqs4lzNWmWDB28wQdSNJtaJsAe0TteMBESwU5dG1IxOkVFHKwkELq+WSR2mRMHFOhSIRzMutijA3SYkXmQ1iDtIPQ4J5w0arKdV9DA6yEh+hgk2mZBMXtgfSybMAVIIE64BgXuJ2Ij1uDgKeWqaGG1iPuL9bYs/jK3/GP+cf8Aqxdy+R8sxmPMSFlAqjU3Y3MKIO5/0x2/tOl2zH/5C/8A6sME+XqlkrKTypRJUbQSwBiO4JB79ZwMrVDTRNBjWDq9YiN9vpjmOYUVSeWeo0x98GlpgoHI52qwW9AoI/ffHMcxILfhKmKmbamwlGpsSNrqrFSCLhgRuIO/c4F5WoXBZvmtcADeJNupjfffuccxzFFRs04MhiNbaW7EKRpEbW6YsVqYTLq6yGLxMnoWi208ov6Y5jmJ+oMeJv0LhqdiwLNPNJNOkxJ1TfUzH64E0qzAAzfWoveRbed/rjmOYv1RXjnJTy9VOV3FUsRsdNxbYfQXvO+O3D6raCsnStfSoJmAwIYX6EWxzHMJ2L3DuG0lrABAAcy1PrOiFtO/Uwdx9BgL4Tyy1ahNQaiEO/sfvjmOYfRpfDuC0PPWj5Y8tqlSVJPTUBF5FkXbePfA3xBlUahVJF6RqKhk8o8uenr1OOY5i1QmhTASqo2WdI7TQLEjsZ679NsGtITMgLyjyjYW3AkmNzYXN8cxzFAqnllcPrGqWeQSYOkoVkbGD3wJ8HLozClOU6ykjfTO0/Qf0TjmOYlRolDIU0yyuq83kM1ySNWlbwSRNz0wX4JnanmINZhahUD01AR9scxzAKHijjuYqZesj1SyrVZQCBt5bWmJOE/MjRRBQlSWMkEyYCkXmd2P9AY5jmJFX/7VrOArVX00dK0wGI0jUV6RPLaTOGXwcI4giSxWplqTsGYmXKklrk83r6nvj7jmAZ/FVQ0vKFM6dVVA0dRBMe0gWxnvHcurhHYSzeXJ7zTWfvJxzHMaiANYw/l20EPIgdAI9bYG8Ws5UfKBYfVR/AnHMcxKqD5vMnrUE+skzt7DDtwfw1lnRS1OSQ3536RH5scxzGvGIA8d4dTpCn5axqXUbk373JwH4bWYPYxIJIFgYuJGxuOuOY5jP0TogJok/wD1ah19AbjoLAegxoP9nUv1FxzHMb8IV//Z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5" descr="data:image/jpeg;base64,/9j/4AAQSkZJRgABAQAAAQABAAD/2wCEAAkGBxQTEhUUEhQWFhUXFxoYGBcYGBgaFxgaHBwaHxoYGBwcHCggGholHBgdIjEiJSkrLi4uGB8zODMsNygtLisBCgoKDQ0OFA8PFCsZFBksLCwsLCw3Nzc3LCw3LCssNyw3LCwsKyssLCwsKysrKyssKysrKysrKysrKysrKysrK//AABEIAKkBKgMBIgACEQEDEQH/xAAbAAACAgMBAAAAAAAAAAAAAAAEBQMGAQIHAP/EAEUQAAECAwUFBgEJBgYBBQAAAAECEQADIQQFEjFBIlFhcYEGEzKRobHBQmJyc4Ky0eHwFCMzNFKiByR0s8LxkhU1Q1Pi/8QAFwEBAQEBAAAAAAAAAAAAAAAAAAECA//EABcRAQEBAQAAAAAAAAAAAAAAAAABEUH/2gAMAwEAAhEDEQA/AOkAxmMR6Ow9GI1mTQOe6IRauEAQY9ESJ4PAxIYD0YMeJjDxB6MRmMQGYw8ejDxRtGHjEeiD0eaMGPPAbPGCYwTHoDIMZeNRGXgNnj0avGJimEUamduMYEw7/SFs+2gHJ/SMyrylnXDziBukxsIgs00KDAg8iImEUbGPRqTHhEGY2jWPCKMvGQYxGAYDd48IxGWgPRl4xHoDIjkl8fzE761f3jHWhHIb5P8AmJ31q/vGM0dceMLUwJjwiC3LaWo8veKALRaG/XOF8y3l6uetPzjdagSXOUBzzLA8VXgGMi1uc+hzhzKmOAYqlitcsKwktuh/dkzxCrAisAcDHo88YijMYjzxh4gzGIw8CXtbO6kqWMwwHMlhFE061oRQmu4VMQovJB386GKxZZ4W5UWq366QWZCKbZFKsdd8QWZCwQ4LiMvFcu+1mWpLqBSo4S3x3GsWIwGcUeeMNA142sSpalnQUG9Wg84CS0WpCPGpuGsDJviX84De35xSrXepckqcnOATedc/aGjqEiclYxJLjf8AAwmvm3qxplIzId9dcugirXXfplTAv5PyxvT+IziwX1IKJgmZoKVsRocJZ+hLQAySghlr2jqVD2eAbYoy1MFhQzFQ/lnAQTLfEDiY0DP0ziFS9teLZPKg3DOIuGlnvOrKhvZL3IyUeRqPWKZMV4S+YfyJHwguzTCcvPIQHRrDbBMTiFCCx/KCHEI7stsiTLCVTklTupnNT0yAENrNaETEhSFBSTqPjFRODGQY0eMvFG7xrNmpSHUfxPKMvFave3qMxQAfCWSKNQ/jEDSfeQOrD9ZxALcND60iuqtqvlAn2jeXaUnXc+rb+cBaLPeYdlGm/wDWkMooE62srC/D84uNyWjHIQo5sz72LQB7xx++f5id9av7xjr7Rx6+f5id9av7xiUddhffk3DLBqxcEDV8vYweIjtcgLQUqyOozB0IiirW+bgYakHL0MVy3W0VDF/1xhzfqilakqrh2d1DUHyhHYrRKClUSBkVKVnvaIrWz2yrgZHOnxi8dnp5WpStDLR5gqSR5p9Y5t+0J0ZQzcacDHSeykprOknNRryeg6EmEKdAx6PJ/H3jzxUejBjUkRhIq8BsTCLtcAZUtDspU1LDeADi8gXh1hrCLtRdpVgnA0lJXiD6EHaHGAqc69UIJADjn+UCzb0DZEPkA/6MRqnIV4kmlQBrzgebeCFqlgOCAp9khuIeMqOs05wQKuQw1BcB/WOpNRuEcv7LS8VpT3YJViSSdAAtJUT0BjqMWFeBir9vrWUy5SR8pajzZP8A+otDfrpFO7crPfWdJ/hgKW4zxBwQ+5m6tFqKwiUhQ2nc8Y0mSUVOI8AKaQNOtawaJatHYv8AGNLQuagJJR46B+kZVutAwFSSo4TUbhvjp11r7+wo0xSGrk4SUu+5x6xzG67UoLKSkFJSUlhvGecOru7TzBYBLUgBkAS1swUnGwS2RLBQPKEoWTSUpA2QC5JoC4O8lohsqypeEMQqhdQVoauDB8z9ntReTNTImKNZE8PLcmvdTBkPmn0iGbdcmyk/tVpGP/6rOl5h5qyQ++hgLDZrjlCyJtM5ahsFkpKQFbSsIdsyS0V2ba6DCCw+S5Z/+4HvK+AuQhCUhCBMUUoBcJThSAlzmaOd5JMDWSyTpu0miRkVGgzZoA42xXHz/XnDjs1fPczB3j4CXLe/Ft0V203ctCSorSTqnOsCSrQQQ/TX/qGjuEiY61ttJIScQ8L1pzoDBGIAh2DxXey9umKs0ju0iaMJxurAU7s3fP2hzbZcwmWUIBIU9VsBQhqBzG0EYxjAFSBUCrOzPFNvC2DvFlCgznXcawZ2WvImfOlMwJKgM2KWSQ5zFIq16WJPeKCKDGsCpq6iAG0ao6RA2TaiQzgPv+MB2pZDgUf1gc3WEKdSitOrNiB0z4xqbKsbS109/WIrPfkqAfXLPOLp2MmkyiC9FZHSg00rFKSnaBQ7uCYv90yFS7OlKUkL2XcVZRz4kAt0iwNSplAaEHz/AOo5BfP8xO+tX94x12UXyLkEgmj9Y5FfP8xO+tX94xKjrkeePCB7xn4JS1ggFKSQTk4Bb1iitdue7SUEkBagxD1KRkpupDxSxbEkKS6EgO2J6joIjvy0rM9UyaSrGkDEWYatTIZQitKtys+MZtUyRbHWAycL1wvXhWOt9nrdKmyEGSdlIwkHxJIzCur1jhslBz0GpyEWa7b3mSQlMiijV3CSrE5Lvo+kJR14fExmFl03wiakOWVR3BZ2Dscs3hmFPkx9Y0j0Yjxj0BgxHaJIWhSDkpJSeoaJIEve8BZ5EycQVCWkqYatkH5wHHZq2S7nNizP6wHNtrnZKuqUD2iO2TaljQ14QAldYwrrv+HF0mXIM5Q2pzYeCBl5mvQRb4rPY6/ZC7PKld4EzJaEoUhRALgZg5EHOLLG4j0L74uhNoSkKcKSXSRvbI70mjweTGiknRur+jawHIpNoU+EhlJcV0If1iG8rzKkpTgWCkk4iUsSW0GlII7azEC1zhLIIKgSUmmLCMQcZHE7whtlrQUgATMWuJbp/OM1RtgnLmzghLDE4B6Gpi02y6B+zJklZOFyFNTEc9n+k7orfYyYO/L1IlkJ4lw/9r9Hi22pdAHff7wgotssMxBKSnN2IqFcjEEqyrKsBScb1BoX3mLhaWIAId/QsXjCi5ckqVqolzm7PucmGBWu5WlpJLkTEOdGJwkDzd+EbJtUpAwqJS9dfSHMtTuD684Qr7kEkpAW7YDQPxOg1gPTLfKfCnGumbeZJ0AEb2WzSp6VhOITEhShTZUBVniO02mUF7OFSSA+E1dnLgaDLyia57Z3loRLRspUQhhTxEAnm3tAW3skFTZVnQZgklHeCWUpIUoUJG40Ou6LeaTUEOoFKgogcsJO7WKrdN7SJEuQqaCnu5MwpADlSispP2iEnOLJMnCYmXNlrIBlqUCwII2DhPkfWNIrdgsyk25akkJBmLbE7KSoqDDqk+Q3xp2vsvczkzAsSxNLmgosZ55O4PnB8m6TaJdlmLoStSy1CkKXj2TvEbdsZTWFKlKOOUzKcPi8JJfMH4iCqgLQylKExKno4Arm5prWAVTCS5JgYzyqpUTzb4CMoU5yjOixXQlC1ICndKsQYVLFLA+RhpfRmomqld4opzlByMAJJCeYyfdCCxS1BSMIJViSafNIOe6jRbLfJXNnIWGbErFUPhKSlLAGrZdDFDC5bZMWgTGFSQXodmnXwmOe3uP3876xf3jF/u8ploG1s4j0Kize/nFBvj+YnfWL+8YWi/3nfhQcMoA08Ry6D8YrN425UzxqUTo5BHQUaA7Tb8ZZNIFnz2oIBbbEKDtUdQRXSsLitKUbYIUTTIuxDmgoGJhvNTiB4wBMkKcOlKgHYEOUkhqb3LUO6M0QJCwohkghx/V5PRqvBljspTtM6v6lVPSNbCkYlqJBL503cIMSqmcAdZ7WoEYlE5ZmG1n7QlBocuMVG0zgDUwuNp2qGLo7ld1tTOlpmJyUMtxBYjzEEKWAHNBFP/wztmORMQ9UTH6KH4pMH3vem2UjIUEaQ1tN5JS7ViodsLbMXL2ApTqYhL0SaHZfpG862lQzy10bn6REpergsxIDF9SPeC45taZTE4TQE0OYO6IZcsnQ+UOO0Vn/AHpmPRdHG9IA9QxhZISxdRyCm02mOFzoHjAZ3FKBmKSsFQUllJSQCwzJVUJLBhzMdau+/rOUpQFYGASArgGG1lHH0zj3hWWBWMSwGbaJLU0Zj1g6yWwqWmWnNagkcHLfGLKO1Etwir9vbctEgd0tSCVEOCz7C2D7nY9IJtFoEtAQkkhCA2tAM+cVrtuoqkyVKLpx6b1JJSRwYGNIokpLpCddXzcl68awLNkEHdDEJAcrIrRJO/jqAMycqRHMQokpI2kkpYsMJBrk75HKMKjuteCYlbkYS/PP0aL5dCRa0lcosUNiCtXfC24uCPKKzdt3op3rr1AJIQni2vWOidmLu7uQSQxWQoBskpII6lyesWCrXpLmIUlK0KQ5YOGDsRQihz0jXGDkju0swGLET859HjoU5SDQgEEFwQCKc+cc67ZIFmnMk/u1AqQkaEFlJPAFiOB4RRsqYxce/pCe+FBKwtNSpNX1bXy9oWzr4mHItwA+MRi1qUoFVSKB9xiaCLTb3FCl2YgJV7mnvBnZaclNoTMWCUoClLYOWCVVA1PDhACbEldUuD5jpD66bHgICPEA5roYgulgstmtssmUXSZIkoxpbCUVCwAd5cw5sF3AAyjRMtSsITkQuWBTcHUTFP7GnubXNY/u1pKgjUF8+AGT6u2kX2z2hKiWUAotmDw88o3BXbyvhCJUmUk/vEoQfonAG9C9Yq97YpspbqJcggqO40frG9/2ZQtk1DOQUndslKa10zHSN5zKIl/JSML/ADj4ldHIHIxApst2nCKjf7ecEos4Tr5OT0A/KJVIUvuwGTiQ5SUglNTgHMoCSeJgiRdKT4lEjVtlI4Bs/wBZxBrKtLEJlpJVnTSlCoijuchD27u8Ksc1TltAB+vzMeUlACQkMOAFG3xIqcEhIBrk4HCKD7RLTOl4JjsS75EHfxiiXggCbMAyC1AeZiyJvAAEHef1SKxay8xdflHfvhRrjGMDePWMGr1gG9ipJCxmk/oGNv2x0JUhA23cnMMWYeRjIMkycakpGaiAOpaGHaXs6mTJ71C1bBTslquWxPzIpzivS7VMSpK00KVBQ5gvXyg6/wDtAueEowiWCXUMRU5GWgZI/CKApasJagoANHwgDEBuMaWi1sKQHMBDNVhhDPQByXO4lQaF09SnziCW1WvFAyVxoTGU5QHQ/wDDG04JdsmHICUPMrHxiLtHfoQQE7Uza5AGgJ4/hCLs1bu7lWhD+PulN9Wsk+ioHtsvFapgOhLeje8XQDbbYtZdaiTxyHIZQOmaQXBY7xQw3/8ATEZl4hm2OWirkn0iDAtypiFIWXUAFJVq6XcHiUP/AOIgRRcRvMAQtKk1AIdvUdRSI5qMClJ3GnLMHyIgJ566hQzUHI/pclhywtEl1zf8xKO5YMCzZhKE6sSH1qzDoEesbWGYU41s7Jb/AMiB5s8B1yy4VBO80ffz84A7Y2I/s0wgUSUzEjczYm6Oepgbs7bMYQQaBSc+nwAi122z95KmII8SFo8wY0OO/JJZJY4hiBIBAerEUIDNqWgmzSTVSlEkkkk6kly/WBpSh3aX+Upm+cnCQ/ABS/0IJlqz3RkNrrkYpiE5uoU0OrekW6fdk6Yyp09QINEyyZaABnQGrne8VfsXOT+0pKsglahzCT+cXW9ZxQBXJB8wzxqDypwceXmQ/oDHLb7tJnWpZegOEbmckt1Ji1Wu8sK01oKkcsRHvFAks7lX4mlc4lDaXdKG2jXfAFqlolqZJdoIRapZHiVxcQFPXLNRi9G94gJsaFqKEy/GpTJGIJzbXrBs2x2xJwlRApVKxUMKuliRpXWE1nO0Nxpuzo/TPpFwtExsAf8A+JPntV84De4yuUArEnCAcRLkg4i4BOQAZ3d3g6332sJoSDzy4c4rMsjGriKgZkCrD51A3KIbTaFFSUh1FRAA1JNA0XRYJl7GeoTi/eBAlqOhKSrCegJP2RGpmYUqqzpUkVYklLUOm8nQPGbwuRdjShMyZKJJUpTKfC4ADghyKGo3xvLGNaU1SNoqTQqI2fF/TWjcFQBV22YAPqXc11qweuHTeYZhYZmgWXQ5bIpG65wapMUZtJ4s59BEM62AKrk365UgG1Wh3IIpRqVgCfNeAPmL1HGF0zM842sSixG7Ic4wtNTz/WkAb2gkDDMZqHqG3+UAybOBJlD5gJ+1tfGH/bKxFE8sKTBiHM5jz94HvqWJZwgZAAcAA3wiCuziBxMAzQRUwwnK3QBMmcYggmHOlWJB+a1XHQNAkysFKmA+I0OZHCo6EhjziBVCXDFy43cIAVaWjUGJzV4HiA67FbR+ifcQxsycU1StVBJc7wACIXXeNmYeAT5l/wDjDKw4cQBcOMJ5VKSPWKILdNCSRjL7gKecL50wau8OJt1ywp1F05AByo1pV8zEF62ZCZgwkNhALEEpJJDEb2aAXYk4SA+LPhBF4yiUoWqpIAUeYcfEdBG81KQBLS5xEOo+QAhpeVidALMAMCuAyB6KboTAVwHYVnQg8P8Atn84nXJKZQemIueLUA5DF5nhGlkBCiCH0IZ2rWCr2nYmOhokHRKXG/VRd+EBY+xy2kqIzxEeQSoe3rHS5S3qG0NeIjjl03qJNnmAEhZmDAB9GpPCC5va+14QO+w0AAShDgDJyQYugW95fcrUgN/HmH5xwqmAckhKhzeIDOUxycwLabataytaipRLkqbPpBVjImEu4IHMHiNYgsf+Hdmxz1k5JSB5lz6Ib7UWftTOZQD/ACS/MgwP2HsHdSsTVWSSdBiYj+1IP24Uds7SkpBU4dRAIGTgkPw5Rrgqt+WomaRuGnIiA7CEqIChyia9ZZxAqzwBzXNy+cL0ndGQ5T3aCQsjwmqt5yAYOecaSkIMvEzhNACS3TfA0i2UY939vF/xBiGfaSQ2JxuAIHR6+kBtJLremcWGZaMiqpwPSmalGnCsILAlJLEsdOPDnDG02c0bRCPuv8YCOasYgQzvs/S09WjFivDubTLmqTj7uZiI3sdOO7pAo8QxZPU8N8aWhG0SxagffSh6ivWAvvavtLZ7XLlpkpJmYsRUtDKQADsg6lzpSA7ttqUlZwsVE82NRi+cXc9Yrl10OInCAGJ1rRkjVTEtyhhKk7Kc3ZzzP/cUP1Wp8g36/KIbTNo3CBpZYMYzMViHpACTCRlE8uU44/lHgkAV1g6XIoN8AvkJ2ubxtMTU84sN0XB3qJ8w/JQQgb15+w/uhHN8RbeYYOi9orCJiEK1lLSr7L7Q9j0ihXuvEonjHRO0EzDZ18WHmRHN7WdYtCW0CAbQGrDJYfKFVqSxjIH70AgkUBBLc4xMSy6nESEkk6lSQfizcI1I0iW1EEJUAwIdW/Gqvkwp1goY5xCI3mKhr2UuBVtniUCQgDFMX/Sjh845D8oIAsc9IBc6hx+usHyCFTUBKgXfLPwkgNzi1/4pXNJkosxlICaGXTVKQCl95DmvGKHJlrSnvRQBWFJeuIg5chANZ8xOMhYLimHXFwaBLWlKACmUUPqQ3u8CEFgRurA5TWAY3VNR3qSss3hpQqyDnTPzizrWCkoNXfTzilYKRarhUoggqJCEpJ3gkFw+vwaLAHb7GJbMSFKwuouQkMUhz1J8oWWiakg+JyEgOGoIe39ODsRssKb2z1/TwmnzB8nTNJ3Zg+UQL3jOKMCpMEolo+U/TKChng25qz5QJYKWlJPBRaIZ+EeGNrumBM2Wo0CZiFFtwUD8II7NOaUkITkkb+leJeKV2hld6qXJSH2VTDuBAAHljEP7PbxMT3j4goFTjwsHLdCW6CFtlQO/WpRYplJBJ/qWpRV6BPpGhSrznEhBJ2tsK9Ih/YViSZpDBwBvqc20ENZ9ll1WdpRJIFcIdgMszQGI71tk7vFierEVM4Hhb+lmoaAxkJQilI2kySogAVMGpmy2oW4KB37wK9RDCyLThUQ2LMliwSnaVhOpIFaZQHrRcKkSSoEKWCgsAdlyaPrSvSGa7AuYsBClKAKZbVVsgAFQORAL0fWFk+/lqSUSgc6qFS7FgCzCgPrDpFpMqXLMpIXJ7tJUQppjpO2DqlQJKmOYfJoBJfN3TJCh3qaAioLpVqwOhYGhjefZT+yTF54LTKBPzVSVADpQdItMu8pc+T3SwVoVRVQVpPyVBwCCCN+caTrpEu67cHdPeSloJAehSa1NXJi4KfYicJIppi3VB8yzfahjKmFxuhVZgCkBqu43Aa9ScMMJa6tupEDBU/gfaIkLrwiNRLcIHM2KG8tDgwdZVhWy7Z8oTyJ1d/6eHl0WYTFpGpUkEbg4eKOhXHZu7kS0tVsR5mvswjl96IAnTQMhMWByCjHXY5HfH8xO+tX94wov3awtZ/tp9lRzy1q2Y6T2klYrMttGPkQ/oY5hbVEGFADHz94XWtRBMG2iYRWEk1TqLlhGVYnLrE6wVSEliAgs9GW5LDmkHygNcFIIMhWJnCgEUL6FfDLWADUY7t2WuaXYbLXxFImTVkVKmy5B2A/GOO9l7u/aLXIlaKmAq+inaV/aDHZ+2E/DIp8pYB8ifcCLEU7tfe6bRgeWkplqcJVXNnfQkgcoqdpthnoVLWlMsviSAC1AKA+cNpeanrA9tsoVlzf8IUJZMtgygz9fLQwRLsaCKCu+B7TZpiXIJD7iR5tE8yyJEqWmcVY5jLCkjEJaHWkYnO05DkBmAEQD2qahOympB6E8eHCG1zpXLSVHxKL194Fs10iW+OqkkpO4EEinlBdrvRIDQHr3WlcupZWiuO4wkQjEoVGMKc6hTly34RvbZr1cVqwILcCRR4GlgEOSxGsBLPlnGcRdWpAZzrlSmXSMWibkAK7iKxhc2oUC7eZAo/w84PFrSSkhnzNNkcTAKghQNQRzHtGRLrWgcVMNL1tKVlJSoFQSAQHqXrhpANnmfvE4qhJdjXL3gLpc4KLPLClMjC54OokcSau0K7wtiMS8KVnEA5UQBjYhwAKpoDG021rmKD0DbIyAG/cIWXstmwg4fCFGgU27eOMUa2ae82WmrYgW4Cp9BBlom4pqidWPQj8XgLs4EG0JCyxLhPMhvZ4lvdJQoE0I2T6t6pV5xBJ+xoUQCMyB5mH183fLQSiyJCFBRTMUkOsgpGFIKskkk4m+a9M09xqK58oNQKxncyBi+EWK+LF/AWCVKUykkBwla5iCVkPkwbqIsEM9ITZiGTsFBoAA7BKsvnLPrC6wXgApaSBhWljwfZd9PEPMw0vOxlFgJp4UKcVyWnPjFa7OrC7SlKgGUFJrl4SR6piCGbLXKmMFEHNKsnG4jplDWydoFrslqsygTil4wRUDApJP0Qw9YX32g/tS0jJIS2eRateKoYXBZmk3irUWUpbgS5+56wCayzGSHOrgcwQSeoAiaQs4xWkAy1HCHahz1IOnQuftQbJQGzNKgaQDOdMAS2+F5VWNZ8/dGwyc5wBtnVUFtNId3TaWWhQzxAhteEVyWoDgIY3YtQKVjJJCkvqQfaLKOzzFgOVFgHJO4DOORXjMxzZigKKWojkSTFm7T9oiuzSEpoqcMa2/pSWbqr2MVCbNqeZjVHVb6V+5UP6gfIDEfZuscyvEhSQQOe8HdHRe0k0olBQzqG8i/wDb6xzefZFzJ+GSHJDqTQJYZqByEShBaVUY0hWSAYa3jOCCUqSyg4IMJlV1jIxMU8G3ZVE5IBKlJZIo1XxKO4AB34QClJJYAk7gCT5CHF23dNQrEpOEqSUpxZuaEtpR82gM9kZndWmRPIOBE1AJ+kWPoSekdc7cyz+zgj5MwE8iFD4iOZTLWmVKZAZkA4T4ahgPMk9I6Ii0lV2SVLLlSZdc6YqPxwiNQcvFpKZ5TorKGSVeftC+1pAtaWGpHoYLSjC+ufwjIzaJbsaj484NsKdoBaUqwJUUul1t4lJH9ygC9YGkIBId3LM+QjM20pBZjtFadnxDGCl0n+oO45RQonW04KnaJOIHPE+0/V4TzZhJhrfwJnzSWqssRkoDZx/awvzJhWoRAR3bID6wMlDnXpn0h0lIVKSGq0H3SkJQoJzcvxpr5wFfTZipeEvTNy9dRzekbyJ6pZLa0NK+4hle91GROU7mUS6VpFKgFqmhrRzCycSWJU50yfrAb2u0j5CkngErB5kq/GIrrJ71IxBL0c5Vyeh1aBlmucNrmuxa1hJCkhQcOkEGh0MA4tN2z0gkoKgPlIOMDm1R1EVmfMJNVFXElzHSrikdyES0k7IbHv3vxitduJEvvRMQMKy2NqBQOrf1D1eLYKoVEEEFiC4OoIyIi33hZO/lJUnxEYVj+maQFIJ4KP3zFVnIJoBU0be8XeYkyzMBBCkpk4xv2AQroZYPnEgH/wAN0g2kOMpazy8I+Ji19rUbMpKQNpkEZbJfFh+cAIQ9mEpTeRaiZ0mYscFFitPRQPnFi7VWlJRJSk7S1gIID4SDUncGdL6Yo1AFfg/yE3Ju60FM330aOfXHIKrTICfF3qDm1AoEnyBjpN92bFZFoQBtSieJIS7enrHPLkWtNokqlsVYgw3jV20aJQ+7V3WoSxPUNoTGUa+FRZq6OE+sB3DaP301ClUnyJsuupKSpPqlusTdoZqpky0DFMUkKSJiSsiWnCQ2AEMVbAro5zgXtRdabMmSZc0qUtONiBiSmmE0GX4GJQiScSA+jcgk59XIhoi5l/JWmtWW6S3MOD6QHYFA0UaMA3MAHyYecWm5gQkyphIZPQppUPThCBTZrjnHIS6Fqr/J4dWfscoh5k5I3hCSf7lMNN0MrntwQvu1EliyWS5UX1ITubziwT5zS1KIqElQB4BRrGsgpF6XTKkSwQFY1KDKW5cMp6UDuKUgaUwTqadesE35JUJElSlFRWsqdRJPhLtuDn1hcjrEE5So4RU6J8zQdT6xmdZ1BRBBBBIIpQjMRPd1SN4MS3gXmzDvWr3MQXntbLJlo5n2/KK72ak/vZqiKiWADuxK/KLH2i1+in3VFXV/CtH0JfuqNEQWSUDOmgF2ViUaZkKpXinLjHr0u5CkKmrlocgAUTVRZgA1YKu7+LN+x7GAJf8ADk/WQGtmR3CRhQlKlF6ADdSnCFl74u9lpc4lBQJGYxZtxwxYL28Uv7X/ABiuX9/Mp5K/24gr1pmu4fNQGb0ADVjoNz2vHdEsPWVOMvoCpSfRQjnS9OZ9hFy7Nf8At0//AFaf9qECGYp7XL+lTq7QznIqdBuEKZf81K+mIcHNUQaWk/hASl4agEKDEFsiKg+kGD8faArXrAC32NmScIB7tzhGwSomZTiy6jlCopoTDm0fySP9QP8AahNNy8oB9Z5f7sdD6Q17JyMeInLFryELbF4E8ocdk/Ar66EDtNkSUTZa0hcspUtTqYsCwYZkgZ1FAGgKzXNYkpIVZ0uGLqxEsTQ7WQMbX3nM5/8ACHds8c7/AEsr/eVGhXJa7JJU6ZSAX0CX5CNrutZmLVOOIIVRCDQBI+Ww1OT8+EV/tT/Nq+tHvFjT4VcvwiBo6WxJ3RVe00h382izytOQ9zFdvzwnkfaFCO6ruVPm4ZYBW6SlL57QcvwFekdDt9k/eMx2klIUclKQQyeIZ1NxMVv/AAw/mJn0B7xc+0f8OT/qJf3TFgqy7KqWuWoAukkJPBScJBPDEBxwpiW+5uJUspThIl92EqKgWUFYy2rB1PqRwhv2m8A5L9ojvrxWf6yZ92bAGzpiGTUo+mFAM2Ts2sDyLPLl4EyMBUoKOJOEpCQGc4d5p5wyt/gP0FfeEVns3/GnfVJ+8YohvRLJVjSKqZ9H2sRI3GKObQqasqWSolOEPokBkjoI6D2n/gzuR95kc+u3xfrhGaMSPCWajczXIRe7oSJqApJKVAFtQRuijy8vtH4ReOw/hTyhBYbCEpQ7AKFCWFSwLFs42tYxypgBclBSC28EP6xhPhP0le0TL8B+jGhWe2JBNmQKJTKJA5lIHVkwgWhoddrf5iV9SPdULF6fSEZE9jQygCRkHpkXbCd7RNavGr6R94jl/wAQ/TP3oltPjV9I+8Qf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34938" y="-1279525"/>
            <a:ext cx="4714875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7" y="533400"/>
            <a:ext cx="8519849" cy="6050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801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54"/>
    </mc:Choice>
    <mc:Fallback xmlns="">
      <p:transition spd="slow" advTm="10054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33400"/>
            <a:ext cx="56388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065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58"/>
    </mc:Choice>
    <mc:Fallback xmlns="">
      <p:transition spd="slow" advTm="7158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AutoShape 2" descr="data:image/jpeg;base64,/9j/4AAQSkZJRgABAQAAAQABAAD/2wCEAAkGBxMTEhQUEhQVFhUXFxgaGRgYGBwbGBkcHBgaGBocGhgaHCggHRolHBwdITEhJSkrLi4uFx8zODMsNygtLisBCgoKBQUFDgUFDisZExkrKysrKysrKysrKysrKysrKysrKysrKysrKysrKysrKysrKysrKysrKysrKysrKysrK//AABEIASEArgMBIgACEQEDEQH/xAAcAAACAgMBAQAAAAAAAAAAAAAEBQMGAQIHAAj/xABCEAABAgQEAwUGBQIEBAcAAAABAhEAAwQhBRIxQQZRYRMicYGRBzKhscHwFEJS0eEj8RVDYnIIM8LiNFOCkqKy0v/EABQBAQAAAAAAAAAAAAAAAAAAAAD/xAAUEQEAAAAAAAAAAAAAAAAAAAAA/9oADAMBAAIRAxEAPwDikwEqJO5MSy5cZKbwVKkuAYCOVIfZzDKXhpGog7DKV/yuYe0lCTciAQJwywPwaDabChFjXSWBDQVRYfuYCv8A+D6MPWDJeBhrgeJ0izyaAn8sESqFizPAU+Tg+baJv8EG6bagvF1kYQBfSMzcMux8oClowtLEO0ZXggKefWLhLwkPpEq8OB106aQFAqsFGX3X5wmXhrflv846mqjDaQmq8NSVd3ps0BzyZhutoAn4c0dJmUA0sRbWFOJ4ekHu6GA53PpiNIEXLi31tEC5FoS1NGeUAmUI1EGTpJ5QMtLQEcZjxEeEA+lUrizwXTUVhrDXAJQUkpUIfUlCzDKfH94BbhqMoAADjpeLFIkaK9Q0SIogbiwGsPKCmBS128IAVVKn5bQTS0rl7W0hhLw8Fi9/CGEmiAgIaSm8NoJl0I9YLlUrdIIly4AJNL0+/OMClf4w0yfflGqpW8At/BR78MwhkpHOIzTjeATz6e3jyhcqlJMWKbKvpAUxPP7PjAV6bTjp4NtC+bQguwuNotJpnDkb/T5QDUUru22vLzgKRX4dqP7QnqKIXcefWL5NogTcDT0O94X1eFJDEs5OnSA57W0NiwhFVUx5EGOj1NGPjaE+IUOZ2AB00gKAuXEeWHlXQFLOPhC2bJgL5gA7w8eUdBpKZOWwdXNoqOEy2AH0i60RGXwgNZNG1vsw2pJfdAbziOQNBtB0tYSNbwEspCWYdNfjByJMQU8x9vNvWDZYfQMAYDyR5RIZcboR5x4IaAxKlF43VKcDSNgG26xIn0gBkStB01jdgA3L7eJTKj2QQAU1N+nN/pC6ajVttobTZdt9W8YBnSLwC5mH7fvEK5AL3H11s8M1AMLRAumF73gAPwwP31iNVIkliA/PeGSpbBtem7RApGoHlAIKjDw7BNvu0K67DkjvM4N9ItK5Ww1+kDT0bDxdtYDm+I0Luwtdoqdbh51vq0dSq6UOVN6emkVfFsN71g3nAWPC6eyd/JosNBIOjHXSE2AozARbaOn5n7/eAnkSBr9IL7AGMSZV4NlSoDamSwZxE6BGqUc4mRLvAZR89oExWVMVJmCVMEtaknKsh8pbVjr4QbNUEh1EAczt4mOEe0f2nTKhSqehWEyGZU0OFLO4Sdk9d/CAOwz2p1MsKlTRKnLQVJKw6cxBbMCAzHwEBYj7X64KBQZAH6Cglx1OZ/SOa0tcqWXSe8R5fKIZiySVG76nf1gO6cK+2OXMOSsl9kf/ADEEqR5g95Pxjp1NVImIC5agUqDgggguNj96R8dmcx3UOpMdB9m/H/4FfZTcxplnQ3Mo/qHMcxAfQMw3iAoYxMhlBKhcEAg7EG4jWfK0AaAGWX8YhmBwGHl5tBSJHPmPD7/mJTKEAF2flEEyX5dYZE9G+cCzFageXOAWlLwOpBIfeCpsknSNFyz+8BX6ynDm/OEWJUYJDkttf94tNXJv3RbeEWISjbuv5wEXDigGa+kXaiTYWIilcLhgC0X2hS7GAOp5VnO8GSx0iEH0iWWfjASIU5J+ETNe/hESBEwIgEXHuKy6agqJkwBQKCkJP5lL7oHqY+VZSMvjz/aO7f8AEGT+BkXt+IDjn3FNHEKSkUoZ2t0gNDRrGxAch2I8n0jaSSU5Ql8rl2v1vyiw4JXmWmZJVKlzCoOntCcz7hDlsxEV2bMOZiCA9wNfIaPtABKjAizcQ4HLRIk1EqXPlImJJAnFCivKrKooKGZi3dUHu4isgwH0Z7F8XM7DkoUoqVIWZZc6DVD+CSB5Rf1h22/nnHFv+HtRz1nJpVtn79/SO0ISBeAypIfSNF+V9Y1K/T7+/ONu0GmkBGrn/bSB5vziZaj4+kAzFPoLud/U/fSA1VcljaBJ5ax0+94nRrs+/XrA9SnUwAs8geEI8QDFwDDaeTd9PveFdTM8PnAD8NU7DvCLrRy2hDhclJZgOsPpFoBgkxNL1A1geUl4LTLI/iAlaN0ojCJg/vEwXAUf2t8KLrqEiWplyT2qR+rKlQKeliW6tHDsApCFBOoIYx9Fcf4x+Gw6qmjUSylP+5fcT8SI+Xxi80aNz9IDotHhdEhl1CScoLMbvtaEHFculmlqWVlUoM6gAEMQSol7DK97wnocRM1Q7ZRZwHGoEb1tKrPllEG/dJbTnfeAMwyf+HWmkq2myirMgglSU5ksTLJDsfSBZPBk2YtQlqQEAliTtqHbQt8oSTULSvvElQ3/AJizYZMVOSyQxAufGwyj9TwHTfYjh/ZUU0nKSahd0u6gkJTd9tW8Y6KS/wBY597HZoTKnSb5gvOxOykgGzvqn/5CL7UKs/h9+kBhSmMYWoHz+9Y0R3hppy+94wqY0B5YLF/l1+UCyRqbOSb3+xeDMzi9/pEUxIS4As/hABzD9/3gWfMG0S1N+msLZyyGe4ew+/u8BHUq8DzvC6YsA7H7eDqlVuRbX73hatbG/h9tAMsLSUnWLBIHS/zhVhenp4w9lI6wE0pRguSX2gaWkwVK6awGUE8rRKk+kaEc9PvSN3NmgK37QOGF4hS9giZ2Ss6VOQ6Sz2Id2u/kI+YsRldnNmS1EKKFrQSNCUqKSQ+1o+viLh/veOF+2bghcudMr5KEfh1Ze0CLFCvdKyncKLORudN4Dlon+UTS64pNnB5iBCIkoqVc1YRKQqYs6JSConyEA4wVpq2UH3jqOF8F9lSrmtlUQ6Q9wOfiYg9nXs6mSFJqK0pSzESLKJ5ZzoPARbOIsfSFpQUKyg3s3z02gOa0cypw+cioS4ALlJ0WkvmSfp1aOyYHjsirSFypiVOLpNloLaKRqPRo55i2LJmpIUl06Xsw+MVavwkyMtRKWpjooOCnbUaQHfyluf77xhSXfd3jlOAcRVyEApmdslvdmDM3XN7zeJhrK9ohQQKqTlzH3kHMP/bqPnAX5JbbX7EaTDzN/g0K8Lx+nqgTJmoW2oGotuDvDAlrW01gBZ/20LKxAEMak7/T6QsqFP0P084ARSD+/wDMK6uSFHf76GGM6a1wTtEK2OtvSAfUA00ENZCmO8KKXYWhzTmzs0BPfYH7vEiFbkM0Yl66wSEW+3gMKUfs2jaSs3J8o1CH+g+UZbkb/DygN13AL6GKdxfxLIZdHkFQpYKJqEqslJ5n9W7awR7QOJFUlPllEdtM7qH/AC81N02HhHPOBKZUuaZqxm3OZ3KjfN1PXrANqDgTCUhJyKm/qExanB2slnHSLvQYfTSZYFOhEpPJCAjwcgPEOGSUlZmc2hzNnhma3l97QAqWUw94Abl3gPEsD7RJPMdH+PwiWdiEqWXY7XA/aFNLxbLE8ypgUjMf6diUqDahgWI0IPiNSwc24jw1dNMIOYi+xAvz2+xGcJq1IH9RAVIWWJCgrK93aOr8S4SmrlEHVrGKLhOGLw1BnkpmZ1lIlLWJaSGOpKTdho245wEmE4dLQVJQo5TcK28H0JhZxPg6BLzKVZ2Up3Ykslx+UPYHS8MOG1ykIm9srMpas8tEhKlJlpU/dA1W13ID6wMrGaeeMgmIzJVkUSWS40IcPtoeUBzlSlyVBUmYQpJNwWPj1jqHsy4umzyuRUKzrSApCjuN0nmdx5xWMbppS0KUoNNTyDOki1mdzr1vCvA5v4eamfLXdFyn9Qe4d4DttdN9DC+rAP30g9FQJiEzEF0qSFDwIe8L5hD90eN4BdMRcgaDeI+0DXbUxPUrfZuUAzArVJ31gLBhKi4vfUxY6cN4c4QYUsKU79f5h7KU0AbLA6RMkW/kRBLLiJEznfw9YCZCR5wr4mx6VRyTNmX2Ske8o8h++0T4riaKeUqYtVh6k7AdY5HOMzEJ6ps1TJ/Kl3CQ7ME/WAIlU6sQm9tPPggflB0A6fzFiE9MlIQEhubNbRyfGAKdfZS8iW1te9iztCHiStKswS6Tl8H6CAu2F4ygrKXSDbfZrNtDunqUqFvv94+c/wDFJyFi5tbdvSLtwlxLOmTEiYWGjP477NAdTIQoEgaEg2a8Lq6emSCpaVZeaUhSg3JIuYko8RBFiT5+fygqqqP6ailIWprJDOSfEgQAGF8SU8yUtcuccsvLn7RC0rS5LDKoAl9BC3FsPTWhCycswOlKZhTnCSznI56O17QJU1a5CkzZkuoWWUhSaeWMiElrEO6spY5tSxsxaPT66lnozTkAAaGbLKSDq4zAEEavs0BXKuimSVS5ITlU5Vsc0tJABSUv4NaHBwmQT2eRJd8mZIdBZ1J55Wu0aUWESROmz5C5hmBQUlKVZQoLSgleVh76kqLG0LpJWiqmdrLTIQZgUcq1LZY95WZrJUCxSWCSBzgF2N4OuVJzTFAqRlQpw2ZJB7M30u415RV8vdmCzgFWo1Ach3aLLxPIVVpVkTMW01bKT7pQjMhyonT/APRit8OSJkqaqaJBmEZkpSFJYqUClOa9w+vgYDoPspxszqeZJWXMoukndJ2I2IPzEWieGNi3L9449wxjKqOqdSGeWZakg2J95J8ma30jo3DOMLqpBmrQEjOpKWLhQSWd+buPKAMnLNzr97xGMp6RMoFrwGX/ACmAcYGth1fXpD+UvlCHCZDanbzd4cos2vUQDCWvS5gntQ334fWAJKrffKK7jnEBL09O+dVlK2Q+oB3V8oCtcd8TKqJ/YSAVJlkgke6Vbnq2nrA2DyVlBFk6hgRmB6DlFiw3h5EoCw6633vG9TIQkOW8DZoCrVtDPQk5lOptdm6OIUioCEvMUC5G92/vvBHEOPKmTE09MgzZijlSnV35cg255RIfZNXzEBUyfJQsj3O8r1WB8gYCFFHImJZOXx353iWVgSUEKzgBjoX8RbTXlFOxSkq8NndlUJYkOGLoWnYpUL6+BEMaPirMMqr7Nbyu7mAvVFJmJcpWSCHB09YPoMSmIDK/VzNud4q+E8QsoJZn66HQNs0XVVRKUh1EOzNy5ecAYJqlizX9CN48qmCvfCT0I12eK3lQjMpNRUhIL5DOUUk8mU/d6AtaB63FKkkCUuWUWsUOsnYZtAH1tAEz6PsF5pYaZN71kkgJSS6lqNhsw1JUbaxX+M6ydLqQZOWbNKSFhNmKk5EFQH5mO9rgOdpZiJsybMmYhPmZSlpciUVZTl0ASkOpTk+tzC3FcIWpOdIl0qJTladzmygqUhICVWDm5O1oAeRWTJVNlmVkmcUg/wBFUxSTKJDF1J98AA902ip1YXLWUTXUmzjOQnYg91x1YQyXw8ubNz08pS0AlxlIScpbKw0DANd/OIP8Np1ZSKhCEs6woHMm5cJDXNhbrAarISEKlLKyHLqGVVrMXOoBvsbRaOEuO0yJUunnSiEJASFoG3+pJ33cekUMzFJJBB1cZrEONx1DQdJpyW11u/0gO0ScRkzk5pSwoHlqLbjUQqxjH5FKB2yiMxsAHPW3IfWOfUToWlUssW1B+99oTcTYjMnTnmKCsgyjyuTbdzAfRtKjcMzfd4MBhJh0wgOfvwgfiviIU8tk/wDMVoOXMwGvEuPqCvw9OoZtFqf3eg6xjh+jCXKtT123il4PLMxRmPfM99y/OLhLruzHeIfl+0BZO0YOfdfm8c59ofGASTLle9oTZm8BAPE/GOULRLUWL267/YhN7O+GlYjVGbOcyJRBWTotX5UfU9PGA6D7HeGuykmrnD+tP9x9US3sz7qN/DLHRzOfxFoDPd8ALBtP4iQTICn+1bhsVlIpaX7aRmWlhqG76PMB/ECPn1C2NvGPrRKhqX5fxHzR7RMD/CV82WkMgntEdEru3kXHkIAWnrDa5Db66CLRgeI5j/WnLyH8oGY8hYX15xQ5S28IKk1RfUiA6LKRnKkucoFtOp0ci/LrAcqqKCXJJ/SCw1v0fa0VinrlXGax3G/39Ic0VQhwVeTacubiAtVHxPIAT+JCpRdQlgArJsCQkgXUCBsLq32Dxeq7ZKUKkKmLmN2aQpuoulQSVDm7PaIp1JLmIyLA725O7EuDoGDF3GkRUuErpgVKqM0kE5ElSD2ispWMrn3jY2F4CuVlZUAGnKUiYiYpayAy3ZyMzZGclQbmYXzJpWFTAnQOQS6QnS2jly+jC3hDSuSEZQJKUd7OtKJhWsOQAJhNgcp91L+8SW0hKKjLNWG7rnKMrBwe6VBvdvcHnAQJlLnTUjMVKmLSHUXJKiAMxMWCowWdImFM9OU/l3Sq/wCVW8J6EdnUySASO0lEhv8AWLJ5h9I7tWS0TUZVgKB2P3YwHJJhEmWuYdQLeJ0+MJOGsDNWteYsEi5fcm31hx7QqdEiYmTLU7DMQdUu7Jfff4RYODaESaVGb3pnfLbP7of/AGtAWSrxb8OgrUwCdr2LOL+Mc8qa2ZVTitRuo7PYbWhpxHVCaFISfcAJHM7s3KI8CkJlSlTliyW1gGlNK7FJMxtLePhFWx7iOYvupUMsexniFc1wDzgbhjhydXzuzlBgLzFn3UDmeZ5CAG4ewKdXT0ypQJJupX5UJ3Urp8zH0Xw/gsqjkIkSh3U6km6lHVR6kxHwzw1IoZPZSU9VrV76zzJ+m0MlmAzMI8Y8lez3P36R49fC8aoRfxEBLmLxzH254bnkSKgC8tRQo/6VCznlmA9Y6WphFe4+pO2w+qRcnsyoDmUd8f8A1gPm8GJAIxkjeXL6wE0tyzlz18IMkVJSNQ8AlbaW5kRlMz7e39oC8r4qkJlBH4btpgAJLkSvEpPefwtGU1dSuaVGWUzUpzISkJGUBJDZFXCUpOY2zFgQWMJMEw6ZMyqp5qAoKdXeGaWXsShXvJ3cPvD7DTOSqeVLMxSASmaAwUSBdbFxYqD6MdNGBfU4eoSUTKmcEzKlSsqFgDKlzlUWYh1GFmI0ZmAImylSqlJZ3ZE1IYHvEgZursbCN6yTLmrHbrmFRNshT3UgANlUzeXWCAzqGVU4ISCiYstk074A666gwGOG8JMydIG8ucApi5AT3tQSGcc+cdYWsXJLDXpFH4RxVCp8tCSkv2hUtsuYt3QEnR9f7w747q+xopyge8oZB/6jlt5OYDmSEqr697/1ZpOmiB/2COq1VPoB3W0ttyik+yqjAXNnH8oCE+JufgB6xeqlcByReIBKlH8xJzesZrMWM0JQ7JGw38YFxbDJkolRSchJZQunXntC4KgH8/DUhi+u0dJ9lC+wQqUtgJi8yVcywGU+X1jmOFYgNFueUXXh3E0OxIIayeXhAdl7UXjVKxFXwLiALIQtQ5JU+vR+cPkLuS+8ASpbg8o8Cdf3jCAS/WMgHTn6QGFnlEVTJzJKSLKSR6giCkU6jd4ScU42iikKnTL7JSNVHYD70gPm2ppjLWuWdUKUn0LRGH03gqum55i1m+ZSlG/Mvr5xGKjoLQEsugUdTEsrDjuYhFYs6EAAbRN+LJFyB9YAmVhMtV5swJvsMxbmA9+XpDFKJS2lSJkxCEksVEAspgQW84RhgHSo+DaQShK1kIk2WrkLuNPCAs+L4NPKZUpHezJBKrBY0bOx94JAd+VoWU2FTZSnM+WCp0hIvmyhyDbuWB1EMOJ6T3gFECUEpyhTOChLMkbWIPjFaRUTMsuWbJRdOx3+YJgPTZxSEkFlAhik3F3HwgniPihdTIlSVDvIVmWebBg3qYEXSqmJWUpJTKGZR5DRz97Qja8B1j2dUmWjCv1rUfRk/SHtRbpeBOEUZKKnHNDt1USr6wRVL8r/AHeA1w+nQtLKCVJOoI2tFZ4n9nXvTaFyGJVKOo/2HfwMPMMnskEXFv7xbKCpfQwHzplIJBDEOCDqPLnBNNWFBttpHZONeC5VZ/UltLqP1N3V9Fj/AKtfGOQYxg8+mWUz5akF2Bbuq/2q0MBYMEx0hSTqXukmxfdMdRwTiiWWCzyv9DHAELILiHWH41kULFuTwH0fLxBLOGI5jT1gGo4wo5ZPaT5YbbM5HpHJqfEkrQpBWrs16sohjAquDi5UialaNQ3/ADGfdOnnvAXfiv2nhOVFCpCgxzKUC4OwALCOX45iVRUkmatc1QvfRO5ZOg/iHUnh9CULUXC0scivzXZgRoqJ8FpaT8QuXVKA/pKdyUhTjTMCO8ICgzJSwcpSoKIBAYuxDgtya8TVOHTpaBMmS1JQosCW1Zw41DjR+UXbF+NJC1qRLpioqldklQCc7XAGhKh0eKY0yZOInFSSSMwU4IbmDABZzE0oFRtpBs/Db9z0cfSI5FMpLukt4QHkslgT4wdhmIIlzMxl57Ee+wu4Nh7z6NCmbJUCQRflGacM/dvt08vCAvSqcmSapS05lkkgkd4lyLDlex0iry5oJJIfcePTxJiCnm90k/35fM+sGhiAQzkF2FwxZoBzwzTCamdLzJeaEOCfyJW6g3UExWuK6FEusnS5NkBQyjk6QSPByYs3C1GZVYSp2TKz5uh1B6iKpLnmorQo/wCZOHoVWt4QHZKZGSWhI/KhI9EgQHVLD3tE89eohfMmQEXD00GWyvh9YsdHNAsdo57w1WFO7vtFv7QlQLa9dICzoqA1rnlvG1XSy58vs56EzEt7pFn284SJxCXLTmmKSnzhJiXHLD+ixH6j+0AHxN7NpYQZlNMCCP8ALWSUnoFm4Pi8c3rKKZKVlmIKT10PgdDFvxPiqasd4kgnXl+0BpxxWUhaQpJ/UAoctDAV6irVS3GxDEc4f0nEKpYBRqA17wspsJE11FaJQ2BdtYBq5PZqKUrSsD8yXYwFsruKEqD5UkqAvfukan+IqWIzM6ycz/bwOkE2D32i68KcIhTzahhluEOHPVQ5QCTh6rnUi0VCBcuBmDoUH7ySdj4RdcQxahxJKTMRlni3vJTMSX/1EJmI6O/hHsVky82WSBlWlyj8qikPa4u1/KKhW4VLUSJSgD+hZbrYn5H4wDuq4fn0yQpKDNQ570sF27rOhswPvcxbWElXii3uko8iCPW7wNRYpV0ZIlTFy+lin0UCIsmCcbVk1RQpaFEBSsypaSkAXJUAUlhbT4wFVp6dUxYSgKVfZJJbVywN4f4bwlVqV3paEBv8wso7+6HUOVxFkmcYJPdmz5SSGdPZTpbvfVL2PPrGyOM6aSCJaUKzbylqUSf9WZL+sAh4h4U/CSUzM4UVLylOUsHBNi99Om0VWmrT2iMiSVBVgLlRezBvhFnxnHk1Dy6mcZcsKzJCUPNUwLOAMofm+2kD4bj1FSJC6aUtc4ggqmlilvC1+kBYKSiNFRzlzlFU1aSpQJ0JBZI8N4pHBckKq5WtiVegJieuxZc4T5i5hX/TSkbJClqDhKeQYh9bRN7PJRNQpWyUH4sP3gOizyTr/MBTNbmN583kfhAU1Z2gKhgU9lB4uuJ4miTJStRd7AbxzqiWxBvBOP4j2mRPIaQGK/FVTlnMS2we0L0zyks9jAxjyg8ATNnkaFx1jXtHHveUQoURGymflAbZ9Lx6TJKtGeIjGUp5awG6pakqYvbUiGGDYp2EwKc8j4esR0uIZBlUkFN9dbxrUykKJMvTkYB7iFUE95Kjkmd5Cm90jkehsR1gZdSJgcgZhcMwbmAdSN26wDhc4F5Uz3SXBP5VaBQjE5KpaylViNxoeo6QB0uaCDmzADlcWHLaNJgIUFyVJStj3k3BB1SUnnyIgJVSQ7a/A76RGmoSLkM+20ATUSFKJWqbMKzqSxc9bi0S0ODGcoI7ZL88pLfFoXJqADYEDXX9okmYupFkFhzAufMwD8fh6Z5JkmdN1zlKCFBv9Ts3IQpxenpbKlZ5atFylN3Vb5d218IUzKpSjZ7sNTfYR7EHExTlyGB8QGPxgNKleiQGA2/frFq4BIT2yy7sB4an78IqGsP+GZ6kG7BJ1G5gLjNq+RtAE+p9YGqJraaNaFkys6wCmWW0iOo11jyFxibeA9tEaVNGyUGNcsB5S3jQRsqNYDLxukPpEZvHgDAEoW1lCPKSke6d9OcQ9oWYxq8BKuaSB00MNJE1M9IQu01IOVRI7w2B68jCUmPQBE0lJUlQY9dRGNdDeIVzCdb+ceJgMrOzxopmuLxgKiaXSzFe6han0ZJI+UBpIqFJfKSlxdtf48ohJhnL4eqVM0lQfnb5wvnSSlRSoMoFiORgNQs7fKJfxS/1GNJKMygHZyA8WRfCSh/mA+A/mABm15Kbl7QIJ97wyVhja6CAChIN1MNBbX+ICFo2AjwePMYDBHWPITfnHm6xhBYwGZqYjaJCOsa2gI4xGxjBgMPGI2jEBmGdFRyVIClrWDyADephY8ZzQFhppVD+YLPiv0sIPUujSnuUwJ5qc+OsU7PEqa1aQwURAWmTjctJYSZaeqUgH5QacamWys30ilzcQWpnMRrqln8x9YC8UmJTCSc6QHdt4q/FEv8Arlf6wFP13hUqYrmfWPLmKVqSfjAYEXGhxcqkglnFj5WimkHrEiZjAi8A6r64LcDQXJfSEMyYSXgqUFdlMLWJSH83gOALOg8/nGx0j0egI16+UeEej0Bsv6RqY9HoDUxgxiPQGRGDHo9AZEbmPR6A0Mar1j0egCaH3j4H5QOI9HoDYbRPI18o9HoBjj3uU/8AsP8A0wm3Eej0Axm/+FT/AL1fOE8ej0B/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34938" y="-1790700"/>
            <a:ext cx="22574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33400"/>
            <a:ext cx="3505200" cy="582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5" descr="data:image/jpeg;base64,/9j/4AAQSkZJRgABAQAAAQABAAD/2wCEAAkGBxMTEhQUExQWFhUXGBsYGBgYGBwfHBwYGhodFxoaGxgaHSggGholHRwfITEhJSorLi4uGh8zODMsNygtLiwBCgoKDg0OGxAQGiwkICQsLCwsLCwsLCwsLCwsLCwsLCwsLCwsLCwsLCwsLCwsLCwsLCwsLCwsLCwsLCwsLCwsLP/AABEIANUA7AMBIgACEQEDEQH/xAAbAAACAwEBAQAAAAAAAAAAAAAEBQIDBgABB//EAD8QAAECAwYDBgUCBQQCAgMAAAECEQADIQQFEjFBUSJhcQYTMoGRoUKxwdHw4fEUI1JicgczgqKywkNTFSQ0/8QAGQEAAwEBAQAAAAAAAAAAAAAAAQIDAAQF/8QAJREAAgICAwACAgIDAAAAAAAAAAECERIhAzFBIlETYQQyI0Jx/9oADAMBAAIRAxEAPwD6PbZstBWqYwYqYnOp0jH3RZQuZMShBTLUoLUSaiWR4f8AkoP0eCL0QTa5pdUwhTIS4wlRyRh21Jy94fWOx90jCTiWolS1f1KOZ+g5ARyTdf8AWGl4WqUNPIRQrN9YkvnEHieQMSQUYkubA8ya0VSyVnPWNH5M02orRatyYrXLg+zSdxpBGCh2h3NRIYOTtmenBqPECqG1rsw0+kLzKiqmmI4NFDxXeU/u5RXsQUvqoVHuAYJRJ3MKe0PEuXLdkgYlHYPmeQAMCcko6LfxePPlSE9m7xVEgrKxiWAC7BW/OhgS2zElZTLxADRRqDTE+n7QztloEtCpz/7gwSwXxMCQGKTQhsWUIMbhnO6juftHNHZ76nWkWoUBzH/kfsN4Mu5CpgmkkpQmVMUSHGJhl/j84HstjMw1CiNgM23bIcofzrKuVZ5y1IKAZZQl6OVqSGHk8MqvQOZVxScnWtGaTKMmXJIdLlWIdC4LHNwRGvuq+AUBMzxYsIYV6Nt8oQW2zKVYpU1RJUVqqXJKSAA5P+DQalaClFqzxJCFZnDMFDTTE2fLnFJJSZ5jljBP7NTzGUUqEJrFeRCiGpscsgX5Q5s00TEBaciHh6o86cGtlQll4sCImRHcoZSJ39FTGJoAifdx6mSfwQXNMamTAGcRIiwJjiKROT9QYqyBPWLZcp+cRCYMsyeUFTsWUGuzpVnq8L76otI/t+ph2WAhLfNVj/H6mGjL5FuOOxlYrLimzJpSEjEsITsMRdf+Sj7QZMl1itVqAmLDh8SgzjcxULwQuqVA1I8xnHNOLcrOrNURmJp5RVhi5czbPyirHvE9pi5FSpDwXISEikQE7T6x4ueB6Q9sjKSvYWFR6pNNYGkzgQCC4P56wUiohXGTNHkSB1dIHnYUupRCRuSw94IXQnJukfLu1PaETlkHFgBYAUpvG44ZM6XTRsRfNmKmE6X6/Uwjva8CuYqaju1S0KCHchSmc0ahT83jGrSkpBSGrmS/yEObFdq5ZSqi0LTmdFNiAGyg1HjonCl2H+PFQlaBrXinWghCGrRCHLPsAIPskmXLcrBmLTiaSghhgDqVMWMgGyFYDtVpnSJazLHdomqU8w+NQACsOLRNfNuUEdl7+lSLOpExONRC6EDw4S6SrPiNPKDj8R588rdBtgvO0WmYmShfcoL0lJYChLljibm+sDdp7uXJmpBUtScI4lF8RYYjy4npFF2WSbjxg/w6FVBdWhdgAcStOUG3xKlK72Z3q5k2q1cASkVAfMlq0HSHVKSI1NrKtfY/u6V3l2pCkYSZbgDcOQrk4HuYxU69psqQqUhsMxdQQ7Af0k5EsKxpOxltmSe7lTJkpcpacCChYJCsSlJxDMPiIryhDb7MU94DmksUnPOp6RFamykVcHFlEq0K4SpRJ3J35fmsGXffypZ4TQZpJofKM5MnEM2np8vzziqZex0lpff9jHRRBxvTPr9hnJnSxMRkfYihHkYvSDlGP/08vhIR3CzUklJ0xHNMbgSj+GOfkk4uiS4lZamWAI8SBqPePcJaPAI54yo6eXhWOiicYhjMSnRWM46G76ONLFk3dvz8/SL7OkvELMAo0rR3/WGMtDQI2gN5MFtSy30/NIWWsFw7Fw/uYc2iW4p5wnvIModPqYtx02PHTMtelrmhcyWFBRVMW5diA7AZe/4RJClS8BW5WDQOCl9K5hhAN738tM6bhSnF3kwO39xbl5xRYLyOEFQK15uwJAAqa5mkOzoSbNTdl7WgFSeIh3cjRtHZ/nyg+Ra8ZJmKIGLYigaEiUqdKgSQQ7FLKA3IB18ssoay0hYdtMyBWJNxqwPjk2xpaL6ky0u75s2VBrsNIyVovOZMWFiYAonhyLB2YAOyTnWhhjbLGoJAJo+wDvzGkL5diAKilIOVX+TGsaCW6FwUezQXdeKkpwJTxB3OE5u+LR4f2C0jBRyBQEmp3O/yhVZrxHCkocjny9zBgSCaBjtWA9EnG2HTzQx8XvqSETSlRatGyPn7RvO0d6FBTJxsVs9KpSdAc3IjD3/LWsy/5OBKThTVyp8nY/jweONIrC4/sb3fd0pcpGIBK8OIEfEHJcn0ptB1svCWAmqhhclsiwzIevLrCmSoyFATJhJDYpSQCP8AFSiWFNAD5Qst1qKyrEwCnolw2lKxsHZ0x50lSRr5VqE+zd2CpMtZ4mau4BLsI6z2RMhIEhCcbf7i2Uo8w9B5CMxdd7YE92RwvRswPqId3feyVHzp8mgtOqJ5RyukeTZc0rK52IlvETRvkIEtc1pM4gZpSl93WPXKCL7ngzML5JSSNnLFh/URrpF9kGFJBAChSgoHIAwjoXfMtAjCnZaX8lvjwpCy6LESgFRKQC43p8oZXgtUxaplSpbBTUoNuekdbJjAKS7CixsDkqKbVMWMOAYiVBxy1rpFFRyck5N2Z632IALWSQHDBjns/wCZwuHdTEsSEqBzA+bRsZ7VBAIIZQ5fcRlLTd+BRwVANCddaHdtIbo0ZWOeyHZuZMnJWlacMtQJNXcf25vTpH1tKwTn6CPm3+nlq7uYvECUlBL7VofpG2mXmAoHCWaObmWTDTfQyWoDxFhAd4W+XLLAueUI7yvAzMqA66BtWPOE67YFHi8QHko7jkPaEXEqLwjJv5dGhmW5ZyKOjc93iFpvMpdKgCQH4RT10gJE0sN213esXBLjm29D7xkqLy4INhVxXwMQQHbpvV31jWpYs3KMFY7Lxl0F9CFe1K/hjZ2AnAMWYbmYd14cfLx4rrYJeSzLqkDWFCrSZjKO2nUxpbXLCgzawhtckJwj+36mG4+xYYvs+cXsl501SyVNMUwJ4fEfhoIrVaEI7wSwohiEksCDk9OURt83DaphOI4VrLKSMPiLOKgiKJV4J4uFyTm4b0ADU9zF5Kxk6dje779UAxBUpq4sk0cMPpF8q/ZhAYuo/CAMNM38mr1hf2PsfeCa4chlDMULh2yI+8Oj2ZKmYqDPtrnrlE3KC00Nt7Ht12kzUnvQQxDF3BBD0ppkRDexWdJYAhtQwjMSbBOZIUt8AagoRoX3h3dbhQ4SSM2jnbUemNKDkh3IsCAvE1YJmpbKOlH6RKaukHLRxyWz452rtRNqKlOQJmXJJb5CA+0EpCVpXLBCFVf0qOkM+3tn7q1qrRTL6OK+7+0eLCplj7spS8uoFHUlWYrkRy5Zx0ros30xHLlqc4i5ep35x4qU8DyZ3C5qctXfpEJtoUzsBs+cUXRgzCE9YNkSz4ioOGIY15ZZQnF4KYunzanvBVmsk8oC0yJpSrJSEkg6aCMwNUGTrSrvDMPF1NWZsxnE7LeiQrEpSxtVwdqNC5ap6ThVKXTMFBBGtfKAZ7k0SoA7gsObwtIZJm1lXkhQrhBO7j32ii0W0yEjEKHwnRtjsYD7O2CWsGYdaNVgQc/P2hkmWA6FBVKMpyFDepZ+XKAhcS9a0YdC4/WFlssvAxND4Tqkto8Su5ARjQmgSXFa1r+nlFlrnPLIerP5iDQm09DTsDMl91NVMz4UlsxmT7wwmSitRwuUtQ+f56QP2TuzEjES2KYUFtBhBH/YN/yhtbLAmUWUpVcqP5n79IlKPpWHKoyaF/8AClRwiu5jy2WNJDHQU5Hcc4bSLfLQhgMLUen567QLNAUFKdx11yhKfRdclvYhQrCyZparJV8Kvsrkd4ZWOpCU1HufOJLsYmIKCOEkkAvVqEg+jQoStclQxYij4SA5HI/J42NloTpm/sVlSE1AJiFot5QoCgG31hJIvUgUd9ftA860lRcloViLiyk5SNRaLzSnM+npCmZPKziL1yBDMHyj26FS81GgyffJ4st6UAp7tTpKXzfU8opxvZD8MYOqMZaLpXMtE0LwmWSrxED42DKPhNX6QCrs/KKwjvkhZDkIUFAADdKW9VQz7QpWq04UqKZRKgWZwoPR9QYXWi7pZSX6OaFmYOQB8xnFXYjcbHNx2Y2fEUyZqsTAEgApSHzxEZu9OUOv4qaf/h38Sxn/AMXiuZeyJciXMMxKkHCkMg4tmqrMfTKEV99r0SsPcq73GHJGnVxQ8qCJPjbdiLkbXQ6UJxFRKSOalH6CJWebPcBKkM9SEGvqXFIyd3XiuctAUVKV4TXUh0qAyffIZxu7lmFOJKg5GR3ELOKihnyT9HdmQcIcud2i+KDa0JQ6lYRzpC6d2gkgcCitWgr9efziSTfSESMl/qRd5VMC0lzh8OxDkvyYE+UZm7J6SoJWUpxVKi4LEZu7EDocof8Aaa8FTZa5UsYpnjm10dmHLTyVGPkyjiDpScFKVqfmfzWOqH9RkHW+zShxS1YnIYhKhnQ0IpmK8ovtF3pSkLICqepGdNoFmzMZwywoqSDjIbCAcgVHXSjxQi8FypSnSFpPAlSs0KNcn2dukOan4eT+9UQlRABNEAV9so+zdnbtFmkIlPkKltTUn1j5V2CsCp9qQ4JSC6jyzP5zj6/bF0KXIcGsT5BOR06Pkd620rnzsZLKmKPVPwp5DKsVCQVvLowGIno9B6+0OD2cXOVMQgoUqUrCeJjk4cbViiyWLu8TuVMUkGmWnrGS2XlyWqRRdgMpQQz4k5aOKEejQztCnTRi1GIy2CuWxgebJmzCFBKQoAEJepFEmvMEekeS7Wk1SQlSQ2YY5uGeof0NNYcS/RTarapE5LhnDemVdREbTaXPioxKugrpHl8oE1JKFl0DEUkuBTQ6ZgdSIDsFhUpOEuVrISlL5p8Xm5pDWavR72Kt0w2yWkKWEKUCpIJb+qo8hG47ThbUAZxXUanpGI7OXbMlqXMUkD4UurCaUJA2o3rG1m215QxKQ4TooF/vE5CuHyTFFlkqmKWUh+7IJKSM1UAbWj+tY0t03SBKKVnFidRGz1Ou8JrBbFhEwykJMxSUhkkcL+Iu+QziibaJktOJK1KUxcAAuW8+HWFtIbGU7oLt+BIHcqYp2U5pkKk7NCGbawGxEDGS2J2JfhBP1hRedpWicmWkE4gDiVz2A1GVfSI2y752DE686cNPRmfnDUh0pJGgsCmKkEELBqDmSa6bmlHd/KCrXwh/YZga6ZesZi5bymTVBE5YBSeBdAcT+EgMVJLeUOVXkQTLWkgjKtSBq/xJ/DGxTY0eSa0EKviWlIdXiYAD5MIa2UcIrvlpXI84zcyxpXNQkBSVKSDjyYhOIlsszDq5LEqWhSZiyslZOLcFt8qvAikh+Tkf9RVfN2pVPWVLKuNRABZuIiEVos85SFF1KShZAUx4mAPTEHhveyVpmzOJIIWWBB3OukRlzkpkGXieuJRc5mj+lIpls5nZl5kxYSamhcP4XPDlu0KVSVBOJixLPzhzMSylA105QJPUMJQATiqBTTXlBGG9zLVLMibTCl8RJ0xEgblTZAVrtH0M31K7pUwVKW4dXPh8jvHyX/8AIMlCCgcL16l366eQjRdm7WiaqZKWWTgSxH9SVE+nERCzViSiuw28rzKlYpiuIuw0A2A2gOxXoSVMGloSokksVtpuRRmoKx16XXISp0zlFSQSXUHIJBoHAA+8J021BBSVCXLNFNxrUNnySOQpAUdDWn0G3dayZdomKUBMmYWFKJ4hQaAfQRRZStaVBBCQUlRmKLqKRnhBPLOKJMkEEgEBRIFfhFA/PWL7HbJD93PxCWnJSQ6gaOOaT7QwaA7RJk91LEtRUvG5UTQBnLp5CrwNapylJCS/EoKrkAKDzYxK2W6UFnuEES8uPNQ5tkOXrHTZxnFCMITUVfXTSggGPqn+l6ALPMTR0rz5EOB5EH1jV2qU45xjuw8zukTlK8IlpJ6pxe/6Q6mX0mbKmCWTjCCauGeg83jm5H8ibjez5rJFpNpmzpKlBeJSgQKYX+LTDlnDaXNVOUpaixNeEMCTSgOQo/N400mzJloWmUABhJVmX4dzo8ZdISmWHFQ7GuQ6aReMrHQBJvldmVxAnu0kJ5pVhIfkCAH5DeFVpt6SshwMbuGDJoGPnDFaAuUlTFSycKFJzxAMz55+zQdNueQiWyuKcgsS5/3MOJmFML8t4YFpA12WRMuUJniWqj5hL1IH1MWonqCgoAApOJNB5RTYrQyO6mMgZpIycua7vvyg6bYSKlgNztE2jphjWzRXfPBkJYFSmJIwuxKiWHr7iLJkt8CxQEeEuP26RVdP8qTmAXxEHOoAAOxYAwWi1YlJCQ7u7bbNvC0iFyi7Qul3alKlnJ0khiXByLDLaK1WZZFFAbDDpzP2gi8LUAQSlVFU3fblTXKFN5XjMCkuAnEWSl6A6FR1PtBGTl2SlTClRBqRmDvpA18W5al9ywAJDgEuoka1pt5RoE2UDCpYClJGaRzq/npGVvPEqYuYlKgpKgxwlnAYc2ertBjttFMvjYWOzSgoMpCVIqCEmtTzevSBu0PeSwCtGL+laCQyi2mbnbWHtzW7EgBRrhSCNQogsehyqNovt9nxpw+hzIOhaFcmpAirj+zLXdacE1IUeIVoaEKDOB8Km+H9o2V3zMQWQrEMRAfQMGD6sIwNnkKTNKlBJTJISsHVBJBpmQ2vNO0bm6UJSg4DiSS6STowauZ84u68J0zK37Jm97OJc/zFf+VOULl2Wc5GE5P12j6Becgd5MOuJQbdyRtFEizBKQ9Swz+nKJSnQ0Y7MYixKT/uBlEEB6cnYwAbtxr4FMSyWbnvs0bu1SEqNRy8v3iu7rsEvwON6D55wv5g4bMzK7JLCgog8LODV1Z6fCxEdIumZLSuYENhGKhc5urEWzbZstY2SkqBzpTNoAvG8AKA5HiFW/aMuWTM4o+fWi3Dvu9apFQqtecAWm1lXwpAGQAA+kaS+OzmI45RDGuE/Qt84zlpsa5XjQpPUR0KaYlGssF2fy5eNRAwgsnno8V265EMAhw75nVwfv6wZYpcxUpBJY4UsDyH4YjLScZcuQK+f7QbRBSd9mZtlg7ssXyzd6RfbUJphIICXols8xD+0ykKACw7+o5whnSSheEb0PLeEZSMrNfdVtRLsYlgHvFspVNy4Hy940FhSJcvCC5IJUdyc/tGJnWpUyWnCWJ4S5yq5PnWJ2G9TLGEK4AXOdenPpvEZ8fqCnfZrLZb2kzAHdXCPNw/p9Izt4lXdFq4UsB7QwtE9MzDg8LP5xVPlOG0MHjVBoz6L07nCyCQHAUpJZyXUxfRm8idYaWO+ZRkrXhBmd4ML1A4Tif194zNtVMQruyT0eh/PrEJsgEBpjEZb+1YqBqxxfl6IXLAKEglQAw0oxc5aEj1MbbsjdcqXZ5aygFZc4iGJqW3aPlplEELUvExHPKvSPpHZS8TPs4GIjAWps9Cef2hORpRBKNqkNLZZwMRMlBLb+kBpse6FpUasCWIaGS1vQkl9dv0gpM1ODiZ0ih3/BEckGLl9CeRc78RUabk0i21XUFqBURQBjHlpmpWcJUz0DfjNEU2NSRhK1ANn0zqQ2UUTXhm5ekrcjugDic6DfcP8oUXosT5Kly+EgA4nzI4ikDLl1GcC2m0BMwKSsqABamFiaOKcWse2N0S0nEAFHhetXasFx1a7KRlWn0A3hZZv8tSVJBwkhGIHgIev9OlMhpDq47aZ6WUhWNNFFm9xrA9mSCwUoyxUKS8vEauBiAoljk7wTNvtCElCFIZvwUf1hZNy1Q0ViK75syDPllT8TpNcxpiLA50jQ3VKSEMnIFhyDCkYmZME1TrmkkZBKaOA/i12y2y013ZojufE/ETlUUFC+sWjHQjls6+7cozJgyZauue8DWS88GHFUH21rEL2ITNnElgFrcn/IwosUzvAog0Ez/1bPaC4RZPJ9j68L1RLAcOVeFKakwqtF8zwHSlNSwBajZkqJYAQNZlpROC1ucIpyB2hcL5KcSUpSVKbOuADwgc2+ZOsTXHFFHNsMm9pJo+Ny3EQgMDydiRziq7LzM7EFuFsTjqWTrQ5QulTTixqGM1HFkCQQ4GVDXyjX3DYJSZfEnEFEuAKB61YV6mkCdRVj8cHNgMi1qJIxAp5MPnygcp70hKg6X0Zner84t7RhAUkICQeVDXKCLvGBAcgq1LZcgIEFatC83+PRKdNwproMvYCBLOlnJZyXPX8+USUkrU7uke519IHtVsCKByekVONJvQDfNpYs+VTC+SFTCo7By2wi+8LIpwcyQVKDBgxAZ96ikEXMVl6pFGql35FtIKL1SDrBdZASoLzFQ1GzaGyUgA6DaKZE5gxYNs/sDBGIFCzsn5wJqkSjk5UT5AMIpQtw7QPabUoAD+phEp03AgucokdYGtMv8AiJa1NwVI32H5tAd6oR3hXLJwqqRkytTlkfvEgcKgFoUVKIyZiTQVeghpNsJVLZKUJSTxKq4b+kDxF94roTFvaQhYHOvWDuxduwTlJPhVTk+n5zhdNlGWopVmPlB1zSXUtQ0AILa8oElaoydGmtN6DFhA/NiOf0iNotZbiYJatdNoSrtBYqYpU+SulDU1/ePO7mzEhSElwdW9ufpEvxpLY6l9DixzkFLJLh3fbeC58wqSU4yX8PzYtGbsU0qnMRgXVwzOBV1DUtEr0vLC2EqBBwjLDXNxl7+kN+P6Deh7apQMskt7geZ0hJdnezKuJaEmiQG5EA1LecMLBb8Q4lVLCnhPR9eRi8WFT4vVIyyp0gp1pizlewK3SpM1RIYnKm+5ZukJ5NhE2bgLBMuqm1JyDufeC75lAKdBwr1Ao+nk0Suu7ZktIUlQKleJwWbQPFVXRG5NN2Rn2MyiAhRAUfz8+Uam45YTLKQQplVUBQlgSRyhGpalzEJWlikE505NGluxLJVQeL6CM9PQ0HrZmb4mImWmclR/lpVMdtVB2HSAOyxBkK14i/tBF7WwybRaEJQ6lTlEFn+Nz8m8zAd2KMqdNBAwTFlQbJJNfKlIVsEugq1yv/FvQj7xQq1IRLVis6JjAEKcg59adRygu0EPnoR6/tC201lrB1FPnGFQtl2lKlFhhBqAS/k7Q6sWMJKyk9yfNtHYEEpeMwZKlYEpBK9EgEk9AId3NZJ4bGoiWnJAJqdiAWaA1ZVSx2Nu6lkJURLbMMgpVy6xOWpKhsgZk68hA09T4gHzqduQG8SQhwNABlASJSeW2UW68fhlDz0aArFPlpOJauIPhzLq1NB6RK8rQhNAQC7P+ViUi2SEJ/llOIBytQzOyXBYQ2hoKg66e7TO7yecKaslRDqJoHAqwG4FTBl5XUhjNkMQalI+aT9Iyd7Wjv1hQeiahjnqaDWHnYwrHeAJVkMhTXQkVrE5J3aHbtErHaySAaCGikkIVQ8QHzIhPedmmqmYgAgHUuK5k5Vzh4hTISTVkhudM4du0TitgtqljHLDPV/QRJEjvLRLlgDC5WeiQ/zaOXNdSVNRnIjy45xEybONPgTQltSWEJJ/EcaXhYEsDkQaMPSKpcoBCjiKvep5fmcXBRI4yHbIc4RXxezEy5Yo7EnU6tyiSyeiserB7fY1kqmKZOznPlF1hKVJCVDCf6hQ+cKp1qUqilEjYmCbvmBwl+LR9eT6GOhX6JIPVZBXFxZM9S4Lv9IfWWajAMJAGTAVBzMJkrxJdPMF8xuDsYond4MRCmcMSIScXIaElEcWu7kTeIlSTliSWJiK7NJUlKCkrGjnb4izQkudcxRKAoqxc6AD6Rp0ywmgb8+kT2tWWiovaQttV2SQggAperpfMZGsE9n5qlJUhRDpJDszjN4Gt95AJLhn8L0cPmdg4gdBUkIJIAbQ+I+Y2asFK1snytXocWmwpBCtQM+f3pAU0qSGybPZojNnEpriHN6b6F9ou7xIQSVY2oWDVzYdHhrx9FUM0U2kNhIwuRoA50GRdjWHNzqdKqsym/6p+sKlyZakjQ/3O41pprDe4ZYKFMGGOlAPhSdIpB2wVjoU31Z0m0z1KSn/AHFh3/uMLyUgMG6D3grtAwtM53bvVtmfiPVv1hfLlyynEySN86PtFNEGhNMtxctvlDOWAA5APWJfwstVSgDpQ+sDTHSWL1y+kJJFINMGE1XfLTRMsVIS4xP4Qo5kVFMoMRPUoNkBR+mggq87hnhMolTlR8GoADjy5/hSTWBUlainD8ILCnSpgJ2aSsZTbUlNCQw0ihM9UwFsKEjNZybk+ZgWTdylgKSjCnIFamc/M+kAXoiYoYlF0pLMKAN/btzggwZfbZclKqTgsvzbz0icm75Syk4glJrxEB65M3WEIA2eJFVAw5+8NiFaPoEywBSyUJJKkgUOzF6cw8RlXWsKAxKArk+envCrszeWFQDqI1G2h8o20idSlfN4hNyiKK7xs6lIwleKoBB5mv5yiNnAICAXw4k5/wBJp7EQRbpydUkh6kbM494XGakf7dKuM3qGLgjn7Ro7RokbTNwpzA89toUG+UpQUJqcRJIUa8gCPKkW33aQhIA2b8eESyVMdegHyEUpejD+b2hdFARRgR8+sIpk8qJZySaczlDqQEiWjFZ3BFSolyQHccmMLJ8rBMJQCGyGZB5GMkl0ayqcSkhwWBYmjA61j1dqG/5+0G/xiQjCA1GANXJzJp+UiiTZEF1EUPhSxJ5kgafrD0axhdV7BSglR4iwCiaHZKvv0h9MnIA4iAdj8oz05QSPAlwf6R5EFgR0iXf/ABrCX8mH6xqMNbttQlYyGINHDU89osXbitQwOoP+dIXybOD/ADFH+WoOwPi2OdBDFM+jSwANAGibgmMpyQHeV3LmrdRCUjTPryrDKzWYJRVRUxGcUzbWQOIh2yJFfUwTdvEkKZnAJcjMBoNCykFImIwFNOYyNMo5K0JGFs2fLP8APnGb7QBSRiSWwn2zjzs/emM4FmvwvCOOhos0sqSnKhbLm2/M7w1uFDIXX49/7U84VCeE0S2YLka6iuY/SHFwKHdmvxHLoOcGDaYz/Yl7UywZ8+pH8xWR2URCS5pdJqSpylRY8iP0yhr22mlFomqYcU1YqSGqTsYSXdO7tZIZRIY7Q9vwRrQbOQUVGhofrB6LEjgnrPExUQCXxUemVTpvAhng4QaBT0/uHEPZ4KVVaMFQlKVlLGpeg2cZ+kI5N6Aoq7GE+0YAZilAlQfZhokPQj6vGAva9EKmFRQlZq3I8zVxDftda1NQKD5DDlVjVzX0hTddidfCk1YlR+GlQC9T13eDFaMGSbapQHeqwqGQDCmzaedYpvJWJC8TlgW/aGs+ZLQkMhJGrhyfUPCPtBaEEBKeEEjFr5deXSMlvRbLWxIqXhwkihY+WX3ERthTjVhcJxFhy0HpDA3cqYQJYJSzuRXM0LfF06wSi50owiamaVqySjDUOzuXPtFEyDYruy04JgLEg0PQxoZV5hCi2WjEv6Gkey7IhCUrFldzTvJhJoQHwpSAz/KGCiVcSpcpIFAcDnpxGA6Znf0dck4zQpShRJoCNczTeJ3pMLsA5cMw/G6wJaL5UkEJScyXAA9gI9ur+dJnTVqWFIKUoS5IKia4geULSDboUXpYJ7lSkKwDImgPTePbpWhIUVhzkP2gq8bTKIZVVjIJ06n6RCx3apTlhsNi75QTDe2XqpSU4E1ZgWo3Kla/KEVmssycsgqL751GQp8+UamxWA4QlaiBhZmy5dcxB0qSiWP5Y2B3pQV0ieVGEi+z7S0lRdRrXqzHf94CmzO6OFQZgwDjQe9BGu7zQ6Z8vz7wjvW7ETVheJv6gNWy6BvlBhNt7M0If4zvVZV1bwtk5Om1YgZTF0l+lfd8o6dYJkuYpMsKyoRscxioKfUQMoqlKJCFAbkM/VqRRKwpj2x24JThWhBA1IYiLZUqXMTjQOE0JSWLin5SMxetrKiwGEDm78/0hv2YkqJKsbJSMOFJ8TuXI6mNRmWqss5DmWvGj/615jkD+0PLHaMUtBbC6RTYtl5fSAjPUAXIz1GXnAJt4NoljYgMN6sf0gCsY3laUhaMRYHVVEt4S25+0LEWSVKm4wtS0glgjCqugJBcDyge2X++JBql/Bo/Pdtn9YtlCfMQBhS3wpExKKcsBDUh0gJtKx5d9plqSpR4SlhgmUJ6bv8AOnONN2cmhUrETUl+GgHCmgpGCs2NJXLnYwFA4MdSlYqBjOaS28a7sHNCrMSaELI/6pI9iIK0Kk2Iu3E2dMtM6XgomatjozkfKArrWpAcoSrosU60LRpu0af/ANu0NUiYumrYjGZvWehsRISoHM0LZM2ZBybmNomVRTb5kwqRviFBUD6cnhrd15LluFJCkk10L0FIzv8AHnCCghn8L16nmYOkWxgMfxOR9njNWZMKvi9AoFJlltMz8k/WFovlQASkEAN8LD1cw5s85JyIL/mUVzwA9Gyy5wOhqsTTLaVAnEk7DEf/AFAilM1WQw8LqJwijtR1A1egd4ZWOzJM3CUAkpIB1c0cNmfzSC5NzhLEu4qAdHDV0oXZt4zkkLTJWa7kqQkla6h2JIALVoGGUX2aUiWFAZukFT8QSx4XzzINM2iYsUtIxKVUnwuWH6Vr5xKy2KXVhnXXL8+UTbNQJarcWADilDixcmZs6epimdPmMAXYJzLdHYQyVdwGZOe/tBMuwhT1ORcbjXLKMpIMtvYiloAfFU51PyGsUWcE96yVALyDNxZDMw3XZpSZgClM9K1HMk6xTabyRLUUy0Ykvmp2Ljk/50hsjUU3NcICXmJY/tX2hwhKJZNebnUl4Hn3iEpSVFKSchiy2cmjGArba1kAqwg8gD75e0LuT2broYTLaa4RqzE56UEVqnTlsww51Ar1q4EU2K2kEAgqehppvWnnDKStBoDrl9PzlAfx8FBbvStAKlqKqChL1zePJk5gSILtgZNBkfeAZinyhoK1ZjyYot+V/SKlNhI8t/WJ1MViiOsURhLeF3oShRCWVTpmzp2HLnyj1FqTIICEjjLghWY8JHR9eUNbZaECSCugJwgxklqIfCjIs+Ypzbz84xjRy7elctRSQDqNesJrHLUqdQsQcRV/SIquyaUqNaEVf7mGt3SViSu0lgCcJdmNPu0HRiy9AkqMwyQsMymUUqSd6ZpPSkGXHdhWgTZWCWkHiC5uJNdyzpPtWEt32/EpSCrhWKKU9FDI0y+0QkXRaJi5ksJdSeJSXAo7OHLGu0N5oVo0NrtalFcuZKw4Q6CleJKqhiC2er0yrGi7CIaRMSQ+GcoeiU0j50gTUTkJKcKgfDR/NvrH03sglpBoAMZYlQdXCnibEGfNvPWNYUgHtJ//AGTVA/8AyLB9TGevJLHGEoJoz1Y6EMQxhx2im4LTPJQT/NmZEZYzpC6XIXaQrApKE5OsV0yH32hBkzPrkArDslzRVSl+YNR1eL7YsIQMQqCUlOxamen6wZbLmnywVBSZoHiSQHbcNmOmxhfKn8SVYMagGKV6nIezV5RrM2UXdPrxOAapADl+VQyYd2S2hZICVlhV20plrA4Ue9SZkoBXEnClRfhY5aDig6zp7rEuWCCvECFaB9mzjC5NDGVJCTiAc6E5jdohMnua+x29orTUDY19YsErT3jnopZ5aQCfvBNmNAWypA/dtUkmK0TCHzY/jxmYMnLegOWdPz1ikWskAA1z/OcWyyAG5NnpFcqRi/TlGQgCuyrK3Lqq76BOr/pBCLNQk4Rt+PDCQAHpQwPOaobyhshq0A2uxLKXGHoQD5gGOQkqxIVLAUkiqaBtykih6QyROIIoGI1+kcSkcnOcFcj6FcfQGyWHEkkuwfPQaHOsEouwBKTiIOrZVr+kWCaEu1fWsRXagBQN+bQHdhCFSj3aga01OZ3hSi0ABlEA+cEGcVBnJED/AMKHf5mHhrsVs60B0gA+I6ba1jxTJSeUUzSEkuoAULQNa565gOBJL0BhwiyfPM9aJIIABNa5wZaLmwg92cVMtzBNhs4lhPCjFqdX6mDcWpPkDGMZGWmYf5aiQEuWNGyerHP6QVaJJDSkpUEtiVxkgkhwob0Iow1htaFpDqKX+Zi8qcAZUbKtdKiCYTSbpwlLgkav999Yst1omSXGIOxSC/EUuKkNyzfWHKQUs4LVY0FHzaMlek/HNUQ7ZDpBRh3Z7RZZZQtE3jDEulRCi3xCnsY2vYm1y5kqaqWhk98dczgQSWamftHyNuWsfUv9NZJFmXzmk/8ARA+kMaK3ZC9ZKV2y04g4TOWAD/kT+fOEVwzyFlOhxe3F9I6OhGYe/EFAMaPz6iMl2ps6UTwUhgupHN9Gjo6AkY8u0lUwOfCCR/yFflGg7w4Q9Ql29Y9joWQGWKFA9XALbR73jgdI6OiXoTleFqZt9fpFYybn9Y9joLGRJRZLjZ4skKZKjyeOjoRiltmVl0iFoAZRb8rHR0FD/wCovkzy9C36xbMWY9jopQPCUgu8BTJtSOcdHRo9gLDOKQB7wvtVtO3vHR0OwIuuqXjSVqrmAOkW2mY27DR46OjGKJdqx5JCRy+8VAE0JLGOjoIUV0UvDkMOLzEM7NI4WBYFJUeedI6OjegZRPDJIqQ2p30hHeUkY0j+0H1LR5HQV2EuN3pBHOPpvYiyhFnUBqsn/qmOjoYMT//Z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134938" y="-1790700"/>
            <a:ext cx="414337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295400"/>
            <a:ext cx="4857750" cy="43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5844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03"/>
    </mc:Choice>
    <mc:Fallback xmlns="">
      <p:transition spd="slow" advTm="15203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90" y="317798"/>
            <a:ext cx="8546710" cy="611585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46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82"/>
    </mc:Choice>
    <mc:Fallback xmlns="">
      <p:transition spd="slow" advTm="10982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53" y="76200"/>
            <a:ext cx="4078638" cy="4724400"/>
          </a:xfrm>
        </p:spPr>
      </p:pic>
      <p:pic>
        <p:nvPicPr>
          <p:cNvPr id="9218" name="Picture 2" descr="https://encrypted-tbn0.gstatic.com/images?q=tbn:ANd9GcTIyue5V74qvUI4DUfc0BBpINALw7VoiqVWj-16MdvSAV9zNEF2ew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607108"/>
            <a:ext cx="4562475" cy="305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099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58"/>
    </mc:Choice>
    <mc:Fallback xmlns="">
      <p:transition spd="slow" advTm="11358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758" y="1783918"/>
            <a:ext cx="1752600" cy="2223612"/>
          </a:xfrm>
          <a:prstGeom prst="rect">
            <a:avLst/>
          </a:prstGeom>
        </p:spPr>
      </p:pic>
      <p:sp>
        <p:nvSpPr>
          <p:cNvPr id="6" name="AutoShape 2" descr="data:image/jpeg;base64,/9j/4AAQSkZJRgABAQAAAQABAAD/2wCEAAkGBxMTEhUQERMWFBUSGRgWFxYVGRsXFxUcGBQYFhgdFhgYHyghGBolGxUUIjEjJSorLi4uGB83ODQsNyotLisBCgoKBQUFDgUFDisZExkrKysrKysrKysrKysrKysrKysrKysrKysrKysrKysrKysrKysrKysrKysrKysrKysrK//AABEIAJoBRwMBIgACEQEDEQH/xAAbAAEAAgMBAQAAAAAAAAAAAAAABQYDBAcCAf/EAE4QAAIBAwEEBQgGBwMKBgMAAAECAwAEERIGEyExBRYiQVEyUlRhk5TR0wcUI3F0gSRCkaGxtMQzc5IVNFNicoKiweHxQ2SkssLwJURj/8QAFAEBAAAAAAAAAAAAAAAAAAAAAP/EABQRAQAAAAAAAAAAAAAAAAAAAAD/2gAMAwEAAhEDEQA/AKhtXtJcW1x9Xg3CRpDakA21s5y9nC7Es8RYkszHie+ojrve+dB7pafJp9IP+et/c2f8hb1XKCx9d73zoPdLT5NOu9750Hulp8mq5SgsfXe986D3S0+TTrve+dB7pafJquUoLH13vfOg90tPk0673vnQe6WnyarlKCx9d73zoPdLT5NOu9750Hulp8mq5SgsfXe986D3S0+TTrve+dB7pafJquUoLH13vfOg90tPk0673vnQe6WnyarlKCx9d73zoPdLT5NOu9750Hulp8mq5SgsfXe986D3S0+TTrve+dB7pafJquUoLH13vfOg90tPk0673vnQe6WnyarlKCx9d73zoPdLT5NOu9750Hulp8mq5SgsfXe986D3S0+TTrve+dB7pafJquUoLH13vfOg90tPk0673vnQe6WnyarlKCx9d73zoPdLT5NOu9750Hulp8mq5SgsfXe986D3S0+TTrve+dB7pafJquUoLH13vfOg90tPk0673vnQe6WnyarlKCx9d73zoPdLT5NOu9750Hulp8mq5SgsfXe986D3S0+TTrve+dB7pafJquUoLH13vfOg90tPk0673vnQe6WnyarlKCx9d73zoPdLT5NOu9750Hulp8mq5Sgv2zXTkt2t3FciF1S3Ei4t4IyGF3bJkNHGp8l2GM4418qO+j7nefhf620pQa30gD9Nb+5s/wCRt6r4ibzW/Yauu0Vrrv39UNl++xgqfTomOCJZZe1q/V5Gg5aLZ/Mf/C3wr6LST/Rv/hb4VcrzpTuHAeArT/ysRybH50FbWwlPKKQ/7jfCvY6Ln/0Evs3+FWiHp91OVkYfnW0m2N0vKdqCmnouf/QTezf4Vie0kHONx96MP+VdBTbi74fbH8wD/Gpzova1JvsryNWDfrqMEfePhQceMZHMEfeDXzSfA11DbHZcKA6dqN+Kt4fnXPWhKsVPMUGhSvUnM/ef415oFKUoFKUoFKUoFKUoFKUoFKUoFKUoFKUoFKUoFKUoFKUoFKUoFKUoFKUoLZ9H3O8/C/1tpSn0fc7z8L/W2lKC02VmsvSkysQALexPE4H+Yw1obX9JDLccqvAevwxXq6Yi/nI1f2FiOzx//Ri51XdpSCMajkHOD35+HH9/hQRhnLDJ7+6sUjfsryh4Yr4qcfCg9R9/wFb3RdhLPMsMCB5H5KFU/eSSMADvJrR0Y766lsLbpa2AuyftLx9BbvWMNoAH3nBPqP3UGlZbA5Jie4VpccRbwxBBwGArkDkRxYAHj316m2DljOIpcuOUUoCs/ju3UlW+46aurbtWCPc/VwQQNGhJJdCCRyZGUlY119wznPHx9xP9XulgeX6zHKWjzJhprd2jeVV3gUa43WJ+BGQVGcg8AhNmZd7bT2c+VZASobgVK8wc8uVcx6ZTthh311zaW0ikEd1GeLkxsUPPCkqSceaGGeRxXOem+iJCzaV4RFhnIAwG0k4PE8uGOdBSZfKP3n+NeK9zjtN/tH+JrxQKUpQKUpQKUpQKUpQKUpQKUpQKUpQKUpQKUpQKUpQKUpQKUpQKUpQKUpQWz6Pud5+F/rbSlPo+53n4X+ttKUFniA+v3JPdbWP8jFVN2nbtJ/vf/Grkr4vrrAz+jWR7hwFhFnn99UraN1Zk0nONWf8AhoImPmBUvdWuREO5gM92Mtxx+VQ8flCpi5haQRLGCWYZ+7iR+Q4UGSayVVYkp2CAwypwOI7Ok5JPAjP/AG6P0Eqnoq3MeHeBt6innIFkIKDPAa0JGe4/dVS6D2aVmKzynUpAKICueyMZbGWHhxHL9tz6ItoYG3cpjVF4RAyZbGM8mOQc6u/voIfa++eaZLqyildYVZneCUpNFnygy4OkYC6gUPI5xU9s5dzNLFLcQbkIpdFkm3007FDFG3IBEUSSgJgDMmQOFSVl0TDPJOxEZjcALJbyskjrgDTIYiCw8oYYnnwrD0P0HbLNKsO+JjI1h2fUOyVGmQniMMxx35z4UFg6aKJba2Vew4cgcgPJ4Y8Fbu8K5d0r0gjQk5UPK+oqO4DJPH/ab91X3pmxjMJjUt2kZQSxJGB6ya4Z9acFlYKTyJxxByfJJ44zQRN0cu5Hezf+41cdn9k4JIYbmViQ0F1M6NIsSkwTLEgD4JVTryx48u7NUuU9o/ef41P221JS2W13QIWC4g1ajk/WJklLYx+roxjvz3UGrN0an1IXq6lZrl4QhIKqghSQccZLZfGfVyrPDslcNo7UKlk3zK0qhoYtG8Ekw/UUqVI7+0vDJFaT9KE2YstIwJ2n1549qJY9OMf6mc576metyFjI9sTJNb/VbhhLgSoIkjDIu7O6k+zjbPaGV8njQakmx90GCaUJZpEUh1Ktu7ZLosCOBUwyIwPfmp3ovYZZbm1ydNtLHamQtIFZ5JrcSukXDJPEnHcMceIrXTb0Dnaj7MvuMSkCJXs47LSw0neYjiU57PayeXCvdht+EFuJLXX9UMLRkSlDrit1t2Ldg5VkSM6e4rzIOKCu9C9CG4huZt7HGLVEciQ4163CAA93f3Hjgd9TnR2xEgEj3QGlIJXxG4LRypGkipKB5J0ODj7+8EVAdE9KLFFcQPGZEuY1Q4fQyMkiyIwOkgjK4IxxB5irFf8A0gySsztHIWkhkidWuHaENJGqa4YiuIuK5K5Oc4yKCPfZtZOkrqxjkWJIHu9LSkcFt94wBJIySEGT3DJ7jW30tsS4jgktdMuuK3LoJFaQvPIYwyrw+zZ9Cg+vw41GptCPr8t+0WRO1yWi144XKSI4EmngQJWwdPcOFSFvtw0bK0cKjdx2saanLY+q3K3CFsKNWorpPKgiL3Z6aOWGAbuRrnAhaJw6SEymHAflwkUqc+GeWDW8ux8mi5bfQlrUxrpRw28aQuNC8iHBQjGOJ4VqdN9Ni4uEmYTlEx2JblpnwHLFUlZcoMHA4HHPialp9uCzSNuOLrbaXMmqXeWuTHLM+j7diWOrguQBxGM0Go+xF0HCfYnG91uJk0RGDTvllbOFZA6EjjkHhmtC/wBn54UaV9GhRC2pXBDC4V2j0edwjkz4aTUzdbbZEyRWwjW4F0zgyF8yXaorMDpGFUIAq+s5JrU6b6ZDWNnZK4kMIZ5GUMANTuYoyWAJMYkl5DA3mATigyw7GTzCExIkQljhwZZ0+1km1mMIMAqz6GwnHGnieNRHRHQk1yGMKhtDxRkEgHVPJu4+B7teAT3ZFTcW27BbVdyv6JJZyA6z2/qglAB4dnVvjx44x31F7PdPvavM6KG38Tx4J8gswdHHDiyOqsPuoNq22Kum57qMZKkySKoDb97dVP8ArNJFKB3dhjwArwmx90dGoRoZGkAV5EVlEJkEzuM9iNDDJlj4cM5qSuNu97JI89sro5t3EaSFNMluzvq1aTlXeacsuM/acCCM1gO2ztKkksSuBHdRTKGK75buWaWTBwd2QZuHPyR91B92h2QMK76N49ykNuWdpBiWWW33zLDwy2QGIHDhgc6itn+i1nFyXLD6vbSzrpxxZGQANkeT2jy41NdcYzrUW7qstvHaEGbeJu0jESs8e7XeSKBqUgrhv2VEW3TCQy3ZgiIiuY5oEVm7USSOpXJ46mAUD1+NBjsdnbiaMTRIHQic8CMgW6LJLqHcdLqQO/PCtx9jLtVZmWNSqsyoZAJJAkKzy7pf1yiOC3rBAyQRXvZja+SzjaFY1dXlil4nGAjAypyPCQJGpPcF781tPtyzAu8IMytdmGQOQIheAhwU0/aaQW08VxniDgCg+dCbGSG53dyMRqdDlHGdUllLdRY9WmME/sr70dsVI9qznSbiRrQQRCRdQFwXwZRyXWoQrk8vvrYH0gdpZPqo1Fo3lO9OJGjs5LQaBp+zGmQtjtcR4UstvhGVl+q5mzaNI+9IWQ2a6EITR2Cy8DgkZAIxxBDSsdlwZYrORk3t60Jt545A8KpvJUmJIIDNqQKF8V9YzE2PQckszwxtE26VpHk3iiIIuNTazzA1Dlx54zWex2haN7CQRgno/kCf7X9JknOeHZ/tCvfyz6qxWHSywtcGKIhLiGSAK76jGJNPEsFGsjT4DnQbcuxt0plDCMGHXgbxczbuETvuAP7TETI/dwZe84r2+xV0DgmEACTePvVKW5i0bxZyPJdTLGMDPFgBk5revNvZJIpIikkeviphuGjAP1aK3YSoFxMh3KNpOMZYZwTXrpLbvfvIZoZXjuEdJYmuXZQWkilDW2pDuAJIlOnDDHDkBQYLzZRW6Vfo6FwiDk7kNgCASnjkau/9vqqPGys5ha4UxMqiRwFkBeSOJ93JJGv60YYEZ78HAIBrO+1X/wCR/wApCEcTxi1niDDuWAfTwyMkHHD116j2pVYN0lvh1hmtY5DJq0wzytIwZdA1yDXIocFRh/J4Cgz/AEfc7z8L/W2lKfR9zvPwv9baUoJ+6fF7cn/ytn/Iw1SOlG7X7atvTL4vJ/Xb2Q/9DBVOvj2qDHaW7SOqLzY/s9dXaOEWqghtQYBQuMsWBJ7JzwHGorZro8btpmyOPBgcFdPEYPieJrLFeq04V0fDdmMjtcPUPE8z30Ekk8krDeMQvmISo/3mHFv3D1VnNhDmBUjVddxCCwAzhpBnJqZ6H2e1Y1sQPVy/af4Va7TZWAYbTqZTqUkngRyI8CM8xyoKhZ2FqVEkkappXVvUO6deAJIdMHhxrDZ7dTw6v7S4gQ9gzYE2BnPbXmvI9oZ8TVim6FtezHISFYkAEk5Axy8Kh9o9nlSHXbIAoVt4qkkqABz1Htc28mgkrGczQLcxTmVycnKhTwHFHUE4cfxx3Yrk/S8X6RKF45c6fXq4j+NWPYeRVkeznBCyMHUq2nDomrGR4oD/AIa+bV9HAXsTR4CyaSPNBRiOPqyAP900FJ6Ug3c0sfmSOv8Ahcj/AJVq1tdKqRPMG5iSQHPPOs5zWrQKUpQKUpQKUpQKnNkrVJHuBIoYJaXTrkZwyQllYesHiDUHW10d0g8JdoyMyRyQtkZBSVCjj1HB591BaW2BYSTJv8iCa5hbRGWdhbQrMxjTUNTENgJkcjxqMvNmwl/9QEjv5OXSEl+MQlwIQ2SQDg5IxxzjFSnRe2s0k+u4njgCiWTUlujbyWSMRsZMIxyw8o45LgaSciKvun1W8a6tEVAU0FWQBJdUO6mLRZIUSZc6QeGrnmgl5vo+Ik3QuAXkuI7aIGIjWZIYZ9Unb+zCxzcQNXFMDOajL7ZhVt2u4Z97CImlUtHu2YpdxWrKV1tp/tlcHJyOYB5Ybva66dkfWqNFKk6GNFXS6RRwqQOWAkKDTy58ONeztfcas6YN3uzFuNyu40tKJj9ny1bxVbPiB3cKCUvtgxEJQ10Ncf1zQoiOJPqQ1Sam19jI5cD68V42g2fjtbJ0LCS4iu445W0aQhNs7tGj6iXUNjJIXivIjBqKudrLqQ6ndWJFyCdCjP1tdM/IAZI5Y5V86a2puLqPdTbsgusjMsaq8jpG0YaRh5R0tx+4evIZOktm91YxX2t8SMiFHiMeNcbyKY2LHeL9mwzgDljIrK2zCLPFatNIZ3VXljitzJug8G+AUhxvGAKhuCqMk6sA1p9I7STzwC2kEZUbolhGFkYwxGGPW44tiM6fyFbEe19wCjFYWZY9yztEpaaPdiIJMf8AxAECjx7I40EudgFWR4pLvSRJOiYhLahb2sd07N2xo+zkGB2u0McuNfV+jtijzLPmIqrROYsBs2i3X2/bxANLomcv2m5Y41DXG1908m9LIGzM3BABme2S1k4DxjjX7jk14k2ruGh+ryCKSPSiKJIlYx7uEQKyE+S+hVBPfpB7qCZ6P2DWWYWy3LmTdwu2m3LRxmeNZIw8m8AA0uMnGc8g3GqSDVjsttLqKQyjdMzGBvtI1YK1tFuomUHyWCZGfWe+oS6uS+jKou7QINChMgEnL48p+PFjxOBQYKUpQKUpQKUpQKUpQWz6Pud5+F/rbSlPo+53n4X+ttKUEh0+f02b+4sv5GCqvJbuxZ1HZXvyB/E8fyqwbVzabyX+5sv5CCqnLMxBXJwTnHdmgsgj0wA6cZAGrPA/q5H7ONTOzQz9o3Ljp4ZOOWcCq1cyqYo0Thr05xx7gT/2qS6O6SaPyCCDjAYcMcOH7OVBfrrp+CGNftkGFAKsQrcuOA362c1N7GdPb2JWf9dQR3c+Oa5h0vtGTA4VdJYFSMHHHhkMG48+9RVp2HnWWyiViQVGOHA4HDn3UEH9IF60F8kuGKMpKg5CkBiDpGf9njwzw++oyHaT6wyxtGQASSFdgukjBXTnkeOc93Dxqa+lNJt9HLNDmCNdCOn6rZ4iQd2cLju4cOORVUsAhbVGefcOY+NBIdJBUcTJkNrjbOc4CnGBn1GrB0pbxkR6F7TSNnmdTNGwI/414DxqsdIN2R4Egevyx8K2+mnAIDJxZwDg416UPEZPA5GM+oUFMvQBJIBy1vj/ABGsNZ75cSyDBGHcYPMYY8D66wUClKUClKUClKUClKUClKUClXjZToaF0tI5o1f67JdMzcQypbQHdqrDiuZC7NjGdKA8BUVs9shLdW0l0r6VQyKvYZlLRQ759447MK6SoBPNmAxzNBXKVbr/AGAniWR2kTdxGftjvWKHexuBngspyq+sGvO1OyxhW4uC8Y0XMkG6gjcxoUZRhmZjuchiVVs5CnjQVOlX3oDZSCVLGVzHiWC7eWNpWWSVo3uhGUUHkBHH5OPJOe/OtDsUZhG2+hiaRIkjRUciR/8AJ8N12zk6SyyDU3nZwAOQUulXHqy1kLW8uAJEeSBZYXiYKVuImkwjsNMpEYYEr5DFe/jVb6asRBcz24JYQSyRAnmdEjJk/soNKlKUClKUClKUClKUClKUFs+j7nefhf620pT6Pud5+F/rbSlBm2tXN7J/cWf8hBVSl5n76t+1f+eSn/8AjZfyEFVKbnQY0kwQfD41O2so5Hk4z48e/wCP51XzW/ZS9nHgcj1f/f8AnQSl3bnGk50sMD1VM7A7RxxL9WmAGCeLErjJzwIz4/wNRkd0GQKeDDuqOuOjNZLLkH91B1npTpuSJftIfrduwwWXBdQe5l/XXHePzHeajd9CdHzgTWU5hcnJj0lx/g5j8jioLozpiW2IV2bTkZHlKR4qO447qm+k+kk1A2gXU5BcjyTjiMkcTg92edBrrCEKKzCWRSShxpCeBOebcMjPLuzwIr/S13qkA4ErzYDGTgZHH1DH7akr+97JwCztx7Q8k8ySD3iq6FPfnProMEh4n7z/ABrzXp+Z+815oFKUoFKUoFKUoFKUoFKUoLD0RtMYIogq5mtZpJISw1RlJ4t3MkgyDzVCuPOflwrDJtIxjeH6vbbt2Lqm7OIXMYjZostkEhEznIyoOKhKUE/ebX3UkLW7spR4YIG7Pa0W7Fo+OfKyzZPeDXm+2rmlS4VkiBvH1zSKpDv9rvQudWAoYDHDOBjNQVKCWtNoZozAy6f0WOWKPK57MxlL6uPE/bPj8q2oNsLlN1jd/YMrJle9LWO0GePH7KJfzyfVVfpQWGHaMPLbvdQo4tzGWeNcTTCFNMSSuWwV7KKTjOBniQKhLu5aWR5XOXkZnY+LMxZv3k1hpQKUpQKUpQKUpQKUpQKUpQWz6Pud5+F/rbSlPo+53n4X+ttKUGztUpN5IBxJhssDx/QYKrZsmY8ORzg4PH933/sNWbahP0yQ8eENly/AQ1CWgJdgGwNJ5nH3fxoIhoyDgjH5Y/jXqB9LceR51mlgYAM2cHOM1gziglwunHgeR7qzthh6x41o2hwuSzBfywPyI5fdW8jKBqBGOWM954cPCg15owwIIPjw5/l++vtlPqAVZFRByyy6xnj3VtQIO+pWGwQjJVfHkKDRRIhycZ/2hXto4W8pl4f6wrbm6NUjsaVOeekH9xpa2DK6htLq2eOgLpI48QO4igpF0AHcDkGbH3ajisVbHSC4llHhI4/4zWvQKUpQKUpQKUpQKUpQKUpQKUpQKUpQKUpQKUpQKUpQKUpQKUpQKUpQKUpQWz6Pud5+F/rbSlPo+53n4X+ttKUHrbTpBorxwoXtQ2fEgkjFhBy41Wvrz5zw7+7xqa+kH/PW/ubP+Qt6rlBvP0rIQFIQgDA7P/WtR5M9wH3V4pQbidJOOA08PVXi4vncYbHjwGK1qUG7F0pIowMHHiM1sxbRzqMArj1rn/nUTSgm+tNx4p/h/wCte02uuR3x/mn/AFqBpQZJ5S7M7c3YsccsscnH7ax0pQKUpQKUpQKUpQKUpQKUpQKUpQKUpQKUpQKUpQKUpQKUqW6K6BkuIjJFxberEEOlQxZHfOtmAXgh4Hn491BE0qcbZG9AmJg4WxIlOuPCkIHIB1dohWUnTnGRX1Nj70uIhAdZ3nDXH/4TiN+OrAw7KOfHIxmggqVY5djLnMCxLvGuImlK9lN3ofQ6sWbhglOJxksAKj7zoC5ih+sSxaIyzJksmdSuY2GjVq4MrDOMcKCMpU1FsneMIisBIuBqjOpMEaN5lst2Bo7XaxwrPbbE37hitv5LMhzJEpDKQG4M4OOI48uIoNv6Pud5+F/rbSle9hYmR75HGGS2KsDzBF9agg/mK+UGn9IJ/TW/ubP+Rt6rmoeNdQ6O6fuxFGBdTgBFAAlcAAKMYGa2OsN56Vce1f40HJ9Q8aah411jrDeelXHtX+NOsN56Vce1f40HJ9Q8aah411jrDeelXHtX+NOsN56Vce1f40HJ9Q8aah411jrDeelXHtX+NOsN56Vce1f40HJ9Q8aah411jrDeelXHtX+NOsN56Vce1f40HJ9Q8aah411jrDeelXHtX+NOsN56Vce1f40HJ9Q8aah411jrDeelXHtX+NOsN56Vce1f40HJ9Q8aah411jrDeelXHtX+NOsN56Vce1f40HJ9Q8aah411jrDeelXHtX+NOsN56Vce1f40HJ9Q8aah411jrDeelXHtX+NOsN56Vce1f40HJ9Q8aah411jrDeelXHtX+NOsN56Vce1f40HJ9Q8aah411jrDeelXHtX+NOsN56Vce1f40HJ9Q8aah411jrDeelXHtX+NOsN56Vce1f40HJ9Q8aah411jrDeelXHtX+NOsN56Vce1f40HJ9Q8aah411jrDeelXHtX+NOsN56Vce1f40HJ9Q8aah411jrDeelXHtX+NOsN56Vce1f40HJ9Q8aluhtont1CosbgTR3ADgntxghc4IyOOceoV0LrDeelXHtX+NOsN56Vce1f40FVtduTi6SSOMLcrKRul4pLJGqFgXfgraFLc+XCvj/SHcmRZTHb5RXBGg6WLypMWYavK3katkY76tfWG89KuPav8adYbz0q49q/xoKba7dXCSJLiJnRJIySpBdJJBLpYqwPZcZBGCMnnWOTbKVoVt5IoJI1leYhw7FmcuTqJfuLnlg8BnPHN26w3npVx7V/jTrDeelXHtX+NBSY9spRu/srYmNN0zGPLTJut1pmbOWXRjgMcRmsr7d3DMzMISW3uTpI/tXic4AbuMCY/PnVx6w3npVx7V/jTrDeelXHtX+NBW9jbwzTdITNgNLbl2C8gWv7UnGe7jSpTp/py6a3dXuZmB05DSOQe2p4gmlB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34938" y="-1058863"/>
            <a:ext cx="4714875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286" y="5215153"/>
            <a:ext cx="3325813" cy="1566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7" descr="data:image/jpeg;base64,/9j/4AAQSkZJRgABAQAAAQABAAD/2wCEAAkGBxQTEhQUExMVFBUWFRgVFxQYFxcYGBcXFBQXFxQXFRQYHSggGBolHBUUITEhJSkrLi4uFx8zODMsNygtLisBCgoKDg0NFA8PFCscFBwsLCssKywrKywsLCwrLCwsNzc3LCwsNzcrNyw3LCsrLCsrNysrKywrNysrKysrLCsrK//AABEIAL8BCAMBIgACEQEDEQH/xAAbAAACAwEBAQAAAAAAAAAAAAADBQIEBgEAB//EAEUQAAEDAgQCBwUFBQcDBQEAAAEAAhEDIQQFMUESUQYiYXGBkaETMkJSsQgUFcHRByNy4fAWM0NigsLDg5LxRFOisuI0/8QAGAEBAQEBAQAAAAAAAAAAAAAAAAECAwT/xAAcEQEBAQADAAMAAAAAAAAAAAAAEQECITFBUWH/2gAMAwEAAhEDEQA/APn9Sj1iZNySptoNvOp0vpcSfKR49iW1s/AcR7PQka8ihu6RHamPNc5qmvsAvOpN0SV3SCps0BC/GqvZ5JNDLF0Rt4/zVuhQbFuSR1M0rPABvt7u2wnWFym/EfDxeSsGhFCP/Cl7PuSE0MUdSR4wvDLKp1qR4k/RSB/A5qHtGjV30SduTfNUPgp/hFPm4pMDF+LYNx5hAfmbZsJ7lWOX0xozzkq5RoACzQPJICU8RO0K20nmPNVGtXqbZPZzUFw1LXchPrtjdCpwSIlwO+n11TPDYCmaj6bwWkMFRrgZa5sxY8wdkCz7w35Z7ypHFt2YExfhKTXFp4rECYi7jA7+9AxWHpi4BRS+riiLgAeAVQYh15PqmbqjNqfmi0aZdpTaECMglFo5eXXDT5LS0cM/5Wqy9jwLFo7EozrcrdBMac0J+DMaptii46uHglzqX+ZBT+58yumjsDKuewHb4KFGgZmEFI0CNghlm0poaKERGyBZUoDtXA0fKmFRsoTqXarUUojs8ECtoVfqMVaowwVR9h+zY7qYsdtM/wD3H5Ly59mwdXGf9L61F5bxHzCpk7eIkncnzKIzKafaU7dl7pJ4HIFUFvwwuVVTbl1IaMUxQaNGhdqPdyKkKDzsgjwDsC6e0ojMC8kSDCvtwjRsAgUOcEPjHIlNH0W3QKoANgqAU2F1g1E+5VOwIjKxGkqFRzp3QGGAHxPCjUp029qg9pkFSdQve6o42u3Zo8UHGYkBpaYhwiAJUcQwNa4m0b63OhhAw9AxGjtTBJkXmIUAM4rvaQZHW5G48eZ7UapIa0OqhgqCDc8ZH8I027ErzJtRrxxtlsyAbyNolVsS32dSWaWIPKQrAxIq06hcDxUwQ2XN6rgeQKeUajCSH200Nrgm06BKHuNSgHPqyRcUw2DI7eSDUxJpuaeIOAItItptv/IpA9awAmNPp2HtRKlSwDbKlTzkPeeqCIJedYsY01MnRGc02MESAfArKpvrv+ZQ9q46ldDNzAUH1mDV480HS0rvAqzszoj45VOtno+BhKQOWrhKzz83rHRoCA6viHbkKxGje7mQPFUq+KYNXhIX4epuT5rwy5xVn6GzsypNGs9yq1c3bs0lBZlLokqRy6BKdCD82cdGhVa2Lc7X0V0ZfyKDXwRCvQ+1/Zuj2eL76c//ADXlH7No6mM/ip/715XEV/vTWNu4TySrG5rT2bdJ6tUCZKEawK5RoWtmHEbNsrdAvPYlzXDkpHEu52VQwl5dFoUX4a8lyr060CTcqJriNbyg9xtaTJlCfihyQK2JZu4KrVzSiB70q4GLcXawQzXnVKjnlMaAlDqZ3OlNWB0KqFjsSWtJGsW74JSYZnWOgAUMZ7RwBe6Y2H1QWMxxxNEODQ1zne8SOKBuGi1+fYp4FrvZtf7UNkWl2/Lu1SXEumAdrA9m1l2rVc8NGsWAA+kDVWBhiMc6f3jQ4xAIIP0QKmLp8Q4gSBERp2yFxr2tLG3t78i88lXx2FLXkAgzBtfXbvSBvVzKmOA0yQRq0iR5IlWi2oOLha0l02I2vpKVUsOynIrB4c5vUi0HYkHZCLyJaLzv4bKB/g6DWM97rvcbH4WgTJLTYnZFcXGnwmLtHAZkib8QIWdwNcMd+8BLdCJITvJXyOGObgZmA51mz3JuCj9wedXOPii0csb8QlO/YmdFJtHsWapUMrbIhqtDAgfCExbSRA0EaJQv+5DWF1uHnaFda5Fp01KFL8CTddGEIMhN3N7F40CgVvw5goH3ckaaJ+ygeSg2h2FKEVPDCdIQcdRkJ1VlvwpdmVVxaTwQqj6L9nD3cZ/FT/3rqj9m49XG/wAVP6OXl0xHznF5rSBN5uQqbs5Zs0lXG5RT4jJFySj0sDT7Fz6aKnZ0/wCGmgPx2IdoIWmGBZqCFXotBJkQArUZ1zMQdXQo/cKp1cStJWDUMPGitCBmTOOpRxkoTr2jOaNwtiQUoT08taER+AarzQ07qTeG90FClgwgZxQ4GBzdjDh2H+aZtqNUn1WEFKMbWNp57brlCs9s8BI2MK/neE4XcbR1TtyOnkvZS1oYXuMAO4TadRaAr8DlHK3vpl4MnUiblAAfEFpsf6um9LNAzRtQg2u0DyurtCqx490+V5UoUYXK6lbQQeZTzGdH3U6XFZzg3y5x2qk7MnUj1WiNOsY8k3y7OjX6jms0g8JMid4uoMWwh1yDI8u5aTKqDncLwOGmDIF77c9LKrn2TGlX4Wxw1LtMTGxTTK6wZSa1xJO/iZ8tPJN0MgCutYTsqox7NwV5matn3XeSyq82hCkymOSX/jIn3SpMzpu7T6oLZoctVBtB02QPxdnI+RXm5035XeSC2MO6VGoS1AGfM+U+SBiM1afhdPigvOrEiJVjCucLQlNLOmDVh8l12ftB913kgfVS0DrQs9meNZwOgg67oWKzhj9WuSbGYhgaeFplXB9X+zf7uN/ip/R64i/ZyoEUsS+Ww8sgAyRwl4PENuxeXTGWQdljZKicqatFRp20UH0guNaJKOWtXqWCaJsmnAOSm2h2IFrMrYdkR2SN1hNabGyEd8JRlquVtmAF78NhPH0JKj917Vc1CA4Mcl6jQaJTbEYPkVUdQG2q1RTGHavexbKvtwqh91kpRyjh2nUSs7meVtpOLGWa9weJ0aQCCO7VbLDYSypZ3lktdUv1RJGthuORGv8ApUozrOj0hpOIptueOePibyLbdab7hPei3Rt73uYXAwJBNp81W6PVcNJdWAc8SQZPhaYTnL+lNGjWmqeEuHVEGA0G0neU3VKM16JilxOxBqAH3XsaHNa6bFwJuI29VbyzKsKGNdTc9zqY1kQ5xu4kCzRoA0HYLWMz6nVBdSDqrNKjS0w23VIcbHfRUq+KpVJFmtAsGxc9oCl1FX2LTTqPIaXNa4tmfegwJ5wT4+mSfnEOg0T2WWsrua4ggCALKvUoMcbtBhRSUY3ig+zI8FZbWaR7nom1JreQVqmGjZWhC0g/AiU6TT8CeeyadLLppRooEzcM3ThRPuAjQJg6Z0UX8lBSGWD5Qpvy4Ae6mDJhTFQxBQKhgGn4EOpl7fkTtjyOSDXxJkaRugz9XLByhJM3wENNtluKoYRMwk2cUmFju4rWaNN9nAdXGd9L/evKf2dW2xnfS/5F5dc8ZUeMWgqL9CqLsU2Ykeai7Gt+Yea4NLIdeF3iM6qi7FsF+IeanTxzD8QVFpgIKNUJVX78z5gh1czaPiCCyah1XH1DMqj+Js+YKDswZ8480F957VFojklwzNk3eFI5jT+cKovGsRspe1i8BKvxCn848152ZUxbjCKcUcbNoRHYoxBAINj3bpFTxzNnT3IOfY97GAAQHgguPYYcAOcfVBnmYxjKjxHuudw7yJPDffZaJmfUnNaKuFdU/hLNOyTr2LJHDwZAkRp2I+HwTuFz2U3VWjXrcJbfsN/JaG6b0s/dcFKmKIaeEGq8SY06jJv2SlGU06uMrFjRwC5qPF2jlA7eSFU6OYhjaZfhm0mvEh5cHuIIBgcJMG481s34Y4TCtptMOq22HCI/eEAbkECTJvqs6Mpk1GowOa9xeeI3vHvGI7IumrQoYenBPhzUn1+sY0Fj+agPRZBVyxS8VSRI8vHYqhU6SUmktLoIMEGxBGoKDSU2qwaYA1WZw3SXDkgGqAFeOf4Mf44Pik0NS0FRJEWE9qWt6UYMfHK47pfhRo4eikDFvciNbOySv6ZYb5ghf2zobPSaH4Z2IFSmEo/tjhiLvVZ3S3C7vJSb9B1iYiAEnzNnVPcgv6W4XmVSxnSfDuBAlXM0b77PQj7530v+ReXvs8mfvhG5pH1qLy7cfGXyurlVSSeN2p3UPwiofictG7E/5HIbsRyYVyrTPuyd/wA581z8Id85808q1ST7hgrwef8A2ylCL8If858ygHKX7uPmVpWF0/3ZUK1bhHWZCtRmnZS75j5rlTKiI6xTocXFPASrTOJ3+EbJVZsZSeZXX5SRuY71oWUnz/dlSrU3mP3ZSjPNyjvXW5LO60BpVYtSK9QJ+IcJ5f15pRHLaTGOpNjq8bZHMcQkn807z6h+5fa7akjn1uq7wuFncW60rVCp7eiHD/FpX/jAiPMBQY/As1BvBTPB/u3cTLE2I2O8JS14aIBMgz221KkzO3CQ5oIIiSyfoqPruAwjXsZWou4qfDDqbjIYQOuy+kTI7FmM7zM16nF8IHAwf5Ro49p18kq6P5pWFF7Z4RUEOaPiGtp05HvKO1knWIWYJMrFo9QqdKuA54dsfQx/XivYx8k7x/Wg7/RLMewu67RIc3gd2H4HT6eA5qhoMbDiAbKln2UNqxWAEnqvjcizXfl4BLMuxM3O+y0uBqgy03Bt4c48k8GXZkbeSmej45Js2hXY4jgBAOux7Qj1mV3aUwEozz8jHJAfk/YtE3CV590c0ZuErH4QlGVbkx5IwyUxotQcFVIFgi0surOEQEoyAyg8lx2THktozJ6gvI9FE5bUPL0Sow1bLSECnhY4iRotdj8pqXPLuSfF4JwYRFyrmj6l9nX3cX/0v+ReXfs8NgYsdlH61V5dOPiFLKZnaO5GGGk2jyTX8NJEFuyAcC4GwXBorxmFe0gxPgq9MuJuI8E/LS4Q7ZQqZTJ1QKgTpa26WZpSLnC9uSeY+lwiBqlDMO8lBLC4cW5qwKJbJ5qyzDwjM5ESgonTtXalKQDdWW0A428lYpYfYoKFWtwsceQlZSs/innMz+a0nSl3BTDby46dguslVcW7StYA4zEzTNocNfBNeiGYlzDTBEMcCZ1AqDa/zD1WfzaoIka/XvXOjbYeAZAq9Vx+Vvw32lwC1OgyzeGVnMaJk8V+TifzBHguNoQAbTsruKs6dSDwzqb3Fz3OQ2YZzj+e3moLOHrnh08UZuJIOmtlSOTVvhcOy6i7CYoCDS4hzaQgaBocDA+Ix580s9lUov4uEuabEQDurzKNa0MI1N9JJP5I4xtRo/eUpA1tMqDGsqhtWo3YPdE8pJaI7ostDgKp1dvcc/EpZm9KmantqR6jzD27tfG3YfrKuYDEb99/08VrRssBU426XhEdTJSzLK8OaSbenbH9c1oHAErmKrcOIuZn+oUjhxCsuw/JDYwhAD2ARcKOEm1iiVGyotpkIAml1j2qZbGym115OsozidYsoqlXaCFks8dErV4nDaw7XZZTPcA6DLleKN59nz/1fdS+tReUvs/tj733UvrUXl34+MrgxTwAdbckVmagCHNSk4raUN1Zeds8rVabttVXe8AthLWVLhcq14dqgnmNFrrjVBpYQNapVKluxc9roqjz2mNFWLnaQrfH2oRxABKCODMTa6sMrQV0PES0JRj8U7UIF/Sh/HU1HVbEX1N9vBZvGAgGbfTzTStU43OM35foqGMqw3raeB9VvBnsQxz3BrRJPl2k8gntGixrOFrgTqT2jTwSmjhXuqfug4g2cdmgncrQMyyGxvzV0HqPuHgTxNnyAP5EL1fFRBJU6TOHq6kXB8RI7d/NEpsbADvA7FZEaWNMQ0FEONq7A9+nYr2FYwCyv0zTFiR/4QIDm9cX4HEf1si0uk94cwjvH9dq0DK1I2gT2x9e1QqYZhsBPh+aDGdKMBTfSOIo9Ugg1GDQj5o5hIcvxBe8N4oG5X0fE5B7Rj2jq8bS3wIv9VmavR37q9pBkOt2hw5TsR9Fc0NstqDqgB215J/KAtQLxvZZvCYo6NY6e0QFp8IxwZfVZ0Tc42CE0X1RT2ojWhQD9gvP70RzpQ2vE3CgruPEbojQIN1MFs6KTo2UaL6rXCSRZZrNsVxAiFtKj4YRssfmoABgQtcWdbb9gwvi+6l9ai8u/sIP/wDV3UvrUXl34+Ms+7FFut1CrV0IKLUwH6quGAFcGl/BtJ3VepTPEZKNScBuoGtxOnXyQXKZBbCCKZJRKXYi0aBcgBWpclUeYMOHimGKplu6pVnW1QDqVy3QoJxIuYUOFBDYNloK2YYS7qyJJ8zb0VXEU2GWmdI1P6pnTxQp1HNdYcXKe3a8bqrmbabnXIG4O3hzVCDJ3uY+oxpuCCBzHZ6LSYZjj73l/NIvYPa72rGcTTYVAJALLm/w69kjnCsvrYiGktIa8FzTYAhp4SfO11dDbHMAbPEAW3B1iBuETIujhtUNTja8SQPdPhzSR9MmxJMp/wBC8y4Kj8O67XAvp/5XD3h4i/geayDnKwHEB0EfQ6d6M3LuZ3/NS6RVC0e0FuEwRA0dzHf9Unp54R8I8yPQoGzqBZ7tzy9fzVT8RrUz/dn05qOGzxpcGgOlxgC2/eFHEdI2AlvCTBLfhOhg+qC63pOYu0hZ7OMzfWrMDY6tzMRJ09Pqo4/HteDwsvsJAA8ErynAVajnOa6mOIk9adzygq5g1+XtrWlzWAXMTzGs/wBWW0ynDy25km8nVYvLcixJ/wAakLaBzgeXJbPLsudSpmajC6JgTfsBjvWdFivQEwqGIdw2UnYp06R2qAolz5lQRqSBJUabpCLim8UjdAwmFcBEyoJUxdGrMDQpPw5iyI9tuZRotq1CRCz+dstA1i/8hstM+kZlZnOKREyZVxlsv2EC+L7qX1qLi5+wl/Xxg5Cj6mquLtx8ZIq9Qqu9piVdfhzsoGjaFxaRw9MkaeK9hh1oNjsp4MuEhG9kJBhBYoUzzRRULFOmbCBfmo1GzqgBXJcVQrMuU2FOyrVcLKoVNplFEASRMbSivpkGF1mFDwRcTZUEaMM8w6iwzYkjlG/mq+aYXCwR7NmkDU2750Q6eXYhmzKg2MkO31BEeuyz2LzzjBApOtqYv4pgX1HhlV1Oi2G1AQ9oc+CIvLS6NgPHtXqTKgkNoho52E9p5qOVV+Kq93CQQzftdf6K3iapkCZlUFo0IEvcNJhv5kqiMXwVWVAI4HAz2fF6SrdQcLI7EpqvtCD6hmGEBpG8h7Nf4hYysA6nbRbHoLmQqYPgdBdScWf6Yln1I8Fnsy9nTrVGlzmw7b/N1voQpgSF7g9pb8JDh3g8vLyQyxx1157/AM08GAa+IxTeyY8jKYYfJKQMvrB3YA30MWVoz1DAk03kibb6AfqqOUYgUzDjBaYPgt7jW0xSLKYBkEd3bZJ+i/R5mKr8LgCQ2b9hEntNwlFzK89okgCXG1mgkmL6C60WEzLicG+xqNE3c4Fo15EXTOn+z5tB/tabbtabTOxmPCVXFIzKzoO9gtohY9hgFqsBhICjUCgXMqyOtqrFDGBrSg4umZsFScbwgvVsXuFCnWJQaLJKPRwxBMeaAldhcYBSzF4KZ4rlN6DLm917GUoaSSAe0qBn+yPChlTFEbtpehqfqvJh+zdreKvwkHqsmO968u/HxNfP29IaMxxjlsqZ6Q0JPXSN+SniJiLk7c0E5L2D0XKK0tHpDh93gLjuk1AfGCsz+Cdih+BHl3XCsGwwXSvDg3eAi1OlmGP+IFi/wI8vUKX4AeXqEmDVP6WYcH35Cj/a3Di3GsqciPL6KJyE8vUJBqv7W4afespN6X4UaFZUdHzy9Qu/2fPL6INe3phh3Q0OMkgARqSbAJvlnRge0qEtu4kkRI62sL5/h8jc1zXCxaQ4aatMj1C+0ZJnFEtDndUkSRBPeNFN68HzXpbkjcO8OYI4rOb5wVnqFPrSZA9Fq+lGJdWxVduzGtdT5Ez1wRrpEKjQwpIkjs2VCfEtsUhrm61lfBEzb6JJjMsfNm+o/VUOP2c1v3lZs60w7/sd/wDoKnnbw7EVjY9YN/7WgfkrfRLBvovdWMDgYQAfiL/dFp3G6quwTnBznA8TjxG41Mk7qfIWvwoIMC6qRUabSnmDY9pu2R/p081ffgWvGhv3Khdk2Pg8Lzrtz5Jng8f92xLKjSY4xYa/vAQO8db0VCrlkGWtJ31b9JTDDiamHdUZ/d1WuJkXa3rAG97iQg++4XMmlgmQQBI1hfLM26ZYWjWrUix806j2WaYljiLFNj0mo8TqhF9AADZo6xdyk2CweMwYqOc9wHE5znHtc9xc71JWYGx6e4f5H+RQ8V09pR1Kbie5I/wto2U25c0fCkHsb03qO9ylHekZ6S4gk6Sn78A3ZqVPwTw+fZ9U7y36StCLOk+JAgAd6kzpVixy8lYbhHfJ6t/VddhnfJ6t/VEVj0kxbtCB2hVMXUxNX36jiOUx9EyFF4/w/Vv6qTm1fk9W/qord/sAoua/G8RJltCJJOhqriY/sVY8PxXGI6tGLjnUnRcXXj4mv//Z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134938" y="-1630363"/>
            <a:ext cx="4686300" cy="340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8095"/>
            <a:ext cx="5636231" cy="4910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777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17"/>
    </mc:Choice>
    <mc:Fallback xmlns="">
      <p:transition spd="slow" advTm="14017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51810"/>
            <a:ext cx="4847055" cy="3475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4" descr="data:image/jpeg;base64,/9j/4AAQSkZJRgABAQAAAQABAAD/2wCEAAkGBxQTEhUUExQWFhUXFxgaGRgYGR0eHRodHhoeHRweGiAdHyghIRslHBsdITEiJSktLi4vGh8zODMtNygtLysBCgoKBQUFDgUFDisZExkrKysrKysrKysrKysrKysrKysrKysrKysrKysrKysrKysrKysrKysrKysrKysrKysrK//AABEIAK8BHwMBIgACEQEDEQH/xAAcAAACAgMBAQAAAAAAAAAAAAAFBgQHAQIDAAj/xABFEAACAgAEAwUFBgIJAgUFAAABAgMRAAQSIQUxQQYTIlFhBzJxgZEUI0KhscFS0TNicoKSsuHw8RZTFSQ0Q6IIF1Rj0//EABQBAQAAAAAAAAAAAAAAAAAAAAD/xAAUEQEAAAAAAAAAAAAAAAAAAAAA/9oADAMBAAIRAxEAPwB+9nmdabIwqxPeIoWRTzR12IYcw3I0R1B64Y1IIBUgjfcGxtt+orHzP2h9rPEs2CneLAjWCsC6SQfNiS3LyIxY/s6zX2fhkGmdomGoskul4jrqRSORHhYGgwos13gLUDYxQvqD6H9uWF2DtamkGSOUD+NEJQ+oN8vnidJ2iyq6jJL3YBFtIrKu4v3iNPL1wBTvGsbWN7N7jy2/1x5JgbAO45jqMD8l2gycxqLN5eQ+SyoT9AbwRkhsURYwGQ2NWOPIDeInD84ZA+pDGySMtHcFQSFYGhzA3HQgjfYkJWNgccy+Md5gO+vGwfEDNZzQY7HheQIWv3SQdN+hal+LDHezdYCWmNIs1GxKpIjMOYDAkfEDFKe2jtLmp5lyOTEpjC3KI1fU7EnwtQvSALrrfXbCb2Q4bxDJTiT7PIgRty7LF8d5CB+2A+owd8bYB8K7SQyxB+8jMgUGSOORJCpJrfQx2s4NI1i+WA2x68YvGt4DpjF4xjDE9MBtj141xgnAZOPA45lt660TjIOA6YyMaXj14DfHsa3j2A2BxnHMHGNY88B0vGDjQNjDHAdBjN4jrKNQXUNRBIWxdAgE15AkfUYF8X7TwwHQNUsv/biFkf2jelf7xvyBwB3CxxrtQQTHk0WeUbli2mFaNEFwCS/PZQaretrhCTNTjXmmEMdGoIid/SRzRYfDSPTAbN5l5DogIhiH41ADGuQjHIJX4iN+Q23wHzWrkEEbEYsrifaqXKZfKQvDFJC+XhddLyI/9GoOoo46jy5DFaAXhp7foVbJoRRXI5cHcEX4uRGxHqMAQh7V5FjbwZyBupy+Z5/EMv74O5Pt5lAdsxm62rv4I2I9NcUqsR8cVRht4d2xny4+zxJC8PumOSJXVzy8VCyfzvAP8HbPhbokcixztSKA2TYsTQFXrYkk8sEM7x/huVcIYpMlIVVwCM1FtZo6FHKweY6Yr3j/AAWFYZnRAmk5aYhTZVZDJG6xsw1aC2hlDb0d9wcWX2My2W4jkw2YrNEI2XEsgHerGwsK53qRCTTjfkbOAlQ9vuFsLfiDEgbKBmFBPraWfnjPZbtrwyOKNBnU1apC+sSWdbE+8yjrpOENuEw5b7ekcYKwJG+pjqbV90ygnodesV1sYJ8e9ngmZWilWOVGzD0ymjCs3eXtvrVZgK2HhrbbAWOe3HDP/wA+D/F/phJ9oHtd+zyRR8OaGZdOqSQgsLugg5VsLJ35jCP2k9nM8IlzMYSbLq608TWSHqiF/h1HTzsV88Dx2FzhkUR5dnBCgkdNXPV1AHny2wF88Z4/kpcq8M2by8Uk+XBFSilZltHRjWwamB9MQPZ92xjl4UJp5QJMsDHK0je8ygldz7xYV8Tis+2fAGizR+0d3tGhBWgoWqA5Ctwb9bwOykUcTZnLSy92uZSModZ7sMjggTKPDTdH5qQOl4At7aDLDmEMbusWYijl8MjaTIdXeNpDV4vCbrptyOFJuDIgRm0aSRqLk8juSK649x+f7Vmn/DGihIgHLqoSltCeasQzf3sZy0TZx48tpYz/ANGijkx8+g5C9yBgLD4WU4A5ZlSd58t7sTExEiRip3/qhd/Vq9bE7Odqft8avlkulTvmtlRSy7rGxU6mUjSRttR3vCFxnsy3EpkQZkxZbLRRwp4u9YsoqYsoclTY0HUbOgdBh57PZqHhuUEffPNCmo6yN0AWwun1o8up5b4Azw3iPerqljEJUjSRJq17dNhfwq8SMzxdYo3knsIq6rCnceVdT6YqzN9ropROwEQ8f3YzEFLGNwCHs0xuyRW52xK9oPbQy5VoIYZwJAEMjqyLE43oFltm2FEGvXzC0ODcUjzUQlhJKGxuCCCOYIO+F7s17Qstnsw0EKTArqpygMbV/WUnSaBNMAawu+xuPPqMx9qeWqQImYLmiA26EmtO63XPbFc9nu1udyXFWjLpKTK0TKCe6ILbsipQ25g0eeA+iMzm6IUMA1E1tdAgE15bgfPATO9qo4ZVglzESysupUKm9O+5rkNjz8jjvIynMjxkSCKxERR0MQb+RWiLOK79puVVc/lp8vIBmDpWQa6CUQEdjfhFFgR1AvAWZHxKQ1/RspAIIuiOYINnFeP7Zn+1vEuUVoo3dWPeEPStTOBpqhz086GHbh2QXLQQQxtrSKNUD3erSKuxtik+2+Tgy3aCIxupR5oJZVG/dl3HeKavmPFXk+AvLMdoyu3dnVvWkgjlzOrTteIXBPaFkc0zLFI2pLu0O/mVq7HqMDuP8TiRUlRJZklkSP7nxGMSDYuoNrt0Iu8U97OZTl5c3MsZmiyyMzAGtt01fTc/C+mA+iIO0eWLaRIb9Y5B+ZWsU/2e9reafi2ieWMZN5XTSyoojXcK2sgNYoXZ3s7cqH9ge30mYzIy+ZVT32oRyRgho2olRV0UsVuLHO8eyPYqDLzTjMyGdHGlWQaJFawS6myoIOrw73tgLf4j2vysOTmzQcvHHXJWFknSoFjfxH+dYV+A+0/JZxXErjKksu7nmOoB6cufLc/Oq+1PYzO5eOYxySTZNDG12d1dNYdkBIAQnST5n40LzvZTNZSCDMyxIEmcaAxDG6sal5URvRwFn9tfaHPPKcpkNaRAgfaYxqMg5eFgKRbBpgb2HLE7sbxviUUemW8wdWod6/iBN3bAHwDou+5O4AAxUrdt+IaivfhfEdljjABvpSYKZviWefIfaPtWZBUpqXvFAZGLLrXRTABgqkH+LAWOvZ2aaZsxmsyVYgqSG7tQhN6eYAXzrnVnBLhHGuEZcsozkGtDR38N0Ds3JufME72OmPnQkyNbszMerG/qTvQ541CL0wH0pnO2OQey2bgYVyDAivkeWAvEvaBw2BhbvIxHKNLodLJofTFFRwAnBDi2T7t18PhZBpPnXvfQnACuIROkjxufFGzKfiGN187wX7ZFi+WZjZbKZc2f7Nfthk9rPC4j9nz8DKyZlak0/hkG+/W6Nf3D54XO1aSFMnI6hVbKxrHuDaoSpuv6wJ36EeWAXwpx2yKM0iBSAxdQCeVkir9LxnMWKQ/hHL8zhj7G5Jx9+kPeFWFGxsQb22NHAGe1WUzipnHzETjvAniFslJMAqht6AHQ+WC3/wBPfEazGYyx5SRCQHb3o2A/MN+WGjtbx2TL5SHMgUpmiE0bgHVGwOtKojfCHwArw7tCqoSIWm0L6xTjwfKnU36YBn7QZR1yGezCR75mUpKFG47uelagD4aH1wR9sGeeHJZeWJmSSRiljYmOSA94NxsbC+R2xt7TZ8xFw6QrK8brIA/dnSCGfblvXQ79cV57SOIDMSZZFl1CLL6WUXpVxK9gX/V0/KsBJ9nPF9IngfXLAiRyMLH3eh/E4sj7sa22rmwOxxc68TiWX7Or2aG/QkiwPjRG3rj5m7rRTKx8WzgEixe6nzBrD+na+HL5cNFJUzABDWqtjuwN8ugI59a5AV7c8WimzUhCAjJ/dnUb1Op1E1ypbIF9b5UMKXa3J64hLXKgQOupq5fHC9wriul3GklZCNrJNnY352CfnWHebOd0jOTSooHxreh8TgAEfAsyMsZHhf7sWHAJFDdkYgVdbj+e2GP2YumWcZ2VNTlHECetVqJo1e4uthgB2Q4l95PHmQVOchaOOVidMbXakgfgv022OGLKQGAtFIKdKUg9BXhqtitDYjnYPXAMA4xlZJ8xmMxlIxITFJEEdg+q9Ep7xQpHhCmuWx88NvFMuHywzWVvQV+8Q+M1+I73Z6G/jis87pQxnWreEMSp5WDam68Q6jD/AOyfPxiFomP3klMA34hp3AFVy9d98AotkRnJy8o7uLwlwgVVah6+G6BJ6GsPOXzEebE8KyPKyCmjkCDVSUrJpJsWLvfeuQrADifCTl8w6qPBzW1B8LcgRY5Ha/TAleEzaJ81CWEsdAaW8Wy3YHMkD1+uAsDgXDDHlkXMPI0joNQdmIWySFAJ2Pio9bwO4P7PMnl8+2cW21r4YSAVRyfE461sK8rPpQrsFxJ8zChzObbMSIWuN1VdBFaC1C2HUE9fhhl4NHMwKPLKNeiTvPBYN7oBWyUBtz354DnxSYZSU5pjJIXBUjn6geQHlis+084mlkdb8TM1nnRPUedYfspx45mB3ly0iCPM6AzgU5vop3C6DzPXCl/05mZGLpESh5XQsHl1wGPZwJu4zsWsmGOLWF38LN/DvsCAdh13xB4jw3J96JjCC23M7E1YJW6Y8umHj2eZFoY5iyEF3C71voFEetEn88KOUiaSJHcDVVkeRvlty/0wEbJ8fWLOmGVtEeZj7snmLOrTYHIhqwv8SlXL5eSFGZBIv3gVqvUd9QHvAX1vlidKW/8AEYGUA9y2sk1QFGhfnd0v+wv9rZ00aSrGRjs1jSAp3FDcnl6YDXsbxeDKzLJ4iwN6vdJC+Klq6BqiDzBrBftfxU6jJFIQbDre4rmKB25HyxXxG2CEual0aCdtNi+dUFq/Lw4B3h4/JmcupmJsxaG0HSGCkqAa8xsfO8Luc4+8aSQLukhVu7JJSPT7pVeQbT+u+IsEkaZVWti7MykE7UtHYfP88BmcsSx5k4CTHmEOrvIySxvUrUV86BsHzr8xjnmstoaibBAZWH4lPI/6dDeOWOivsE0g+K7HvctwD5deXPAbJspPU7D4dT+g+uMDGga8bg4Dovn0xOkzTtEBuVB2b9RfTp+WIDSEiumCGWlH2Z0HvFtXy8A/Y4ATmI6ZxRBViKPMbkUfXB7tQiKYkUUqiKvIaoIXevi7Fq82PngDm5QzsyigTsMHe2KqJCAd17kfL7PEP1GAFxwO3eSqNSqQCeZGq9O3OtjviZluPZtEEaSMqjkAAP2xA4XOqPqblRxrLNqJPL4DAPeZ4nn5OCTfaVDwmWERyPs/Mk6ejDwgb7+InAPtXxBWXh8iPc0eVRJNt1aN20X66NPyAw3dlM+c7lJsvJPPKO4KhZmTQkgGpGWrfw6CRuOR54q3MxlXZWFMGIIPQg7j64C3/aZ2yTMZc5WGJ2eRY5ZXAOlU8MikedgizyG/XCbmeCqMnkcymsiaSWOWyNmVgV0jnutm9+WLE7MOuY7PvpVRL9nmhdgBqbRegE8zS6dsLvDYFPAS7AloptUZ5UZNKEi+fXAIUsTMrMB4V2J8iQSB8SAeWCuYhVVWMDZRve9mtzvjjJQihiWz4TLJW/jOoAH+xGo/xNiTloe9ILNXQ/S8BxhzCxnZdNX7qi6G55fPEbOZ2XMiqqPah5788GchmljEiKqt3gaNmYWwVlKkA9Pes15DG6ZMKAAdga+mAE8Q4e3dA3bILWySaAsgfr8sS+y3EJpEk1SE6AoUt4gASx0/D06XgnEoDAkXsRvy3G+B0bCE6I6VWJJu23A+vLASs9npBYbRpII62C1L6+eGhUm4bNF4bWMh42bk6fLrWx8q5YTu7DFdbqbYaVXmxvb6YtfjFT8IWw2uF1K6vU6T8qJ+mAlcQ42nEGDQLSRghnJ8XiAsFaPg9T1wwcDREWlIJNathV8rG3UfpipOy3H5MnKhoHLl9Uq0NwRpY/IUa8xiyWg7idXRtWXmGqNhy3o1/L0wALtsRl84kmTRI5Ah74BfDJq30yAbEEC/PcY5cU43Jnv/ACeWWXLPKFqUMV0n8S2BZS9uYvBHtnkA0qy7DWgDepXbp6V9MadnOHtFPGxJW42YA9QbHhN7Hr++Aj5LLZgRCHM5mSfQpHioUykAVtZ2Nbk4cXUqoUH8IA+QwJ4plC8YI2Nk/XngvmRsnyH5YCCUkXuwrKAEognqTZb4/wA8K+e7OI6uE1oQGAKNV7k8uRNnnz3w3yLcgB/hHT1OBcCWUq71ty8heAQuDdmieF8SMyuC0etQxPOGiHo9diL8tuuKmachWj2rUD8CARtj6N49ma4fnTyrLSgfErX6nFE5DJGHNQXRt0sc/ebTR/f44AEjUQaBo8jyPxwe45mDNAkph7vS7JYFKwYawPiDq+uGntBkYot40jQh1PuBb35X05fnha7SyazQJKhi23Le/wBhgAs+cZo1jNaV3G2/1xzkjKhSfxCx9SP2xPyXCXk0ijf7fTE7tZwtoBAjDxaDdD1uvlf54APw8AyKp2DeE/Pb5b4kTZQxgseZ8IvofxH5Db54HlDV0a88N+eZjBG8ikO6qUUg21j3htyY2fKjgFEfpjsiYJ5LgcrSUUNnr+Eee+GDIdlXew1AXz+HpgFFoaryx1QWgA68+tC+X1w28Q4JFGyA3ZNLXNieg/ny88JszkOwBYaSRzs7HzwEDB7tm95qT17u/wC6mn9sBXhYcwRte/lgz22UDOzAcgR/lBP5nAQ+CxAsxb3VXf6j9rxP4XKsE8cighfeBYcmG9C/gPrgLA5F1154c8+S+Qyrm20xSEendOoYH+67/lgO3AeOxh5WAqL7YSq14ljmjmQgegOjYdQMAO16apROK++VWNdH0KW+ZDKx/t10xFyEvdPJHpskEL6MCGQj5r/8sFuJEOM5Dz0lMxFy5AAMPh3TA1/+vAO3sSzobK5rLncqwkA9HXS3+UfXE7tbl1i4ZJFGDojfL0D0AdR896PxvCh7E85p4g0ZO00LrXmRTj8lOLG49lw+RzI5+C/8Dhv2wFf8GynclJ3QNHMJErqV2Vq8mFgg+mODx6DpXmDzrpVXhlhh18MRj70GZIHwcD96xETI82N0V2257nAL0eRVZpADqRCfEN79dvXEqNgx2INgXW9HDT2X4SqtLKyApFFJIQw8JpTQb4/tilzJvYtfgf09MA9yPXOvj/zgXxPNC/C6Chux3Jv+EA3hXeQnmSficaYBp7MzySZuJIyrOQQC9KF6kjfc0Lrn0xckXFPtEE66h+BtABtaksg7DesfPOSzbxOsiGmVgynyINjH0CkUWX7vXJJlBJHCpmTQVX7tQqlnUqobSaYitiNrGAD5zsy0hZoNzzMZsA+qk8m9MQPZ3xzMTz/+GPI6QB27shFLq6HUVOsEhNmBAFixuN8OPEODGJRNHxholG5OYWCRD9FTn6YpntLl81lZXdyUGYd54pKKFxqPiRL1R6r5NRqsBfvaTLbJf4ScCuM5kjuNI3EZIPkdXT88cuz/ABwcQ4XDICTJFpilutRdV3PM+E7EE7nfbBGRBphB/g/cnAFF/oY/7Ix3l3Rfl+mI+Xb7lL56ReJDGwB5VgOLL95f9UfviDw9KIJ/rfpgpr3v0xFy8fP+yR9cAB7SQA5GZfMKv1dcV32g4AIJctVFtUJsf3TXyJxa/FMlrhKEc2S/gGBOIXaTgscxQgsWAq6Aryqut4BH7QxIQXcrQlXysi9PIb/84j5HsyJNbkWXJKqVrbRQxYOf4DEJlZEUqcvocUN2CkBvjy3/AKuJfA8i2lS2kkDSdvL4+lb4BMy/Y0wASE9aA67770PTEvtbwgZvMQsVBZ4QdzuWOxvpfgH1xZMmWUruBVWSemFDPQCeQMjd1AqjVmDQ8Islo9W2kA++RXleAQe3kWWyIy+XSLvcwYz4KFDWTV1veq6HXGnYPsxmZc465gppy8Kh4zZ7vvAWRE6KQRZ+Y3uxbPZ/gsUrrO0WmFbOXRwS7k7HMzFvEZWAATVuq7ndqUF2FymrOZ+bTIR9rmhtR4ajWNQWJrYEHAbZbg2g0qctuQIA/nyxvxN4Ygo7svLISscSBdbtXryUc2Y7Lho4nMIqjRe9zEl93ENv78h/BEvVj6AAsQDz4dwFYbklbvcy/wDSSkch/BGPwRDoo58ySd8BWc3CJFmDSlWlOxoeBAd9Efp5sd2PlyFPZpCssqnmHYH4gnH1Fm+DK7gllq+nPHzPx5NOczS+U8o+jtgCPFYSwVaqzp39ar/Y28sDe1s4fOTsBQ1kf4fD+2InDCTNELJuRP8AMMTu2eWaPOzqxs94xuq5mx08sAJj5YdOzuaD5fKwE/8Au5tSK6NAKv5thMhnK8q+gP64I5bjEkMikaWKNqFqOdb8q+GA5qS8sbA0xCbjzBq/yvBxdMU2Vke2ikhKTHyrVl3+QUKfmMAncx6GA3BavLof3xHmnZjqZrNk15WbNdALN4Av2Wzn2XOwTA2ElFnzUnST/hJxb2Z7SiHPHLFAY9el3O3heiCB8GFnFJwvqGysemw2+HxxZGcgmzgy+YjjqTulSVCRYaPYNvW7LW3ShgJ/C544vtUEx8D6gK38aN4PljgrHSNTGunLbHTJ9lcwz6pFPOzy5nc9dt8HG7MuwqgvxI/bALfaKbMNwudIRSqytMQwBMQBBX13okeQPniohi1vaXwf7NkVbVeuVUoG+Ss2/wA1xVIwHmGMYzW+JHEMm0MjxP7yMVPxHxwFg+zWDKTwTQTZQSG9ZmYgUaoLYOtRz3XzN4ePZvnXeKfLTmNu4cRKh8TCKrjDGqZKNA1exvFOdle0T5SQtp1qRTKeo9K5H64unszxhFQgDWrsDG4G1MNgxANUbq/M4A/lOAZSJu8jyuXRhvqESAj4bbfLEzinDIc3GEzMSTJzGobj+ywph8jjeFyRyr4/8Ykop9MAJh7NZaKPTloky528UY3NXWsndxudmJ59MdY8vbKj0HAoeTAdV/lzH54KaMcc1l0kUo+4PkSCPVSCCCOhBvAefKDzP0xsuWHmcQO/ly7BZS02XIYnMEjVFypZAPeU7+MDbr54JLKpAKsCCAQQbBHQg4DRsqPM41XLAA/HHXvB548jA8vPAaCDGfstn/TCX7Tu3oyAighP/mGdHc7Hu4wwJBBvdwKrys7bXOyPbZeIcRXK5G/s0Vy5jMbjUF5JHfJS5UFjuRqrbcgzJkhdir+GOsnhosST0UCyfh/PkMROG8eizRcZVtYQkNIVYIKJB0Egd5uPwmuW+4snBFp8yx2LHmf5D0G2Ahrw9pCDMbXpEPd9DJ/GfT3R5GrxCOVGclN+LKxNTHpPIp90ecKNz/iYaeQYGbnJjNI2VhYrpA+0SqaMancRof8AuuPLdFOrYlLIxd1GFjUpHGihVUEAKBsAB0AFYDXM5ru0lmYE6EZqHM0LoDzPIYVeFPLHk8tlsuQc28QlkHOOMyku8kxG4UuzaVHicihsGZQ/a72mQF2yeWapO/jj78jXGAKdmAU21N4CPifIEzk+1vC8rEsUbuB4fEY3LOQoUFmYAs2kAWTyAHIYA5wzhqZcMdcksr0ZZpD4pCOV1sFHJVAAHzJPs3mGVCypqboGbSp+LUaHrvgHJ7Qctv3UGZmfkAqc9/ia+NYHz9oOLzErlsgiKRsZlkFb/itkB2rAZz+c4kHjBzORySOxo953rMavw94EXl0F+ePn/jwrNz3KkxMjMZUNq5Y2SNh1PTby2xcPFvZ1xbiQH27NZZNF6IkW9F8/dUV9Tyxxh9jUkQ55F2obyCe/jtIF/LAVP2WyHe5uNQVUBg/iPMIQSBQ9D9MPXEuwj52UztmlBYDwadRQb+EeIXvf1x7tPlct9u4dJktCAyJFIsTghT3lVSk1qUt05c8FeG9qshIqySZiRHJfVGxor199QAR5HmeuAV+2nY/K5HKjxyNmGcBSxABHNiFAuunPbDVJ7P8Ah65fWySau4EmrW257vUTX51hL7SZ9c9xSMMdWXXQqiIM/wB2o1NQW2LHxev0xaefmkzUboMlMRJGUtmjiIR1q1Vjq5eYrAAvZ/2Xy/2GKWeBJZZNTAuCaUnwgBtr2uwOvPDjlsnCu6RRx+qRgfoOWIXZfLzxZKGKWOpooyvvhgwBNcuW1YlM8ijXRJJHgY7AelA+Ln1rAEGcD8IPlt/sY0Mp5lSCPhgcc+p1Moo77sxQeEgMbYadvXyxKR9ag+AgC/e1eW9jblvgOqt1N3fpfL/fLGxT1P7Y4lQDrXSdRG7NVCjvXL6Y1zSMST3uxWgukc/O/L0wAH2hcNWfhs4N6ovvV36rzv8Auk4oGCJnZVUFmYgAAWSTsAB54v8A7ezyJwzM6FLMVCsQLpSQHO3Lw3vihuGZ54JUmjNOjBh8sA09n+yM0fFIMvmEoqVmcWCAijXRI26aficdva5w7RnO+Huzrq/vLs35aT88N3ZntHHn+Kd8ilW+wFWBH4xIC2/lR2OJvtB4Us3D5ifeiqVT5Vsw+ak/QYCluGRa5FS61ECzy388XZ7PoI4pO6TVpMWsgnmwYeKj/a2rFG5aQqysOYIP0OLr7JZ1Hny0iV442RvpsD9BgLHgkFm8SFIxChffHUN5YCWGxqx35Y4ibGmbziRJJLIaSNWdj6KLOAmIT0GEHjHbrJZCZo45NYGovCgtVcnlGw2Vudr7v9nrUvant/nM47EytHFZ0xRsVUDoDW7HzJ/LCqTgLK/+8mb74tpj7osPAV91fIEEEt6k/IYJcR9rsihmiMTNqXSuhgFXTZJJ943tVD54qLHsBI4hnXmkeWVi8jsWZj1J/wB8sWB7NuOZSCVEYeCdFjzCOzUWDEhhtRHIaDsbPPliuVW8ZBKkEGiNwQeR9MB9cx5hJ0RkIaNgGRlNbcwVrkKxtxLiDhly+XAOZkGqyLWGO6aV/PyVfxNtsAxFH8D9sk8KBJYElCilIJU+l7HbFw9l3jEXeI4nbMEO+YUj7x6rSovZUHhCfhC772SB/h+TSFBHHyslmO7OzG2dj1ZmJJPrgHnVzizOrPqhZQVOgDezaWpOkEV4ib8qwXSUA77E8wQAb9fXEpiKNkChzPIbc+fLAK+W4PHaTPlo41y6yLBCqlltwoaR/AGJpQopdrfdrFE8nPkmbTGMr3lgaFC6gefiFBlPxGPB3ChgRJR3VAQGJNkpbNv/AFbr4Y6ThcxCCESUbHRJHVEURrVlLKQQDuLFYCTmc8E1RrLEkukldQsCtrYAjYH1HljGRzEwjAnkgdq9+MMoJv8AhJaqWvxG9+WIseTNsBAEDGyTXPr7pvezvt+mN3kkRSFVEBAAbmSaoWpAvl5nlgJCxMdRQqpZt21M9gdKsBLF8jt647PCCNzvQs/6HCz2m7Sz5eMjLxRzNTWVdEWOlsM1uSRz5fwnCcfaLBK+XefNyZfSrjMJCpMZavDpZQxNk+f4b2vcNz2f4ckkbLAsc0ckbBbJUHUBsQw81O97na6ON07DZF6aLKx1ratbPRXatNmm9N6rC1xftA2TzK94Js1lkl8JdQtMKYd3pABYCwCWPXasOcWby+dcaJ2i1ougIhDqtAvE5LFTdc9I674CZwrIpA2iKCOIR+UYu/RuvPesdo4GDnTpO5LatRNchz6/liJDw5VRgrMpKd33heUSaibU6T4QB0NdOuO00zx9zGQ7M2ogIGK+H+NwKFk2Bt5b4CRulmgU5m9Vg7cr/DXljOWzC+IKH1e8NW4a+in688RFmJltQ6psWeyqgg2feUNZJ8t8bZjjOUDPG8qhgVtSd9+Venw2wEpkBALJ4vL3gPriPmoFqhsrHxDvCoqqNaR0G/TEcdpsszOokAEakvI1qqHbwnVRut9hWN8vxWCUF45VdTsDrBW9+VGxe+3pgOee4DlnQRyB2UjT7zb9efntzxKy2RijFJqA8tWwrbG/flRueXXp/wAY5NmgCoJrXenyP9n5YCQURgVkUNGw0srbhgdqIx86dseE/Zc7PCBSq50c/cO68+exA+Rx9CiUEnfcemEz2rcATMZU5pSBLABZP44yeXxBNj5jAIfspzxi4lCN6l1RGv6w2/8AkAfli5eI5FZY5YHJCyKUJHMX1HwO+KG7G5uCHNxS5hpFRGDXGLNjle4NfD6YvSHNJKFljYPG4DKRtt631vpgPn/jfC3ys8kEla4zRKmwdgQR6EEYbvZnmnOcy6HUq6zuPMD3W9CMQfaooHEpCBVrGfnoG/5Ym+zCINmYXDHvBMQykE6l03d+Y8X1+OAu6OTc774kq+BSP4j8cTVOAkhsJ/tZz3d8LmF0ZXjjG/PxaiP8KnDMXxWPt2zLaMpH+EmVviRpA/In64Co8exnGMB7Hsex1y2XaR1RBbMQAPU4CVw/g8839FE7+oBr68sZ4pwafL130TIDsCdwa8iLB+uLc4VKmUiXLTME7qIEtYq+bgjnYsGvUYLcJ4Y079/mYVZSCIoJKpFIos4YbyMP8INc7wCX2R9mKZqBMy0kvdkWYwgDWOitvY6XpF0dsWXl8qMvAVru8tCt6GOoIFBN29Gr3O2xvAvjvZqGJBLl45VCsDLBl5WQSLyNKrqNSkg2OgODuS4RGNDwkkEBlLSmTbp/SE7Hl/xgJkOfCrQWRxUbBe7JB10V+8AKkeIe7ddSBiRJLPIxAREX+FWUt+diq6AX649Nmc4uhoDFJ5wytoJH9VwDW/muEvtR2yzsOl5OFzBdJ1rYkRTZG0ix2Nt9iKwDlJnCi+FlZwWIiUiMsOSqQf8AMNhzwJzmZizDieJSM7EUWSNQys6PVJJRKkAMSGs6SLG1g1/lfaussZiMAhkZwb1FkeydmGgsDZB2HTmMFOKe0ulWLLZwoVD6jLB94WBP3as4CKK/EwvcXWAndoeN5jLscxDxOBAif+izFF3CizrFhu8PTZTQAvmSp8Z9psEhDpFO8qk6dRVFUEdCASTuRuL00L5nC324zmUmWOSOCTL5lraVSxkV7PvByb536CiNsKYGAlHiEneGUNpYuJNuWoGw1HYnc8/M+eNcxmXkJLsWJYsb5ajzNcgf5Y43jIOAdPaJK+Y0yNl+6aMUacAFDZvu6GkhtietX1wvcGfNOwEEjl0BKgOQQoq6sgEdNPryxaH/AEnw4kSMXIL1qldtTHkqlXXe22q97GJ68JhhDlYlSIvYUeEChXiPltzvc8+gwGOy3aN3Xuph9/GCWYhikukGmutKtuLHpt6EHzuYGlpJxStRSEECm6sbvw2PpgJnO0SKsiR+Fo6UKDq02Ny1q2na6rnvtjbLZp511xyuUDUe7XYWtixzOxJ1Da6wB/Xr0v3kbxHdhISSbHLnQBva/XEZMxDrQd2oCk6QoTwrRAA2Jo86XfbEOLKhV1K5aKre3YlSeqACt7PTkBjv3CTBZEJUqVpVUKKo1qsXRu626YCXnMrGZK7paaiTqFE3sKII3rp5Y1bhMCsdCFGY6SyxlRtbAWqg6LHO6vreMQ5lL7vTI4N2WWxYrl1Cg+mJ6kAGjWrr8qH5YDlBE41CRkdDypNJHodzfxx2SFLVu7WxyJUWt77bbY5aj+JroeX688YacgWxAHMk9MBKZ8aGJJFaORdUbqVYHqCMcJcyq7m6JAsC6s9fIeuOcGZjkOqOXUASNjtsaO3xwFN+0DskOHyxqkhkSRSykiiKNEGjR6b7c8WvkM2THCAo3giYKKA3UWNia3vqcJXtqmBbKL1CSH6sAP8ALg52Xzoky2Ta9xD3Zof9tiB+RGAUPbBX21aNnuU1ADlu1flWBHYLPyQ52FokaQ6qKLzZSKPPba7s0PUYa/afwiN0ObVm7xSiOtWCDsDd7EcvXbET2QJUsz6iAFFgDnvyLdOd0N9sBap2c1iWswABPLAf7SNR3xIjzPlfwo/lgJ7yjFZe219T5Nf6sv5lf5YdzxJSaF863Fb88K/tJijbJd7KNTpKBHW3vHxLZ3oqCfkMBWvEuCGHLQTudLTljHH17tdtbeVtsPMAnAcDDz7Vs0ZJMozR90xyyt3YbUEViSqjYUAOmO2b7Opl8pk0EZ+1Zt1BkewqBvdUdOTKSR6+WAQ4oWY0qknc0ATsOeCvY7JNNncui7feKxJ5KqnUzH0Cg4tjIvFkMm0ShnKRyWwWmZ6JYi/wjl1FCueAns97NGLKNmZQA2a+7jB591+I/BjQ+A9cAscd4hmMvnHzG7RSzNLGzp4ZVDEAixyoD5UfLFv5Hj0OZgjmjkGpxenSpZDvYosL3Ujngd2k4TDLldEzakUitJW49veBJ5AdK9MBuECODLiGCePML4grd27gW2o+7sN/lsN8A6zcYWNhYILbC/dO3Km2HywH/wCpWymYa4yuSkosQNfdyN4ixuxHGRz3I8QK9cCoMtOjE+JxZK2pAuveAJs2AN9qx1XNyAsFjaMuCGttjzBIpid+g6V1wB2Lt5CUBUBjYAOq1PIEAgEWPj0wSyfbHwl2aMlbsqQAd6AFscUb24hhjWJInlDUbiZ2KqPMBtwSenphSvAfQHFfahw7SRIO+NG1Ck+hFkV5+hxXvaf2hR5lSkeRhVNVjXv0oeFaCkDyOEHGcBnGceVLs2Nhe/XcDb649gPXjIOMYzWA+i5cpM6OJIoZJAxtlGjcEgGiTyH1P5Cc1lgSI3CUzBX0liCVsgDYUL3IqjvZwyZrNoDfJroDUtk77c9t/hywJzbyEX7tne65eh3vAcBkvecFfDe2kNY3OkE89z02wMgyaoTNCVQkFWdQukVestVVVk8uYwQzbI1USrCwGOk+d8wQRXpgI8K93paVy7C711e5NEKAvUAmsAVjYRLagyOwJdgNJJK86sbkCtzzOIUWfnLMR3SliQVeUEkbaaCbelemIORVubKit1qzqogAnnbaQN7+Qx2MayMGkRDpPvsPEDe2k1123wHePicllDDICbZTqtCQAANS8t736itjjrw6RgCLfezqtTvXI6QBsfK/jjhPImmyjbE8rv8AUD5Y4we6K1J1oAGvQHlgDMczMArAkbC/M+u52xnLAxWAzEGiAfEAfS9/qcBM/wAZiiW2lQMLq9z6ChvgDmu20RI7tHdz/E2lb9d+frWAfoM225DagCbG21dDXXA6LiwR5A88YU+LSyorRX0JXZh5WL9ThMz2T4hmSO8kiy60aQPpBHX3NROw6nAluARKCW4jl6A/CXY/QDAH/ac0c0UUiTxyPEzIyqVsKeRNeTCvngz2RzuWbJRd0O7MRYSaiLLGiTdCwfy5YrhI8tE6sJzKOoWH/wDoa/I4YE7XZqaoMkhCqAFvSzKt7b0FA3A5fPAGPaTnP/KBV21TLq9RpLfyOBXswlppQFJ8J1VXLYgkVuAdqHmcROI9mM9KSZnVmB3DSDa/Ktuv6Y5cO4RxDKya8veoiiVqq502sAVgLJiz0RIoizdAdcdZs6hIjDqCRq0Ai9N1dWDV4WMlnJ0DyZkQxsRfhIq63LC9IJ9D8sCn7VwQWURZZW98haB9NRJ6+VjAPiz94QKYqCy2CpHPnsb/AEwqcS053PwQRq5ykU33upmbUw3k5sSFrw7bbnAPNdpRNH99Myox/wDTwKBsD+Jz+mNcx2wWOIRZRTGF92xutm28Wok2em2AI+1J0k4rGrHSmmFW290FiTsPINhr45lJJM3kFjjLRxzLIW8kBX3tZ5kdOe2Kp4XO82cjd9cjtIpNLqY15Ac6A5emHCTjGdDGJI55Sx8DuvdupFG6sih64DXt3waeRjmnXQNYhEfeCSRwXNEAbAkG9IJw4dtOKiJ8vCkNQxwi0OxQcgCN7pV5YD9h+FTSSGTOtYikDRxuwcs4HNiNiEG49SLxF4zxOSXPzi12fSvhB8KrvXzvASZOLzAVle7aPVqCxqoFmgLqybJ6Yj5biLEtHJGNvwCYjxDf3NIuzuRtiSuYNbyMK5XQHL+qPMXueuAnFe0GWj3AWSUAjSF2vzL6rPywEvOcWy7RqVVlo+L8JFgg7L4woP8AEOnXC7xXtOLYQ6jYUEk0Nv4QOW/Xr1wv53PNJV0FHuqOS/Dr9cRcB0mlZmLMSzHmSbJxzx7HsBnGRjFYzWA9jOPAY8cB7GcYxkYC9O0vbHKQs/3qsQxGmFrbY9aoc72JwpZvt9lW00k5I/FSg/5sIPGN8xN1+9k/zHEM4B3zHbhCAO7dquiWC3fnV7/DA2ftg5YMkUakChdnb8vLCzj2AYU7Y5kHYp6DQKA8h6Y6DtvmeojP90/scL8eXZhYF710wVyPZuRzTkRg8id7/wAP74CeO20tH7tLPUX+mBWe4/mJbDSEL/Cuw/Ln88T37IuP/cWvgcdMr2Vsgs9r6Cuu+AWo6sarrrXP5Ymfb9IIiUKLvUaZ+VVqqq+AHPBufIZUakiVnccyzEAeflZrEjKcJEe5WIqa3ZSWAretzvgAuR4Rm8wNSK7KL8THSoHXdiBXwwQynYuU0ZZI41PrqI+S7fngvl4xp8LWSfERYWtx7tgD6HHcOUrQqlj7xPU8r2AHK8BIyfZ/KQDZO+bnreiPPZeX64KxTagGQqFG2lVUDnvVV8PLC+Y5WZtJoda2brsD088dpcy6FtttOob72OdnrgJHE+OxZcENs5ukXqOh9PnhX4z2zklGiMBE9QGY/lQwtzyl2LMSSTuSbxzwG8szMbYkn1ONMex7AZGGrhWRgEJl1cgSTW4I6c9j0288KmJmXz2mNoyuoN6kUf8AnAGuxOZC5l5HTW2hiDqrSSRvyN8yPmcOWZ4lqBY0pFeMNbDoPw79OY/TFd8C4qIGYlb1Cv3/AFrDguZSdVUsQ7oTpK+Eg8rr0HU4CbPBJFN9qgpZ0oFAVbvVOx1WQNRArbfYemAOblnnYuItEyuXLWQRZ8l57WCMGslwzurBkNsRYRQB6c7N9cb5tGjUtTSN0YtsOu4vc/73wACfguazCaxNFpPNNbADy5jr+2Bv/Skv8cXr4iK+NrhpjzokYo8KRs162DXvVg0BVnz3x2zMSQkO8ZNE+KweQBBraufrzwCiOyE5Fgo39kkn/Ly9ccj2XnG7LQ33AJ5fAXhoGYmkmWKJO7LXZUqpNb0OgAAJ88SvsxkCCSRxrYqka+Lf4sQPNv54BIzHAnVtIdWPWg23xJWh9ce/6fmoEaTfk1/WthiyZ8srnuiwAUAt4bsVtuTf5HHNMokbIBIrqxOosh1CuYBFX8xgK3k4FOP/AGy39mm/TEc8PlDMmhtSmiALr6YsbMQIrartmPgBvffYA7aRZ+vTG0jKAqywMuo0XBjJsnSAd97wFeJwjMHlDJ/gP61jWXhc6+9DKPijfyxcB7O6CsylihBDI7GlHmoBI+n5Y4SrmFvUQ5/Cq1pHOjbb38vPlgKifJyruY3HxUj9scCcXUn2uPu0k7ssd9rGxPo9fXljhx3J5i0EjKoJamCKx/M7YD/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34938" y="-1379538"/>
            <a:ext cx="4714875" cy="287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38" y="3657600"/>
            <a:ext cx="4965699" cy="3027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15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64"/>
    </mc:Choice>
    <mc:Fallback xmlns="">
      <p:transition spd="slow" advTm="18364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600"/>
            <a:ext cx="8534400" cy="62484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27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36"/>
    </mc:Choice>
    <mc:Fallback xmlns="">
      <p:transition spd="slow" advTm="10636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743200"/>
            <a:ext cx="5956300" cy="396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https://encrypted-tbn1.gstatic.com/images?q=tbn:ANd9GcQalFm2D8s3C1YEAoKE9vQtGydye2zDDs9HQzzPJNJRgXT1vVPn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2400"/>
            <a:ext cx="5475869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40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38"/>
    </mc:Choice>
    <mc:Fallback xmlns="">
      <p:transition spd="slow" advTm="17038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304800"/>
            <a:ext cx="8280235" cy="6202184"/>
          </a:xfrm>
        </p:spPr>
      </p:pic>
    </p:spTree>
    <p:extLst>
      <p:ext uri="{BB962C8B-B14F-4D97-AF65-F5344CB8AC3E}">
        <p14:creationId xmlns:p14="http://schemas.microsoft.com/office/powerpoint/2010/main" val="255793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14"/>
    </mc:Choice>
    <mc:Fallback xmlns="">
      <p:transition spd="slow" advTm="16114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609600"/>
            <a:ext cx="7651100" cy="5835081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15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68"/>
    </mc:Choice>
    <mc:Fallback xmlns="">
      <p:transition spd="slow" advTm="10268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8600"/>
            <a:ext cx="7079226" cy="4876800"/>
          </a:xfrm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048" y="4648200"/>
            <a:ext cx="2893389" cy="202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46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96"/>
    </mc:Choice>
    <mc:Fallback xmlns="">
      <p:transition spd="slow" advTm="14896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https://encrypted-tbn3.gstatic.com/images?q=tbn:ANd9GcSd_N9NfL5utT0-uTIRfRKpKdrJdWJOnVsB5pyUc6eIfU2yt2k8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50" y="304800"/>
            <a:ext cx="8456614" cy="633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53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34"/>
    </mc:Choice>
    <mc:Fallback xmlns="">
      <p:transition spd="slow" advTm="10634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TEhUUExQVFRUXGRgXFxgYGBgdGhoaHBwcGBkYGBgcHCggGhslHBgXIjEhJSorLi4uGB8zODMsNygtLisBCgoKDQ0NFA8PFCsZFBwsKywsLDcrLCwsLCwsLCwrLCwsLCs3NyssKzcsLCsrKysrKysrKysrKysrKysrKysrLP/AABEIAL4BCQMBIgACEQEDEQH/xAAcAAACAwEBAQEAAAAAAAAAAAAFBgMEBwIBAAj/xABFEAACAQIEAwUFBQUGBQQDAAABAhEAAwQSITEFQVEGEyJhcQcygZGhUrHB0fAUQmKC4RUWcpKisiMzU9LxJENjkyVVs//EABYBAQEBAAAAAAAAAAAAAAAAAAABAv/EABkRAQEBAQEBAAAAAAAAAAAAAAABEUExAv/aAAwDAQACEQMRAD8A14OeteO56mq9pzUpeaI6DGprZqFamU0E+avprjNXL3Ko7c15mqA3Kja7UEt19KG3zrvXV6/VS69B87VYw1uRJNUyZqwl3KPSiLTXIqvfcwfOqN3GSao8Q4plXfTb0oLn7Yqz1Jqu2MOv0pSucUPerrpNEhiSRmYwOQFQMgvhVAJ1q3ZuSKRr3FSGk7Ud4XiWuLIOvKOlUGWuTpUllOZqOzbjfUmuWxOsUF4CuS9RWrldXPKglzQNTXhxHTWhOLuEmdx5Vw2OggD+tAYw+KmrSNNBLGPQNBYDbfT5USsXgTowI9aKuivga5mvVOtB3FQXrfSrDuANSB60PvcTtjQHN6VBGXbqfnXJduZNfDFzslcXLx6Cgju3DUPemvrrk1V7w9G+lQMQU+VTgRy+6vETzqVq0PE9DUqxUHeV0t89PrQTkjrUL3R1rprsjaqN0Dp9KCwXqnfuHaomK/qa+RV5n60EeQ1y6xVspA0J+n5VTvTO/wAxRHy9aqcRxGWidkwviilfjuJmYO1B1gMaHaNdNgNZq1xHgivLMxAj3duW9BezuJRBm2aTPmPwoX2h7TjviFuGIAO+h2+NQUmufs9wgQ2wEicu+s1Tx3F3YwNTsAv10FVcffztoczGIjnVrhvDb9m5bu90Sc0ZTv0qBo7OcALWxcvSSwkJyAPIgjemTC27dlPCI5VVwWPfKTcTK2vhGunL419iSTbid9vOqJ7WMNwlVaKtWcCIGZiT12qnw/BZVCj3z7zRtV1X7tdWn1+4VReW0ANNq4nMcs6CurDyoPI1WxN9EYciTFBetqKE8V4QrEvBJ8mj5VJ/aqzFW7OMVx50Crc4FczZi6rLDckwNFUTGus/OmHCcHa2ZDR6k15xdCbR01gkesGPrFZ727w104t2QvkuBHEExqon6g1BrfegDxMvzH51818ATmVRyYkR671gH7Fe+y5+dai2HN7g4WDnVF05yjfkDTVFMThWdpGItv0Bj5CD91D8Bhb5YymWDEk6aaacyKz3D4e9adXCsCpDAwdxrWs2YxC27udwjKPCpy685I8X15VNFyzbCCGImqmIvJzYUM7ScZt4JAURSzEhfONyx3PzpW412kxJw6XrVzLm3hVMciNR1j500OL3E+2PnXPfL9tfmPzrJsD24xfeAXL0qTHup/20y/29e+3/AKE/KhrWQgrxrfrUgSunStCuE8zXqrrUgSq+PxaWEa7dbLbQST+AHM0E7LUF34Ug3vawgfTDMbc794M0f4csfCac+GcTt4m0t20ZRuuhB5qRyIpolI9K4dT0qcpXptURUY+X3VA6A8qtXUiokQk0FXHsQkTE0l42S0En860a9hgywRVZeEW4gr+dBnOItFZAB1pOxmCYsdNzW8jhFofug+tDcR2YskyF5yfyqDPvZ9wGb4uP+6JURuTI+lafewg3qgtsWnOUR6flUxuksFnkTVHTYUHU/wDn1qvduoCBAMe6Br8hVTG8VypPUka+WhpdwHGDdxasuiorAnkQdIoHJLwRJJ32j9a1RwN5rlxpWekjl18qC8L4t3l5kknLoi+bEyR6D76dsHhwo2AJ3oJMEgywNOdB+03D2aHQmRIgfPQ0RY5W1MDeaF8Y7WWLRyNmZpAhRMTsTQBMHgHZ1zsQYkj7Og09ab8LhwgHlpSLa7SKLuWGzPoAdgOWswacVu+BSTE7/wBKQTcRvAL9YqmFmza2MKU+KEofurjihOXyNc4K5mw5j925/vVbh/1MaDkpRPgABS6nRvoyj8ZoUZgmrnZt4vXFPNAf8p1/3Cg5uWAdxVrhZCsbewbxr5Ee8PuPxNeYhMrEedVXJHiG6HMB1jcfESKigXtJwGa0WG9ts38r6H5MPrSZwC9nS7YbUEFx5cm+hn4VrvFbC3rU7o65Sf4bmk/Bsp+BrE7JbDYmG3RirDqNiPlWb6pc4hhmtuQdGVqu/wBtXKKdsMFtcGs+EnzA0PxWKVe7PnVYfre3XTVwDXbmtNORST7XWP7CI/6qT8m/pTnnod2i4MMXh3sucoaDm3KkGQQP1vQfnjD4d7miKTG8D7+lP3sk4ple7hmmTFxOkjR/pl+VaTwbgtrCWlt2lgDc82PMseZrzD8Dw6XTeS0q3CCCw0kGCdNuQqIsrXZFessV0rTtVVCUneuQgqZhXDCg+rkCu6+oOSTUbVMRXgFBUu4QNuPjzoTxHgHeEHvGA5xufjTCK+IoEjtPgstoKBpED+tZldxJRpXSND51ufEsOGQgiayvtRwZV1URvUqOOxxbvw6kayTpO3Kn7GcXyww2pB7JYfukdzMmIHl1Fc4/jpJKQT5UBjj/AG1zDJa1bYk8qj7MYVr1zOQo6Tr8az0scx9aPcG41cw7gGfsgHTfag0O1w2yt1rrkM4ELAELrOg61YxHEEcZZHKPWk7GcVyOzKeQGXz5nzodheMHvhcVZ8jtO00GgYy4MoEyan7OvK3V/hVviGcH/SUpXtcUzsAVjXWj/Z68O+I+0HX/ADKGH/8AJqAjdt9Kg4Zcy4m2ftZk+Yzfegrl71UziMro3R0PwzAH6TQMPEV8Z86pZ4NEeNMAATS8cTrRRnhzAq9o7QSP8LTp8DI+VAMb2PtX7pvXGbMQAyiB4l8JafOJqPG8eFi9Zze6WgkD91tGn0MH+WmFDF5xyIU/MR+BqAJxHstae0bYzDQQSZ1G1Z3/AHVvfZrYrxqvlolhsQV04rpRXGLOkddK0qnaxqm4FBHusfSCPz+6vDxNSucEZJjNBM8pHlPOkrtPeeziFCmBctup+GUmOkiB8KmwGLZzkOo8EAeZE6ctqIdLlzQ1ybmlckDc8qhDkiT8PSivb2I0Bn9RNWLJlQfKgXaG4Uw15gdRbcg+cVFwztRZFhCSWfIDkQS0dSNh8YoGQ1E5oXwLtCmMR3t27iBGyEOACSOkE1eYTQT5q9Wo8sCuloJSK4YUlYnt+BfNrKqjXITLM0GNQCImNBqdRRzs32ktYwNkBVkMMD+B5igMRXtdEVDiboA6edBHfggikftfgZSZEjYVZ4z2qVQRaKmN7h9xZMTpq3w00OtLVrB4jEP3mYgH/wB24NYO4t29gPOAPWogNgcV3ZIaQDzPX8KocXdmbMsaaSu9MuOu4e2cijv7o03BAP8AG2w9Br5UtXrysxMoSonKghB5E7tQCMp3g1ev3cwWdSOv3VTxN6Tr/QV3bxMkCKC5fxrNvA5f1qFrkMoB18qhe55Vwl0zNAz4bFwwB9aZ+AY4d8h2hkOvmwt/dcaksyQCOfOj3ZmLl+0j+6xyMQYOogQeRmPlUDvicG+ZoRiJMQD99DsVwe+wMW2nlsPxptThC83vn1vXfuDCpG4YkEDNJGhLs0H+YmtCtxHDPcsrp4hBI06aig78JcAswAA3kii3BXU5lOrL+8VAO5HQDrSn7TcS6d0EfKpkkLp4hEEkdKzWi3xXjk31VPCskM0gsRqCB9mR/wCaEcP4/iEvKHu3lRYzal2KqZIgzOgO0RQ7GXBqYEnc6/nQa7fIYEaEcx8qxKWNWw/azv0ImypgGe81+KnYzpG9Ec3/AM/+lvzrFcPxbJcV3AdQwLqdm6zHPzrYM2A/6af5RW0awoqDF8jO1WYrIPaB2qv2Me/7O+UIqqy7q5iSSp0nWNIOm9aBDt1eVsRhxBkZ/T90zPPaq3Zl83EAsTCTM6ALPz1NBcR3+OsHHXQEW2VRVXZiWCu0GYA8I+dWcLxsWcScQEkhRaC6+KAczDTQSY9QaiNK4vxa1h1ButE7Dcn0FD+FuO8cqGKPDKxJPqonUR05UH4RwW5i7n7TiwwB9y1GmXlM7D76b0wCLBAjKIA5AdB0qqr8Rw2e1cQbsjKPiCKwzg+JbB4gG7OoIYc9yp+Mit+ywaxv2mYQreuPABV59VdVgn+ZWH81RD52E4pnVrWkCXRhzUmSD5gmmhxWPdiuK90UedAdvvA+E1sTa7UipAulUeMXWSxddfeVGK+sGKj4rx23Yhfef7IO3qeVK3EOLvekMRH2RoB08+m9UIOP4cFGa4HE6iCWIPUgqJHpFaB7K7ANl7oGVSxRIOhCxmfyJPL+GgWJ91lJMGAROm+4nY+decI43eSwMNhMpAJVTBkFjJlyMp1PWaiNB45x+zhlJuNryUe8fyrPuJ8SxPEpW0ClnrMJ/Md39BVz+79mxF7iF3vLh2tiSCfJd3P0ohhsW2IbJlNi0BAVSveHyaP+WCNQBr50A23hLNo57s3rqicoAhIGkL7qDoWM9KWON9prl2Qz93b/AOnbJzN/ibQkekD1pg9oF9cPYSzaAXOSzAbkDQE8zJ51mDsdz86CwcSWDQAqhYA9SBr/AEiqiuRMHffzruy0K/8AhH+9aiXWgkqxaUggxEa/LWqq6VasHRjyMKPU/wBPvoJ8Ph8w3ro4Qab0WwWEITbzFeXcLvFB3gh4APhRjA2oXMpIceIEbiNQR56UHwmgiNelFrRIXXeKBiVrz/8AvX9diLr/AHA1B/Z+LJPvsOpdyD/mJ/Q/zPPBLgfD2Wg620nQ7xr9aIKB0PyorPLfAcSdSg+I/Mfr74eMdlr9y1AVcy6iIE+taXHl91Q3dtqmK/OGLSJB6mg97etp4n2PtXHZxbc5iT4iQok7AaGKsJ2NwpUZrFr4D8TrWZ8rawWxhWuOEtIXZtlAk01/3Z4j51qHCuy2Gwzs9m2FZuZJMDTQTsNBRXL5VpjDmrV+dPaArJj8SrGZuM3wbxD6EV9isfCtkukEToHP51Y4J2dvcRS/ezlrlrIqrA8c8ixIiB8+tUaL2K4KW4Slm5p3qu3oHYsp9Yg/Gj2B7KYW22cW5bqxJ+QNCOFWb/DeHXM5797eYoATASYXzgCWI+FZVxPtvxG4xzX7iA6hVGQAeUCY+NFfoIJUd60f3WI+AI+tYJw7tJfEKcTeluZuud52105UTwHbTEorZb9xshBYOQ3hOk+IEiD99NTWxLaOmcgsOYEfSTSZ7QuHK3d3GHhM27hifCdVnzBBj1odgu3t0gMQj8iNQfgQY+ldcR9olgq1nEYe5DLrkZGEHmCcuo9N6DPrllsLeKEyG2PUHY/nW49msT3mFstuSgB9R4T91ZJxVBiMJnWc1oSCdCVG4PnGunMU69gOLlMGFuI4K6pp7yt0+P30CdxLjBOIvwZJuXD8AzQB8BUXC8YzXZJOiwddJmBNLrYkm6zbEs2/mT+dTXrvhgaZmk69P60DFxTiy3EdEM6NJ221MUQ4Vh8lrNbZ9EzCIaNJ8I0E+tI6kgFgdwQY6xTH2exs2wrE7c5K+rCdQByNBV4nxu4WbIHQn3nczeb1Y+5vsoEUS9mM/tT7wU1nrOh9dW+dLvFCe8cmSXJaTuQdvpTf7MbP/GuQPdVZPrNAL9pl+cUw+wttR8QzkfOPpSZrTP29acZe/wAcfJV/OlwKW0UEk7Aamg4QeFv5R9Z/CuQvTUnT/wAUc4d2fuXPCVYmQcqAEiAfeOyb8/lTnwfsVlE3CLY5hNWj+K6dv5QBQZ9hOEOxAYFZ/diXPog2+MUyYfsfebIWXIg0VJlhP7zxtPM/DSmLGcewODBS2Bcfpbgyf4rh/rSvxLtlib0hItKeVvVj6tv8ooDXEbaWzlJAP2eY+HKhjMNKqcO4K8d5cbXeGJ25lj1irty0r+G0DcaNMmw/xMNB8aDsBRrvXfe+UVNhuAXQJuMB5L+ZqZ8GF0Amg0HsTfL4S3t4S6/Jj+BFMKA9fp/Wk7sBcAtXUM+FweezKOn+E01h1AJynTXb86qp2PnUF24oEkwBzO1AuIdqbdm2I8dx/cQdSdM3QbVLw+294LcvifspHh/xEdek8hUE5xwecilh9qIB9Cd64Y6TVu/oOgqo5oK7VFUzmopqAR7TsbYsWmtJh7TXmGYubaxbUmM0xqxO36mn7Iri28HfuNt3sepCrAHrIpf9oF+87ubwAc27PhH7oLOyqerARPnXvCMX+z8LtuNT3ty6ySNUEW5g7iQDtWkMnGuMM1xla8RJA7sEquXmCfP8aU72DU3B41ZLswLkArlOhzb7yI6CqmJ7Yz4lGVyIJ1YkzzGwEV03GrWnhBYAkhYI1GwZSSpnXrUAvj3BymZ7fuoSHUmSs8xoJWedBcJiyjh99dfMHQj4gmn3D4I3Va5cDomWDnDEARsSTt+VZ5i7Rt3GVuR08xyI9RQG7qBDmRpQ6gbFfIirl/CC7ZJB1QFhPkNp/XKi3APZ1ibyK90rZVoMGS8HXbYehNPeD7BWbaZc9wnrpHSMsbUGOYfHsMPctydSsek6j7qffZrx8lTbukRaECfPUSfLKfnSr2j7NXMDfUXdbRaUddiBqAejbSPlXgzxccDIjPMCZeZ8RnYDkPM0AzHaX7kbZ3I9JMfSvL+4BG2mnM864x2rk8/D9wqxxwBbpCDLET68zQeX3ItDfxE6xyHIHl6UNRoo9btK9oIQMzgFDzzDU77Tlj1I60DdCNKAhbDXFDQxyEBzuI0C+msj5VqHs7wRS07ndzP5fSD/ADUJ9m/Z6+ovO6Kq3U7sZ9TG5OTn8SKbcVxbCYNcj3JYfuL4nJPUDYk9YoFztL2VN/Es4GZXgtDBcrAQZMHQgcpOnzt4fs3h8Mma86IvPXKD5Ficz+nPpUN/tNisRphrPcpIGdxLQ0wQuw908j0pUxd9FuP+1M1y4GGV38UAoxnu5y6PkkTEE0DPd7X2x/wsDYN0nQEjIk+Q3O43ikntTxrFO5t37h0jwLKpqJHhgE/GiHDkxN0v+z2Mqs5dXYQFBjQDYg5V5HnVjiXZbIM9+53t9tkGgA2zNH7o5DTaKBQweEuXmhBppLchTlw7g62Ukauf3j9wHKpMHbSyFRtJEAQTMaltBMee1EcfdX9nuNIyhGhgfLSCOcxQBbQe9iLdljlQ+J/4gNSo6z91PJa1ahZt2+gkTtGw/pSCLoui1eIdCNAVBBY+6QhOjecaimThnA3uAm8DaQ+6iHxn+K5c36aD49KC8cfZa4LSks5BOxjTeq+Pw530FT8F4B+z3GOcHOAAI8Ryz4ix5xuBppVnEprqARtI+Wv6+VB12Kdrd24ApbMgJAj91oB8RH2zTRxXEEWXJXLpzI18tDSzwJu7xKEn35T5ifvUVY7bXphRyHyO/wCVFJXD5OMzMygp4lLkBZ2EyeXl0rQn4r3KKpIu3W2ykRrsS2wFZldxDd77qsSBuNo56Ub4Xiu5lnsq56l2n4eGBWVOdu27Al3VmiSqnRfKJ1HnVp6E8O43hrsQot3Ndx8/EKvvc3jWqObpqrmHWueJXwiMx2ALGsd/vvd+0/zFE01e1FpxGJ8jZX/Rm/Gli7j71tbZQEoLUxp/y8xVs2h0zA/MUb9pt7/1OJAO91f9NpPzon2F4KLqYZ7hlWsX7JXya5dM/ICr1GfcKuA3TCGCfCo8UdPMwKeOzvYlbt11vC4CQXDJlygaQHOok7x5UD7Z9lLvD3DW7jd25KqwMPoASGgAbz8qL9h+3LW7y2bzAWSAAfsmNydzJ1JPOiiPa3s7iLL2ntXHuWgQmQAgJoNwNw2snzrQsHgECqMq+EQpIBIHkatBg66GQw39ajwOFNpMpdn82AGnTTSqLH5xXS3F6614UkV7YwwGu5NBR7RcHTF4d7L/ALw8J+yw91h8fxrIWwDqj27ghkOVh5r+t63YilntH2dS+xYzDLkZVMTqPHPXKCus7+VBg2O0uxO5H4VZ44n/ABWnmWg+h2qPtHgxZxVy0CStpyo1102nrUOJxrXIzAaEnTz1qIcOA4Zbti2WUMBIG240+B86747wS3cXMmVboXOZ3YDqvXz8qWOB8T7l9Scp3j6GOopz4dxqzfYqcQBmGlvIQSemc9elAV4zduPhLd2zfKWjZlkTQtcBhgzbgco8vOguDxFlBlw9k3rpVZZQTBidyDBnciBoOlMnD+xtpQovO12CSqTlQE6mFBn60VxGIt4bu7aoozsFVVyjmATHOJ5UCnhezmMxDMbriwjbqmpI3jQ6CfOjvDuyOGs6hM7j95tdfKdB8Ks9o3dbQyZszOF8JYEiCYBUErsNdPUUY5czp8PnQDOJ4xLCZnIXoq6sx5KvU/ClG9hLjXi10nOUDsJ0RSTlUegXWmPi1u1bm+yILg0UnfpOp0gc/rS8cM9+2wtBv+Pq91gVWDyXWTI09OdB92MtG4bt8qWzEKhPJRrEn1G3Si2M7N4e62Z1ytMnLpPrp9Rr513gFtYa0qNcAVRG4EncnzkzVvDY/vJ7lQAIBZ5X5CJb7qC3gsAoCqigBdvLpSv2p7ZrhrhsWkFy4mjMScgP2YGrETrqNaNcT4scNg7t5mzvqiCAFzSVEDmOevSsRu3CxJmSTJJ5k7k+dAdx/azFXjrdKjfKnhH01+Zq9wHthcRgt8tct9SZZfOf3h5GlI18rUGy8Nw4e9aupDISHMnQAakrO4I5DnQvtkbl69ADW7e4kRv686CcLxJThoIeW75vDPugKIgchJJrvs0bmKxaEksRrJ9IHpEk/CirNvgVxfEiFhoGB1JE6nyovdsOqxlXL9liT8miVp/w+GSys6AgRJ/W9Vc6Xic6CJgcm8zPrpHlUxSZguH6h1DW26RPrBB1HrR9r3mSeZO9Wr3DVU+FjqY8Wo9OR+RqG/hmCwfFGozLPwBHjHqZoha7bYv/ANLcAJkjKBz10pA/uTe+wabOJ4lbl1bdzMihtSZJB90aGJEnQ1b/ALhP/wDscb/9lEKftGf/APIYkcg+n+VQfuFPvZPFpZtcNtkeK6r5SOviLT/mms47c3Jx+LP/AMz/AEMfhTtgki1wNv4gP8wmrSGX2g4CzdwhN653SowYMFDEmIygHmZrI7vZC/3KYjDg3rbM6wollCmBm6zrt0p09tGNI/Z7UnKc7kcidFE/X51z7JuKzh7+HY6qwuAHkraEfAr/AKqoWOzfEsdYuC6y3u7t+9nDBQD4RAbc6jQU+YPtuzMEZSDMEwf10qn26w7HDuZaBlMT0Ir3sFhc4F9zokpH8WkN8ifpUDZhO0dkhVa6ivEgMwBPwNX8Hx+w7ZQ6yP4gdPgaw+5j0v4i9evKLhd3ChhIChiEAG2y0P45ZQDNZUIw3ykxHl0jyqj9HjiNo6C4s9JrlroOgI+BrC/ZjjrD4gWMUrHvDFt+8cQ32WAYaHl5+tbgllU0VQB5Cis99ofZ2y1m7dFo9+i5zcEiQNTm5N4ayav0hxuz3li6n2kdT8VIr80C5RBHA4bPCgnOTERp6k8hTD2d7OFsXbAIe2jrnbYEjUgD151V7LWM0lDLwRHTpyrROynDhaZVJE6sT5xv9RUBzE4ItiUuBAcgAz8/38wHQ6rVnE4BXdXMgpMZSdZjQxuJA0NeXuM2gcoY3G6ICfnG3xqJcZeckIi2xEy5kx/hX86ouBdfzPlVTG8UtJozgtyUan5DU1Sx3Crtw+O+2UxIHh5nSAfvmp8BgUtKVUag6mACZg6x60CtxHAPfz5VcK5kFzlgc5BksOQEACrgwlwqFa40CAFtjKAOk6t8oo9faCQIGo+6hWIYzBJPkNB+vhUHGE4daQyFUHmTq3zMmr/fhWEIzEjQASdPjHPnG9Vl05BfXf6/lVkHW2xn3is6gaj160CZ7Vsc2XD2dt7revuj65qznPTd7TL845hvkRF+Yzx/qpRz0Hoevp1roEDX4f1rpLgzRvtp5eR60F7hw8LktEAQJ3J/X1p27M48YOx3gAN+7OX+BNADHUwT6etJWG4exviyfC2YKdtPta+QpqsWg9zNsugUHoBA+gNFPdvixdR3jSQskQNhudOc8uinrRHApktydNMwzTIHVuhO9JeBx2UFmXNmaAvpIUeYEaj160Ws8Ue9cIk5F5facasfhGg8qgM37rMV6B129df15VbxB03PrVRby5lg+EGAfRSxnryqfvg4kaigSO3hIuW5Eq4ZRPJhrA9RqPSkz+2z/wBW9/mb86bvaRjVD21+x4yOh3U/SlDuB1HzozQvjV4teusTLM7sfMliTWm41cuB4M0e7cw31Wst4n/zbnXO/wDuNbJxzh7PwrCMsf8ABGGumTHhVRPxqrwG9ttkZcO3PNcX6KfwpF7DY9rWMtRu+a2Ry2LCfiop69tV0E4e3zi4/wDtH4GkHhVxFuI3NXVxPkQT9KDT+O8bs3cPeTUOUYERsY2J9RVH2fY2MNiJggHNI5HLoI3/AHd/WqvaKzku94BowKtH7wI1B8+YoT2PxyWFv27iki4qwRuCM2vprQJP7QQinTX+p/GrdvEklVYgK48DdG2hvI7H1qC5bBtmOWw8qiwwz2XX95PGvpsw+WvwoKwdrbyJVlOg6MD+dfqLhmKF6zauja4iOP5gD+NfmDEjOFc7+6x6xsT8Purc/ZNxsXsILB9+wAB5psPlt8qKccXZzIygwSpAPQxoa/L2KtMjMjaMpKt6gwfqK/VEVgXtU4P3GOdwPDei4vqdHHz1/mqin2EulcRp5g/rlWi98hur3glBvz+nPlWZ9lL4W7trrBmD99Ol7iAUiVLEwFAjrz1qIdsFirZkIsAdRAMztV+00uN9iI+UfcaH4c+g+MmryLBU+JtfhqI8qomxJjpPSdf1rUFpdWmTMeQ0EVbYtyQD1P68qrHDud3j/CPzoKd4Q52XT8fOhd2+gPvk+g/LSiy4W2HObxQCdTPMbVVxNyVORQIJB5aCPwNBQW/IlEkdWIA+lXsOHcDVQAymFGkTrJ9JFB7hkmD6fd+BozgSwU+nSoMq9oJH7fe9V/2LS2CKavaBanHudgwTU7Tljf8AloFf4ZdXdG0jSDp1mPvoKrtMR0j9fOj3CeNC1ba21m22mjMoJkiQSfwo12R7B/tRVrzGzby67Z3I+yp90ARqfrVrtX2Ks4Vh3d5nDFQQwUkEzzHp0++gT7WJHed54p3j+IzOvTU/rWi+FxxDCdCAYHLbQj51e4dwOFbOoKjxTrqCdNpmMjD+b5/XOCMGK5VGbVQzRmjlptuT0PrQRYjFxAU8z8CZ1FFuD4rKu+oBj46n8K8w/BUNrK4COXBDamIB8I02O/lXf93GBJS7ouU7TqR06T0rF1qJOHYw3LqIJPvHrrBjT5U6hhZtG5c8MLJHoJOnWlKxwW3bOdXJZoKwYYT0I8/yq0cDbJDObjvpGZ21IMEFSdtdRHKrCkntzxEX8QL1kEoLYDzpttz1JkQOdC8qfaX5j86eG4c0EKoUEkGYAB3BjctG3Svv7NtdLf8AmP8A21WQzE+yzHXLrHIihnYyzroCx1MSafu3uEazwYpIzIthWjY5SqmPKm4Ya/mM3VC8oAnzBlfSsj9q/FsXaLYS5iO8S4A8C0iwuaVGbcmV6CtCD2zYVxew98wUe3kUayCPEZ9cw+VZ7hrDOrlFkLuJ116aVofazjq8Q4f7ht3MK1qTIIYMDbMHQgyJiKAdi+GZxln/AJjb9AAD95qBh/tS3dwqM6sGKLPMFh4T9QaT7F63luhFYuVbNPUaiPlTDwzg5tpjkZyRYvLlA/jEt6SCv+WhmIwa4ZvFLd4So5xsSdfWgEYCwGBXyNBrLm289DB8wdCPiJpwNoKQeQ0/XlS/2g4flbOD4WJ05g7n4UA69p4eXvD05Uzez/j5wmLtufcY5Hj7LaT8DB+FLLKSBMabddeXzqXCaEHoaD9OX+0WDtKXfEWgBp7wJ6GANTrSL7VXw+MwS4jDutw2XBMbhWOUgg67wfhSzjOHnHYcOuRLli2XJMgMkwRpznX4mgFvEE4d7VsRJQOxJkydANNBIqijwMDvADsY239J6U9XLJJtxEbfDQfPag/Z3sy/f2QzJDes8/LyrRMH2eJcNKkQCQepg6CPKoLPC8kiFMTEmjrFTl8S7jY9ASdvKaDNhc/d5VATxE6kEiecCK7v8F5BoyhjInlB0+BIqgxexqCYmhGK4nrA3OwojhOGhbYBYnPrsNDUWOwvhIEDXRtJ22iNjzE0C3exd1nGQEydfTUb+ornEJeUZssQZMnlMfH0qfifEgoVACufmIMEGNJ8+f0qLCi44cXWBjTw6TpOv019aAdatlHJVg42MEkTrqfWI/Rq1h8SWAcFsjaTtlO2k/HQ9KqIstKABgWkHbwtJ5azl6CiOIulbjWySO7EeHYzliR1EjWoBvFuDqWVnRbkZQpbXNuQ2m8yNINT3TbZWW342jxa66AypIO/5ivMDeN8wAAVOfUnr4h5DxCPTzqTA4EC5dDeIktm9ATtA6TQc2RcKd9nm2mgB0ZSdVDE6Exz8/Krdy1bup4TB5toQZ92RyO2xFD0s3B30PC3G8S6mYPhBnYDKdhsaG4YNJ2FpgEKgkk+ILmOwBBdYPkdqAhjeGO4B7xYAAVtBJJEGFnU6ajpyqO/HegHOGhbIaInKNTzIkk69AN9as4R2OhgKCIjcAksdDpOn30ZXCo/enKCwBbMeYmcpEbAbHWgH5VZwsk5QMr8zlIID9eg23515lFq28xlDQsaAhv3TrrsQRAgx8ev2AFe80CtJbTUmeQ2B2r21gQVPU5c4MEGCMpGnTQg9AalacYW8DmRLonlC+6eYkrpt8CarcVEkZydcuQAnVhqSPsk9B8amxll7f8AxCQJf3QJBykCGJ1IkzyignFjcue4+QE5o1lcsQFM7AxGlRKktcUYWyGzeGCrPABAjLpm1JA5dNY5wf2/c/6Kf/ba/wC6qt3hocydLsZng+BidLhGkpm1Og5xpVf+7tn7A+bVWX//2Q==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04799"/>
            <a:ext cx="8609008" cy="617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517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11"/>
    </mc:Choice>
    <mc:Fallback xmlns="">
      <p:transition spd="slow" advTm="651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60338"/>
            <a:ext cx="4953000" cy="635384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AutoShape 2" descr="data:image/jpeg;base64,/9j/4AAQSkZJRgABAQAAAQABAAD/2wCEAAkGBxQTEhUUExQVFRUXGRgXFxgYGBgdGhoaHBwcGBkYGBgcHCggGhslHBgXIjEhJSorLi4uGB8zODMsNygtLisBCgoKDQ0NFA8PFCsZFBwsKywsLDcrLCwsLCwsLCwrLCwsLCs3NyssKzcsLCsrKysrKysrKysrKysrKysrKysrLP/AABEIAL4BCQMBIgACEQEDEQH/xAAcAAACAwEBAQEAAAAAAAAAAAAFBgMEBwIBAAj/xABFEAACAQIEAwUFBQUGBQQDAAABAhEAAwQSITEFQVEGEyJhcQcygZGhUrHB0fAUQmKC4RUWcpKisiMzU9LxJENjkyVVs//EABYBAQEBAAAAAAAAAAAAAAAAAAABAv/EABkRAQEBAQEBAAAAAAAAAAAAAAABEUExAv/aAAwDAQACEQMRAD8A14OeteO56mq9pzUpeaI6DGprZqFamU0E+avprjNXL3Ko7c15mqA3Kja7UEt19KG3zrvXV6/VS69B87VYw1uRJNUyZqwl3KPSiLTXIqvfcwfOqN3GSao8Q4plXfTb0oLn7Yqz1Jqu2MOv0pSucUPerrpNEhiSRmYwOQFQMgvhVAJ1q3ZuSKRr3FSGk7Ud4XiWuLIOvKOlUGWuTpUllOZqOzbjfUmuWxOsUF4CuS9RWrldXPKglzQNTXhxHTWhOLuEmdx5Vw2OggD+tAYw+KmrSNNBLGPQNBYDbfT5USsXgTowI9aKuivga5mvVOtB3FQXrfSrDuANSB60PvcTtjQHN6VBGXbqfnXJduZNfDFzslcXLx6Cgju3DUPemvrrk1V7w9G+lQMQU+VTgRy+6vETzqVq0PE9DUqxUHeV0t89PrQTkjrUL3R1rprsjaqN0Dp9KCwXqnfuHaomK/qa+RV5n60EeQ1y6xVspA0J+n5VTvTO/wAxRHy9aqcRxGWidkwviilfjuJmYO1B1gMaHaNdNgNZq1xHgivLMxAj3duW9BezuJRBm2aTPmPwoX2h7TjviFuGIAO+h2+NQUmufs9wgQ2wEicu+s1Tx3F3YwNTsAv10FVcffztoczGIjnVrhvDb9m5bu90Sc0ZTv0qBo7OcALWxcvSSwkJyAPIgjemTC27dlPCI5VVwWPfKTcTK2vhGunL419iSTbid9vOqJ7WMNwlVaKtWcCIGZiT12qnw/BZVCj3z7zRtV1X7tdWn1+4VReW0ANNq4nMcs6CurDyoPI1WxN9EYciTFBetqKE8V4QrEvBJ8mj5VJ/aqzFW7OMVx50Crc4FczZi6rLDckwNFUTGus/OmHCcHa2ZDR6k15xdCbR01gkesGPrFZ727w104t2QvkuBHEExqon6g1BrfegDxMvzH51818ATmVRyYkR671gH7Fe+y5+dai2HN7g4WDnVF05yjfkDTVFMThWdpGItv0Bj5CD91D8Bhb5YymWDEk6aaacyKz3D4e9adXCsCpDAwdxrWs2YxC27udwjKPCpy685I8X15VNFyzbCCGImqmIvJzYUM7ScZt4JAURSzEhfONyx3PzpW412kxJw6XrVzLm3hVMciNR1j500OL3E+2PnXPfL9tfmPzrJsD24xfeAXL0qTHup/20y/29e+3/AKE/KhrWQgrxrfrUgSunStCuE8zXqrrUgSq+PxaWEa7dbLbQST+AHM0E7LUF34Ug3vawgfTDMbc794M0f4csfCac+GcTt4m0t20ZRuuhB5qRyIpolI9K4dT0qcpXptURUY+X3VA6A8qtXUiokQk0FXHsQkTE0l42S0En860a9hgywRVZeEW4gr+dBnOItFZAB1pOxmCYsdNzW8jhFofug+tDcR2YskyF5yfyqDPvZ9wGb4uP+6JURuTI+lafewg3qgtsWnOUR6flUxuksFnkTVHTYUHU/wDn1qvduoCBAMe6Br8hVTG8VypPUka+WhpdwHGDdxasuiorAnkQdIoHJLwRJJ32j9a1RwN5rlxpWekjl18qC8L4t3l5kknLoi+bEyR6D76dsHhwo2AJ3oJMEgywNOdB+03D2aHQmRIgfPQ0RY5W1MDeaF8Y7WWLRyNmZpAhRMTsTQBMHgHZ1zsQYkj7Og09ab8LhwgHlpSLa7SKLuWGzPoAdgOWswacVu+BSTE7/wBKQTcRvAL9YqmFmza2MKU+KEofurjihOXyNc4K5mw5j925/vVbh/1MaDkpRPgABS6nRvoyj8ZoUZgmrnZt4vXFPNAf8p1/3Cg5uWAdxVrhZCsbewbxr5Ee8PuPxNeYhMrEedVXJHiG6HMB1jcfESKigXtJwGa0WG9ts38r6H5MPrSZwC9nS7YbUEFx5cm+hn4VrvFbC3rU7o65Sf4bmk/Bsp+BrE7JbDYmG3RirDqNiPlWb6pc4hhmtuQdGVqu/wBtXKKdsMFtcGs+EnzA0PxWKVe7PnVYfre3XTVwDXbmtNORST7XWP7CI/6qT8m/pTnnod2i4MMXh3sucoaDm3KkGQQP1vQfnjD4d7miKTG8D7+lP3sk4ple7hmmTFxOkjR/pl+VaTwbgtrCWlt2lgDc82PMseZrzD8Dw6XTeS0q3CCCw0kGCdNuQqIsrXZFessV0rTtVVCUneuQgqZhXDCg+rkCu6+oOSTUbVMRXgFBUu4QNuPjzoTxHgHeEHvGA5xufjTCK+IoEjtPgstoKBpED+tZldxJRpXSND51ufEsOGQgiayvtRwZV1URvUqOOxxbvw6kayTpO3Kn7GcXyww2pB7JYfukdzMmIHl1Fc4/jpJKQT5UBjj/AG1zDJa1bYk8qj7MYVr1zOQo6Tr8az0scx9aPcG41cw7gGfsgHTfag0O1w2yt1rrkM4ELAELrOg61YxHEEcZZHKPWk7GcVyOzKeQGXz5nzodheMHvhcVZ8jtO00GgYy4MoEyan7OvK3V/hVviGcH/SUpXtcUzsAVjXWj/Z68O+I+0HX/ADKGH/8AJqAjdt9Kg4Zcy4m2ftZk+Yzfegrl71UziMro3R0PwzAH6TQMPEV8Z86pZ4NEeNMAATS8cTrRRnhzAq9o7QSP8LTp8DI+VAMb2PtX7pvXGbMQAyiB4l8JafOJqPG8eFi9Zze6WgkD91tGn0MH+WmFDF5xyIU/MR+BqAJxHstae0bYzDQQSZ1G1Z3/AHVvfZrYrxqvlolhsQV04rpRXGLOkddK0qnaxqm4FBHusfSCPz+6vDxNSucEZJjNBM8pHlPOkrtPeeziFCmBctup+GUmOkiB8KmwGLZzkOo8EAeZE6ctqIdLlzQ1ybmlckDc8qhDkiT8PSivb2I0Bn9RNWLJlQfKgXaG4Uw15gdRbcg+cVFwztRZFhCSWfIDkQS0dSNh8YoGQ1E5oXwLtCmMR3t27iBGyEOACSOkE1eYTQT5q9Wo8sCuloJSK4YUlYnt+BfNrKqjXITLM0GNQCImNBqdRRzs32ktYwNkBVkMMD+B5igMRXtdEVDiboA6edBHfggikftfgZSZEjYVZ4z2qVQRaKmN7h9xZMTpq3w00OtLVrB4jEP3mYgH/wB24NYO4t29gPOAPWogNgcV3ZIaQDzPX8KocXdmbMsaaSu9MuOu4e2cijv7o03BAP8AG2w9Br5UtXrysxMoSonKghB5E7tQCMp3g1ev3cwWdSOv3VTxN6Tr/QV3bxMkCKC5fxrNvA5f1qFrkMoB18qhe55Vwl0zNAz4bFwwB9aZ+AY4d8h2hkOvmwt/dcaksyQCOfOj3ZmLl+0j+6xyMQYOogQeRmPlUDvicG+ZoRiJMQD99DsVwe+wMW2nlsPxptThC83vn1vXfuDCpG4YkEDNJGhLs0H+YmtCtxHDPcsrp4hBI06aig78JcAswAA3kii3BXU5lOrL+8VAO5HQDrSn7TcS6d0EfKpkkLp4hEEkdKzWi3xXjk31VPCskM0gsRqCB9mR/wCaEcP4/iEvKHu3lRYzal2KqZIgzOgO0RQ7GXBqYEnc6/nQa7fIYEaEcx8qxKWNWw/azv0ImypgGe81+KnYzpG9Ec3/AM/+lvzrFcPxbJcV3AdQwLqdm6zHPzrYM2A/6af5RW0awoqDF8jO1WYrIPaB2qv2Me/7O+UIqqy7q5iSSp0nWNIOm9aBDt1eVsRhxBkZ/T90zPPaq3Zl83EAsTCTM6ALPz1NBcR3+OsHHXQEW2VRVXZiWCu0GYA8I+dWcLxsWcScQEkhRaC6+KAczDTQSY9QaiNK4vxa1h1ButE7Dcn0FD+FuO8cqGKPDKxJPqonUR05UH4RwW5i7n7TiwwB9y1GmXlM7D76b0wCLBAjKIA5AdB0qqr8Rw2e1cQbsjKPiCKwzg+JbB4gG7OoIYc9yp+Mit+ywaxv2mYQreuPABV59VdVgn+ZWH81RD52E4pnVrWkCXRhzUmSD5gmmhxWPdiuK90UedAdvvA+E1sTa7UipAulUeMXWSxddfeVGK+sGKj4rx23Yhfef7IO3qeVK3EOLvekMRH2RoB08+m9UIOP4cFGa4HE6iCWIPUgqJHpFaB7K7ANl7oGVSxRIOhCxmfyJPL+GgWJ91lJMGAROm+4nY+decI43eSwMNhMpAJVTBkFjJlyMp1PWaiNB45x+zhlJuNryUe8fyrPuJ8SxPEpW0ClnrMJ/Md39BVz+79mxF7iF3vLh2tiSCfJd3P0ohhsW2IbJlNi0BAVSveHyaP+WCNQBr50A23hLNo57s3rqicoAhIGkL7qDoWM9KWON9prl2Qz93b/AOnbJzN/ibQkekD1pg9oF9cPYSzaAXOSzAbkDQE8zJ51mDsdz86CwcSWDQAqhYA9SBr/AEiqiuRMHffzruy0K/8AhH+9aiXWgkqxaUggxEa/LWqq6VasHRjyMKPU/wBPvoJ8Ph8w3ro4Qab0WwWEITbzFeXcLvFB3gh4APhRjA2oXMpIceIEbiNQR56UHwmgiNelFrRIXXeKBiVrz/8AvX9diLr/AHA1B/Z+LJPvsOpdyD/mJ/Q/zPPBLgfD2Wg620nQ7xr9aIKB0PyorPLfAcSdSg+I/Mfr74eMdlr9y1AVcy6iIE+taXHl91Q3dtqmK/OGLSJB6mg97etp4n2PtXHZxbc5iT4iQok7AaGKsJ2NwpUZrFr4D8TrWZ8rawWxhWuOEtIXZtlAk01/3Z4j51qHCuy2Gwzs9m2FZuZJMDTQTsNBRXL5VpjDmrV+dPaArJj8SrGZuM3wbxD6EV9isfCtkukEToHP51Y4J2dvcRS/ezlrlrIqrA8c8ixIiB8+tUaL2K4KW4Slm5p3qu3oHYsp9Yg/Gj2B7KYW22cW5bqxJ+QNCOFWb/DeHXM5797eYoATASYXzgCWI+FZVxPtvxG4xzX7iA6hVGQAeUCY+NFfoIJUd60f3WI+AI+tYJw7tJfEKcTeluZuud52105UTwHbTEorZb9xshBYOQ3hOk+IEiD99NTWxLaOmcgsOYEfSTSZ7QuHK3d3GHhM27hifCdVnzBBj1odgu3t0gMQj8iNQfgQY+ldcR9olgq1nEYe5DLrkZGEHmCcuo9N6DPrllsLeKEyG2PUHY/nW49msT3mFstuSgB9R4T91ZJxVBiMJnWc1oSCdCVG4PnGunMU69gOLlMGFuI4K6pp7yt0+P30CdxLjBOIvwZJuXD8AzQB8BUXC8YzXZJOiwddJmBNLrYkm6zbEs2/mT+dTXrvhgaZmk69P60DFxTiy3EdEM6NJ221MUQ4Vh8lrNbZ9EzCIaNJ8I0E+tI6kgFgdwQY6xTH2exs2wrE7c5K+rCdQByNBV4nxu4WbIHQn3nczeb1Y+5vsoEUS9mM/tT7wU1nrOh9dW+dLvFCe8cmSXJaTuQdvpTf7MbP/GuQPdVZPrNAL9pl+cUw+wttR8QzkfOPpSZrTP29acZe/wAcfJV/OlwKW0UEk7Aamg4QeFv5R9Z/CuQvTUnT/wAUc4d2fuXPCVYmQcqAEiAfeOyb8/lTnwfsVlE3CLY5hNWj+K6dv5QBQZ9hOEOxAYFZ/diXPog2+MUyYfsfebIWXIg0VJlhP7zxtPM/DSmLGcewODBS2Bcfpbgyf4rh/rSvxLtlib0hItKeVvVj6tv8ooDXEbaWzlJAP2eY+HKhjMNKqcO4K8d5cbXeGJ25lj1irty0r+G0DcaNMmw/xMNB8aDsBRrvXfe+UVNhuAXQJuMB5L+ZqZ8GF0Amg0HsTfL4S3t4S6/Jj+BFMKA9fp/Wk7sBcAtXUM+FweezKOn+E01h1AJynTXb86qp2PnUF24oEkwBzO1AuIdqbdm2I8dx/cQdSdM3QbVLw+294LcvifspHh/xEdek8hUE5xwecilh9qIB9Cd64Y6TVu/oOgqo5oK7VFUzmopqAR7TsbYsWmtJh7TXmGYubaxbUmM0xqxO36mn7Iri28HfuNt3sepCrAHrIpf9oF+87ubwAc27PhH7oLOyqerARPnXvCMX+z8LtuNT3ty6ySNUEW5g7iQDtWkMnGuMM1xla8RJA7sEquXmCfP8aU72DU3B41ZLswLkArlOhzb7yI6CqmJ7Yz4lGVyIJ1YkzzGwEV03GrWnhBYAkhYI1GwZSSpnXrUAvj3BymZ7fuoSHUmSs8xoJWedBcJiyjh99dfMHQj4gmn3D4I3Va5cDomWDnDEARsSTt+VZ5i7Rt3GVuR08xyI9RQG7qBDmRpQ6gbFfIirl/CC7ZJB1QFhPkNp/XKi3APZ1ibyK90rZVoMGS8HXbYehNPeD7BWbaZc9wnrpHSMsbUGOYfHsMPctydSsek6j7qffZrx8lTbukRaECfPUSfLKfnSr2j7NXMDfUXdbRaUddiBqAejbSPlXgzxccDIjPMCZeZ8RnYDkPM0AzHaX7kbZ3I9JMfSvL+4BG2mnM864x2rk8/D9wqxxwBbpCDLET68zQeX3ItDfxE6xyHIHl6UNRoo9btK9oIQMzgFDzzDU77Tlj1I60DdCNKAhbDXFDQxyEBzuI0C+msj5VqHs7wRS07ndzP5fSD/ADUJ9m/Z6+ovO6Kq3U7sZ9TG5OTn8SKbcVxbCYNcj3JYfuL4nJPUDYk9YoFztL2VN/Es4GZXgtDBcrAQZMHQgcpOnzt4fs3h8Mma86IvPXKD5Ficz+nPpUN/tNisRphrPcpIGdxLQ0wQuw908j0pUxd9FuP+1M1y4GGV38UAoxnu5y6PkkTEE0DPd7X2x/wsDYN0nQEjIk+Q3O43ikntTxrFO5t37h0jwLKpqJHhgE/GiHDkxN0v+z2Mqs5dXYQFBjQDYg5V5HnVjiXZbIM9+53t9tkGgA2zNH7o5DTaKBQweEuXmhBppLchTlw7g62Ukauf3j9wHKpMHbSyFRtJEAQTMaltBMee1EcfdX9nuNIyhGhgfLSCOcxQBbQe9iLdljlQ+J/4gNSo6z91PJa1ahZt2+gkTtGw/pSCLoui1eIdCNAVBBY+6QhOjecaimThnA3uAm8DaQ+6iHxn+K5c36aD49KC8cfZa4LSks5BOxjTeq+Pw530FT8F4B+z3GOcHOAAI8Ryz4ix5xuBppVnEprqARtI+Wv6+VB12Kdrd24ApbMgJAj91oB8RH2zTRxXEEWXJXLpzI18tDSzwJu7xKEn35T5ifvUVY7bXphRyHyO/wCVFJXD5OMzMygp4lLkBZ2EyeXl0rQn4r3KKpIu3W2ykRrsS2wFZldxDd77qsSBuNo56Ub4Xiu5lnsq56l2n4eGBWVOdu27Al3VmiSqnRfKJ1HnVp6E8O43hrsQot3Ndx8/EKvvc3jWqObpqrmHWueJXwiMx2ALGsd/vvd+0/zFE01e1FpxGJ8jZX/Rm/Gli7j71tbZQEoLUxp/y8xVs2h0zA/MUb9pt7/1OJAO91f9NpPzon2F4KLqYZ7hlWsX7JXya5dM/ICr1GfcKuA3TCGCfCo8UdPMwKeOzvYlbt11vC4CQXDJlygaQHOok7x5UD7Z9lLvD3DW7jd25KqwMPoASGgAbz8qL9h+3LW7y2bzAWSAAfsmNydzJ1JPOiiPa3s7iLL2ntXHuWgQmQAgJoNwNw2snzrQsHgECqMq+EQpIBIHkatBg66GQw39ajwOFNpMpdn82AGnTTSqLH5xXS3F6614UkV7YwwGu5NBR7RcHTF4d7L/ALw8J+yw91h8fxrIWwDqj27ghkOVh5r+t63YilntH2dS+xYzDLkZVMTqPHPXKCus7+VBg2O0uxO5H4VZ44n/ABWnmWg+h2qPtHgxZxVy0CStpyo1102nrUOJxrXIzAaEnTz1qIcOA4Zbti2WUMBIG240+B86747wS3cXMmVboXOZ3YDqvXz8qWOB8T7l9Scp3j6GOopz4dxqzfYqcQBmGlvIQSemc9elAV4zduPhLd2zfKWjZlkTQtcBhgzbgco8vOguDxFlBlw9k3rpVZZQTBidyDBnciBoOlMnD+xtpQovO12CSqTlQE6mFBn60VxGIt4bu7aoozsFVVyjmATHOJ5UCnhezmMxDMbriwjbqmpI3jQ6CfOjvDuyOGs6hM7j95tdfKdB8Ks9o3dbQyZszOF8JYEiCYBUErsNdPUUY5czp8PnQDOJ4xLCZnIXoq6sx5KvU/ClG9hLjXi10nOUDsJ0RSTlUegXWmPi1u1bm+yILg0UnfpOp0gc/rS8cM9+2wtBv+Pq91gVWDyXWTI09OdB92MtG4bt8qWzEKhPJRrEn1G3Si2M7N4e62Z1ytMnLpPrp9Rr513gFtYa0qNcAVRG4EncnzkzVvDY/vJ7lQAIBZ5X5CJb7qC3gsAoCqigBdvLpSv2p7ZrhrhsWkFy4mjMScgP2YGrETrqNaNcT4scNg7t5mzvqiCAFzSVEDmOevSsRu3CxJmSTJJ5k7k+dAdx/azFXjrdKjfKnhH01+Zq9wHthcRgt8tct9SZZfOf3h5GlI18rUGy8Nw4e9aupDISHMnQAakrO4I5DnQvtkbl69ADW7e4kRv686CcLxJThoIeW75vDPugKIgchJJrvs0bmKxaEksRrJ9IHpEk/CirNvgVxfEiFhoGB1JE6nyovdsOqxlXL9liT8miVp/w+GSys6AgRJ/W9Vc6Xic6CJgcm8zPrpHlUxSZguH6h1DW26RPrBB1HrR9r3mSeZO9Wr3DVU+FjqY8Wo9OR+RqG/hmCwfFGozLPwBHjHqZoha7bYv/ANLcAJkjKBz10pA/uTe+wabOJ4lbl1bdzMihtSZJB90aGJEnQ1b/ALhP/wDscb/9lEKftGf/APIYkcg+n+VQfuFPvZPFpZtcNtkeK6r5SOviLT/mms47c3Jx+LP/AMz/AEMfhTtgki1wNv4gP8wmrSGX2g4CzdwhN653SowYMFDEmIygHmZrI7vZC/3KYjDg3rbM6wollCmBm6zrt0p09tGNI/Z7UnKc7kcidFE/X51z7JuKzh7+HY6qwuAHkraEfAr/AKqoWOzfEsdYuC6y3u7t+9nDBQD4RAbc6jQU+YPtuzMEZSDMEwf10qn26w7HDuZaBlMT0Ir3sFhc4F9zokpH8WkN8ifpUDZhO0dkhVa6ivEgMwBPwNX8Hx+w7ZQ6yP4gdPgaw+5j0v4i9evKLhd3ChhIChiEAG2y0P45ZQDNZUIw3ykxHl0jyqj9HjiNo6C4s9JrlroOgI+BrC/ZjjrD4gWMUrHvDFt+8cQ32WAYaHl5+tbgllU0VQB5Cis99ofZ2y1m7dFo9+i5zcEiQNTm5N4ayav0hxuz3li6n2kdT8VIr80C5RBHA4bPCgnOTERp6k8hTD2d7OFsXbAIe2jrnbYEjUgD151V7LWM0lDLwRHTpyrROynDhaZVJE6sT5xv9RUBzE4ItiUuBAcgAz8/38wHQ6rVnE4BXdXMgpMZSdZjQxuJA0NeXuM2gcoY3G6ICfnG3xqJcZeckIi2xEy5kx/hX86ouBdfzPlVTG8UtJozgtyUan5DU1Sx3Crtw+O+2UxIHh5nSAfvmp8BgUtKVUag6mACZg6x60CtxHAPfz5VcK5kFzlgc5BksOQEACrgwlwqFa40CAFtjKAOk6t8oo9faCQIGo+6hWIYzBJPkNB+vhUHGE4daQyFUHmTq3zMmr/fhWEIzEjQASdPjHPnG9Vl05BfXf6/lVkHW2xn3is6gaj160CZ7Vsc2XD2dt7revuj65qznPTd7TL845hvkRF+Yzx/qpRz0Hoevp1roEDX4f1rpLgzRvtp5eR60F7hw8LktEAQJ3J/X1p27M48YOx3gAN+7OX+BNADHUwT6etJWG4exviyfC2YKdtPta+QpqsWg9zNsugUHoBA+gNFPdvixdR3jSQskQNhudOc8uinrRHApktydNMwzTIHVuhO9JeBx2UFmXNmaAvpIUeYEaj160Ws8Ue9cIk5F5facasfhGg8qgM37rMV6B129df15VbxB03PrVRby5lg+EGAfRSxnryqfvg4kaigSO3hIuW5Eq4ZRPJhrA9RqPSkz+2z/wBW9/mb86bvaRjVD21+x4yOh3U/SlDuB1HzozQvjV4teusTLM7sfMliTWm41cuB4M0e7cw31Wst4n/zbnXO/wDuNbJxzh7PwrCMsf8ABGGumTHhVRPxqrwG9ttkZcO3PNcX6KfwpF7DY9rWMtRu+a2Ry2LCfiop69tV0E4e3zi4/wDtH4GkHhVxFuI3NXVxPkQT9KDT+O8bs3cPeTUOUYERsY2J9RVH2fY2MNiJggHNI5HLoI3/AHd/WqvaKzku94BowKtH7wI1B8+YoT2PxyWFv27iki4qwRuCM2vprQJP7QQinTX+p/GrdvEklVYgK48DdG2hvI7H1qC5bBtmOWw8qiwwz2XX95PGvpsw+WvwoKwdrbyJVlOg6MD+dfqLhmKF6zauja4iOP5gD+NfmDEjOFc7+6x6xsT8Purc/ZNxsXsILB9+wAB5psPlt8qKccXZzIygwSpAPQxoa/L2KtMjMjaMpKt6gwfqK/VEVgXtU4P3GOdwPDei4vqdHHz1/mqin2EulcRp5g/rlWi98hur3glBvz+nPlWZ9lL4W7trrBmD99Ol7iAUiVLEwFAjrz1qIdsFirZkIsAdRAMztV+00uN9iI+UfcaH4c+g+MmryLBU+JtfhqI8qomxJjpPSdf1rUFpdWmTMeQ0EVbYtyQD1P68qrHDud3j/CPzoKd4Q52XT8fOhd2+gPvk+g/LSiy4W2HObxQCdTPMbVVxNyVORQIJB5aCPwNBQW/IlEkdWIA+lXsOHcDVQAymFGkTrJ9JFB7hkmD6fd+BozgSwU+nSoMq9oJH7fe9V/2LS2CKavaBanHudgwTU7Tljf8AloFf4ZdXdG0jSDp1mPvoKrtMR0j9fOj3CeNC1ba21m22mjMoJkiQSfwo12R7B/tRVrzGzby67Z3I+yp90ARqfrVrtX2Ks4Vh3d5nDFQQwUkEzzHp0++gT7WJHed54p3j+IzOvTU/rWi+FxxDCdCAYHLbQj51e4dwOFbOoKjxTrqCdNpmMjD+b5/XOCMGK5VGbVQzRmjlptuT0PrQRYjFxAU8z8CZ1FFuD4rKu+oBj46n8K8w/BUNrK4COXBDamIB8I02O/lXf93GBJS7ouU7TqR06T0rF1qJOHYw3LqIJPvHrrBjT5U6hhZtG5c8MLJHoJOnWlKxwW3bOdXJZoKwYYT0I8/yq0cDbJDObjvpGZ21IMEFSdtdRHKrCkntzxEX8QL1kEoLYDzpttz1JkQOdC8qfaX5j86eG4c0EKoUEkGYAB3BjctG3Svv7NtdLf8AmP8A21WQzE+yzHXLrHIihnYyzroCx1MSafu3uEazwYpIzIthWjY5SqmPKm4Ya/mM3VC8oAnzBlfSsj9q/FsXaLYS5iO8S4A8C0iwuaVGbcmV6CtCD2zYVxew98wUe3kUayCPEZ9cw+VZ7hrDOrlFkLuJ116aVofazjq8Q4f7ht3MK1qTIIYMDbMHQgyJiKAdi+GZxln/AJjb9AAD95qBh/tS3dwqM6sGKLPMFh4T9QaT7F63luhFYuVbNPUaiPlTDwzg5tpjkZyRYvLlA/jEt6SCv+WhmIwa4ZvFLd4So5xsSdfWgEYCwGBXyNBrLm289DB8wdCPiJpwNoKQeQ0/XlS/2g4flbOD4WJ05g7n4UA69p4eXvD05Uzez/j5wmLtufcY5Hj7LaT8DB+FLLKSBMabddeXzqXCaEHoaD9OX+0WDtKXfEWgBp7wJ6GANTrSL7VXw+MwS4jDutw2XBMbhWOUgg67wfhSzjOHnHYcOuRLli2XJMgMkwRpznX4mgFvEE4d7VsRJQOxJkydANNBIqijwMDvADsY239J6U9XLJJtxEbfDQfPag/Z3sy/f2QzJDes8/LyrRMH2eJcNKkQCQepg6CPKoLPC8kiFMTEmjrFTl8S7jY9ASdvKaDNhc/d5VATxE6kEiecCK7v8F5BoyhjInlB0+BIqgxexqCYmhGK4nrA3OwojhOGhbYBYnPrsNDUWOwvhIEDXRtJ22iNjzE0C3exd1nGQEydfTUb+ornEJeUZssQZMnlMfH0qfifEgoVACufmIMEGNJ8+f0qLCi44cXWBjTw6TpOv019aAdatlHJVg42MEkTrqfWI/Rq1h8SWAcFsjaTtlO2k/HQ9KqIstKABgWkHbwtJ5azl6CiOIulbjWySO7EeHYzliR1EjWoBvFuDqWVnRbkZQpbXNuQ2m8yNINT3TbZWW342jxa66AypIO/5ivMDeN8wAAVOfUnr4h5DxCPTzqTA4EC5dDeIktm9ATtA6TQc2RcKd9nm2mgB0ZSdVDE6Exz8/Krdy1bup4TB5toQZ92RyO2xFD0s3B30PC3G8S6mYPhBnYDKdhsaG4YNJ2FpgEKgkk+ILmOwBBdYPkdqAhjeGO4B7xYAAVtBJJEGFnU6ajpyqO/HegHOGhbIaInKNTzIkk69AN9as4R2OhgKCIjcAksdDpOn30ZXCo/enKCwBbMeYmcpEbAbHWgH5VZwsk5QMr8zlIID9eg23515lFq28xlDQsaAhv3TrrsQRAgx8ev2AFe80CtJbTUmeQ2B2r21gQVPU5c4MEGCMpGnTQg9AalacYW8DmRLonlC+6eYkrpt8CarcVEkZydcuQAnVhqSPsk9B8amxll7f8AxCQJf3QJBykCGJ1IkzyignFjcue4+QE5o1lcsQFM7AxGlRKktcUYWyGzeGCrPABAjLpm1JA5dNY5wf2/c/6Kf/ba/wC6qt3hocydLsZng+BidLhGkpm1Og5xpVf+7tn7A+bVWX//2Q==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03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71"/>
    </mc:Choice>
    <mc:Fallback xmlns="">
      <p:transition spd="slow" advTm="11371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52400"/>
            <a:ext cx="7399425" cy="55626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121663"/>
            <a:ext cx="2438400" cy="270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16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39"/>
    </mc:Choice>
    <mc:Fallback xmlns="">
      <p:transition spd="slow" advTm="13839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1000"/>
            <a:ext cx="8604806" cy="605881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600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82"/>
    </mc:Choice>
    <mc:Fallback xmlns="">
      <p:transition spd="slow" advTm="7182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00175"/>
            <a:ext cx="6604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76200"/>
            <a:ext cx="1657350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63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38"/>
    </mc:Choice>
    <mc:Fallback xmlns="">
      <p:transition spd="slow" advTm="13338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90600"/>
            <a:ext cx="8543925" cy="5181600"/>
          </a:xfrm>
        </p:spPr>
      </p:pic>
    </p:spTree>
    <p:extLst>
      <p:ext uri="{BB962C8B-B14F-4D97-AF65-F5344CB8AC3E}">
        <p14:creationId xmlns:p14="http://schemas.microsoft.com/office/powerpoint/2010/main" val="220618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84"/>
    </mc:Choice>
    <mc:Fallback xmlns="">
      <p:transition spd="slow" advTm="7484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5" y="-6927"/>
            <a:ext cx="5150675" cy="2425700"/>
          </a:xfrm>
        </p:spPr>
      </p:pic>
      <p:pic>
        <p:nvPicPr>
          <p:cNvPr id="7170" name="Picture 2" descr="https://encrypted-tbn1.gstatic.com/images?q=tbn:ANd9GcSkTXNaV5s63WusgOYLtaaEk1A7Gpdf2-FCwrHbTPjN35vkVsy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291" y="2470661"/>
            <a:ext cx="5334000" cy="4352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55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86"/>
    </mc:Choice>
    <mc:Fallback xmlns="">
      <p:transition spd="slow" advTm="17186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52399"/>
            <a:ext cx="6061023" cy="403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343400"/>
            <a:ext cx="3570574" cy="237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82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37"/>
    </mc:Choice>
    <mc:Fallback xmlns="">
      <p:transition spd="slow" advTm="11337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"/>
            <a:ext cx="8169966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053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09"/>
    </mc:Choice>
    <mc:Fallback xmlns="">
      <p:transition spd="slow" advTm="8309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"/>
            <a:ext cx="7035248" cy="4724400"/>
          </a:xfrm>
          <a:prstGeom prst="rect">
            <a:avLst/>
          </a:prstGeom>
        </p:spPr>
      </p:pic>
      <p:pic>
        <p:nvPicPr>
          <p:cNvPr id="12290" name="Picture 2" descr="https://encrypted-tbn0.gstatic.com/images?q=tbn:ANd9GcRR1fLtNMdSD7jPSz7_O19BxGtWjqXPrc3vGZNtm3v1OQi6ZqF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228" y="4876800"/>
            <a:ext cx="2940627" cy="196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15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00"/>
    </mc:Choice>
    <mc:Fallback xmlns="">
      <p:transition spd="slow" advTm="122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211185"/>
            <a:ext cx="3868070" cy="352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 descr="https://encrypted-tbn0.gstatic.com/images?q=tbn:ANd9GcTiz5mgX1py7KtaxFsqZ3pXkxidhmj2ux05Pk2dYogpxcR93_O6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4714875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291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68"/>
    </mc:Choice>
    <mc:Fallback xmlns="">
      <p:transition spd="slow" advTm="10068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https://encrypted-tbn3.gstatic.com/images?q=tbn:ANd9GcRhzua57u0IN1h8hi7oURnkQcfdsEC9Wn1gwFfGKAgIHVuWOe37x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0"/>
            <a:ext cx="3896174" cy="2829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282" y="228600"/>
            <a:ext cx="6915988" cy="3298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329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63"/>
    </mc:Choice>
    <mc:Fallback xmlns="">
      <p:transition spd="slow" advTm="11763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https://encrypted-tbn2.gstatic.com/images?q=tbn:ANd9GcSEkEEUorS8906OBPaateQQabb3B2zlEh0hqKtJ_g0UEJcfnsyA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762000"/>
            <a:ext cx="5583382" cy="547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749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31"/>
    </mc:Choice>
    <mc:Fallback xmlns="">
      <p:transition spd="slow" advTm="13831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81000"/>
            <a:ext cx="8801712" cy="6096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57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822"/>
    </mc:Choice>
    <mc:Fallback xmlns="">
      <p:transition spd="slow" advTm="27822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lar">
  <a:themeElements>
    <a:clrScheme name="Mylar">
      <a:dk1>
        <a:srgbClr val="000000"/>
      </a:dk1>
      <a:lt1>
        <a:srgbClr val="FFFFFF"/>
      </a:lt1>
      <a:dk2>
        <a:srgbClr val="656162"/>
      </a:dk2>
      <a:lt2>
        <a:srgbClr val="E0DACC"/>
      </a:lt2>
      <a:accent1>
        <a:srgbClr val="4A5A7A"/>
      </a:accent1>
      <a:accent2>
        <a:srgbClr val="F7BD40"/>
      </a:accent2>
      <a:accent3>
        <a:srgbClr val="975C00"/>
      </a:accent3>
      <a:accent4>
        <a:srgbClr val="754D41"/>
      </a:accent4>
      <a:accent5>
        <a:srgbClr val="838995"/>
      </a:accent5>
      <a:accent6>
        <a:srgbClr val="687B66"/>
      </a:accent6>
      <a:hlink>
        <a:srgbClr val="B5740B"/>
      </a:hlink>
      <a:folHlink>
        <a:srgbClr val="7483A0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TC101790491[[fn=Mylar]]</Template>
  <TotalTime>216</TotalTime>
  <Words>0</Words>
  <Application>Microsoft Office PowerPoint</Application>
  <PresentationFormat>On-screen Show (4:3)</PresentationFormat>
  <Paragraphs>0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Mylar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NCCS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Bracy,  James</dc:creator>
  <cp:lastModifiedBy>Member of</cp:lastModifiedBy>
  <cp:revision>16</cp:revision>
  <dcterms:created xsi:type="dcterms:W3CDTF">2014-11-25T13:59:45Z</dcterms:created>
  <dcterms:modified xsi:type="dcterms:W3CDTF">2014-12-01T14:30:25Z</dcterms:modified>
</cp:coreProperties>
</file>