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8" r:id="rId9"/>
    <p:sldId id="269" r:id="rId10"/>
    <p:sldId id="263" r:id="rId11"/>
    <p:sldId id="264" r:id="rId12"/>
    <p:sldId id="265" r:id="rId13"/>
    <p:sldId id="266" r:id="rId14"/>
    <p:sldId id="26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72" y="-49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1DAA1F0-D1ED-4995-BCA1-06148D606EA5}" type="datetimeFigureOut">
              <a:rPr lang="en-US" smtClean="0"/>
              <a:t>10/22/2014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399C4-3885-4636-8DDD-0962B9584EE1}" type="slidenum">
              <a:rPr lang="en-US" smtClean="0"/>
              <a:t>‹#›</a:t>
            </a:fld>
            <a:endParaRPr lang="en-US"/>
          </a:p>
        </p:txBody>
      </p:sp>
    </p:spTree>
    <p:extLst>
      <p:ext uri="{BB962C8B-B14F-4D97-AF65-F5344CB8AC3E}">
        <p14:creationId xmlns:p14="http://schemas.microsoft.com/office/powerpoint/2010/main" val="495829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DAA1F0-D1ED-4995-BCA1-06148D606EA5}" type="datetimeFigureOut">
              <a:rPr lang="en-US" smtClean="0"/>
              <a:t>10/22/2014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399C4-3885-4636-8DDD-0962B9584EE1}" type="slidenum">
              <a:rPr lang="en-US" smtClean="0"/>
              <a:t>‹#›</a:t>
            </a:fld>
            <a:endParaRPr lang="en-US"/>
          </a:p>
        </p:txBody>
      </p:sp>
    </p:spTree>
    <p:extLst>
      <p:ext uri="{BB962C8B-B14F-4D97-AF65-F5344CB8AC3E}">
        <p14:creationId xmlns:p14="http://schemas.microsoft.com/office/powerpoint/2010/main" val="1290960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DAA1F0-D1ED-4995-BCA1-06148D606EA5}" type="datetimeFigureOut">
              <a:rPr lang="en-US" smtClean="0"/>
              <a:t>10/22/2014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399C4-3885-4636-8DDD-0962B9584EE1}" type="slidenum">
              <a:rPr lang="en-US" smtClean="0"/>
              <a:t>‹#›</a:t>
            </a:fld>
            <a:endParaRPr lang="en-US"/>
          </a:p>
        </p:txBody>
      </p:sp>
    </p:spTree>
    <p:extLst>
      <p:ext uri="{BB962C8B-B14F-4D97-AF65-F5344CB8AC3E}">
        <p14:creationId xmlns:p14="http://schemas.microsoft.com/office/powerpoint/2010/main" val="51678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1DAA1F0-D1ED-4995-BCA1-06148D606EA5}" type="datetimeFigureOut">
              <a:rPr lang="en-US" smtClean="0"/>
              <a:t>10/22/2014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D399C4-3885-4636-8DDD-0962B9584EE1}" type="slidenum">
              <a:rPr lang="en-US" smtClean="0"/>
              <a:t>‹#›</a:t>
            </a:fld>
            <a:endParaRPr lang="en-US"/>
          </a:p>
        </p:txBody>
      </p:sp>
    </p:spTree>
    <p:extLst>
      <p:ext uri="{BB962C8B-B14F-4D97-AF65-F5344CB8AC3E}">
        <p14:creationId xmlns:p14="http://schemas.microsoft.com/office/powerpoint/2010/main" val="2406478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1DAA1F0-D1ED-4995-BCA1-06148D606EA5}" type="datetimeFigureOut">
              <a:rPr lang="en-US" smtClean="0"/>
              <a:t>10/22/2014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D399C4-3885-4636-8DDD-0962B9584EE1}" type="slidenum">
              <a:rPr lang="en-US" smtClean="0"/>
              <a:t>‹#›</a:t>
            </a:fld>
            <a:endParaRPr lang="en-US"/>
          </a:p>
        </p:txBody>
      </p:sp>
    </p:spTree>
    <p:extLst>
      <p:ext uri="{BB962C8B-B14F-4D97-AF65-F5344CB8AC3E}">
        <p14:creationId xmlns:p14="http://schemas.microsoft.com/office/powerpoint/2010/main" val="1682324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1DAA1F0-D1ED-4995-BCA1-06148D606EA5}" type="datetimeFigureOut">
              <a:rPr lang="en-US" smtClean="0"/>
              <a:t>10/22/2014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D399C4-3885-4636-8DDD-0962B9584EE1}" type="slidenum">
              <a:rPr lang="en-US" smtClean="0"/>
              <a:t>‹#›</a:t>
            </a:fld>
            <a:endParaRPr lang="en-US"/>
          </a:p>
        </p:txBody>
      </p:sp>
    </p:spTree>
    <p:extLst>
      <p:ext uri="{BB962C8B-B14F-4D97-AF65-F5344CB8AC3E}">
        <p14:creationId xmlns:p14="http://schemas.microsoft.com/office/powerpoint/2010/main" val="2593250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DAA1F0-D1ED-4995-BCA1-06148D606EA5}" type="datetimeFigureOut">
              <a:rPr lang="en-US" smtClean="0"/>
              <a:t>10/22/2014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D399C4-3885-4636-8DDD-0962B9584EE1}" type="slidenum">
              <a:rPr lang="en-US" smtClean="0"/>
              <a:t>‹#›</a:t>
            </a:fld>
            <a:endParaRPr lang="en-US"/>
          </a:p>
        </p:txBody>
      </p:sp>
    </p:spTree>
    <p:extLst>
      <p:ext uri="{BB962C8B-B14F-4D97-AF65-F5344CB8AC3E}">
        <p14:creationId xmlns:p14="http://schemas.microsoft.com/office/powerpoint/2010/main" val="3102335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DAA1F0-D1ED-4995-BCA1-06148D606EA5}" type="datetimeFigureOut">
              <a:rPr lang="en-US" smtClean="0"/>
              <a:t>10/22/2014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D399C4-3885-4636-8DDD-0962B9584EE1}" type="slidenum">
              <a:rPr lang="en-US" smtClean="0"/>
              <a:t>‹#›</a:t>
            </a:fld>
            <a:endParaRPr lang="en-US"/>
          </a:p>
        </p:txBody>
      </p:sp>
    </p:spTree>
    <p:extLst>
      <p:ext uri="{BB962C8B-B14F-4D97-AF65-F5344CB8AC3E}">
        <p14:creationId xmlns:p14="http://schemas.microsoft.com/office/powerpoint/2010/main" val="2030076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DAA1F0-D1ED-4995-BCA1-06148D606EA5}" type="datetimeFigureOut">
              <a:rPr lang="en-US" smtClean="0"/>
              <a:t>10/22/2014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D399C4-3885-4636-8DDD-0962B9584EE1}" type="slidenum">
              <a:rPr lang="en-US" smtClean="0"/>
              <a:t>‹#›</a:t>
            </a:fld>
            <a:endParaRPr lang="en-US"/>
          </a:p>
        </p:txBody>
      </p:sp>
    </p:spTree>
    <p:extLst>
      <p:ext uri="{BB962C8B-B14F-4D97-AF65-F5344CB8AC3E}">
        <p14:creationId xmlns:p14="http://schemas.microsoft.com/office/powerpoint/2010/main" val="86956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DAA1F0-D1ED-4995-BCA1-06148D606EA5}" type="datetimeFigureOut">
              <a:rPr lang="en-US" smtClean="0"/>
              <a:t>10/22/2014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399C4-3885-4636-8DDD-0962B9584EE1}" type="slidenum">
              <a:rPr lang="en-US" smtClean="0"/>
              <a:t>‹#›</a:t>
            </a:fld>
            <a:endParaRPr lang="en-US"/>
          </a:p>
        </p:txBody>
      </p:sp>
    </p:spTree>
    <p:extLst>
      <p:ext uri="{BB962C8B-B14F-4D97-AF65-F5344CB8AC3E}">
        <p14:creationId xmlns:p14="http://schemas.microsoft.com/office/powerpoint/2010/main" val="1752994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DAA1F0-D1ED-4995-BCA1-06148D606EA5}" type="datetimeFigureOut">
              <a:rPr lang="en-US" smtClean="0"/>
              <a:t>10/22/2014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399C4-3885-4636-8DDD-0962B9584EE1}" type="slidenum">
              <a:rPr lang="en-US" smtClean="0"/>
              <a:t>‹#›</a:t>
            </a:fld>
            <a:endParaRPr lang="en-US"/>
          </a:p>
        </p:txBody>
      </p:sp>
    </p:spTree>
    <p:extLst>
      <p:ext uri="{BB962C8B-B14F-4D97-AF65-F5344CB8AC3E}">
        <p14:creationId xmlns:p14="http://schemas.microsoft.com/office/powerpoint/2010/main" val="1058804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DAA1F0-D1ED-4995-BCA1-06148D606EA5}" type="datetimeFigureOut">
              <a:rPr lang="en-US" smtClean="0"/>
              <a:t>10/22/2014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D399C4-3885-4636-8DDD-0962B9584EE1}" type="slidenum">
              <a:rPr lang="en-US" smtClean="0"/>
              <a:t>‹#›</a:t>
            </a:fld>
            <a:endParaRPr lang="en-US"/>
          </a:p>
        </p:txBody>
      </p:sp>
    </p:spTree>
    <p:extLst>
      <p:ext uri="{BB962C8B-B14F-4D97-AF65-F5344CB8AC3E}">
        <p14:creationId xmlns:p14="http://schemas.microsoft.com/office/powerpoint/2010/main" val="3711310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1"/>
            <a:ext cx="7772400" cy="2000250"/>
          </a:xfrm>
        </p:spPr>
        <p:txBody>
          <a:bodyPr>
            <a:normAutofit fontScale="90000"/>
          </a:bodyPr>
          <a:lstStyle/>
          <a:p>
            <a:r>
              <a:rPr lang="en-US" sz="7500" dirty="0" smtClean="0">
                <a:solidFill>
                  <a:schemeClr val="bg1"/>
                </a:solidFill>
              </a:rPr>
              <a:t>El </a:t>
            </a:r>
            <a:r>
              <a:rPr lang="en-US" sz="7500" dirty="0" err="1" smtClean="0">
                <a:solidFill>
                  <a:schemeClr val="bg1"/>
                </a:solidFill>
              </a:rPr>
              <a:t>día</a:t>
            </a:r>
            <a:r>
              <a:rPr lang="en-US" sz="7500" dirty="0" smtClean="0">
                <a:solidFill>
                  <a:schemeClr val="bg1"/>
                </a:solidFill>
              </a:rPr>
              <a:t> de los </a:t>
            </a:r>
            <a:r>
              <a:rPr lang="en-US" sz="7500" dirty="0" err="1" smtClean="0">
                <a:solidFill>
                  <a:schemeClr val="bg1"/>
                </a:solidFill>
              </a:rPr>
              <a:t>muertos</a:t>
            </a:r>
            <a:r>
              <a:rPr lang="en-US" sz="6000" dirty="0" smtClean="0">
                <a:solidFill>
                  <a:schemeClr val="bg1"/>
                </a:solidFill>
              </a:rPr>
              <a:t/>
            </a:r>
            <a:br>
              <a:rPr lang="en-US" sz="6000" dirty="0" smtClean="0">
                <a:solidFill>
                  <a:schemeClr val="bg1"/>
                </a:solidFill>
              </a:rPr>
            </a:br>
            <a:r>
              <a:rPr lang="en-US" sz="3600" dirty="0" smtClean="0">
                <a:solidFill>
                  <a:schemeClr val="bg1"/>
                </a:solidFill>
              </a:rPr>
              <a:t>The Day of the Dead</a:t>
            </a:r>
            <a:endParaRPr lang="en-US" sz="3600" dirty="0">
              <a:solidFill>
                <a:schemeClr val="bg1"/>
              </a:solidFill>
            </a:endParaRPr>
          </a:p>
        </p:txBody>
      </p:sp>
      <p:sp>
        <p:nvSpPr>
          <p:cNvPr id="3" name="Subtitle 2"/>
          <p:cNvSpPr>
            <a:spLocks noGrp="1"/>
          </p:cNvSpPr>
          <p:nvPr>
            <p:ph type="subTitle" idx="1"/>
          </p:nvPr>
        </p:nvSpPr>
        <p:spPr/>
        <p:txBody>
          <a:bodyPr/>
          <a:lstStyle/>
          <a:p>
            <a:r>
              <a:rPr lang="en-US" sz="6000" dirty="0" smtClean="0">
                <a:solidFill>
                  <a:schemeClr val="bg1"/>
                </a:solidFill>
              </a:rPr>
              <a:t>¿</a:t>
            </a:r>
            <a:r>
              <a:rPr lang="en-US" sz="6000" dirty="0" err="1" smtClean="0">
                <a:solidFill>
                  <a:schemeClr val="bg1"/>
                </a:solidFill>
              </a:rPr>
              <a:t>Cierto</a:t>
            </a:r>
            <a:r>
              <a:rPr lang="en-US" sz="6000" dirty="0" smtClean="0">
                <a:solidFill>
                  <a:schemeClr val="bg1"/>
                </a:solidFill>
              </a:rPr>
              <a:t> o </a:t>
            </a:r>
            <a:r>
              <a:rPr lang="en-US" sz="6000" dirty="0" err="1" smtClean="0">
                <a:solidFill>
                  <a:schemeClr val="bg1"/>
                </a:solidFill>
              </a:rPr>
              <a:t>falso</a:t>
            </a:r>
            <a:r>
              <a:rPr lang="en-US" sz="6000" dirty="0" smtClean="0">
                <a:solidFill>
                  <a:schemeClr val="bg1"/>
                </a:solidFill>
              </a:rPr>
              <a:t>?</a:t>
            </a:r>
          </a:p>
          <a:p>
            <a:r>
              <a:rPr lang="en-US" dirty="0" smtClean="0">
                <a:solidFill>
                  <a:schemeClr val="bg1"/>
                </a:solidFill>
              </a:rPr>
              <a:t>True or False?</a:t>
            </a:r>
            <a:endParaRPr lang="en-US" dirty="0">
              <a:solidFill>
                <a:schemeClr val="bg1"/>
              </a:solidFill>
            </a:endParaRPr>
          </a:p>
        </p:txBody>
      </p:sp>
    </p:spTree>
    <p:extLst>
      <p:ext uri="{BB962C8B-B14F-4D97-AF65-F5344CB8AC3E}">
        <p14:creationId xmlns:p14="http://schemas.microsoft.com/office/powerpoint/2010/main" val="27425465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solidFill>
                  <a:schemeClr val="bg1"/>
                </a:solidFill>
              </a:rPr>
              <a:t>¿</a:t>
            </a:r>
            <a:r>
              <a:rPr lang="en-US" sz="6000" dirty="0" err="1" smtClean="0">
                <a:solidFill>
                  <a:schemeClr val="bg1"/>
                </a:solidFill>
              </a:rPr>
              <a:t>Cierto</a:t>
            </a:r>
            <a:r>
              <a:rPr lang="en-US" sz="6000" dirty="0" smtClean="0">
                <a:solidFill>
                  <a:schemeClr val="bg1"/>
                </a:solidFill>
              </a:rPr>
              <a:t> o </a:t>
            </a:r>
            <a:r>
              <a:rPr lang="en-US" sz="6000" dirty="0" err="1" smtClean="0">
                <a:solidFill>
                  <a:schemeClr val="bg1"/>
                </a:solidFill>
              </a:rPr>
              <a:t>Falso</a:t>
            </a:r>
            <a:r>
              <a:rPr lang="en-US" sz="6000" dirty="0" smtClean="0">
                <a:solidFill>
                  <a:schemeClr val="bg1"/>
                </a:solidFill>
              </a:rPr>
              <a:t>?</a:t>
            </a:r>
            <a:endParaRPr lang="en-US" sz="6000" dirty="0">
              <a:solidFill>
                <a:schemeClr val="bg1"/>
              </a:solidFill>
            </a:endParaRPr>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lgn="ctr">
              <a:buNone/>
            </a:pPr>
            <a:r>
              <a:rPr lang="en-US" sz="4000" dirty="0" smtClean="0">
                <a:solidFill>
                  <a:schemeClr val="bg1"/>
                </a:solidFill>
              </a:rPr>
              <a:t>The Day of the Dead is a holiday celebrated </a:t>
            </a:r>
            <a:r>
              <a:rPr lang="en-US" sz="4000" b="1" i="1" dirty="0" smtClean="0">
                <a:solidFill>
                  <a:schemeClr val="bg1"/>
                </a:solidFill>
              </a:rPr>
              <a:t>only </a:t>
            </a:r>
            <a:r>
              <a:rPr lang="en-US" sz="4000" dirty="0" smtClean="0">
                <a:solidFill>
                  <a:schemeClr val="bg1"/>
                </a:solidFill>
              </a:rPr>
              <a:t>in Mexico.</a:t>
            </a:r>
            <a:endParaRPr lang="en-US" b="1" i="1" u="sng" dirty="0">
              <a:solidFill>
                <a:schemeClr val="bg1"/>
              </a:solidFill>
            </a:endParaRPr>
          </a:p>
        </p:txBody>
      </p:sp>
    </p:spTree>
    <p:extLst>
      <p:ext uri="{BB962C8B-B14F-4D97-AF65-F5344CB8AC3E}">
        <p14:creationId xmlns:p14="http://schemas.microsoft.com/office/powerpoint/2010/main" val="277917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solidFill>
                  <a:schemeClr val="bg1"/>
                </a:solidFill>
              </a:rPr>
              <a:t>¡</a:t>
            </a:r>
            <a:r>
              <a:rPr lang="en-US" sz="6000" dirty="0" err="1" smtClean="0">
                <a:solidFill>
                  <a:schemeClr val="bg1"/>
                </a:solidFill>
              </a:rPr>
              <a:t>Falso</a:t>
            </a:r>
            <a:r>
              <a:rPr lang="en-US" sz="6000" dirty="0" smtClean="0">
                <a:solidFill>
                  <a:schemeClr val="bg1"/>
                </a:solidFill>
              </a:rPr>
              <a:t>!</a:t>
            </a:r>
            <a:endParaRPr lang="en-US" sz="6000" dirty="0">
              <a:solidFill>
                <a:schemeClr val="bg1"/>
              </a:solidFill>
            </a:endParaRPr>
          </a:p>
        </p:txBody>
      </p:sp>
      <p:sp>
        <p:nvSpPr>
          <p:cNvPr id="3" name="Content Placeholder 2"/>
          <p:cNvSpPr>
            <a:spLocks noGrp="1"/>
          </p:cNvSpPr>
          <p:nvPr>
            <p:ph idx="1"/>
          </p:nvPr>
        </p:nvSpPr>
        <p:spPr/>
        <p:txBody>
          <a:bodyPr/>
          <a:lstStyle/>
          <a:p>
            <a:pPr marL="0" indent="0" algn="ctr">
              <a:buNone/>
            </a:pPr>
            <a:r>
              <a:rPr lang="en-US" dirty="0" smtClean="0">
                <a:solidFill>
                  <a:schemeClr val="bg1"/>
                </a:solidFill>
              </a:rPr>
              <a:t>The Day of the Dead is celebrated in many countries all over the world, from North America and South America, to Europe and Asia.  Some people in the United States even celebrate this holiday.</a:t>
            </a:r>
          </a:p>
          <a:p>
            <a:pPr marL="0" indent="0" algn="ctr">
              <a:buNone/>
            </a:pPr>
            <a:endParaRPr lang="en-US" dirty="0">
              <a:solidFill>
                <a:schemeClr val="bg1"/>
              </a:solidFill>
            </a:endParaRPr>
          </a:p>
          <a:p>
            <a:pPr marL="0" indent="0" algn="ctr">
              <a:buNone/>
            </a:pPr>
            <a:endParaRPr lang="en-US" dirty="0">
              <a:solidFill>
                <a:schemeClr val="bg1"/>
              </a:solidFill>
            </a:endParaRPr>
          </a:p>
        </p:txBody>
      </p:sp>
      <p:pic>
        <p:nvPicPr>
          <p:cNvPr id="1026" name="Picture 2" descr="C:\Users\phillipsa\AppData\Local\Microsoft\Windows\Temporary Internet Files\Content.IE5\JI92KHMP\MC910216337[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10998" y="4267200"/>
            <a:ext cx="4050399" cy="2273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3659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solidFill>
                  <a:schemeClr val="bg1"/>
                </a:solidFill>
              </a:rPr>
              <a:t>¿</a:t>
            </a:r>
            <a:r>
              <a:rPr lang="en-US" sz="6000" dirty="0" err="1" smtClean="0">
                <a:solidFill>
                  <a:schemeClr val="bg1"/>
                </a:solidFill>
              </a:rPr>
              <a:t>Cierto</a:t>
            </a:r>
            <a:r>
              <a:rPr lang="en-US" sz="6000" dirty="0" smtClean="0">
                <a:solidFill>
                  <a:schemeClr val="bg1"/>
                </a:solidFill>
              </a:rPr>
              <a:t> o </a:t>
            </a:r>
            <a:r>
              <a:rPr lang="en-US" sz="6000" dirty="0" err="1" smtClean="0">
                <a:solidFill>
                  <a:schemeClr val="bg1"/>
                </a:solidFill>
              </a:rPr>
              <a:t>Falso</a:t>
            </a:r>
            <a:r>
              <a:rPr lang="en-US" sz="6000" dirty="0" smtClean="0">
                <a:solidFill>
                  <a:schemeClr val="bg1"/>
                </a:solidFill>
              </a:rPr>
              <a:t>?</a:t>
            </a:r>
            <a:endParaRPr lang="en-US" sz="6000" dirty="0"/>
          </a:p>
        </p:txBody>
      </p:sp>
      <p:sp>
        <p:nvSpPr>
          <p:cNvPr id="3" name="Content Placeholder 2"/>
          <p:cNvSpPr>
            <a:spLocks noGrp="1"/>
          </p:cNvSpPr>
          <p:nvPr>
            <p:ph idx="1"/>
          </p:nvPr>
        </p:nvSpPr>
        <p:spPr/>
        <p:txBody>
          <a:bodyPr>
            <a:normAutofit/>
          </a:bodyPr>
          <a:lstStyle/>
          <a:p>
            <a:pPr marL="0" indent="0" algn="ctr">
              <a:buNone/>
            </a:pPr>
            <a:r>
              <a:rPr lang="en-US" sz="4000" dirty="0" smtClean="0">
                <a:solidFill>
                  <a:schemeClr val="bg1"/>
                </a:solidFill>
              </a:rPr>
              <a:t>The Day of the Dead is a happy and joyous holiday.  It is a time to remember and honor loved ones and friends who have passed away.</a:t>
            </a:r>
            <a:endParaRPr lang="en-US" sz="4000" dirty="0">
              <a:solidFill>
                <a:schemeClr val="bg1"/>
              </a:solidFill>
            </a:endParaRPr>
          </a:p>
        </p:txBody>
      </p:sp>
    </p:spTree>
    <p:extLst>
      <p:ext uri="{BB962C8B-B14F-4D97-AF65-F5344CB8AC3E}">
        <p14:creationId xmlns:p14="http://schemas.microsoft.com/office/powerpoint/2010/main" val="26049216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solidFill>
                  <a:schemeClr val="bg1"/>
                </a:solidFill>
              </a:rPr>
              <a:t>¡</a:t>
            </a:r>
            <a:r>
              <a:rPr lang="en-US" sz="6000" dirty="0" err="1" smtClean="0">
                <a:solidFill>
                  <a:schemeClr val="bg1"/>
                </a:solidFill>
              </a:rPr>
              <a:t>Cierto</a:t>
            </a:r>
            <a:r>
              <a:rPr lang="en-US" sz="6000" dirty="0" smtClean="0">
                <a:solidFill>
                  <a:schemeClr val="bg1"/>
                </a:solidFill>
              </a:rPr>
              <a:t>!</a:t>
            </a:r>
            <a:endParaRPr lang="en-US" sz="6000" dirty="0">
              <a:solidFill>
                <a:schemeClr val="bg1"/>
              </a:solidFill>
            </a:endParaRPr>
          </a:p>
        </p:txBody>
      </p:sp>
      <p:sp>
        <p:nvSpPr>
          <p:cNvPr id="3" name="Content Placeholder 2"/>
          <p:cNvSpPr>
            <a:spLocks noGrp="1"/>
          </p:cNvSpPr>
          <p:nvPr>
            <p:ph idx="1"/>
          </p:nvPr>
        </p:nvSpPr>
        <p:spPr/>
        <p:txBody>
          <a:bodyPr>
            <a:normAutofit/>
          </a:bodyPr>
          <a:lstStyle/>
          <a:p>
            <a:pPr marL="0" indent="0" algn="ctr">
              <a:buNone/>
            </a:pPr>
            <a:r>
              <a:rPr lang="en-US" sz="4000" dirty="0" smtClean="0">
                <a:solidFill>
                  <a:schemeClr val="bg1"/>
                </a:solidFill>
              </a:rPr>
              <a:t>The Day of the dead is a happy, not sad, holiday.  People enjoy telling stories about their loved ones as a way to remember them.  It is a celebration of the life that was lived. </a:t>
            </a:r>
            <a:endParaRPr lang="en-US" sz="4000" dirty="0">
              <a:solidFill>
                <a:schemeClr val="bg1"/>
              </a:solidFill>
            </a:endParaRPr>
          </a:p>
        </p:txBody>
      </p:sp>
      <p:pic>
        <p:nvPicPr>
          <p:cNvPr id="6" name="MS910219105[1].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5181600"/>
            <a:ext cx="609600" cy="609600"/>
          </a:xfrm>
          <a:prstGeom prst="rect">
            <a:avLst/>
          </a:prstGeom>
        </p:spPr>
      </p:pic>
    </p:spTree>
    <p:extLst>
      <p:ext uri="{BB962C8B-B14F-4D97-AF65-F5344CB8AC3E}">
        <p14:creationId xmlns:p14="http://schemas.microsoft.com/office/powerpoint/2010/main" val="27748456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8786"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solidFill>
                  <a:schemeClr val="bg1"/>
                </a:solidFill>
              </a:rPr>
              <a:t>¿</a:t>
            </a:r>
            <a:r>
              <a:rPr lang="en-US" sz="6000" dirty="0" err="1" smtClean="0">
                <a:solidFill>
                  <a:schemeClr val="bg1"/>
                </a:solidFill>
              </a:rPr>
              <a:t>Cierto</a:t>
            </a:r>
            <a:r>
              <a:rPr lang="en-US" sz="6000" dirty="0" smtClean="0">
                <a:solidFill>
                  <a:schemeClr val="bg1"/>
                </a:solidFill>
              </a:rPr>
              <a:t> o </a:t>
            </a:r>
            <a:r>
              <a:rPr lang="en-US" sz="6000" dirty="0" err="1" smtClean="0">
                <a:solidFill>
                  <a:schemeClr val="bg1"/>
                </a:solidFill>
              </a:rPr>
              <a:t>Falso</a:t>
            </a:r>
            <a:r>
              <a:rPr lang="en-US" sz="6000" dirty="0" smtClean="0">
                <a:solidFill>
                  <a:schemeClr val="bg1"/>
                </a:solidFill>
              </a:rPr>
              <a:t>?</a:t>
            </a:r>
            <a:endParaRPr lang="en-US" sz="6000" dirty="0"/>
          </a:p>
        </p:txBody>
      </p:sp>
      <p:sp>
        <p:nvSpPr>
          <p:cNvPr id="3" name="Content Placeholder 2"/>
          <p:cNvSpPr>
            <a:spLocks noGrp="1"/>
          </p:cNvSpPr>
          <p:nvPr>
            <p:ph idx="1"/>
          </p:nvPr>
        </p:nvSpPr>
        <p:spPr/>
        <p:txBody>
          <a:bodyPr>
            <a:normAutofit/>
          </a:bodyPr>
          <a:lstStyle/>
          <a:p>
            <a:pPr marL="0" indent="0" algn="ctr">
              <a:buNone/>
            </a:pPr>
            <a:r>
              <a:rPr lang="en-US" sz="4000" dirty="0" smtClean="0">
                <a:solidFill>
                  <a:schemeClr val="bg1"/>
                </a:solidFill>
              </a:rPr>
              <a:t>El </a:t>
            </a:r>
            <a:r>
              <a:rPr lang="en-US" sz="4000" dirty="0" err="1" smtClean="0">
                <a:solidFill>
                  <a:schemeClr val="bg1"/>
                </a:solidFill>
              </a:rPr>
              <a:t>día</a:t>
            </a:r>
            <a:r>
              <a:rPr lang="en-US" sz="4000" dirty="0" smtClean="0">
                <a:solidFill>
                  <a:schemeClr val="bg1"/>
                </a:solidFill>
              </a:rPr>
              <a:t> de los </a:t>
            </a:r>
            <a:r>
              <a:rPr lang="en-US" sz="4000" dirty="0" err="1" smtClean="0">
                <a:solidFill>
                  <a:schemeClr val="bg1"/>
                </a:solidFill>
              </a:rPr>
              <a:t>muertos</a:t>
            </a:r>
            <a:r>
              <a:rPr lang="en-US" sz="4000" dirty="0" smtClean="0">
                <a:solidFill>
                  <a:schemeClr val="bg1"/>
                </a:solidFill>
              </a:rPr>
              <a:t> is a scary and spooky day.  It is supposed to frighten people.</a:t>
            </a:r>
          </a:p>
          <a:p>
            <a:pPr marL="0" indent="0" algn="ctr">
              <a:buNone/>
            </a:pPr>
            <a:endParaRPr lang="en-US" sz="4000" dirty="0">
              <a:solidFill>
                <a:schemeClr val="bg1"/>
              </a:solidFill>
            </a:endParaRPr>
          </a:p>
        </p:txBody>
      </p:sp>
    </p:spTree>
    <p:extLst>
      <p:ext uri="{BB962C8B-B14F-4D97-AF65-F5344CB8AC3E}">
        <p14:creationId xmlns:p14="http://schemas.microsoft.com/office/powerpoint/2010/main" val="14127505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solidFill>
                  <a:schemeClr val="bg1"/>
                </a:solidFill>
              </a:rPr>
              <a:t>¡</a:t>
            </a:r>
            <a:r>
              <a:rPr lang="en-US" sz="6000" dirty="0" err="1" smtClean="0">
                <a:solidFill>
                  <a:schemeClr val="bg1"/>
                </a:solidFill>
              </a:rPr>
              <a:t>Falso</a:t>
            </a:r>
            <a:r>
              <a:rPr lang="en-US" sz="6000" dirty="0" smtClean="0">
                <a:solidFill>
                  <a:schemeClr val="bg1"/>
                </a:solidFill>
              </a:rPr>
              <a:t>!</a:t>
            </a:r>
            <a:endParaRPr lang="en-US" sz="6000" dirty="0">
              <a:solidFill>
                <a:schemeClr val="bg1"/>
              </a:solidFill>
            </a:endParaRPr>
          </a:p>
        </p:txBody>
      </p:sp>
      <p:sp>
        <p:nvSpPr>
          <p:cNvPr id="3" name="Content Placeholder 2"/>
          <p:cNvSpPr>
            <a:spLocks noGrp="1"/>
          </p:cNvSpPr>
          <p:nvPr>
            <p:ph idx="1"/>
          </p:nvPr>
        </p:nvSpPr>
        <p:spPr/>
        <p:txBody>
          <a:bodyPr>
            <a:normAutofit/>
          </a:bodyPr>
          <a:lstStyle/>
          <a:p>
            <a:pPr marL="0" indent="0" algn="ctr">
              <a:buNone/>
            </a:pPr>
            <a:r>
              <a:rPr lang="en-US" sz="3800" dirty="0" smtClean="0">
                <a:solidFill>
                  <a:schemeClr val="bg1"/>
                </a:solidFill>
              </a:rPr>
              <a:t>El </a:t>
            </a:r>
            <a:r>
              <a:rPr lang="en-US" sz="3800" dirty="0" err="1" smtClean="0">
                <a:solidFill>
                  <a:schemeClr val="bg1"/>
                </a:solidFill>
              </a:rPr>
              <a:t>día</a:t>
            </a:r>
            <a:r>
              <a:rPr lang="en-US" sz="3800" dirty="0" smtClean="0">
                <a:solidFill>
                  <a:schemeClr val="bg1"/>
                </a:solidFill>
              </a:rPr>
              <a:t> de los </a:t>
            </a:r>
            <a:r>
              <a:rPr lang="en-US" sz="3800" dirty="0" err="1" smtClean="0">
                <a:solidFill>
                  <a:schemeClr val="bg1"/>
                </a:solidFill>
              </a:rPr>
              <a:t>muertos</a:t>
            </a:r>
            <a:r>
              <a:rPr lang="en-US" sz="3800" dirty="0" smtClean="0">
                <a:solidFill>
                  <a:schemeClr val="bg1"/>
                </a:solidFill>
              </a:rPr>
              <a:t> is not spooky or scary.  The skeletons and skulls represent the cycle of life and death.  The skeletons are made to look like they are dancing, playing music, or having fun.</a:t>
            </a:r>
            <a:endParaRPr lang="en-US" sz="3800" dirty="0">
              <a:solidFill>
                <a:schemeClr val="bg1"/>
              </a:solidFill>
            </a:endParaRPr>
          </a:p>
        </p:txBody>
      </p:sp>
      <p:pic>
        <p:nvPicPr>
          <p:cNvPr id="3074" name="Picture 2" descr="C:\Users\phillipsa\AppData\Local\Microsoft\Windows\Temporary Internet Files\Content.IE5\B6Q3BCZH\MC90009807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2800" y="4636691"/>
            <a:ext cx="2397370" cy="1811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85480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solidFill>
                  <a:schemeClr val="bg1"/>
                </a:solidFill>
              </a:rPr>
              <a:t>¿</a:t>
            </a:r>
            <a:r>
              <a:rPr lang="en-US" sz="6000" dirty="0" err="1" smtClean="0">
                <a:solidFill>
                  <a:schemeClr val="bg1"/>
                </a:solidFill>
              </a:rPr>
              <a:t>Cierto</a:t>
            </a:r>
            <a:r>
              <a:rPr lang="en-US" sz="6000" dirty="0" smtClean="0">
                <a:solidFill>
                  <a:schemeClr val="bg1"/>
                </a:solidFill>
              </a:rPr>
              <a:t> o </a:t>
            </a:r>
            <a:r>
              <a:rPr lang="en-US" sz="6000" dirty="0" err="1" smtClean="0">
                <a:solidFill>
                  <a:schemeClr val="bg1"/>
                </a:solidFill>
              </a:rPr>
              <a:t>Falso</a:t>
            </a:r>
            <a:r>
              <a:rPr lang="en-US" sz="6000" dirty="0" smtClean="0">
                <a:solidFill>
                  <a:schemeClr val="bg1"/>
                </a:solidFill>
              </a:rPr>
              <a:t>?</a:t>
            </a:r>
            <a:endParaRPr lang="en-US" sz="6000" dirty="0">
              <a:solidFill>
                <a:schemeClr val="bg1"/>
              </a:solidFill>
            </a:endParaRPr>
          </a:p>
        </p:txBody>
      </p:sp>
      <p:sp>
        <p:nvSpPr>
          <p:cNvPr id="3" name="Content Placeholder 2"/>
          <p:cNvSpPr>
            <a:spLocks noGrp="1"/>
          </p:cNvSpPr>
          <p:nvPr>
            <p:ph idx="1"/>
          </p:nvPr>
        </p:nvSpPr>
        <p:spPr/>
        <p:txBody>
          <a:bodyPr>
            <a:normAutofit/>
          </a:bodyPr>
          <a:lstStyle/>
          <a:p>
            <a:pPr marL="0" indent="0" algn="ctr">
              <a:buNone/>
            </a:pPr>
            <a:r>
              <a:rPr lang="en-US" sz="4000" dirty="0" smtClean="0">
                <a:solidFill>
                  <a:schemeClr val="bg1"/>
                </a:solidFill>
              </a:rPr>
              <a:t>The main focus of the holiday is storytelling. </a:t>
            </a:r>
            <a:endParaRPr lang="en-US" sz="4000" dirty="0">
              <a:solidFill>
                <a:schemeClr val="bg1"/>
              </a:solidFill>
            </a:endParaRPr>
          </a:p>
        </p:txBody>
      </p:sp>
    </p:spTree>
    <p:extLst>
      <p:ext uri="{BB962C8B-B14F-4D97-AF65-F5344CB8AC3E}">
        <p14:creationId xmlns:p14="http://schemas.microsoft.com/office/powerpoint/2010/main" val="651083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solidFill>
                  <a:schemeClr val="bg1"/>
                </a:solidFill>
              </a:rPr>
              <a:t>¡</a:t>
            </a:r>
            <a:r>
              <a:rPr lang="en-US" sz="6000" dirty="0" err="1" smtClean="0">
                <a:solidFill>
                  <a:schemeClr val="bg1"/>
                </a:solidFill>
              </a:rPr>
              <a:t>Cierto</a:t>
            </a:r>
            <a:r>
              <a:rPr lang="en-US" sz="6000" dirty="0" smtClean="0">
                <a:solidFill>
                  <a:schemeClr val="bg1"/>
                </a:solidFill>
              </a:rPr>
              <a:t>!</a:t>
            </a:r>
            <a:endParaRPr lang="en-US" sz="6000" dirty="0">
              <a:solidFill>
                <a:schemeClr val="bg1"/>
              </a:solidFill>
            </a:endParaRPr>
          </a:p>
        </p:txBody>
      </p:sp>
      <p:sp>
        <p:nvSpPr>
          <p:cNvPr id="3" name="Content Placeholder 2"/>
          <p:cNvSpPr>
            <a:spLocks noGrp="1"/>
          </p:cNvSpPr>
          <p:nvPr>
            <p:ph idx="1"/>
          </p:nvPr>
        </p:nvSpPr>
        <p:spPr/>
        <p:txBody>
          <a:bodyPr>
            <a:normAutofit/>
          </a:bodyPr>
          <a:lstStyle/>
          <a:p>
            <a:pPr marL="0" indent="0" algn="ctr">
              <a:buNone/>
            </a:pPr>
            <a:r>
              <a:rPr lang="en-US" sz="4000" dirty="0" smtClean="0">
                <a:solidFill>
                  <a:schemeClr val="bg1"/>
                </a:solidFill>
              </a:rPr>
              <a:t>People love to tell stories about family members who have passed away. Children can learn about their family history, and it is a way to keep the memories of their loved ones alive.</a:t>
            </a:r>
            <a:endParaRPr lang="en-US" sz="4000" dirty="0">
              <a:solidFill>
                <a:schemeClr val="bg1"/>
              </a:solidFill>
            </a:endParaRPr>
          </a:p>
        </p:txBody>
      </p:sp>
      <p:pic>
        <p:nvPicPr>
          <p:cNvPr id="1026" name="Picture 2" descr="C:\Users\blantonk\AppData\Local\Microsoft\Windows\Temporary Internet Files\Content.IE5\DVDA3635\MC90008888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78710" y="5334000"/>
            <a:ext cx="1792224" cy="1300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1398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solidFill>
                  <a:schemeClr val="bg1"/>
                </a:solidFill>
              </a:rPr>
              <a:t>¿</a:t>
            </a:r>
            <a:r>
              <a:rPr lang="en-US" sz="6000" dirty="0" err="1" smtClean="0">
                <a:solidFill>
                  <a:schemeClr val="bg1"/>
                </a:solidFill>
              </a:rPr>
              <a:t>Cierto</a:t>
            </a:r>
            <a:r>
              <a:rPr lang="en-US" sz="6000" dirty="0" smtClean="0">
                <a:solidFill>
                  <a:schemeClr val="bg1"/>
                </a:solidFill>
              </a:rPr>
              <a:t> o </a:t>
            </a:r>
            <a:r>
              <a:rPr lang="en-US" sz="6000" dirty="0" err="1" smtClean="0">
                <a:solidFill>
                  <a:schemeClr val="bg1"/>
                </a:solidFill>
              </a:rPr>
              <a:t>Falso</a:t>
            </a:r>
            <a:r>
              <a:rPr lang="en-US" sz="6000" dirty="0" smtClean="0">
                <a:solidFill>
                  <a:schemeClr val="bg1"/>
                </a:solidFill>
              </a:rPr>
              <a:t>?</a:t>
            </a:r>
            <a:endParaRPr lang="en-US" sz="6000" dirty="0">
              <a:solidFill>
                <a:schemeClr val="bg1"/>
              </a:solidFill>
            </a:endParaRPr>
          </a:p>
        </p:txBody>
      </p:sp>
      <p:sp>
        <p:nvSpPr>
          <p:cNvPr id="3" name="Content Placeholder 2"/>
          <p:cNvSpPr>
            <a:spLocks noGrp="1"/>
          </p:cNvSpPr>
          <p:nvPr>
            <p:ph idx="1"/>
          </p:nvPr>
        </p:nvSpPr>
        <p:spPr/>
        <p:txBody>
          <a:bodyPr>
            <a:normAutofit/>
          </a:bodyPr>
          <a:lstStyle/>
          <a:p>
            <a:pPr marL="0" indent="0" algn="ctr">
              <a:buNone/>
            </a:pPr>
            <a:r>
              <a:rPr lang="en-US" sz="4000" dirty="0" smtClean="0">
                <a:solidFill>
                  <a:schemeClr val="bg1"/>
                </a:solidFill>
              </a:rPr>
              <a:t>Families do not like to visit cemeteries on the Day of the Dead.  It is too sad.</a:t>
            </a:r>
            <a:endParaRPr lang="en-US" sz="4000" dirty="0">
              <a:solidFill>
                <a:schemeClr val="bg1"/>
              </a:solidFill>
            </a:endParaRPr>
          </a:p>
        </p:txBody>
      </p:sp>
    </p:spTree>
    <p:extLst>
      <p:ext uri="{BB962C8B-B14F-4D97-AF65-F5344CB8AC3E}">
        <p14:creationId xmlns:p14="http://schemas.microsoft.com/office/powerpoint/2010/main" val="33466780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solidFill>
                  <a:schemeClr val="bg1"/>
                </a:solidFill>
              </a:rPr>
              <a:t>¡</a:t>
            </a:r>
            <a:r>
              <a:rPr lang="en-US" sz="6000" dirty="0" err="1" smtClean="0">
                <a:solidFill>
                  <a:schemeClr val="bg1"/>
                </a:solidFill>
              </a:rPr>
              <a:t>Falso</a:t>
            </a:r>
            <a:r>
              <a:rPr lang="en-US" sz="6000" dirty="0" smtClean="0">
                <a:solidFill>
                  <a:schemeClr val="bg1"/>
                </a:solidFill>
              </a:rPr>
              <a:t>!</a:t>
            </a:r>
            <a:endParaRPr lang="en-US" sz="6000" dirty="0">
              <a:solidFill>
                <a:schemeClr val="bg1"/>
              </a:solidFill>
            </a:endParaRPr>
          </a:p>
        </p:txBody>
      </p:sp>
      <p:sp>
        <p:nvSpPr>
          <p:cNvPr id="3" name="Content Placeholder 2"/>
          <p:cNvSpPr>
            <a:spLocks noGrp="1"/>
          </p:cNvSpPr>
          <p:nvPr>
            <p:ph idx="1"/>
          </p:nvPr>
        </p:nvSpPr>
        <p:spPr/>
        <p:txBody>
          <a:bodyPr>
            <a:normAutofit/>
          </a:bodyPr>
          <a:lstStyle/>
          <a:p>
            <a:pPr marL="0" indent="0" algn="ctr">
              <a:buNone/>
            </a:pPr>
            <a:r>
              <a:rPr lang="en-US" sz="4000" dirty="0" smtClean="0">
                <a:solidFill>
                  <a:schemeClr val="bg1"/>
                </a:solidFill>
              </a:rPr>
              <a:t>People enjoy going to cemeteries to clean the graves of their loved ones as a sign of respect.  They also like to bring flowers and pictures, light candles, and eat delicious foods. </a:t>
            </a:r>
          </a:p>
          <a:p>
            <a:pPr marL="0" indent="0" algn="ctr">
              <a:buNone/>
            </a:pPr>
            <a:r>
              <a:rPr lang="en-US" sz="4000" dirty="0" smtClean="0">
                <a:solidFill>
                  <a:schemeClr val="bg1"/>
                </a:solidFill>
              </a:rPr>
              <a:t>                                                        </a:t>
            </a:r>
            <a:endParaRPr lang="en-US" sz="4000" dirty="0">
              <a:solidFill>
                <a:schemeClr val="bg1"/>
              </a:solidFill>
            </a:endParaRPr>
          </a:p>
        </p:txBody>
      </p:sp>
      <p:pic>
        <p:nvPicPr>
          <p:cNvPr id="4099" name="Picture 3" descr="C:\Users\phillipsa\AppData\Local\Microsoft\Windows\Temporary Internet Files\Content.IE5\TP8WP3GK\MC90009807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4200" y="4648200"/>
            <a:ext cx="2743200" cy="1961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97633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solidFill>
                  <a:schemeClr val="bg1"/>
                </a:solidFill>
              </a:rPr>
              <a:t>¿</a:t>
            </a:r>
            <a:r>
              <a:rPr lang="en-US" sz="6000" dirty="0" err="1" smtClean="0">
                <a:solidFill>
                  <a:schemeClr val="bg1"/>
                </a:solidFill>
              </a:rPr>
              <a:t>Cierto</a:t>
            </a:r>
            <a:r>
              <a:rPr lang="en-US" sz="6000" dirty="0" smtClean="0">
                <a:solidFill>
                  <a:schemeClr val="bg1"/>
                </a:solidFill>
              </a:rPr>
              <a:t> o </a:t>
            </a:r>
            <a:r>
              <a:rPr lang="en-US" sz="6000" dirty="0" err="1" smtClean="0">
                <a:solidFill>
                  <a:schemeClr val="bg1"/>
                </a:solidFill>
              </a:rPr>
              <a:t>Falso</a:t>
            </a:r>
            <a:r>
              <a:rPr lang="en-US" sz="6000" dirty="0" smtClean="0">
                <a:solidFill>
                  <a:schemeClr val="bg1"/>
                </a:solidFill>
              </a:rPr>
              <a:t>?</a:t>
            </a:r>
            <a:endParaRPr lang="en-US" sz="6000" dirty="0">
              <a:solidFill>
                <a:schemeClr val="bg1"/>
              </a:solidFill>
            </a:endParaRPr>
          </a:p>
        </p:txBody>
      </p:sp>
      <p:sp>
        <p:nvSpPr>
          <p:cNvPr id="3" name="Content Placeholder 2"/>
          <p:cNvSpPr>
            <a:spLocks noGrp="1"/>
          </p:cNvSpPr>
          <p:nvPr>
            <p:ph idx="1"/>
          </p:nvPr>
        </p:nvSpPr>
        <p:spPr/>
        <p:txBody>
          <a:bodyPr>
            <a:normAutofit/>
          </a:bodyPr>
          <a:lstStyle/>
          <a:p>
            <a:pPr marL="0" indent="0" algn="ctr">
              <a:buNone/>
            </a:pPr>
            <a:r>
              <a:rPr lang="en-US" sz="4000" dirty="0" smtClean="0">
                <a:solidFill>
                  <a:schemeClr val="bg1"/>
                </a:solidFill>
              </a:rPr>
              <a:t>There are special foods eaten during el </a:t>
            </a:r>
            <a:r>
              <a:rPr lang="en-US" sz="4000" dirty="0" err="1" smtClean="0">
                <a:solidFill>
                  <a:schemeClr val="bg1"/>
                </a:solidFill>
              </a:rPr>
              <a:t>día</a:t>
            </a:r>
            <a:r>
              <a:rPr lang="en-US" sz="4000" dirty="0" smtClean="0">
                <a:solidFill>
                  <a:schemeClr val="bg1"/>
                </a:solidFill>
              </a:rPr>
              <a:t> de los </a:t>
            </a:r>
            <a:r>
              <a:rPr lang="en-US" sz="4000" dirty="0" err="1" smtClean="0">
                <a:solidFill>
                  <a:schemeClr val="bg1"/>
                </a:solidFill>
              </a:rPr>
              <a:t>muertos</a:t>
            </a:r>
            <a:r>
              <a:rPr lang="en-US" sz="4000" dirty="0" smtClean="0">
                <a:solidFill>
                  <a:schemeClr val="bg1"/>
                </a:solidFill>
              </a:rPr>
              <a:t> festivities.</a:t>
            </a:r>
            <a:endParaRPr lang="en-US" sz="4000" dirty="0">
              <a:solidFill>
                <a:schemeClr val="bg1"/>
              </a:solidFill>
            </a:endParaRPr>
          </a:p>
        </p:txBody>
      </p:sp>
    </p:spTree>
    <p:extLst>
      <p:ext uri="{BB962C8B-B14F-4D97-AF65-F5344CB8AC3E}">
        <p14:creationId xmlns:p14="http://schemas.microsoft.com/office/powerpoint/2010/main" val="85531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solidFill>
                  <a:schemeClr val="bg1"/>
                </a:solidFill>
              </a:rPr>
              <a:t>¡</a:t>
            </a:r>
            <a:r>
              <a:rPr lang="en-US" sz="6000" dirty="0" err="1" smtClean="0">
                <a:solidFill>
                  <a:schemeClr val="bg1"/>
                </a:solidFill>
              </a:rPr>
              <a:t>Cierto</a:t>
            </a:r>
            <a:r>
              <a:rPr lang="en-US" sz="6000" dirty="0">
                <a:solidFill>
                  <a:schemeClr val="bg1"/>
                </a:solidFill>
              </a:rPr>
              <a:t>!</a:t>
            </a:r>
          </a:p>
        </p:txBody>
      </p:sp>
      <p:sp>
        <p:nvSpPr>
          <p:cNvPr id="3" name="Content Placeholder 2"/>
          <p:cNvSpPr>
            <a:spLocks noGrp="1"/>
          </p:cNvSpPr>
          <p:nvPr>
            <p:ph idx="1"/>
          </p:nvPr>
        </p:nvSpPr>
        <p:spPr/>
        <p:txBody>
          <a:bodyPr>
            <a:noAutofit/>
          </a:bodyPr>
          <a:lstStyle/>
          <a:p>
            <a:pPr marL="0" indent="0" algn="ctr">
              <a:buNone/>
            </a:pPr>
            <a:r>
              <a:rPr lang="en-US" sz="3000" dirty="0" smtClean="0">
                <a:solidFill>
                  <a:schemeClr val="bg1"/>
                </a:solidFill>
              </a:rPr>
              <a:t>Food is a big part of celebrating this holiday!  Family members make their loved ones’ favorite foods.  Children buy sugar skulls with colorful decorations.  Pan de </a:t>
            </a:r>
            <a:r>
              <a:rPr lang="en-US" sz="3000" dirty="0" err="1" smtClean="0">
                <a:solidFill>
                  <a:schemeClr val="bg1"/>
                </a:solidFill>
              </a:rPr>
              <a:t>muerto</a:t>
            </a:r>
            <a:r>
              <a:rPr lang="en-US" sz="3000" dirty="0" smtClean="0">
                <a:solidFill>
                  <a:schemeClr val="bg1"/>
                </a:solidFill>
              </a:rPr>
              <a:t> (bread of the dead) is decorated with icing to look like skeletons or skulls. In Guatemala, people enjoy eating </a:t>
            </a:r>
            <a:r>
              <a:rPr lang="en-US" sz="3000" dirty="0" err="1" smtClean="0">
                <a:solidFill>
                  <a:schemeClr val="bg1"/>
                </a:solidFill>
              </a:rPr>
              <a:t>fiembre</a:t>
            </a:r>
            <a:r>
              <a:rPr lang="en-US" sz="3000" dirty="0" smtClean="0">
                <a:solidFill>
                  <a:schemeClr val="bg1"/>
                </a:solidFill>
              </a:rPr>
              <a:t>, a type of salad with lots of different ingredients. </a:t>
            </a:r>
            <a:endParaRPr lang="en-US" sz="3000" dirty="0">
              <a:solidFill>
                <a:schemeClr val="bg1"/>
              </a:solidFill>
            </a:endParaRPr>
          </a:p>
        </p:txBody>
      </p:sp>
      <p:pic>
        <p:nvPicPr>
          <p:cNvPr id="5122" name="Picture 2" descr="C:\Users\phillipsa\AppData\Local\Microsoft\Windows\Temporary Internet Files\Content.IE5\JI92KHMP\MC90034102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0400" y="5029199"/>
            <a:ext cx="2438400" cy="1410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72225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2895599"/>
          </a:xfrm>
        </p:spPr>
        <p:txBody>
          <a:bodyPr>
            <a:noAutofit/>
          </a:bodyPr>
          <a:lstStyle/>
          <a:p>
            <a:r>
              <a:rPr lang="en-US" sz="13800" dirty="0" smtClean="0">
                <a:solidFill>
                  <a:schemeClr val="bg1"/>
                </a:solidFill>
              </a:rPr>
              <a:t>¡El fin!</a:t>
            </a:r>
            <a:endParaRPr lang="en-US" sz="13800" dirty="0">
              <a:solidFill>
                <a:schemeClr val="bg1"/>
              </a:solidFill>
            </a:endParaRPr>
          </a:p>
        </p:txBody>
      </p:sp>
      <p:sp>
        <p:nvSpPr>
          <p:cNvPr id="6" name="Subtitle 5"/>
          <p:cNvSpPr>
            <a:spLocks noGrp="1"/>
          </p:cNvSpPr>
          <p:nvPr>
            <p:ph type="subTitle" idx="1"/>
          </p:nvPr>
        </p:nvSpPr>
        <p:spPr>
          <a:xfrm>
            <a:off x="1371600" y="4419600"/>
            <a:ext cx="6400800" cy="1219200"/>
          </a:xfrm>
        </p:spPr>
        <p:txBody>
          <a:bodyPr>
            <a:normAutofit fontScale="70000" lnSpcReduction="20000"/>
          </a:bodyPr>
          <a:lstStyle/>
          <a:p>
            <a:r>
              <a:rPr lang="en-US" sz="6000" dirty="0" smtClean="0">
                <a:solidFill>
                  <a:schemeClr val="bg1"/>
                </a:solidFill>
              </a:rPr>
              <a:t>How many did you get right?</a:t>
            </a:r>
            <a:endParaRPr lang="en-US" sz="6000" dirty="0">
              <a:solidFill>
                <a:schemeClr val="bg1"/>
              </a:solidFill>
            </a:endParaRPr>
          </a:p>
        </p:txBody>
      </p:sp>
      <p:pic>
        <p:nvPicPr>
          <p:cNvPr id="7" name="j0214098.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437467"/>
            <a:ext cx="609600" cy="609600"/>
          </a:xfrm>
          <a:prstGeom prst="rect">
            <a:avLst/>
          </a:prstGeom>
        </p:spPr>
      </p:pic>
    </p:spTree>
    <p:extLst>
      <p:ext uri="{BB962C8B-B14F-4D97-AF65-F5344CB8AC3E}">
        <p14:creationId xmlns:p14="http://schemas.microsoft.com/office/powerpoint/2010/main" val="33857912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744"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TotalTime>
  <Words>433</Words>
  <Application>Microsoft Office PowerPoint</Application>
  <PresentationFormat>On-screen Show (4:3)</PresentationFormat>
  <Paragraphs>32</Paragraphs>
  <Slides>14</Slides>
  <Notes>0</Notes>
  <HiddenSlides>0</HiddenSlides>
  <MMClips>2</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El día de los muertos The Day of the Dead</vt:lpstr>
      <vt:lpstr>¿Cierto o Falso?</vt:lpstr>
      <vt:lpstr>¡Falso!</vt:lpstr>
      <vt:lpstr>¿Cierto o Falso?</vt:lpstr>
      <vt:lpstr>¡Cierto!</vt:lpstr>
      <vt:lpstr>¿Cierto o Falso?</vt:lpstr>
      <vt:lpstr>¡Falso!</vt:lpstr>
      <vt:lpstr>¿Cierto o Falso?</vt:lpstr>
      <vt:lpstr>¡Cierto!</vt:lpstr>
      <vt:lpstr>¿Cierto o Falso?</vt:lpstr>
      <vt:lpstr>¡Falso!</vt:lpstr>
      <vt:lpstr>¿Cierto o Falso?</vt:lpstr>
      <vt:lpstr>¡Cierto!</vt:lpstr>
      <vt:lpstr>¡El fin!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día de los muertos The Day of the Dead</dc:title>
  <dc:creator>user</dc:creator>
  <cp:lastModifiedBy>user</cp:lastModifiedBy>
  <cp:revision>10</cp:revision>
  <dcterms:created xsi:type="dcterms:W3CDTF">2014-10-21T15:44:14Z</dcterms:created>
  <dcterms:modified xsi:type="dcterms:W3CDTF">2014-10-22T16:21:18Z</dcterms:modified>
</cp:coreProperties>
</file>