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5" r:id="rId3"/>
    <p:sldMasterId id="214748368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Fredoka One"/>
      <p:regular r:id="rId26"/>
    </p:embeddedFont>
    <p:embeddedFont>
      <p:font typeface="Bebas Neue"/>
      <p:regular r:id="rId27"/>
    </p:embeddedFont>
    <p:embeddedFont>
      <p:font typeface="Ribeye"/>
      <p:regular r:id="rId28"/>
    </p:embeddedFont>
    <p:embeddedFont>
      <p:font typeface="Short Stack"/>
      <p:regular r:id="rId29"/>
    </p:embeddedFont>
    <p:embeddedFont>
      <p:font typeface="ABeeZee"/>
      <p:regular r:id="rId30"/>
      <p:italic r:id="rId31"/>
    </p:embeddedFont>
    <p:embeddedFont>
      <p:font typeface="Lexend Deca"/>
      <p:regular r:id="rId32"/>
      <p:bold r:id="rId33"/>
    </p:embeddedFont>
    <p:embeddedFont>
      <p:font typeface="Love Ya Like A Sister"/>
      <p:regular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FredokaOne-regular.fntdata"/><Relationship Id="rId25" Type="http://schemas.openxmlformats.org/officeDocument/2006/relationships/slide" Target="slides/slide20.xml"/><Relationship Id="rId28" Type="http://schemas.openxmlformats.org/officeDocument/2006/relationships/font" Target="fonts/Ribeye-regular.fntdata"/><Relationship Id="rId27" Type="http://schemas.openxmlformats.org/officeDocument/2006/relationships/font" Target="fonts/BebasNeu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hortStack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ABeeZee-italic.fntdata"/><Relationship Id="rId30" Type="http://schemas.openxmlformats.org/officeDocument/2006/relationships/font" Target="fonts/ABeeZee-regular.fntdata"/><Relationship Id="rId11" Type="http://schemas.openxmlformats.org/officeDocument/2006/relationships/slide" Target="slides/slide6.xml"/><Relationship Id="rId33" Type="http://schemas.openxmlformats.org/officeDocument/2006/relationships/font" Target="fonts/LexendDeca-bold.fntdata"/><Relationship Id="rId10" Type="http://schemas.openxmlformats.org/officeDocument/2006/relationships/slide" Target="slides/slide5.xml"/><Relationship Id="rId32" Type="http://schemas.openxmlformats.org/officeDocument/2006/relationships/font" Target="fonts/LexendDeca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LoveYaLikeASister-regular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b141033ddb_16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b141033ddb_16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a3389e722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a3389e722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144d1bba50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144d1bba50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a3389e722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a3389e722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a34ad4b7e4_0_310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a34ad4b7e4_0_310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b141033ddb_16_1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b141033ddb_16_1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1459da66832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1459da6683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a3389e722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a3389e722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a3389e722c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a3389e722c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a3389e722c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a3389e722c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fe120888fa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fe120888fa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a3389e722c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a3389e722c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a34ad4b7e4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a34ad4b7e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a34ad4b7e4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a34ad4b7e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a34ad4b7e4_0_309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a34ad4b7e4_0_309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a34ad4b7e4_0_309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a34ad4b7e4_0_30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a34ad4b7e4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a34ad4b7e4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a34ad4b7e4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a34ad4b7e4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fe120888fa_0_100:notes"/>
          <p:cNvSpPr/>
          <p:nvPr>
            <p:ph idx="2" type="sldImg"/>
          </p:nvPr>
        </p:nvSpPr>
        <p:spPr>
          <a:xfrm>
            <a:off x="38129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fe120888fa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a34ad4b7e4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a34ad4b7e4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Relationship Id="rId5" Type="http://schemas.openxmlformats.org/officeDocument/2006/relationships/hyperlink" Target="https://www.freepik.com/" TargetMode="Externa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096400" y="902075"/>
            <a:ext cx="49512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151300" y="2991625"/>
            <a:ext cx="4841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2646029" y="2019450"/>
            <a:ext cx="3852000" cy="123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2646029" y="1177650"/>
            <a:ext cx="3852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2645963" y="3252450"/>
            <a:ext cx="3852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/>
          <p:nvPr/>
        </p:nvSpPr>
        <p:spPr>
          <a:xfrm flipH="1" rot="3809029">
            <a:off x="8095745" y="3066893"/>
            <a:ext cx="2316620" cy="982678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720000" y="1017725"/>
            <a:ext cx="7704000" cy="35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xygen"/>
              <a:buAutoNum type="arabicPeriod"/>
              <a:defRPr sz="1200">
                <a:solidFill>
                  <a:srgbClr val="FFFFFF"/>
                </a:solidFill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>
                <a:solidFill>
                  <a:srgbClr val="FFFFFF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>
                <a:solidFill>
                  <a:srgbClr val="FFFFFF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9pPr>
          </a:lstStyle>
          <a:p/>
        </p:txBody>
      </p:sp>
      <p:grpSp>
        <p:nvGrpSpPr>
          <p:cNvPr id="19" name="Google Shape;19;p4"/>
          <p:cNvGrpSpPr/>
          <p:nvPr/>
        </p:nvGrpSpPr>
        <p:grpSpPr>
          <a:xfrm>
            <a:off x="-158873" y="3760029"/>
            <a:ext cx="1391951" cy="1709602"/>
            <a:chOff x="-158873" y="3760029"/>
            <a:chExt cx="1391951" cy="1709602"/>
          </a:xfrm>
        </p:grpSpPr>
        <p:sp>
          <p:nvSpPr>
            <p:cNvPr id="20" name="Google Shape;20;p4"/>
            <p:cNvSpPr/>
            <p:nvPr/>
          </p:nvSpPr>
          <p:spPr>
            <a:xfrm flipH="1">
              <a:off x="-158873" y="4215427"/>
              <a:ext cx="1284774" cy="1254205"/>
            </a:xfrm>
            <a:custGeom>
              <a:rect b="b" l="l" r="r" t="t"/>
              <a:pathLst>
                <a:path extrusionOk="0" h="28334" w="145501">
                  <a:moveTo>
                    <a:pt x="75980" y="0"/>
                  </a:moveTo>
                  <a:lnTo>
                    <a:pt x="75139" y="6"/>
                  </a:lnTo>
                  <a:lnTo>
                    <a:pt x="74299" y="16"/>
                  </a:lnTo>
                  <a:lnTo>
                    <a:pt x="73459" y="26"/>
                  </a:lnTo>
                  <a:lnTo>
                    <a:pt x="72645" y="47"/>
                  </a:lnTo>
                  <a:lnTo>
                    <a:pt x="71805" y="79"/>
                  </a:lnTo>
                  <a:lnTo>
                    <a:pt x="70991" y="110"/>
                  </a:lnTo>
                  <a:lnTo>
                    <a:pt x="70204" y="147"/>
                  </a:lnTo>
                  <a:lnTo>
                    <a:pt x="69390" y="194"/>
                  </a:lnTo>
                  <a:lnTo>
                    <a:pt x="68602" y="241"/>
                  </a:lnTo>
                  <a:lnTo>
                    <a:pt x="67841" y="298"/>
                  </a:lnTo>
                  <a:lnTo>
                    <a:pt x="67079" y="361"/>
                  </a:lnTo>
                  <a:lnTo>
                    <a:pt x="66318" y="429"/>
                  </a:lnTo>
                  <a:lnTo>
                    <a:pt x="65609" y="502"/>
                  </a:lnTo>
                  <a:lnTo>
                    <a:pt x="64874" y="586"/>
                  </a:lnTo>
                  <a:lnTo>
                    <a:pt x="64191" y="670"/>
                  </a:lnTo>
                  <a:lnTo>
                    <a:pt x="63509" y="764"/>
                  </a:lnTo>
                  <a:lnTo>
                    <a:pt x="62853" y="863"/>
                  </a:lnTo>
                  <a:lnTo>
                    <a:pt x="62222" y="968"/>
                  </a:lnTo>
                  <a:lnTo>
                    <a:pt x="61619" y="1077"/>
                  </a:lnTo>
                  <a:lnTo>
                    <a:pt x="61015" y="1198"/>
                  </a:lnTo>
                  <a:lnTo>
                    <a:pt x="60463" y="1323"/>
                  </a:lnTo>
                  <a:lnTo>
                    <a:pt x="59938" y="1449"/>
                  </a:lnTo>
                  <a:lnTo>
                    <a:pt x="59466" y="1585"/>
                  </a:lnTo>
                  <a:lnTo>
                    <a:pt x="59019" y="1726"/>
                  </a:lnTo>
                  <a:lnTo>
                    <a:pt x="58599" y="1872"/>
                  </a:lnTo>
                  <a:lnTo>
                    <a:pt x="58232" y="2019"/>
                  </a:lnTo>
                  <a:lnTo>
                    <a:pt x="57890" y="2170"/>
                  </a:lnTo>
                  <a:lnTo>
                    <a:pt x="57602" y="2327"/>
                  </a:lnTo>
                  <a:lnTo>
                    <a:pt x="57339" y="2484"/>
                  </a:lnTo>
                  <a:lnTo>
                    <a:pt x="57129" y="2646"/>
                  </a:lnTo>
                  <a:lnTo>
                    <a:pt x="56945" y="2808"/>
                  </a:lnTo>
                  <a:lnTo>
                    <a:pt x="56788" y="2970"/>
                  </a:lnTo>
                  <a:lnTo>
                    <a:pt x="56683" y="3137"/>
                  </a:lnTo>
                  <a:lnTo>
                    <a:pt x="56604" y="3305"/>
                  </a:lnTo>
                  <a:lnTo>
                    <a:pt x="56578" y="3467"/>
                  </a:lnTo>
                  <a:lnTo>
                    <a:pt x="56578" y="3634"/>
                  </a:lnTo>
                  <a:lnTo>
                    <a:pt x="56630" y="3801"/>
                  </a:lnTo>
                  <a:lnTo>
                    <a:pt x="56709" y="3964"/>
                  </a:lnTo>
                  <a:lnTo>
                    <a:pt x="56840" y="4126"/>
                  </a:lnTo>
                  <a:lnTo>
                    <a:pt x="56998" y="4288"/>
                  </a:lnTo>
                  <a:lnTo>
                    <a:pt x="57208" y="4445"/>
                  </a:lnTo>
                  <a:lnTo>
                    <a:pt x="57444" y="4601"/>
                  </a:lnTo>
                  <a:lnTo>
                    <a:pt x="57707" y="4753"/>
                  </a:lnTo>
                  <a:lnTo>
                    <a:pt x="58048" y="4899"/>
                  </a:lnTo>
                  <a:lnTo>
                    <a:pt x="58389" y="5046"/>
                  </a:lnTo>
                  <a:lnTo>
                    <a:pt x="58809" y="5187"/>
                  </a:lnTo>
                  <a:lnTo>
                    <a:pt x="59256" y="5323"/>
                  </a:lnTo>
                  <a:lnTo>
                    <a:pt x="59728" y="5448"/>
                  </a:lnTo>
                  <a:lnTo>
                    <a:pt x="60253" y="5574"/>
                  </a:lnTo>
                  <a:lnTo>
                    <a:pt x="60805" y="5689"/>
                  </a:lnTo>
                  <a:lnTo>
                    <a:pt x="61409" y="5804"/>
                  </a:lnTo>
                  <a:lnTo>
                    <a:pt x="62065" y="5903"/>
                  </a:lnTo>
                  <a:lnTo>
                    <a:pt x="62065" y="5903"/>
                  </a:lnTo>
                  <a:lnTo>
                    <a:pt x="61356" y="5809"/>
                  </a:lnTo>
                  <a:lnTo>
                    <a:pt x="60621" y="5720"/>
                  </a:lnTo>
                  <a:lnTo>
                    <a:pt x="59886" y="5631"/>
                  </a:lnTo>
                  <a:lnTo>
                    <a:pt x="59151" y="5548"/>
                  </a:lnTo>
                  <a:lnTo>
                    <a:pt x="58389" y="5469"/>
                  </a:lnTo>
                  <a:lnTo>
                    <a:pt x="57628" y="5391"/>
                  </a:lnTo>
                  <a:lnTo>
                    <a:pt x="56867" y="5318"/>
                  </a:lnTo>
                  <a:lnTo>
                    <a:pt x="56079" y="5250"/>
                  </a:lnTo>
                  <a:lnTo>
                    <a:pt x="55291" y="5182"/>
                  </a:lnTo>
                  <a:lnTo>
                    <a:pt x="54504" y="5124"/>
                  </a:lnTo>
                  <a:lnTo>
                    <a:pt x="53716" y="5062"/>
                  </a:lnTo>
                  <a:lnTo>
                    <a:pt x="52902" y="5009"/>
                  </a:lnTo>
                  <a:lnTo>
                    <a:pt x="52088" y="4957"/>
                  </a:lnTo>
                  <a:lnTo>
                    <a:pt x="51274" y="4910"/>
                  </a:lnTo>
                  <a:lnTo>
                    <a:pt x="50461" y="4863"/>
                  </a:lnTo>
                  <a:lnTo>
                    <a:pt x="49620" y="4821"/>
                  </a:lnTo>
                  <a:lnTo>
                    <a:pt x="48807" y="4784"/>
                  </a:lnTo>
                  <a:lnTo>
                    <a:pt x="47966" y="4748"/>
                  </a:lnTo>
                  <a:lnTo>
                    <a:pt x="47126" y="4716"/>
                  </a:lnTo>
                  <a:lnTo>
                    <a:pt x="46286" y="4690"/>
                  </a:lnTo>
                  <a:lnTo>
                    <a:pt x="45420" y="4669"/>
                  </a:lnTo>
                  <a:lnTo>
                    <a:pt x="44580" y="4649"/>
                  </a:lnTo>
                  <a:lnTo>
                    <a:pt x="43740" y="4628"/>
                  </a:lnTo>
                  <a:lnTo>
                    <a:pt x="42873" y="4617"/>
                  </a:lnTo>
                  <a:lnTo>
                    <a:pt x="42033" y="4607"/>
                  </a:lnTo>
                  <a:lnTo>
                    <a:pt x="41167" y="4596"/>
                  </a:lnTo>
                  <a:lnTo>
                    <a:pt x="38594" y="4596"/>
                  </a:lnTo>
                  <a:lnTo>
                    <a:pt x="37754" y="4607"/>
                  </a:lnTo>
                  <a:lnTo>
                    <a:pt x="36887" y="4617"/>
                  </a:lnTo>
                  <a:lnTo>
                    <a:pt x="36047" y="4628"/>
                  </a:lnTo>
                  <a:lnTo>
                    <a:pt x="35181" y="4649"/>
                  </a:lnTo>
                  <a:lnTo>
                    <a:pt x="34341" y="4669"/>
                  </a:lnTo>
                  <a:lnTo>
                    <a:pt x="33474" y="4690"/>
                  </a:lnTo>
                  <a:lnTo>
                    <a:pt x="32634" y="4716"/>
                  </a:lnTo>
                  <a:lnTo>
                    <a:pt x="31794" y="4748"/>
                  </a:lnTo>
                  <a:lnTo>
                    <a:pt x="30954" y="4784"/>
                  </a:lnTo>
                  <a:lnTo>
                    <a:pt x="30114" y="4821"/>
                  </a:lnTo>
                  <a:lnTo>
                    <a:pt x="29300" y="4858"/>
                  </a:lnTo>
                  <a:lnTo>
                    <a:pt x="28460" y="4905"/>
                  </a:lnTo>
                  <a:lnTo>
                    <a:pt x="27646" y="4952"/>
                  </a:lnTo>
                  <a:lnTo>
                    <a:pt x="26832" y="4999"/>
                  </a:lnTo>
                  <a:lnTo>
                    <a:pt x="26018" y="5056"/>
                  </a:lnTo>
                  <a:lnTo>
                    <a:pt x="25204" y="5114"/>
                  </a:lnTo>
                  <a:lnTo>
                    <a:pt x="24416" y="5171"/>
                  </a:lnTo>
                  <a:lnTo>
                    <a:pt x="23629" y="5234"/>
                  </a:lnTo>
                  <a:lnTo>
                    <a:pt x="22841" y="5302"/>
                  </a:lnTo>
                  <a:lnTo>
                    <a:pt x="22054" y="5370"/>
                  </a:lnTo>
                  <a:lnTo>
                    <a:pt x="21292" y="5448"/>
                  </a:lnTo>
                  <a:lnTo>
                    <a:pt x="20531" y="5522"/>
                  </a:lnTo>
                  <a:lnTo>
                    <a:pt x="19769" y="5600"/>
                  </a:lnTo>
                  <a:lnTo>
                    <a:pt x="19034" y="5684"/>
                  </a:lnTo>
                  <a:lnTo>
                    <a:pt x="18299" y="5773"/>
                  </a:lnTo>
                  <a:lnTo>
                    <a:pt x="17590" y="5862"/>
                  </a:lnTo>
                  <a:lnTo>
                    <a:pt x="16855" y="5956"/>
                  </a:lnTo>
                  <a:lnTo>
                    <a:pt x="16173" y="6050"/>
                  </a:lnTo>
                  <a:lnTo>
                    <a:pt x="15464" y="6149"/>
                  </a:lnTo>
                  <a:lnTo>
                    <a:pt x="14781" y="6254"/>
                  </a:lnTo>
                  <a:lnTo>
                    <a:pt x="14125" y="6358"/>
                  </a:lnTo>
                  <a:lnTo>
                    <a:pt x="13469" y="6468"/>
                  </a:lnTo>
                  <a:lnTo>
                    <a:pt x="12812" y="6578"/>
                  </a:lnTo>
                  <a:lnTo>
                    <a:pt x="12182" y="6693"/>
                  </a:lnTo>
                  <a:lnTo>
                    <a:pt x="11578" y="6813"/>
                  </a:lnTo>
                  <a:lnTo>
                    <a:pt x="10974" y="6933"/>
                  </a:lnTo>
                  <a:lnTo>
                    <a:pt x="10371" y="7059"/>
                  </a:lnTo>
                  <a:lnTo>
                    <a:pt x="9819" y="7184"/>
                  </a:lnTo>
                  <a:lnTo>
                    <a:pt x="9242" y="7315"/>
                  </a:lnTo>
                  <a:lnTo>
                    <a:pt x="8717" y="7446"/>
                  </a:lnTo>
                  <a:lnTo>
                    <a:pt x="8191" y="7582"/>
                  </a:lnTo>
                  <a:lnTo>
                    <a:pt x="7666" y="7718"/>
                  </a:lnTo>
                  <a:lnTo>
                    <a:pt x="7194" y="7854"/>
                  </a:lnTo>
                  <a:lnTo>
                    <a:pt x="6721" y="7995"/>
                  </a:lnTo>
                  <a:lnTo>
                    <a:pt x="6249" y="8136"/>
                  </a:lnTo>
                  <a:lnTo>
                    <a:pt x="5802" y="8282"/>
                  </a:lnTo>
                  <a:lnTo>
                    <a:pt x="5382" y="8429"/>
                  </a:lnTo>
                  <a:lnTo>
                    <a:pt x="4962" y="8575"/>
                  </a:lnTo>
                  <a:lnTo>
                    <a:pt x="4568" y="8727"/>
                  </a:lnTo>
                  <a:lnTo>
                    <a:pt x="4175" y="8878"/>
                  </a:lnTo>
                  <a:lnTo>
                    <a:pt x="3833" y="9035"/>
                  </a:lnTo>
                  <a:lnTo>
                    <a:pt x="3466" y="9187"/>
                  </a:lnTo>
                  <a:lnTo>
                    <a:pt x="3151" y="9344"/>
                  </a:lnTo>
                  <a:lnTo>
                    <a:pt x="2836" y="9501"/>
                  </a:lnTo>
                  <a:lnTo>
                    <a:pt x="2521" y="9663"/>
                  </a:lnTo>
                  <a:lnTo>
                    <a:pt x="2258" y="9825"/>
                  </a:lnTo>
                  <a:lnTo>
                    <a:pt x="1995" y="9987"/>
                  </a:lnTo>
                  <a:lnTo>
                    <a:pt x="1733" y="10149"/>
                  </a:lnTo>
                  <a:lnTo>
                    <a:pt x="1497" y="10311"/>
                  </a:lnTo>
                  <a:lnTo>
                    <a:pt x="1287" y="10478"/>
                  </a:lnTo>
                  <a:lnTo>
                    <a:pt x="1077" y="10640"/>
                  </a:lnTo>
                  <a:lnTo>
                    <a:pt x="919" y="10808"/>
                  </a:lnTo>
                  <a:lnTo>
                    <a:pt x="735" y="10975"/>
                  </a:lnTo>
                  <a:lnTo>
                    <a:pt x="604" y="11142"/>
                  </a:lnTo>
                  <a:lnTo>
                    <a:pt x="473" y="11315"/>
                  </a:lnTo>
                  <a:lnTo>
                    <a:pt x="341" y="11482"/>
                  </a:lnTo>
                  <a:lnTo>
                    <a:pt x="236" y="11650"/>
                  </a:lnTo>
                  <a:lnTo>
                    <a:pt x="158" y="11822"/>
                  </a:lnTo>
                  <a:lnTo>
                    <a:pt x="105" y="11989"/>
                  </a:lnTo>
                  <a:lnTo>
                    <a:pt x="53" y="12162"/>
                  </a:lnTo>
                  <a:lnTo>
                    <a:pt x="26" y="12334"/>
                  </a:lnTo>
                  <a:lnTo>
                    <a:pt x="0" y="12502"/>
                  </a:lnTo>
                  <a:lnTo>
                    <a:pt x="26" y="12674"/>
                  </a:lnTo>
                  <a:lnTo>
                    <a:pt x="26" y="12842"/>
                  </a:lnTo>
                  <a:lnTo>
                    <a:pt x="79" y="13014"/>
                  </a:lnTo>
                  <a:lnTo>
                    <a:pt x="131" y="13181"/>
                  </a:lnTo>
                  <a:lnTo>
                    <a:pt x="210" y="13354"/>
                  </a:lnTo>
                  <a:lnTo>
                    <a:pt x="289" y="13521"/>
                  </a:lnTo>
                  <a:lnTo>
                    <a:pt x="394" y="13694"/>
                  </a:lnTo>
                  <a:lnTo>
                    <a:pt x="525" y="13861"/>
                  </a:lnTo>
                  <a:lnTo>
                    <a:pt x="683" y="14028"/>
                  </a:lnTo>
                  <a:lnTo>
                    <a:pt x="840" y="14196"/>
                  </a:lnTo>
                  <a:lnTo>
                    <a:pt x="998" y="14363"/>
                  </a:lnTo>
                  <a:lnTo>
                    <a:pt x="1208" y="14525"/>
                  </a:lnTo>
                  <a:lnTo>
                    <a:pt x="1418" y="14693"/>
                  </a:lnTo>
                  <a:lnTo>
                    <a:pt x="1654" y="14855"/>
                  </a:lnTo>
                  <a:lnTo>
                    <a:pt x="1890" y="15017"/>
                  </a:lnTo>
                  <a:lnTo>
                    <a:pt x="2153" y="15179"/>
                  </a:lnTo>
                  <a:lnTo>
                    <a:pt x="2442" y="15336"/>
                  </a:lnTo>
                  <a:lnTo>
                    <a:pt x="2757" y="15498"/>
                  </a:lnTo>
                  <a:lnTo>
                    <a:pt x="3072" y="15655"/>
                  </a:lnTo>
                  <a:lnTo>
                    <a:pt x="3413" y="15811"/>
                  </a:lnTo>
                  <a:lnTo>
                    <a:pt x="3754" y="15963"/>
                  </a:lnTo>
                  <a:lnTo>
                    <a:pt x="4122" y="16115"/>
                  </a:lnTo>
                  <a:lnTo>
                    <a:pt x="4516" y="16266"/>
                  </a:lnTo>
                  <a:lnTo>
                    <a:pt x="4936" y="16418"/>
                  </a:lnTo>
                  <a:lnTo>
                    <a:pt x="5356" y="16564"/>
                  </a:lnTo>
                  <a:lnTo>
                    <a:pt x="5802" y="16711"/>
                  </a:lnTo>
                  <a:lnTo>
                    <a:pt x="6275" y="16852"/>
                  </a:lnTo>
                  <a:lnTo>
                    <a:pt x="6747" y="16993"/>
                  </a:lnTo>
                  <a:lnTo>
                    <a:pt x="7246" y="17134"/>
                  </a:lnTo>
                  <a:lnTo>
                    <a:pt x="7745" y="17270"/>
                  </a:lnTo>
                  <a:lnTo>
                    <a:pt x="8296" y="17406"/>
                  </a:lnTo>
                  <a:lnTo>
                    <a:pt x="8822" y="17537"/>
                  </a:lnTo>
                  <a:lnTo>
                    <a:pt x="9399" y="17662"/>
                  </a:lnTo>
                  <a:lnTo>
                    <a:pt x="9950" y="17788"/>
                  </a:lnTo>
                  <a:lnTo>
                    <a:pt x="10554" y="17913"/>
                  </a:lnTo>
                  <a:lnTo>
                    <a:pt x="11158" y="18034"/>
                  </a:lnTo>
                  <a:lnTo>
                    <a:pt x="11762" y="18149"/>
                  </a:lnTo>
                  <a:lnTo>
                    <a:pt x="12392" y="18264"/>
                  </a:lnTo>
                  <a:lnTo>
                    <a:pt x="13022" y="18379"/>
                  </a:lnTo>
                  <a:lnTo>
                    <a:pt x="13679" y="18488"/>
                  </a:lnTo>
                  <a:lnTo>
                    <a:pt x="14335" y="18593"/>
                  </a:lnTo>
                  <a:lnTo>
                    <a:pt x="15017" y="18698"/>
                  </a:lnTo>
                  <a:lnTo>
                    <a:pt x="15700" y="18797"/>
                  </a:lnTo>
                  <a:lnTo>
                    <a:pt x="16409" y="18896"/>
                  </a:lnTo>
                  <a:lnTo>
                    <a:pt x="17118" y="18990"/>
                  </a:lnTo>
                  <a:lnTo>
                    <a:pt x="17827" y="19084"/>
                  </a:lnTo>
                  <a:lnTo>
                    <a:pt x="18562" y="19173"/>
                  </a:lnTo>
                  <a:lnTo>
                    <a:pt x="19297" y="19257"/>
                  </a:lnTo>
                  <a:lnTo>
                    <a:pt x="20032" y="19341"/>
                  </a:lnTo>
                  <a:lnTo>
                    <a:pt x="20793" y="19419"/>
                  </a:lnTo>
                  <a:lnTo>
                    <a:pt x="21555" y="19498"/>
                  </a:lnTo>
                  <a:lnTo>
                    <a:pt x="22316" y="19571"/>
                  </a:lnTo>
                  <a:lnTo>
                    <a:pt x="23104" y="19644"/>
                  </a:lnTo>
                  <a:lnTo>
                    <a:pt x="23891" y="19712"/>
                  </a:lnTo>
                  <a:lnTo>
                    <a:pt x="24679" y="19775"/>
                  </a:lnTo>
                  <a:lnTo>
                    <a:pt x="25493" y="19837"/>
                  </a:lnTo>
                  <a:lnTo>
                    <a:pt x="26281" y="19895"/>
                  </a:lnTo>
                  <a:lnTo>
                    <a:pt x="27094" y="19952"/>
                  </a:lnTo>
                  <a:lnTo>
                    <a:pt x="27908" y="20005"/>
                  </a:lnTo>
                  <a:lnTo>
                    <a:pt x="28722" y="20052"/>
                  </a:lnTo>
                  <a:lnTo>
                    <a:pt x="29562" y="20099"/>
                  </a:lnTo>
                  <a:lnTo>
                    <a:pt x="30402" y="20141"/>
                  </a:lnTo>
                  <a:lnTo>
                    <a:pt x="31216" y="20177"/>
                  </a:lnTo>
                  <a:lnTo>
                    <a:pt x="32056" y="20214"/>
                  </a:lnTo>
                  <a:lnTo>
                    <a:pt x="32897" y="20245"/>
                  </a:lnTo>
                  <a:lnTo>
                    <a:pt x="33737" y="20277"/>
                  </a:lnTo>
                  <a:lnTo>
                    <a:pt x="34603" y="20303"/>
                  </a:lnTo>
                  <a:lnTo>
                    <a:pt x="35443" y="20324"/>
                  </a:lnTo>
                  <a:lnTo>
                    <a:pt x="36283" y="20339"/>
                  </a:lnTo>
                  <a:lnTo>
                    <a:pt x="37150" y="20355"/>
                  </a:lnTo>
                  <a:lnTo>
                    <a:pt x="37990" y="20365"/>
                  </a:lnTo>
                  <a:lnTo>
                    <a:pt x="38856" y="20376"/>
                  </a:lnTo>
                  <a:lnTo>
                    <a:pt x="39696" y="20381"/>
                  </a:lnTo>
                  <a:lnTo>
                    <a:pt x="41403" y="20381"/>
                  </a:lnTo>
                  <a:lnTo>
                    <a:pt x="42269" y="20371"/>
                  </a:lnTo>
                  <a:lnTo>
                    <a:pt x="43109" y="20365"/>
                  </a:lnTo>
                  <a:lnTo>
                    <a:pt x="43950" y="20350"/>
                  </a:lnTo>
                  <a:lnTo>
                    <a:pt x="44816" y="20334"/>
                  </a:lnTo>
                  <a:lnTo>
                    <a:pt x="45656" y="20313"/>
                  </a:lnTo>
                  <a:lnTo>
                    <a:pt x="46496" y="20287"/>
                  </a:lnTo>
                  <a:lnTo>
                    <a:pt x="47336" y="20261"/>
                  </a:lnTo>
                  <a:lnTo>
                    <a:pt x="48176" y="20230"/>
                  </a:lnTo>
                  <a:lnTo>
                    <a:pt x="49017" y="20193"/>
                  </a:lnTo>
                  <a:lnTo>
                    <a:pt x="49830" y="20151"/>
                  </a:lnTo>
                  <a:lnTo>
                    <a:pt x="50671" y="20109"/>
                  </a:lnTo>
                  <a:lnTo>
                    <a:pt x="51484" y="20062"/>
                  </a:lnTo>
                  <a:lnTo>
                    <a:pt x="52298" y="20010"/>
                  </a:lnTo>
                  <a:lnTo>
                    <a:pt x="53112" y="19958"/>
                  </a:lnTo>
                  <a:lnTo>
                    <a:pt x="53900" y="19895"/>
                  </a:lnTo>
                  <a:lnTo>
                    <a:pt x="54714" y="19832"/>
                  </a:lnTo>
                  <a:lnTo>
                    <a:pt x="54057" y="19911"/>
                  </a:lnTo>
                  <a:lnTo>
                    <a:pt x="53401" y="19994"/>
                  </a:lnTo>
                  <a:lnTo>
                    <a:pt x="52797" y="20083"/>
                  </a:lnTo>
                  <a:lnTo>
                    <a:pt x="52193" y="20177"/>
                  </a:lnTo>
                  <a:lnTo>
                    <a:pt x="51642" y="20277"/>
                  </a:lnTo>
                  <a:lnTo>
                    <a:pt x="51091" y="20381"/>
                  </a:lnTo>
                  <a:lnTo>
                    <a:pt x="50566" y="20491"/>
                  </a:lnTo>
                  <a:lnTo>
                    <a:pt x="50093" y="20606"/>
                  </a:lnTo>
                  <a:lnTo>
                    <a:pt x="49620" y="20726"/>
                  </a:lnTo>
                  <a:lnTo>
                    <a:pt x="49174" y="20847"/>
                  </a:lnTo>
                  <a:lnTo>
                    <a:pt x="48754" y="20977"/>
                  </a:lnTo>
                  <a:lnTo>
                    <a:pt x="48387" y="21103"/>
                  </a:lnTo>
                  <a:lnTo>
                    <a:pt x="48019" y="21239"/>
                  </a:lnTo>
                  <a:lnTo>
                    <a:pt x="47704" y="21375"/>
                  </a:lnTo>
                  <a:lnTo>
                    <a:pt x="47389" y="21516"/>
                  </a:lnTo>
                  <a:lnTo>
                    <a:pt x="47126" y="21657"/>
                  </a:lnTo>
                  <a:lnTo>
                    <a:pt x="46890" y="21803"/>
                  </a:lnTo>
                  <a:lnTo>
                    <a:pt x="46680" y="21950"/>
                  </a:lnTo>
                  <a:lnTo>
                    <a:pt x="46496" y="22096"/>
                  </a:lnTo>
                  <a:lnTo>
                    <a:pt x="46365" y="22243"/>
                  </a:lnTo>
                  <a:lnTo>
                    <a:pt x="46234" y="22394"/>
                  </a:lnTo>
                  <a:lnTo>
                    <a:pt x="46155" y="22546"/>
                  </a:lnTo>
                  <a:lnTo>
                    <a:pt x="46102" y="22697"/>
                  </a:lnTo>
                  <a:lnTo>
                    <a:pt x="46102" y="22849"/>
                  </a:lnTo>
                  <a:lnTo>
                    <a:pt x="46129" y="22995"/>
                  </a:lnTo>
                  <a:lnTo>
                    <a:pt x="46181" y="23147"/>
                  </a:lnTo>
                  <a:lnTo>
                    <a:pt x="46260" y="23299"/>
                  </a:lnTo>
                  <a:lnTo>
                    <a:pt x="46391" y="23445"/>
                  </a:lnTo>
                  <a:lnTo>
                    <a:pt x="46549" y="23591"/>
                  </a:lnTo>
                  <a:lnTo>
                    <a:pt x="46759" y="23738"/>
                  </a:lnTo>
                  <a:lnTo>
                    <a:pt x="46995" y="23884"/>
                  </a:lnTo>
                  <a:lnTo>
                    <a:pt x="47258" y="24025"/>
                  </a:lnTo>
                  <a:lnTo>
                    <a:pt x="47573" y="24161"/>
                  </a:lnTo>
                  <a:lnTo>
                    <a:pt x="47914" y="24297"/>
                  </a:lnTo>
                  <a:lnTo>
                    <a:pt x="48281" y="24428"/>
                  </a:lnTo>
                  <a:lnTo>
                    <a:pt x="48702" y="24559"/>
                  </a:lnTo>
                  <a:lnTo>
                    <a:pt x="49148" y="24679"/>
                  </a:lnTo>
                  <a:lnTo>
                    <a:pt x="49594" y="24799"/>
                  </a:lnTo>
                  <a:lnTo>
                    <a:pt x="50093" y="24914"/>
                  </a:lnTo>
                  <a:lnTo>
                    <a:pt x="50618" y="25024"/>
                  </a:lnTo>
                  <a:lnTo>
                    <a:pt x="51169" y="25129"/>
                  </a:lnTo>
                  <a:lnTo>
                    <a:pt x="51747" y="25228"/>
                  </a:lnTo>
                  <a:lnTo>
                    <a:pt x="52325" y="25322"/>
                  </a:lnTo>
                  <a:lnTo>
                    <a:pt x="52928" y="25411"/>
                  </a:lnTo>
                  <a:lnTo>
                    <a:pt x="53585" y="25495"/>
                  </a:lnTo>
                  <a:lnTo>
                    <a:pt x="54215" y="25573"/>
                  </a:lnTo>
                  <a:lnTo>
                    <a:pt x="54898" y="25652"/>
                  </a:lnTo>
                  <a:lnTo>
                    <a:pt x="55580" y="25719"/>
                  </a:lnTo>
                  <a:lnTo>
                    <a:pt x="56263" y="25782"/>
                  </a:lnTo>
                  <a:lnTo>
                    <a:pt x="56972" y="25835"/>
                  </a:lnTo>
                  <a:lnTo>
                    <a:pt x="57680" y="25887"/>
                  </a:lnTo>
                  <a:lnTo>
                    <a:pt x="58416" y="25934"/>
                  </a:lnTo>
                  <a:lnTo>
                    <a:pt x="59151" y="25970"/>
                  </a:lnTo>
                  <a:lnTo>
                    <a:pt x="59886" y="26002"/>
                  </a:lnTo>
                  <a:lnTo>
                    <a:pt x="60647" y="26028"/>
                  </a:lnTo>
                  <a:lnTo>
                    <a:pt x="61409" y="26044"/>
                  </a:lnTo>
                  <a:lnTo>
                    <a:pt x="62144" y="26059"/>
                  </a:lnTo>
                  <a:lnTo>
                    <a:pt x="62905" y="26065"/>
                  </a:lnTo>
                  <a:lnTo>
                    <a:pt x="63666" y="26059"/>
                  </a:lnTo>
                  <a:lnTo>
                    <a:pt x="64428" y="26049"/>
                  </a:lnTo>
                  <a:lnTo>
                    <a:pt x="65163" y="26033"/>
                  </a:lnTo>
                  <a:lnTo>
                    <a:pt x="65924" y="26012"/>
                  </a:lnTo>
                  <a:lnTo>
                    <a:pt x="66659" y="25981"/>
                  </a:lnTo>
                  <a:lnTo>
                    <a:pt x="67394" y="25939"/>
                  </a:lnTo>
                  <a:lnTo>
                    <a:pt x="68130" y="25892"/>
                  </a:lnTo>
                  <a:lnTo>
                    <a:pt x="68838" y="25840"/>
                  </a:lnTo>
                  <a:lnTo>
                    <a:pt x="69521" y="25777"/>
                  </a:lnTo>
                  <a:lnTo>
                    <a:pt x="70204" y="25709"/>
                  </a:lnTo>
                  <a:lnTo>
                    <a:pt x="70860" y="25636"/>
                  </a:lnTo>
                  <a:lnTo>
                    <a:pt x="71516" y="25557"/>
                  </a:lnTo>
                  <a:lnTo>
                    <a:pt x="72120" y="25469"/>
                  </a:lnTo>
                  <a:lnTo>
                    <a:pt x="72724" y="25380"/>
                  </a:lnTo>
                  <a:lnTo>
                    <a:pt x="73302" y="25280"/>
                  </a:lnTo>
                  <a:lnTo>
                    <a:pt x="73879" y="25176"/>
                  </a:lnTo>
                  <a:lnTo>
                    <a:pt x="74404" y="25071"/>
                  </a:lnTo>
                  <a:lnTo>
                    <a:pt x="74929" y="24961"/>
                  </a:lnTo>
                  <a:lnTo>
                    <a:pt x="75402" y="24841"/>
                  </a:lnTo>
                  <a:lnTo>
                    <a:pt x="75875" y="24721"/>
                  </a:lnTo>
                  <a:lnTo>
                    <a:pt x="76321" y="24601"/>
                  </a:lnTo>
                  <a:lnTo>
                    <a:pt x="76715" y="24470"/>
                  </a:lnTo>
                  <a:lnTo>
                    <a:pt x="77109" y="24339"/>
                  </a:lnTo>
                  <a:lnTo>
                    <a:pt x="77476" y="24203"/>
                  </a:lnTo>
                  <a:lnTo>
                    <a:pt x="77791" y="24067"/>
                  </a:lnTo>
                  <a:lnTo>
                    <a:pt x="78106" y="23931"/>
                  </a:lnTo>
                  <a:lnTo>
                    <a:pt x="78369" y="23785"/>
                  </a:lnTo>
                  <a:lnTo>
                    <a:pt x="78605" y="23644"/>
                  </a:lnTo>
                  <a:lnTo>
                    <a:pt x="78815" y="23497"/>
                  </a:lnTo>
                  <a:lnTo>
                    <a:pt x="78973" y="23351"/>
                  </a:lnTo>
                  <a:lnTo>
                    <a:pt x="79104" y="23205"/>
                  </a:lnTo>
                  <a:lnTo>
                    <a:pt x="79209" y="23053"/>
                  </a:lnTo>
                  <a:lnTo>
                    <a:pt x="79288" y="22901"/>
                  </a:lnTo>
                  <a:lnTo>
                    <a:pt x="79314" y="22750"/>
                  </a:lnTo>
                  <a:lnTo>
                    <a:pt x="79314" y="22603"/>
                  </a:lnTo>
                  <a:lnTo>
                    <a:pt x="79307" y="22584"/>
                  </a:lnTo>
                  <a:lnTo>
                    <a:pt x="79340" y="22635"/>
                  </a:lnTo>
                  <a:lnTo>
                    <a:pt x="79471" y="22797"/>
                  </a:lnTo>
                  <a:lnTo>
                    <a:pt x="79629" y="22954"/>
                  </a:lnTo>
                  <a:lnTo>
                    <a:pt x="79813" y="23110"/>
                  </a:lnTo>
                  <a:lnTo>
                    <a:pt x="79996" y="23267"/>
                  </a:lnTo>
                  <a:lnTo>
                    <a:pt x="80233" y="23424"/>
                  </a:lnTo>
                  <a:lnTo>
                    <a:pt x="80469" y="23576"/>
                  </a:lnTo>
                  <a:lnTo>
                    <a:pt x="80732" y="23733"/>
                  </a:lnTo>
                  <a:lnTo>
                    <a:pt x="80994" y="23884"/>
                  </a:lnTo>
                  <a:lnTo>
                    <a:pt x="81309" y="24031"/>
                  </a:lnTo>
                  <a:lnTo>
                    <a:pt x="81624" y="24182"/>
                  </a:lnTo>
                  <a:lnTo>
                    <a:pt x="81939" y="24329"/>
                  </a:lnTo>
                  <a:lnTo>
                    <a:pt x="82307" y="24475"/>
                  </a:lnTo>
                  <a:lnTo>
                    <a:pt x="82674" y="24616"/>
                  </a:lnTo>
                  <a:lnTo>
                    <a:pt x="83068" y="24757"/>
                  </a:lnTo>
                  <a:lnTo>
                    <a:pt x="83462" y="24899"/>
                  </a:lnTo>
                  <a:lnTo>
                    <a:pt x="83908" y="25035"/>
                  </a:lnTo>
                  <a:lnTo>
                    <a:pt x="84328" y="25171"/>
                  </a:lnTo>
                  <a:lnTo>
                    <a:pt x="84801" y="25306"/>
                  </a:lnTo>
                  <a:lnTo>
                    <a:pt x="85274" y="25437"/>
                  </a:lnTo>
                  <a:lnTo>
                    <a:pt x="85746" y="25568"/>
                  </a:lnTo>
                  <a:lnTo>
                    <a:pt x="86271" y="25699"/>
                  </a:lnTo>
                  <a:lnTo>
                    <a:pt x="86770" y="25824"/>
                  </a:lnTo>
                  <a:lnTo>
                    <a:pt x="87321" y="25944"/>
                  </a:lnTo>
                  <a:lnTo>
                    <a:pt x="87846" y="26065"/>
                  </a:lnTo>
                  <a:lnTo>
                    <a:pt x="88424" y="26185"/>
                  </a:lnTo>
                  <a:lnTo>
                    <a:pt x="88975" y="26300"/>
                  </a:lnTo>
                  <a:lnTo>
                    <a:pt x="89579" y="26415"/>
                  </a:lnTo>
                  <a:lnTo>
                    <a:pt x="90183" y="26525"/>
                  </a:lnTo>
                  <a:lnTo>
                    <a:pt x="90787" y="26634"/>
                  </a:lnTo>
                  <a:lnTo>
                    <a:pt x="91417" y="26739"/>
                  </a:lnTo>
                  <a:lnTo>
                    <a:pt x="92047" y="26844"/>
                  </a:lnTo>
                  <a:lnTo>
                    <a:pt x="92677" y="26943"/>
                  </a:lnTo>
                  <a:lnTo>
                    <a:pt x="93334" y="27037"/>
                  </a:lnTo>
                  <a:lnTo>
                    <a:pt x="94016" y="27131"/>
                  </a:lnTo>
                  <a:lnTo>
                    <a:pt x="94699" y="27225"/>
                  </a:lnTo>
                  <a:lnTo>
                    <a:pt x="95381" y="27309"/>
                  </a:lnTo>
                  <a:lnTo>
                    <a:pt x="96064" y="27398"/>
                  </a:lnTo>
                  <a:lnTo>
                    <a:pt x="96773" y="27476"/>
                  </a:lnTo>
                  <a:lnTo>
                    <a:pt x="97482" y="27555"/>
                  </a:lnTo>
                  <a:lnTo>
                    <a:pt x="98217" y="27628"/>
                  </a:lnTo>
                  <a:lnTo>
                    <a:pt x="98952" y="27701"/>
                  </a:lnTo>
                  <a:lnTo>
                    <a:pt x="99687" y="27769"/>
                  </a:lnTo>
                  <a:lnTo>
                    <a:pt x="100422" y="27832"/>
                  </a:lnTo>
                  <a:lnTo>
                    <a:pt x="101184" y="27895"/>
                  </a:lnTo>
                  <a:lnTo>
                    <a:pt x="101945" y="27952"/>
                  </a:lnTo>
                  <a:lnTo>
                    <a:pt x="102706" y="28004"/>
                  </a:lnTo>
                  <a:lnTo>
                    <a:pt x="103494" y="28057"/>
                  </a:lnTo>
                  <a:lnTo>
                    <a:pt x="104255" y="28098"/>
                  </a:lnTo>
                  <a:lnTo>
                    <a:pt x="105043" y="28140"/>
                  </a:lnTo>
                  <a:lnTo>
                    <a:pt x="105831" y="28177"/>
                  </a:lnTo>
                  <a:lnTo>
                    <a:pt x="106618" y="28214"/>
                  </a:lnTo>
                  <a:lnTo>
                    <a:pt x="107432" y="28245"/>
                  </a:lnTo>
                  <a:lnTo>
                    <a:pt x="108220" y="28271"/>
                  </a:lnTo>
                  <a:lnTo>
                    <a:pt x="109034" y="28292"/>
                  </a:lnTo>
                  <a:lnTo>
                    <a:pt x="109821" y="28308"/>
                  </a:lnTo>
                  <a:lnTo>
                    <a:pt x="110635" y="28318"/>
                  </a:lnTo>
                  <a:lnTo>
                    <a:pt x="111449" y="28329"/>
                  </a:lnTo>
                  <a:lnTo>
                    <a:pt x="112263" y="28334"/>
                  </a:lnTo>
                  <a:lnTo>
                    <a:pt x="113077" y="28334"/>
                  </a:lnTo>
                  <a:lnTo>
                    <a:pt x="113891" y="28329"/>
                  </a:lnTo>
                  <a:lnTo>
                    <a:pt x="114704" y="28318"/>
                  </a:lnTo>
                  <a:lnTo>
                    <a:pt x="115518" y="28302"/>
                  </a:lnTo>
                  <a:lnTo>
                    <a:pt x="116332" y="28287"/>
                  </a:lnTo>
                  <a:lnTo>
                    <a:pt x="117146" y="28261"/>
                  </a:lnTo>
                  <a:lnTo>
                    <a:pt x="117960" y="28234"/>
                  </a:lnTo>
                  <a:lnTo>
                    <a:pt x="118748" y="28203"/>
                  </a:lnTo>
                  <a:lnTo>
                    <a:pt x="119535" y="28166"/>
                  </a:lnTo>
                  <a:lnTo>
                    <a:pt x="120323" y="28125"/>
                  </a:lnTo>
                  <a:lnTo>
                    <a:pt x="121110" y="28078"/>
                  </a:lnTo>
                  <a:lnTo>
                    <a:pt x="121872" y="28031"/>
                  </a:lnTo>
                  <a:lnTo>
                    <a:pt x="122633" y="27978"/>
                  </a:lnTo>
                  <a:lnTo>
                    <a:pt x="123395" y="27921"/>
                  </a:lnTo>
                  <a:lnTo>
                    <a:pt x="124156" y="27863"/>
                  </a:lnTo>
                  <a:lnTo>
                    <a:pt x="124891" y="27795"/>
                  </a:lnTo>
                  <a:lnTo>
                    <a:pt x="125626" y="27727"/>
                  </a:lnTo>
                  <a:lnTo>
                    <a:pt x="126361" y="27659"/>
                  </a:lnTo>
                  <a:lnTo>
                    <a:pt x="127070" y="27581"/>
                  </a:lnTo>
                  <a:lnTo>
                    <a:pt x="127779" y="27502"/>
                  </a:lnTo>
                  <a:lnTo>
                    <a:pt x="128488" y="27419"/>
                  </a:lnTo>
                  <a:lnTo>
                    <a:pt x="129170" y="27335"/>
                  </a:lnTo>
                  <a:lnTo>
                    <a:pt x="129853" y="27246"/>
                  </a:lnTo>
                  <a:lnTo>
                    <a:pt x="130536" y="27152"/>
                  </a:lnTo>
                  <a:lnTo>
                    <a:pt x="131192" y="27058"/>
                  </a:lnTo>
                  <a:lnTo>
                    <a:pt x="131822" y="26964"/>
                  </a:lnTo>
                  <a:lnTo>
                    <a:pt x="132478" y="26859"/>
                  </a:lnTo>
                  <a:lnTo>
                    <a:pt x="133109" y="26755"/>
                  </a:lnTo>
                  <a:lnTo>
                    <a:pt x="133712" y="26650"/>
                  </a:lnTo>
                  <a:lnTo>
                    <a:pt x="134316" y="26540"/>
                  </a:lnTo>
                  <a:lnTo>
                    <a:pt x="134894" y="26425"/>
                  </a:lnTo>
                  <a:lnTo>
                    <a:pt x="135498" y="26310"/>
                  </a:lnTo>
                  <a:lnTo>
                    <a:pt x="136049" y="26195"/>
                  </a:lnTo>
                  <a:lnTo>
                    <a:pt x="136600" y="26075"/>
                  </a:lnTo>
                  <a:lnTo>
                    <a:pt x="137152" y="25950"/>
                  </a:lnTo>
                  <a:lnTo>
                    <a:pt x="137677" y="25829"/>
                  </a:lnTo>
                  <a:lnTo>
                    <a:pt x="138176" y="25699"/>
                  </a:lnTo>
                  <a:lnTo>
                    <a:pt x="138674" y="25573"/>
                  </a:lnTo>
                  <a:lnTo>
                    <a:pt x="139147" y="25437"/>
                  </a:lnTo>
                  <a:lnTo>
                    <a:pt x="139620" y="25306"/>
                  </a:lnTo>
                  <a:lnTo>
                    <a:pt x="140066" y="25171"/>
                  </a:lnTo>
                  <a:lnTo>
                    <a:pt x="140512" y="25035"/>
                  </a:lnTo>
                  <a:lnTo>
                    <a:pt x="140932" y="24893"/>
                  </a:lnTo>
                  <a:lnTo>
                    <a:pt x="141326" y="24752"/>
                  </a:lnTo>
                  <a:lnTo>
                    <a:pt x="141720" y="24611"/>
                  </a:lnTo>
                  <a:lnTo>
                    <a:pt x="142087" y="24465"/>
                  </a:lnTo>
                  <a:lnTo>
                    <a:pt x="142429" y="24318"/>
                  </a:lnTo>
                  <a:lnTo>
                    <a:pt x="142770" y="24172"/>
                  </a:lnTo>
                  <a:lnTo>
                    <a:pt x="143085" y="24020"/>
                  </a:lnTo>
                  <a:lnTo>
                    <a:pt x="143400" y="23874"/>
                  </a:lnTo>
                  <a:lnTo>
                    <a:pt x="143663" y="23717"/>
                  </a:lnTo>
                  <a:lnTo>
                    <a:pt x="143925" y="23565"/>
                  </a:lnTo>
                  <a:lnTo>
                    <a:pt x="144188" y="23414"/>
                  </a:lnTo>
                  <a:lnTo>
                    <a:pt x="144398" y="23257"/>
                  </a:lnTo>
                  <a:lnTo>
                    <a:pt x="144608" y="23100"/>
                  </a:lnTo>
                  <a:lnTo>
                    <a:pt x="144792" y="22943"/>
                  </a:lnTo>
                  <a:lnTo>
                    <a:pt x="144949" y="22786"/>
                  </a:lnTo>
                  <a:lnTo>
                    <a:pt x="145107" y="22629"/>
                  </a:lnTo>
                  <a:lnTo>
                    <a:pt x="145212" y="22467"/>
                  </a:lnTo>
                  <a:lnTo>
                    <a:pt x="145317" y="22305"/>
                  </a:lnTo>
                  <a:lnTo>
                    <a:pt x="145396" y="22148"/>
                  </a:lnTo>
                  <a:lnTo>
                    <a:pt x="145448" y="21986"/>
                  </a:lnTo>
                  <a:lnTo>
                    <a:pt x="145501" y="21824"/>
                  </a:lnTo>
                  <a:lnTo>
                    <a:pt x="145501" y="21662"/>
                  </a:lnTo>
                  <a:lnTo>
                    <a:pt x="145501" y="21500"/>
                  </a:lnTo>
                  <a:lnTo>
                    <a:pt x="145474" y="21338"/>
                  </a:lnTo>
                  <a:lnTo>
                    <a:pt x="145422" y="21176"/>
                  </a:lnTo>
                  <a:lnTo>
                    <a:pt x="145343" y="21014"/>
                  </a:lnTo>
                  <a:lnTo>
                    <a:pt x="145238" y="20852"/>
                  </a:lnTo>
                  <a:lnTo>
                    <a:pt x="145107" y="20690"/>
                  </a:lnTo>
                  <a:lnTo>
                    <a:pt x="144975" y="20533"/>
                  </a:lnTo>
                  <a:lnTo>
                    <a:pt x="144792" y="20371"/>
                  </a:lnTo>
                  <a:lnTo>
                    <a:pt x="144608" y="20214"/>
                  </a:lnTo>
                  <a:lnTo>
                    <a:pt x="144398" y="20057"/>
                  </a:lnTo>
                  <a:lnTo>
                    <a:pt x="144162" y="19905"/>
                  </a:lnTo>
                  <a:lnTo>
                    <a:pt x="143925" y="19749"/>
                  </a:lnTo>
                  <a:lnTo>
                    <a:pt x="143663" y="19597"/>
                  </a:lnTo>
                  <a:lnTo>
                    <a:pt x="143348" y="19445"/>
                  </a:lnTo>
                  <a:lnTo>
                    <a:pt x="143059" y="19299"/>
                  </a:lnTo>
                  <a:lnTo>
                    <a:pt x="142718" y="19152"/>
                  </a:lnTo>
                  <a:lnTo>
                    <a:pt x="142376" y="19006"/>
                  </a:lnTo>
                  <a:lnTo>
                    <a:pt x="142009" y="18860"/>
                  </a:lnTo>
                  <a:lnTo>
                    <a:pt x="141615" y="18718"/>
                  </a:lnTo>
                  <a:lnTo>
                    <a:pt x="141221" y="18577"/>
                  </a:lnTo>
                  <a:lnTo>
                    <a:pt x="140801" y="18441"/>
                  </a:lnTo>
                  <a:lnTo>
                    <a:pt x="140381" y="18300"/>
                  </a:lnTo>
                  <a:lnTo>
                    <a:pt x="139935" y="18169"/>
                  </a:lnTo>
                  <a:lnTo>
                    <a:pt x="139462" y="18034"/>
                  </a:lnTo>
                  <a:lnTo>
                    <a:pt x="138963" y="17903"/>
                  </a:lnTo>
                  <a:lnTo>
                    <a:pt x="138491" y="17777"/>
                  </a:lnTo>
                  <a:lnTo>
                    <a:pt x="137966" y="17647"/>
                  </a:lnTo>
                  <a:lnTo>
                    <a:pt x="137441" y="17526"/>
                  </a:lnTo>
                  <a:lnTo>
                    <a:pt x="136889" y="17401"/>
                  </a:lnTo>
                  <a:lnTo>
                    <a:pt x="136338" y="17286"/>
                  </a:lnTo>
                  <a:lnTo>
                    <a:pt x="135787" y="17166"/>
                  </a:lnTo>
                  <a:lnTo>
                    <a:pt x="135183" y="17051"/>
                  </a:lnTo>
                  <a:lnTo>
                    <a:pt x="134605" y="16941"/>
                  </a:lnTo>
                  <a:lnTo>
                    <a:pt x="134001" y="16831"/>
                  </a:lnTo>
                  <a:lnTo>
                    <a:pt x="133371" y="16726"/>
                  </a:lnTo>
                  <a:lnTo>
                    <a:pt x="132741" y="16622"/>
                  </a:lnTo>
                  <a:lnTo>
                    <a:pt x="132085" y="16523"/>
                  </a:lnTo>
                  <a:lnTo>
                    <a:pt x="131455" y="16423"/>
                  </a:lnTo>
                  <a:lnTo>
                    <a:pt x="130772" y="16329"/>
                  </a:lnTo>
                  <a:lnTo>
                    <a:pt x="130116" y="16235"/>
                  </a:lnTo>
                  <a:lnTo>
                    <a:pt x="129433" y="16146"/>
                  </a:lnTo>
                  <a:lnTo>
                    <a:pt x="128724" y="16062"/>
                  </a:lnTo>
                  <a:lnTo>
                    <a:pt x="128015" y="15979"/>
                  </a:lnTo>
                  <a:lnTo>
                    <a:pt x="127306" y="15900"/>
                  </a:lnTo>
                  <a:lnTo>
                    <a:pt x="126598" y="15822"/>
                  </a:lnTo>
                  <a:lnTo>
                    <a:pt x="125862" y="15754"/>
                  </a:lnTo>
                  <a:lnTo>
                    <a:pt x="125127" y="15681"/>
                  </a:lnTo>
                  <a:lnTo>
                    <a:pt x="124392" y="15618"/>
                  </a:lnTo>
                  <a:lnTo>
                    <a:pt x="123631" y="15555"/>
                  </a:lnTo>
                  <a:lnTo>
                    <a:pt x="122869" y="15498"/>
                  </a:lnTo>
                  <a:lnTo>
                    <a:pt x="122108" y="15440"/>
                  </a:lnTo>
                  <a:lnTo>
                    <a:pt x="121347" y="15393"/>
                  </a:lnTo>
                  <a:lnTo>
                    <a:pt x="120559" y="15341"/>
                  </a:lnTo>
                  <a:lnTo>
                    <a:pt x="119798" y="15299"/>
                  </a:lnTo>
                  <a:lnTo>
                    <a:pt x="119010" y="15262"/>
                  </a:lnTo>
                  <a:lnTo>
                    <a:pt x="118222" y="15226"/>
                  </a:lnTo>
                  <a:lnTo>
                    <a:pt x="117409" y="15194"/>
                  </a:lnTo>
                  <a:lnTo>
                    <a:pt x="116621" y="15168"/>
                  </a:lnTo>
                  <a:lnTo>
                    <a:pt x="115807" y="15142"/>
                  </a:lnTo>
                  <a:lnTo>
                    <a:pt x="115019" y="15121"/>
                  </a:lnTo>
                  <a:lnTo>
                    <a:pt x="114206" y="15111"/>
                  </a:lnTo>
                  <a:lnTo>
                    <a:pt x="113392" y="15100"/>
                  </a:lnTo>
                  <a:lnTo>
                    <a:pt x="112578" y="15090"/>
                  </a:lnTo>
                  <a:lnTo>
                    <a:pt x="111764" y="15090"/>
                  </a:lnTo>
                  <a:lnTo>
                    <a:pt x="110950" y="15095"/>
                  </a:lnTo>
                  <a:lnTo>
                    <a:pt x="110136" y="15100"/>
                  </a:lnTo>
                  <a:lnTo>
                    <a:pt x="109322" y="15111"/>
                  </a:lnTo>
                  <a:lnTo>
                    <a:pt x="109322" y="15111"/>
                  </a:lnTo>
                  <a:lnTo>
                    <a:pt x="111081" y="14907"/>
                  </a:lnTo>
                  <a:lnTo>
                    <a:pt x="112840" y="14693"/>
                  </a:lnTo>
                  <a:lnTo>
                    <a:pt x="114573" y="14468"/>
                  </a:lnTo>
                  <a:lnTo>
                    <a:pt x="116280" y="14238"/>
                  </a:lnTo>
                  <a:lnTo>
                    <a:pt x="117960" y="13997"/>
                  </a:lnTo>
                  <a:lnTo>
                    <a:pt x="119588" y="13751"/>
                  </a:lnTo>
                  <a:lnTo>
                    <a:pt x="120402" y="13621"/>
                  </a:lnTo>
                  <a:lnTo>
                    <a:pt x="121215" y="13495"/>
                  </a:lnTo>
                  <a:lnTo>
                    <a:pt x="121977" y="13359"/>
                  </a:lnTo>
                  <a:lnTo>
                    <a:pt x="122764" y="13229"/>
                  </a:lnTo>
                  <a:lnTo>
                    <a:pt x="123526" y="13093"/>
                  </a:lnTo>
                  <a:lnTo>
                    <a:pt x="124261" y="12951"/>
                  </a:lnTo>
                  <a:lnTo>
                    <a:pt x="124996" y="12810"/>
                  </a:lnTo>
                  <a:lnTo>
                    <a:pt x="125705" y="12664"/>
                  </a:lnTo>
                  <a:lnTo>
                    <a:pt x="126414" y="12517"/>
                  </a:lnTo>
                  <a:lnTo>
                    <a:pt x="127096" y="12371"/>
                  </a:lnTo>
                  <a:lnTo>
                    <a:pt x="127779" y="12214"/>
                  </a:lnTo>
                  <a:lnTo>
                    <a:pt x="128435" y="12063"/>
                  </a:lnTo>
                  <a:lnTo>
                    <a:pt x="129065" y="11906"/>
                  </a:lnTo>
                  <a:lnTo>
                    <a:pt x="129696" y="11744"/>
                  </a:lnTo>
                  <a:lnTo>
                    <a:pt x="130273" y="11582"/>
                  </a:lnTo>
                  <a:lnTo>
                    <a:pt x="130851" y="11414"/>
                  </a:lnTo>
                  <a:lnTo>
                    <a:pt x="131428" y="11247"/>
                  </a:lnTo>
                  <a:lnTo>
                    <a:pt x="131953" y="11074"/>
                  </a:lnTo>
                  <a:lnTo>
                    <a:pt x="132478" y="10897"/>
                  </a:lnTo>
                  <a:lnTo>
                    <a:pt x="132977" y="10719"/>
                  </a:lnTo>
                  <a:lnTo>
                    <a:pt x="133450" y="10536"/>
                  </a:lnTo>
                  <a:lnTo>
                    <a:pt x="133870" y="10353"/>
                  </a:lnTo>
                  <a:lnTo>
                    <a:pt x="134290" y="10165"/>
                  </a:lnTo>
                  <a:lnTo>
                    <a:pt x="134684" y="9971"/>
                  </a:lnTo>
                  <a:lnTo>
                    <a:pt x="135025" y="9778"/>
                  </a:lnTo>
                  <a:lnTo>
                    <a:pt x="135340" y="9584"/>
                  </a:lnTo>
                  <a:lnTo>
                    <a:pt x="135629" y="9386"/>
                  </a:lnTo>
                  <a:lnTo>
                    <a:pt x="135892" y="9187"/>
                  </a:lnTo>
                  <a:lnTo>
                    <a:pt x="136128" y="8983"/>
                  </a:lnTo>
                  <a:lnTo>
                    <a:pt x="136338" y="8784"/>
                  </a:lnTo>
                  <a:lnTo>
                    <a:pt x="136495" y="8580"/>
                  </a:lnTo>
                  <a:lnTo>
                    <a:pt x="136627" y="8376"/>
                  </a:lnTo>
                  <a:lnTo>
                    <a:pt x="136732" y="8167"/>
                  </a:lnTo>
                  <a:lnTo>
                    <a:pt x="136784" y="7963"/>
                  </a:lnTo>
                  <a:lnTo>
                    <a:pt x="136837" y="7759"/>
                  </a:lnTo>
                  <a:lnTo>
                    <a:pt x="136810" y="7556"/>
                  </a:lnTo>
                  <a:lnTo>
                    <a:pt x="136784" y="7352"/>
                  </a:lnTo>
                  <a:lnTo>
                    <a:pt x="136705" y="7153"/>
                  </a:lnTo>
                  <a:lnTo>
                    <a:pt x="136600" y="6949"/>
                  </a:lnTo>
                  <a:lnTo>
                    <a:pt x="136443" y="6750"/>
                  </a:lnTo>
                  <a:lnTo>
                    <a:pt x="136259" y="6552"/>
                  </a:lnTo>
                  <a:lnTo>
                    <a:pt x="136049" y="6353"/>
                  </a:lnTo>
                  <a:lnTo>
                    <a:pt x="135787" y="6160"/>
                  </a:lnTo>
                  <a:lnTo>
                    <a:pt x="135471" y="5971"/>
                  </a:lnTo>
                  <a:lnTo>
                    <a:pt x="135156" y="5783"/>
                  </a:lnTo>
                  <a:lnTo>
                    <a:pt x="134763" y="5595"/>
                  </a:lnTo>
                  <a:lnTo>
                    <a:pt x="134343" y="5417"/>
                  </a:lnTo>
                  <a:lnTo>
                    <a:pt x="133896" y="5234"/>
                  </a:lnTo>
                  <a:lnTo>
                    <a:pt x="133397" y="5062"/>
                  </a:lnTo>
                  <a:lnTo>
                    <a:pt x="132846" y="4894"/>
                  </a:lnTo>
                  <a:lnTo>
                    <a:pt x="132268" y="4727"/>
                  </a:lnTo>
                  <a:lnTo>
                    <a:pt x="131665" y="4565"/>
                  </a:lnTo>
                  <a:lnTo>
                    <a:pt x="130982" y="4413"/>
                  </a:lnTo>
                  <a:lnTo>
                    <a:pt x="130273" y="4267"/>
                  </a:lnTo>
                  <a:lnTo>
                    <a:pt x="129512" y="4126"/>
                  </a:lnTo>
                  <a:lnTo>
                    <a:pt x="128724" y="4000"/>
                  </a:lnTo>
                  <a:lnTo>
                    <a:pt x="127910" y="3875"/>
                  </a:lnTo>
                  <a:lnTo>
                    <a:pt x="127044" y="3765"/>
                  </a:lnTo>
                  <a:lnTo>
                    <a:pt x="126151" y="3660"/>
                  </a:lnTo>
                  <a:lnTo>
                    <a:pt x="125259" y="3566"/>
                  </a:lnTo>
                  <a:lnTo>
                    <a:pt x="124313" y="3483"/>
                  </a:lnTo>
                  <a:lnTo>
                    <a:pt x="123368" y="3409"/>
                  </a:lnTo>
                  <a:lnTo>
                    <a:pt x="122397" y="3341"/>
                  </a:lnTo>
                  <a:lnTo>
                    <a:pt x="121399" y="3284"/>
                  </a:lnTo>
                  <a:lnTo>
                    <a:pt x="120402" y="3237"/>
                  </a:lnTo>
                  <a:lnTo>
                    <a:pt x="119378" y="3195"/>
                  </a:lnTo>
                  <a:lnTo>
                    <a:pt x="118380" y="3169"/>
                  </a:lnTo>
                  <a:lnTo>
                    <a:pt x="117356" y="3148"/>
                  </a:lnTo>
                  <a:lnTo>
                    <a:pt x="116332" y="3143"/>
                  </a:lnTo>
                  <a:lnTo>
                    <a:pt x="115335" y="3143"/>
                  </a:lnTo>
                  <a:lnTo>
                    <a:pt x="114311" y="3153"/>
                  </a:lnTo>
                  <a:lnTo>
                    <a:pt x="113313" y="3174"/>
                  </a:lnTo>
                  <a:lnTo>
                    <a:pt x="112342" y="3205"/>
                  </a:lnTo>
                  <a:lnTo>
                    <a:pt x="111370" y="3252"/>
                  </a:lnTo>
                  <a:lnTo>
                    <a:pt x="110425" y="3305"/>
                  </a:lnTo>
                  <a:lnTo>
                    <a:pt x="109480" y="3368"/>
                  </a:lnTo>
                  <a:lnTo>
                    <a:pt x="108561" y="3441"/>
                  </a:lnTo>
                  <a:lnTo>
                    <a:pt x="107695" y="3530"/>
                  </a:lnTo>
                  <a:lnTo>
                    <a:pt x="107248" y="3577"/>
                  </a:lnTo>
                  <a:lnTo>
                    <a:pt x="106828" y="3624"/>
                  </a:lnTo>
                  <a:lnTo>
                    <a:pt x="106408" y="3676"/>
                  </a:lnTo>
                  <a:lnTo>
                    <a:pt x="106014" y="3734"/>
                  </a:lnTo>
                  <a:lnTo>
                    <a:pt x="105621" y="3791"/>
                  </a:lnTo>
                  <a:lnTo>
                    <a:pt x="105227" y="3854"/>
                  </a:lnTo>
                  <a:lnTo>
                    <a:pt x="104859" y="3917"/>
                  </a:lnTo>
                  <a:lnTo>
                    <a:pt x="104492" y="3979"/>
                  </a:lnTo>
                  <a:lnTo>
                    <a:pt x="104124" y="4052"/>
                  </a:lnTo>
                  <a:lnTo>
                    <a:pt x="103783" y="4126"/>
                  </a:lnTo>
                  <a:lnTo>
                    <a:pt x="103441" y="4199"/>
                  </a:lnTo>
                  <a:lnTo>
                    <a:pt x="103100" y="4277"/>
                  </a:lnTo>
                  <a:lnTo>
                    <a:pt x="102785" y="4126"/>
                  </a:lnTo>
                  <a:lnTo>
                    <a:pt x="102470" y="3969"/>
                  </a:lnTo>
                  <a:lnTo>
                    <a:pt x="102129" y="3817"/>
                  </a:lnTo>
                  <a:lnTo>
                    <a:pt x="101761" y="3666"/>
                  </a:lnTo>
                  <a:lnTo>
                    <a:pt x="101367" y="3519"/>
                  </a:lnTo>
                  <a:lnTo>
                    <a:pt x="100974" y="3368"/>
                  </a:lnTo>
                  <a:lnTo>
                    <a:pt x="100580" y="3221"/>
                  </a:lnTo>
                  <a:lnTo>
                    <a:pt x="100160" y="3080"/>
                  </a:lnTo>
                  <a:lnTo>
                    <a:pt x="99713" y="2934"/>
                  </a:lnTo>
                  <a:lnTo>
                    <a:pt x="99267" y="2792"/>
                  </a:lnTo>
                  <a:lnTo>
                    <a:pt x="98794" y="2656"/>
                  </a:lnTo>
                  <a:lnTo>
                    <a:pt x="98322" y="2520"/>
                  </a:lnTo>
                  <a:lnTo>
                    <a:pt x="97823" y="2385"/>
                  </a:lnTo>
                  <a:lnTo>
                    <a:pt x="97324" y="2249"/>
                  </a:lnTo>
                  <a:lnTo>
                    <a:pt x="96799" y="2123"/>
                  </a:lnTo>
                  <a:lnTo>
                    <a:pt x="96248" y="1992"/>
                  </a:lnTo>
                  <a:lnTo>
                    <a:pt x="95696" y="1867"/>
                  </a:lnTo>
                  <a:lnTo>
                    <a:pt x="95145" y="1747"/>
                  </a:lnTo>
                  <a:lnTo>
                    <a:pt x="94568" y="1626"/>
                  </a:lnTo>
                  <a:lnTo>
                    <a:pt x="93964" y="1511"/>
                  </a:lnTo>
                  <a:lnTo>
                    <a:pt x="93360" y="1402"/>
                  </a:lnTo>
                  <a:lnTo>
                    <a:pt x="92730" y="1292"/>
                  </a:lnTo>
                  <a:lnTo>
                    <a:pt x="92100" y="1187"/>
                  </a:lnTo>
                  <a:lnTo>
                    <a:pt x="91443" y="1083"/>
                  </a:lnTo>
                  <a:lnTo>
                    <a:pt x="90787" y="983"/>
                  </a:lnTo>
                  <a:lnTo>
                    <a:pt x="90104" y="889"/>
                  </a:lnTo>
                  <a:lnTo>
                    <a:pt x="89422" y="800"/>
                  </a:lnTo>
                  <a:lnTo>
                    <a:pt x="88713" y="711"/>
                  </a:lnTo>
                  <a:lnTo>
                    <a:pt x="88004" y="628"/>
                  </a:lnTo>
                  <a:lnTo>
                    <a:pt x="87269" y="549"/>
                  </a:lnTo>
                  <a:lnTo>
                    <a:pt x="86534" y="476"/>
                  </a:lnTo>
                  <a:lnTo>
                    <a:pt x="85772" y="408"/>
                  </a:lnTo>
                  <a:lnTo>
                    <a:pt x="85011" y="340"/>
                  </a:lnTo>
                  <a:lnTo>
                    <a:pt x="84223" y="283"/>
                  </a:lnTo>
                  <a:lnTo>
                    <a:pt x="83410" y="230"/>
                  </a:lnTo>
                  <a:lnTo>
                    <a:pt x="82622" y="183"/>
                  </a:lnTo>
                  <a:lnTo>
                    <a:pt x="81808" y="142"/>
                  </a:lnTo>
                  <a:lnTo>
                    <a:pt x="80994" y="105"/>
                  </a:lnTo>
                  <a:lnTo>
                    <a:pt x="80154" y="74"/>
                  </a:lnTo>
                  <a:lnTo>
                    <a:pt x="79340" y="47"/>
                  </a:lnTo>
                  <a:lnTo>
                    <a:pt x="78500" y="26"/>
                  </a:lnTo>
                  <a:lnTo>
                    <a:pt x="77660" y="11"/>
                  </a:lnTo>
                  <a:lnTo>
                    <a:pt x="76820" y="6"/>
                  </a:lnTo>
                  <a:lnTo>
                    <a:pt x="75980" y="0"/>
                  </a:lnTo>
                  <a:close/>
                </a:path>
              </a:pathLst>
            </a:custGeom>
            <a:solidFill>
              <a:srgbClr val="009F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4"/>
            <p:cNvSpPr/>
            <p:nvPr/>
          </p:nvSpPr>
          <p:spPr>
            <a:xfrm flipH="1">
              <a:off x="274314" y="4628081"/>
              <a:ext cx="267782" cy="233326"/>
            </a:xfrm>
            <a:custGeom>
              <a:rect b="b" l="l" r="r" t="t"/>
              <a:pathLst>
                <a:path extrusionOk="0" h="6767" w="38936">
                  <a:moveTo>
                    <a:pt x="20190" y="717"/>
                  </a:moveTo>
                  <a:lnTo>
                    <a:pt x="23603" y="2646"/>
                  </a:lnTo>
                  <a:lnTo>
                    <a:pt x="15779" y="2474"/>
                  </a:lnTo>
                  <a:lnTo>
                    <a:pt x="20190" y="717"/>
                  </a:lnTo>
                  <a:close/>
                  <a:moveTo>
                    <a:pt x="4884" y="2641"/>
                  </a:moveTo>
                  <a:lnTo>
                    <a:pt x="12681" y="2813"/>
                  </a:lnTo>
                  <a:lnTo>
                    <a:pt x="11001" y="3483"/>
                  </a:lnTo>
                  <a:lnTo>
                    <a:pt x="4884" y="2641"/>
                  </a:lnTo>
                  <a:close/>
                  <a:moveTo>
                    <a:pt x="26596" y="3117"/>
                  </a:moveTo>
                  <a:lnTo>
                    <a:pt x="34157" y="3279"/>
                  </a:lnTo>
                  <a:lnTo>
                    <a:pt x="27882" y="3854"/>
                  </a:lnTo>
                  <a:lnTo>
                    <a:pt x="26596" y="3117"/>
                  </a:lnTo>
                  <a:close/>
                  <a:moveTo>
                    <a:pt x="14834" y="2860"/>
                  </a:moveTo>
                  <a:lnTo>
                    <a:pt x="24364" y="3064"/>
                  </a:lnTo>
                  <a:lnTo>
                    <a:pt x="26045" y="4021"/>
                  </a:lnTo>
                  <a:lnTo>
                    <a:pt x="19350" y="4633"/>
                  </a:lnTo>
                  <a:lnTo>
                    <a:pt x="12681" y="3713"/>
                  </a:lnTo>
                  <a:lnTo>
                    <a:pt x="14834" y="2860"/>
                  </a:lnTo>
                  <a:close/>
                  <a:moveTo>
                    <a:pt x="11762" y="4079"/>
                  </a:moveTo>
                  <a:lnTo>
                    <a:pt x="17197" y="4826"/>
                  </a:lnTo>
                  <a:lnTo>
                    <a:pt x="7693" y="5694"/>
                  </a:lnTo>
                  <a:lnTo>
                    <a:pt x="11762" y="4079"/>
                  </a:lnTo>
                  <a:close/>
                  <a:moveTo>
                    <a:pt x="26727" y="4403"/>
                  </a:moveTo>
                  <a:lnTo>
                    <a:pt x="29615" y="6045"/>
                  </a:lnTo>
                  <a:lnTo>
                    <a:pt x="21293" y="4900"/>
                  </a:lnTo>
                  <a:lnTo>
                    <a:pt x="26727" y="4403"/>
                  </a:lnTo>
                  <a:close/>
                  <a:moveTo>
                    <a:pt x="20269" y="0"/>
                  </a:moveTo>
                  <a:lnTo>
                    <a:pt x="20137" y="6"/>
                  </a:lnTo>
                  <a:lnTo>
                    <a:pt x="19980" y="16"/>
                  </a:lnTo>
                  <a:lnTo>
                    <a:pt x="19849" y="27"/>
                  </a:lnTo>
                  <a:lnTo>
                    <a:pt x="19744" y="42"/>
                  </a:lnTo>
                  <a:lnTo>
                    <a:pt x="19639" y="63"/>
                  </a:lnTo>
                  <a:lnTo>
                    <a:pt x="19534" y="84"/>
                  </a:lnTo>
                  <a:lnTo>
                    <a:pt x="19455" y="110"/>
                  </a:lnTo>
                  <a:lnTo>
                    <a:pt x="13653" y="2426"/>
                  </a:lnTo>
                  <a:lnTo>
                    <a:pt x="1129" y="2155"/>
                  </a:lnTo>
                  <a:lnTo>
                    <a:pt x="946" y="2149"/>
                  </a:lnTo>
                  <a:lnTo>
                    <a:pt x="788" y="2155"/>
                  </a:lnTo>
                  <a:lnTo>
                    <a:pt x="631" y="2165"/>
                  </a:lnTo>
                  <a:lnTo>
                    <a:pt x="473" y="2181"/>
                  </a:lnTo>
                  <a:lnTo>
                    <a:pt x="342" y="2202"/>
                  </a:lnTo>
                  <a:lnTo>
                    <a:pt x="237" y="2223"/>
                  </a:lnTo>
                  <a:lnTo>
                    <a:pt x="132" y="2254"/>
                  </a:lnTo>
                  <a:lnTo>
                    <a:pt x="53" y="2280"/>
                  </a:lnTo>
                  <a:lnTo>
                    <a:pt x="0" y="2317"/>
                  </a:lnTo>
                  <a:lnTo>
                    <a:pt x="0" y="2348"/>
                  </a:lnTo>
                  <a:lnTo>
                    <a:pt x="0" y="2379"/>
                  </a:lnTo>
                  <a:lnTo>
                    <a:pt x="27" y="2411"/>
                  </a:lnTo>
                  <a:lnTo>
                    <a:pt x="105" y="2442"/>
                  </a:lnTo>
                  <a:lnTo>
                    <a:pt x="184" y="2474"/>
                  </a:lnTo>
                  <a:lnTo>
                    <a:pt x="289" y="2500"/>
                  </a:lnTo>
                  <a:lnTo>
                    <a:pt x="421" y="2521"/>
                  </a:lnTo>
                  <a:lnTo>
                    <a:pt x="10082" y="3849"/>
                  </a:lnTo>
                  <a:lnTo>
                    <a:pt x="4595" y="6029"/>
                  </a:lnTo>
                  <a:lnTo>
                    <a:pt x="4542" y="6055"/>
                  </a:lnTo>
                  <a:lnTo>
                    <a:pt x="4516" y="6086"/>
                  </a:lnTo>
                  <a:lnTo>
                    <a:pt x="4490" y="6118"/>
                  </a:lnTo>
                  <a:lnTo>
                    <a:pt x="4516" y="6149"/>
                  </a:lnTo>
                  <a:lnTo>
                    <a:pt x="4542" y="6181"/>
                  </a:lnTo>
                  <a:lnTo>
                    <a:pt x="4595" y="6207"/>
                  </a:lnTo>
                  <a:lnTo>
                    <a:pt x="4674" y="6233"/>
                  </a:lnTo>
                  <a:lnTo>
                    <a:pt x="4779" y="6259"/>
                  </a:lnTo>
                  <a:lnTo>
                    <a:pt x="4910" y="6280"/>
                  </a:lnTo>
                  <a:lnTo>
                    <a:pt x="5041" y="6296"/>
                  </a:lnTo>
                  <a:lnTo>
                    <a:pt x="5173" y="6306"/>
                  </a:lnTo>
                  <a:lnTo>
                    <a:pt x="5330" y="6316"/>
                  </a:lnTo>
                  <a:lnTo>
                    <a:pt x="5461" y="6322"/>
                  </a:lnTo>
                  <a:lnTo>
                    <a:pt x="5619" y="6316"/>
                  </a:lnTo>
                  <a:lnTo>
                    <a:pt x="5776" y="6311"/>
                  </a:lnTo>
                  <a:lnTo>
                    <a:pt x="5934" y="6301"/>
                  </a:lnTo>
                  <a:lnTo>
                    <a:pt x="19140" y="5093"/>
                  </a:lnTo>
                  <a:lnTo>
                    <a:pt x="31033" y="6735"/>
                  </a:lnTo>
                  <a:lnTo>
                    <a:pt x="31164" y="6750"/>
                  </a:lnTo>
                  <a:lnTo>
                    <a:pt x="31322" y="6761"/>
                  </a:lnTo>
                  <a:lnTo>
                    <a:pt x="31479" y="6766"/>
                  </a:lnTo>
                  <a:lnTo>
                    <a:pt x="31768" y="6766"/>
                  </a:lnTo>
                  <a:lnTo>
                    <a:pt x="31952" y="6756"/>
                  </a:lnTo>
                  <a:lnTo>
                    <a:pt x="32083" y="6745"/>
                  </a:lnTo>
                  <a:lnTo>
                    <a:pt x="32241" y="6724"/>
                  </a:lnTo>
                  <a:lnTo>
                    <a:pt x="32346" y="6703"/>
                  </a:lnTo>
                  <a:lnTo>
                    <a:pt x="32451" y="6682"/>
                  </a:lnTo>
                  <a:lnTo>
                    <a:pt x="32529" y="6651"/>
                  </a:lnTo>
                  <a:lnTo>
                    <a:pt x="32582" y="6625"/>
                  </a:lnTo>
                  <a:lnTo>
                    <a:pt x="32634" y="6594"/>
                  </a:lnTo>
                  <a:lnTo>
                    <a:pt x="32634" y="6562"/>
                  </a:lnTo>
                  <a:lnTo>
                    <a:pt x="32608" y="6531"/>
                  </a:lnTo>
                  <a:lnTo>
                    <a:pt x="32582" y="6499"/>
                  </a:lnTo>
                  <a:lnTo>
                    <a:pt x="28565" y="4236"/>
                  </a:lnTo>
                  <a:lnTo>
                    <a:pt x="38332" y="3341"/>
                  </a:lnTo>
                  <a:lnTo>
                    <a:pt x="38489" y="3326"/>
                  </a:lnTo>
                  <a:lnTo>
                    <a:pt x="38620" y="3305"/>
                  </a:lnTo>
                  <a:lnTo>
                    <a:pt x="38725" y="3284"/>
                  </a:lnTo>
                  <a:lnTo>
                    <a:pt x="38804" y="3253"/>
                  </a:lnTo>
                  <a:lnTo>
                    <a:pt x="38883" y="3226"/>
                  </a:lnTo>
                  <a:lnTo>
                    <a:pt x="38909" y="3195"/>
                  </a:lnTo>
                  <a:lnTo>
                    <a:pt x="38935" y="3158"/>
                  </a:lnTo>
                  <a:lnTo>
                    <a:pt x="38909" y="3127"/>
                  </a:lnTo>
                  <a:lnTo>
                    <a:pt x="38883" y="3096"/>
                  </a:lnTo>
                  <a:lnTo>
                    <a:pt x="38804" y="3064"/>
                  </a:lnTo>
                  <a:lnTo>
                    <a:pt x="38725" y="3038"/>
                  </a:lnTo>
                  <a:lnTo>
                    <a:pt x="38620" y="3012"/>
                  </a:lnTo>
                  <a:lnTo>
                    <a:pt x="38489" y="2991"/>
                  </a:lnTo>
                  <a:lnTo>
                    <a:pt x="38358" y="2975"/>
                  </a:lnTo>
                  <a:lnTo>
                    <a:pt x="38200" y="2965"/>
                  </a:lnTo>
                  <a:lnTo>
                    <a:pt x="38043" y="2960"/>
                  </a:lnTo>
                  <a:lnTo>
                    <a:pt x="25835" y="2693"/>
                  </a:lnTo>
                  <a:lnTo>
                    <a:pt x="21319" y="136"/>
                  </a:lnTo>
                  <a:lnTo>
                    <a:pt x="21266" y="105"/>
                  </a:lnTo>
                  <a:lnTo>
                    <a:pt x="21188" y="84"/>
                  </a:lnTo>
                  <a:lnTo>
                    <a:pt x="21083" y="58"/>
                  </a:lnTo>
                  <a:lnTo>
                    <a:pt x="20978" y="42"/>
                  </a:lnTo>
                  <a:lnTo>
                    <a:pt x="20846" y="27"/>
                  </a:lnTo>
                  <a:lnTo>
                    <a:pt x="20715" y="11"/>
                  </a:lnTo>
                  <a:lnTo>
                    <a:pt x="20584" y="6"/>
                  </a:lnTo>
                  <a:lnTo>
                    <a:pt x="204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4"/>
            <p:cNvSpPr/>
            <p:nvPr/>
          </p:nvSpPr>
          <p:spPr>
            <a:xfrm flipH="1">
              <a:off x="1025784" y="4751071"/>
              <a:ext cx="207295" cy="181399"/>
            </a:xfrm>
            <a:custGeom>
              <a:rect b="b" l="l" r="r" t="t"/>
              <a:pathLst>
                <a:path extrusionOk="0" h="5261" w="30141">
                  <a:moveTo>
                    <a:pt x="15595" y="722"/>
                  </a:moveTo>
                  <a:lnTo>
                    <a:pt x="17879" y="2008"/>
                  </a:lnTo>
                  <a:lnTo>
                    <a:pt x="12629" y="1899"/>
                  </a:lnTo>
                  <a:lnTo>
                    <a:pt x="15595" y="722"/>
                  </a:lnTo>
                  <a:close/>
                  <a:moveTo>
                    <a:pt x="4884" y="2134"/>
                  </a:moveTo>
                  <a:lnTo>
                    <a:pt x="9531" y="2233"/>
                  </a:lnTo>
                  <a:lnTo>
                    <a:pt x="8533" y="2636"/>
                  </a:lnTo>
                  <a:lnTo>
                    <a:pt x="4884" y="2134"/>
                  </a:lnTo>
                  <a:close/>
                  <a:moveTo>
                    <a:pt x="20846" y="2479"/>
                  </a:moveTo>
                  <a:lnTo>
                    <a:pt x="25388" y="2578"/>
                  </a:lnTo>
                  <a:lnTo>
                    <a:pt x="21634" y="2923"/>
                  </a:lnTo>
                  <a:lnTo>
                    <a:pt x="20846" y="2479"/>
                  </a:lnTo>
                  <a:close/>
                  <a:moveTo>
                    <a:pt x="11684" y="2280"/>
                  </a:moveTo>
                  <a:lnTo>
                    <a:pt x="18615" y="2432"/>
                  </a:lnTo>
                  <a:lnTo>
                    <a:pt x="19796" y="3091"/>
                  </a:lnTo>
                  <a:lnTo>
                    <a:pt x="15018" y="3530"/>
                  </a:lnTo>
                  <a:lnTo>
                    <a:pt x="10213" y="2866"/>
                  </a:lnTo>
                  <a:lnTo>
                    <a:pt x="11684" y="2280"/>
                  </a:lnTo>
                  <a:close/>
                  <a:moveTo>
                    <a:pt x="9294" y="3232"/>
                  </a:moveTo>
                  <a:lnTo>
                    <a:pt x="12865" y="3723"/>
                  </a:lnTo>
                  <a:lnTo>
                    <a:pt x="6616" y="4293"/>
                  </a:lnTo>
                  <a:lnTo>
                    <a:pt x="6616" y="4293"/>
                  </a:lnTo>
                  <a:lnTo>
                    <a:pt x="9294" y="3232"/>
                  </a:lnTo>
                  <a:close/>
                  <a:moveTo>
                    <a:pt x="20452" y="3472"/>
                  </a:moveTo>
                  <a:lnTo>
                    <a:pt x="22343" y="4539"/>
                  </a:lnTo>
                  <a:lnTo>
                    <a:pt x="16934" y="3797"/>
                  </a:lnTo>
                  <a:lnTo>
                    <a:pt x="20452" y="3472"/>
                  </a:lnTo>
                  <a:close/>
                  <a:moveTo>
                    <a:pt x="15674" y="1"/>
                  </a:moveTo>
                  <a:lnTo>
                    <a:pt x="15517" y="6"/>
                  </a:lnTo>
                  <a:lnTo>
                    <a:pt x="15385" y="16"/>
                  </a:lnTo>
                  <a:lnTo>
                    <a:pt x="15254" y="27"/>
                  </a:lnTo>
                  <a:lnTo>
                    <a:pt x="15123" y="42"/>
                  </a:lnTo>
                  <a:lnTo>
                    <a:pt x="15018" y="63"/>
                  </a:lnTo>
                  <a:lnTo>
                    <a:pt x="14913" y="90"/>
                  </a:lnTo>
                  <a:lnTo>
                    <a:pt x="14860" y="116"/>
                  </a:lnTo>
                  <a:lnTo>
                    <a:pt x="10502" y="1852"/>
                  </a:lnTo>
                  <a:lnTo>
                    <a:pt x="1103" y="1642"/>
                  </a:lnTo>
                  <a:lnTo>
                    <a:pt x="946" y="1642"/>
                  </a:lnTo>
                  <a:lnTo>
                    <a:pt x="762" y="1648"/>
                  </a:lnTo>
                  <a:lnTo>
                    <a:pt x="604" y="1658"/>
                  </a:lnTo>
                  <a:lnTo>
                    <a:pt x="473" y="1674"/>
                  </a:lnTo>
                  <a:lnTo>
                    <a:pt x="342" y="1695"/>
                  </a:lnTo>
                  <a:lnTo>
                    <a:pt x="210" y="1716"/>
                  </a:lnTo>
                  <a:lnTo>
                    <a:pt x="132" y="1742"/>
                  </a:lnTo>
                  <a:lnTo>
                    <a:pt x="53" y="1773"/>
                  </a:lnTo>
                  <a:lnTo>
                    <a:pt x="0" y="1810"/>
                  </a:lnTo>
                  <a:lnTo>
                    <a:pt x="0" y="1841"/>
                  </a:lnTo>
                  <a:lnTo>
                    <a:pt x="0" y="1872"/>
                  </a:lnTo>
                  <a:lnTo>
                    <a:pt x="27" y="1904"/>
                  </a:lnTo>
                  <a:lnTo>
                    <a:pt x="105" y="1935"/>
                  </a:lnTo>
                  <a:lnTo>
                    <a:pt x="184" y="1961"/>
                  </a:lnTo>
                  <a:lnTo>
                    <a:pt x="289" y="1988"/>
                  </a:lnTo>
                  <a:lnTo>
                    <a:pt x="420" y="2008"/>
                  </a:lnTo>
                  <a:lnTo>
                    <a:pt x="7614" y="3002"/>
                  </a:lnTo>
                  <a:lnTo>
                    <a:pt x="3518" y="4623"/>
                  </a:lnTo>
                  <a:lnTo>
                    <a:pt x="3466" y="4654"/>
                  </a:lnTo>
                  <a:lnTo>
                    <a:pt x="3440" y="4685"/>
                  </a:lnTo>
                  <a:lnTo>
                    <a:pt x="3413" y="4717"/>
                  </a:lnTo>
                  <a:lnTo>
                    <a:pt x="3440" y="4743"/>
                  </a:lnTo>
                  <a:lnTo>
                    <a:pt x="3466" y="4774"/>
                  </a:lnTo>
                  <a:lnTo>
                    <a:pt x="3518" y="4806"/>
                  </a:lnTo>
                  <a:lnTo>
                    <a:pt x="3597" y="4832"/>
                  </a:lnTo>
                  <a:lnTo>
                    <a:pt x="3702" y="4853"/>
                  </a:lnTo>
                  <a:lnTo>
                    <a:pt x="3834" y="4874"/>
                  </a:lnTo>
                  <a:lnTo>
                    <a:pt x="3965" y="4895"/>
                  </a:lnTo>
                  <a:lnTo>
                    <a:pt x="4096" y="4905"/>
                  </a:lnTo>
                  <a:lnTo>
                    <a:pt x="4254" y="4915"/>
                  </a:lnTo>
                  <a:lnTo>
                    <a:pt x="4542" y="4915"/>
                  </a:lnTo>
                  <a:lnTo>
                    <a:pt x="4700" y="4910"/>
                  </a:lnTo>
                  <a:lnTo>
                    <a:pt x="4857" y="4900"/>
                  </a:lnTo>
                  <a:lnTo>
                    <a:pt x="14808" y="3990"/>
                  </a:lnTo>
                  <a:lnTo>
                    <a:pt x="23760" y="5224"/>
                  </a:lnTo>
                  <a:lnTo>
                    <a:pt x="23892" y="5240"/>
                  </a:lnTo>
                  <a:lnTo>
                    <a:pt x="24023" y="5250"/>
                  </a:lnTo>
                  <a:lnTo>
                    <a:pt x="24180" y="5255"/>
                  </a:lnTo>
                  <a:lnTo>
                    <a:pt x="24338" y="5261"/>
                  </a:lnTo>
                  <a:lnTo>
                    <a:pt x="24496" y="5255"/>
                  </a:lnTo>
                  <a:lnTo>
                    <a:pt x="24653" y="5250"/>
                  </a:lnTo>
                  <a:lnTo>
                    <a:pt x="24811" y="5234"/>
                  </a:lnTo>
                  <a:lnTo>
                    <a:pt x="24942" y="5219"/>
                  </a:lnTo>
                  <a:lnTo>
                    <a:pt x="25073" y="5193"/>
                  </a:lnTo>
                  <a:lnTo>
                    <a:pt x="25178" y="5172"/>
                  </a:lnTo>
                  <a:lnTo>
                    <a:pt x="25257" y="5146"/>
                  </a:lnTo>
                  <a:lnTo>
                    <a:pt x="25309" y="5114"/>
                  </a:lnTo>
                  <a:lnTo>
                    <a:pt x="25336" y="5083"/>
                  </a:lnTo>
                  <a:lnTo>
                    <a:pt x="25336" y="5051"/>
                  </a:lnTo>
                  <a:lnTo>
                    <a:pt x="25336" y="5020"/>
                  </a:lnTo>
                  <a:lnTo>
                    <a:pt x="25283" y="4989"/>
                  </a:lnTo>
                  <a:lnTo>
                    <a:pt x="22316" y="3305"/>
                  </a:lnTo>
                  <a:lnTo>
                    <a:pt x="29563" y="2641"/>
                  </a:lnTo>
                  <a:lnTo>
                    <a:pt x="29694" y="2625"/>
                  </a:lnTo>
                  <a:lnTo>
                    <a:pt x="29825" y="2604"/>
                  </a:lnTo>
                  <a:lnTo>
                    <a:pt x="29930" y="2584"/>
                  </a:lnTo>
                  <a:lnTo>
                    <a:pt x="30035" y="2552"/>
                  </a:lnTo>
                  <a:lnTo>
                    <a:pt x="30088" y="2526"/>
                  </a:lnTo>
                  <a:lnTo>
                    <a:pt x="30140" y="2495"/>
                  </a:lnTo>
                  <a:lnTo>
                    <a:pt x="30140" y="2463"/>
                  </a:lnTo>
                  <a:lnTo>
                    <a:pt x="30140" y="2427"/>
                  </a:lnTo>
                  <a:lnTo>
                    <a:pt x="30088" y="2395"/>
                  </a:lnTo>
                  <a:lnTo>
                    <a:pt x="30035" y="2364"/>
                  </a:lnTo>
                  <a:lnTo>
                    <a:pt x="29930" y="2338"/>
                  </a:lnTo>
                  <a:lnTo>
                    <a:pt x="29825" y="2312"/>
                  </a:lnTo>
                  <a:lnTo>
                    <a:pt x="29720" y="2291"/>
                  </a:lnTo>
                  <a:lnTo>
                    <a:pt x="29563" y="2275"/>
                  </a:lnTo>
                  <a:lnTo>
                    <a:pt x="29405" y="2265"/>
                  </a:lnTo>
                  <a:lnTo>
                    <a:pt x="29248" y="2259"/>
                  </a:lnTo>
                  <a:lnTo>
                    <a:pt x="20111" y="2061"/>
                  </a:lnTo>
                  <a:lnTo>
                    <a:pt x="16698" y="137"/>
                  </a:lnTo>
                  <a:lnTo>
                    <a:pt x="16646" y="110"/>
                  </a:lnTo>
                  <a:lnTo>
                    <a:pt x="16567" y="84"/>
                  </a:lnTo>
                  <a:lnTo>
                    <a:pt x="16488" y="63"/>
                  </a:lnTo>
                  <a:lnTo>
                    <a:pt x="16357" y="42"/>
                  </a:lnTo>
                  <a:lnTo>
                    <a:pt x="16252" y="27"/>
                  </a:lnTo>
                  <a:lnTo>
                    <a:pt x="16120" y="16"/>
                  </a:lnTo>
                  <a:lnTo>
                    <a:pt x="15963" y="6"/>
                  </a:lnTo>
                  <a:lnTo>
                    <a:pt x="15805" y="6"/>
                  </a:lnTo>
                  <a:lnTo>
                    <a:pt x="15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4"/>
            <p:cNvSpPr/>
            <p:nvPr/>
          </p:nvSpPr>
          <p:spPr>
            <a:xfrm flipH="1">
              <a:off x="109377" y="3760029"/>
              <a:ext cx="382791" cy="334955"/>
            </a:xfrm>
            <a:custGeom>
              <a:rect b="b" l="l" r="r" t="t"/>
              <a:pathLst>
                <a:path extrusionOk="0" h="5261" w="30141">
                  <a:moveTo>
                    <a:pt x="15595" y="722"/>
                  </a:moveTo>
                  <a:lnTo>
                    <a:pt x="17879" y="2008"/>
                  </a:lnTo>
                  <a:lnTo>
                    <a:pt x="12629" y="1899"/>
                  </a:lnTo>
                  <a:lnTo>
                    <a:pt x="15595" y="722"/>
                  </a:lnTo>
                  <a:close/>
                  <a:moveTo>
                    <a:pt x="4884" y="2134"/>
                  </a:moveTo>
                  <a:lnTo>
                    <a:pt x="9531" y="2233"/>
                  </a:lnTo>
                  <a:lnTo>
                    <a:pt x="8533" y="2636"/>
                  </a:lnTo>
                  <a:lnTo>
                    <a:pt x="4884" y="2134"/>
                  </a:lnTo>
                  <a:close/>
                  <a:moveTo>
                    <a:pt x="20846" y="2479"/>
                  </a:moveTo>
                  <a:lnTo>
                    <a:pt x="25388" y="2578"/>
                  </a:lnTo>
                  <a:lnTo>
                    <a:pt x="21634" y="2923"/>
                  </a:lnTo>
                  <a:lnTo>
                    <a:pt x="20846" y="2479"/>
                  </a:lnTo>
                  <a:close/>
                  <a:moveTo>
                    <a:pt x="11684" y="2280"/>
                  </a:moveTo>
                  <a:lnTo>
                    <a:pt x="18615" y="2432"/>
                  </a:lnTo>
                  <a:lnTo>
                    <a:pt x="19796" y="3091"/>
                  </a:lnTo>
                  <a:lnTo>
                    <a:pt x="15018" y="3530"/>
                  </a:lnTo>
                  <a:lnTo>
                    <a:pt x="10213" y="2866"/>
                  </a:lnTo>
                  <a:lnTo>
                    <a:pt x="11684" y="2280"/>
                  </a:lnTo>
                  <a:close/>
                  <a:moveTo>
                    <a:pt x="9294" y="3232"/>
                  </a:moveTo>
                  <a:lnTo>
                    <a:pt x="12865" y="3723"/>
                  </a:lnTo>
                  <a:lnTo>
                    <a:pt x="6616" y="4293"/>
                  </a:lnTo>
                  <a:lnTo>
                    <a:pt x="6616" y="4293"/>
                  </a:lnTo>
                  <a:lnTo>
                    <a:pt x="9294" y="3232"/>
                  </a:lnTo>
                  <a:close/>
                  <a:moveTo>
                    <a:pt x="20452" y="3472"/>
                  </a:moveTo>
                  <a:lnTo>
                    <a:pt x="22343" y="4539"/>
                  </a:lnTo>
                  <a:lnTo>
                    <a:pt x="16934" y="3797"/>
                  </a:lnTo>
                  <a:lnTo>
                    <a:pt x="20452" y="3472"/>
                  </a:lnTo>
                  <a:close/>
                  <a:moveTo>
                    <a:pt x="15674" y="1"/>
                  </a:moveTo>
                  <a:lnTo>
                    <a:pt x="15517" y="6"/>
                  </a:lnTo>
                  <a:lnTo>
                    <a:pt x="15385" y="16"/>
                  </a:lnTo>
                  <a:lnTo>
                    <a:pt x="15254" y="27"/>
                  </a:lnTo>
                  <a:lnTo>
                    <a:pt x="15123" y="42"/>
                  </a:lnTo>
                  <a:lnTo>
                    <a:pt x="15018" y="63"/>
                  </a:lnTo>
                  <a:lnTo>
                    <a:pt x="14913" y="90"/>
                  </a:lnTo>
                  <a:lnTo>
                    <a:pt x="14860" y="116"/>
                  </a:lnTo>
                  <a:lnTo>
                    <a:pt x="10502" y="1852"/>
                  </a:lnTo>
                  <a:lnTo>
                    <a:pt x="1103" y="1642"/>
                  </a:lnTo>
                  <a:lnTo>
                    <a:pt x="946" y="1642"/>
                  </a:lnTo>
                  <a:lnTo>
                    <a:pt x="762" y="1648"/>
                  </a:lnTo>
                  <a:lnTo>
                    <a:pt x="604" y="1658"/>
                  </a:lnTo>
                  <a:lnTo>
                    <a:pt x="473" y="1674"/>
                  </a:lnTo>
                  <a:lnTo>
                    <a:pt x="342" y="1695"/>
                  </a:lnTo>
                  <a:lnTo>
                    <a:pt x="210" y="1716"/>
                  </a:lnTo>
                  <a:lnTo>
                    <a:pt x="132" y="1742"/>
                  </a:lnTo>
                  <a:lnTo>
                    <a:pt x="53" y="1773"/>
                  </a:lnTo>
                  <a:lnTo>
                    <a:pt x="0" y="1810"/>
                  </a:lnTo>
                  <a:lnTo>
                    <a:pt x="0" y="1841"/>
                  </a:lnTo>
                  <a:lnTo>
                    <a:pt x="0" y="1872"/>
                  </a:lnTo>
                  <a:lnTo>
                    <a:pt x="27" y="1904"/>
                  </a:lnTo>
                  <a:lnTo>
                    <a:pt x="105" y="1935"/>
                  </a:lnTo>
                  <a:lnTo>
                    <a:pt x="184" y="1961"/>
                  </a:lnTo>
                  <a:lnTo>
                    <a:pt x="289" y="1988"/>
                  </a:lnTo>
                  <a:lnTo>
                    <a:pt x="420" y="2008"/>
                  </a:lnTo>
                  <a:lnTo>
                    <a:pt x="7614" y="3002"/>
                  </a:lnTo>
                  <a:lnTo>
                    <a:pt x="3518" y="4623"/>
                  </a:lnTo>
                  <a:lnTo>
                    <a:pt x="3466" y="4654"/>
                  </a:lnTo>
                  <a:lnTo>
                    <a:pt x="3440" y="4685"/>
                  </a:lnTo>
                  <a:lnTo>
                    <a:pt x="3413" y="4717"/>
                  </a:lnTo>
                  <a:lnTo>
                    <a:pt x="3440" y="4743"/>
                  </a:lnTo>
                  <a:lnTo>
                    <a:pt x="3466" y="4774"/>
                  </a:lnTo>
                  <a:lnTo>
                    <a:pt x="3518" y="4806"/>
                  </a:lnTo>
                  <a:lnTo>
                    <a:pt x="3597" y="4832"/>
                  </a:lnTo>
                  <a:lnTo>
                    <a:pt x="3702" y="4853"/>
                  </a:lnTo>
                  <a:lnTo>
                    <a:pt x="3834" y="4874"/>
                  </a:lnTo>
                  <a:lnTo>
                    <a:pt x="3965" y="4895"/>
                  </a:lnTo>
                  <a:lnTo>
                    <a:pt x="4096" y="4905"/>
                  </a:lnTo>
                  <a:lnTo>
                    <a:pt x="4254" y="4915"/>
                  </a:lnTo>
                  <a:lnTo>
                    <a:pt x="4542" y="4915"/>
                  </a:lnTo>
                  <a:lnTo>
                    <a:pt x="4700" y="4910"/>
                  </a:lnTo>
                  <a:lnTo>
                    <a:pt x="4857" y="4900"/>
                  </a:lnTo>
                  <a:lnTo>
                    <a:pt x="14808" y="3990"/>
                  </a:lnTo>
                  <a:lnTo>
                    <a:pt x="23760" y="5224"/>
                  </a:lnTo>
                  <a:lnTo>
                    <a:pt x="23892" y="5240"/>
                  </a:lnTo>
                  <a:lnTo>
                    <a:pt x="24023" y="5250"/>
                  </a:lnTo>
                  <a:lnTo>
                    <a:pt x="24180" y="5255"/>
                  </a:lnTo>
                  <a:lnTo>
                    <a:pt x="24338" y="5261"/>
                  </a:lnTo>
                  <a:lnTo>
                    <a:pt x="24496" y="5255"/>
                  </a:lnTo>
                  <a:lnTo>
                    <a:pt x="24653" y="5250"/>
                  </a:lnTo>
                  <a:lnTo>
                    <a:pt x="24811" y="5234"/>
                  </a:lnTo>
                  <a:lnTo>
                    <a:pt x="24942" y="5219"/>
                  </a:lnTo>
                  <a:lnTo>
                    <a:pt x="25073" y="5193"/>
                  </a:lnTo>
                  <a:lnTo>
                    <a:pt x="25178" y="5172"/>
                  </a:lnTo>
                  <a:lnTo>
                    <a:pt x="25257" y="5146"/>
                  </a:lnTo>
                  <a:lnTo>
                    <a:pt x="25309" y="5114"/>
                  </a:lnTo>
                  <a:lnTo>
                    <a:pt x="25336" y="5083"/>
                  </a:lnTo>
                  <a:lnTo>
                    <a:pt x="25336" y="5051"/>
                  </a:lnTo>
                  <a:lnTo>
                    <a:pt x="25336" y="5020"/>
                  </a:lnTo>
                  <a:lnTo>
                    <a:pt x="25283" y="4989"/>
                  </a:lnTo>
                  <a:lnTo>
                    <a:pt x="22316" y="3305"/>
                  </a:lnTo>
                  <a:lnTo>
                    <a:pt x="29563" y="2641"/>
                  </a:lnTo>
                  <a:lnTo>
                    <a:pt x="29694" y="2625"/>
                  </a:lnTo>
                  <a:lnTo>
                    <a:pt x="29825" y="2604"/>
                  </a:lnTo>
                  <a:lnTo>
                    <a:pt x="29930" y="2584"/>
                  </a:lnTo>
                  <a:lnTo>
                    <a:pt x="30035" y="2552"/>
                  </a:lnTo>
                  <a:lnTo>
                    <a:pt x="30088" y="2526"/>
                  </a:lnTo>
                  <a:lnTo>
                    <a:pt x="30140" y="2495"/>
                  </a:lnTo>
                  <a:lnTo>
                    <a:pt x="30140" y="2463"/>
                  </a:lnTo>
                  <a:lnTo>
                    <a:pt x="30140" y="2427"/>
                  </a:lnTo>
                  <a:lnTo>
                    <a:pt x="30088" y="2395"/>
                  </a:lnTo>
                  <a:lnTo>
                    <a:pt x="30035" y="2364"/>
                  </a:lnTo>
                  <a:lnTo>
                    <a:pt x="29930" y="2338"/>
                  </a:lnTo>
                  <a:lnTo>
                    <a:pt x="29825" y="2312"/>
                  </a:lnTo>
                  <a:lnTo>
                    <a:pt x="29720" y="2291"/>
                  </a:lnTo>
                  <a:lnTo>
                    <a:pt x="29563" y="2275"/>
                  </a:lnTo>
                  <a:lnTo>
                    <a:pt x="29405" y="2265"/>
                  </a:lnTo>
                  <a:lnTo>
                    <a:pt x="29248" y="2259"/>
                  </a:lnTo>
                  <a:lnTo>
                    <a:pt x="20111" y="2061"/>
                  </a:lnTo>
                  <a:lnTo>
                    <a:pt x="16698" y="137"/>
                  </a:lnTo>
                  <a:lnTo>
                    <a:pt x="16646" y="110"/>
                  </a:lnTo>
                  <a:lnTo>
                    <a:pt x="16567" y="84"/>
                  </a:lnTo>
                  <a:lnTo>
                    <a:pt x="16488" y="63"/>
                  </a:lnTo>
                  <a:lnTo>
                    <a:pt x="16357" y="42"/>
                  </a:lnTo>
                  <a:lnTo>
                    <a:pt x="16252" y="27"/>
                  </a:lnTo>
                  <a:lnTo>
                    <a:pt x="16120" y="16"/>
                  </a:lnTo>
                  <a:lnTo>
                    <a:pt x="15963" y="6"/>
                  </a:lnTo>
                  <a:lnTo>
                    <a:pt x="15805" y="6"/>
                  </a:lnTo>
                  <a:lnTo>
                    <a:pt x="15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idx="1" type="subTitle"/>
          </p:nvPr>
        </p:nvSpPr>
        <p:spPr>
          <a:xfrm>
            <a:off x="961650" y="2062100"/>
            <a:ext cx="3368700" cy="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400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2" type="subTitle"/>
          </p:nvPr>
        </p:nvSpPr>
        <p:spPr>
          <a:xfrm>
            <a:off x="4813650" y="2062100"/>
            <a:ext cx="3368700" cy="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4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" name="Google Shape;27;p5"/>
          <p:cNvSpPr txBox="1"/>
          <p:nvPr>
            <p:ph idx="3" type="subTitle"/>
          </p:nvPr>
        </p:nvSpPr>
        <p:spPr>
          <a:xfrm>
            <a:off x="961650" y="2772450"/>
            <a:ext cx="3368700" cy="11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4" type="subTitle"/>
          </p:nvPr>
        </p:nvSpPr>
        <p:spPr>
          <a:xfrm>
            <a:off x="4813650" y="2772450"/>
            <a:ext cx="3368700" cy="11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5"/>
          <p:cNvSpPr/>
          <p:nvPr/>
        </p:nvSpPr>
        <p:spPr>
          <a:xfrm flipH="1" rot="-1955295">
            <a:off x="8231539" y="3666384"/>
            <a:ext cx="1933215" cy="2038106"/>
          </a:xfrm>
          <a:custGeom>
            <a:rect b="b" l="l" r="r" t="t"/>
            <a:pathLst>
              <a:path extrusionOk="0" h="14343" w="68210">
                <a:moveTo>
                  <a:pt x="21214" y="1"/>
                </a:moveTo>
                <a:lnTo>
                  <a:pt x="20427" y="6"/>
                </a:lnTo>
                <a:lnTo>
                  <a:pt x="19639" y="22"/>
                </a:lnTo>
                <a:lnTo>
                  <a:pt x="18878" y="43"/>
                </a:lnTo>
                <a:lnTo>
                  <a:pt x="18090" y="74"/>
                </a:lnTo>
                <a:lnTo>
                  <a:pt x="17329" y="116"/>
                </a:lnTo>
                <a:lnTo>
                  <a:pt x="16594" y="158"/>
                </a:lnTo>
                <a:lnTo>
                  <a:pt x="15832" y="210"/>
                </a:lnTo>
                <a:lnTo>
                  <a:pt x="15123" y="273"/>
                </a:lnTo>
                <a:lnTo>
                  <a:pt x="14388" y="335"/>
                </a:lnTo>
                <a:lnTo>
                  <a:pt x="13679" y="409"/>
                </a:lnTo>
                <a:lnTo>
                  <a:pt x="12997" y="487"/>
                </a:lnTo>
                <a:lnTo>
                  <a:pt x="12340" y="576"/>
                </a:lnTo>
                <a:lnTo>
                  <a:pt x="11684" y="665"/>
                </a:lnTo>
                <a:lnTo>
                  <a:pt x="11054" y="759"/>
                </a:lnTo>
                <a:lnTo>
                  <a:pt x="10450" y="863"/>
                </a:lnTo>
                <a:lnTo>
                  <a:pt x="9873" y="968"/>
                </a:lnTo>
                <a:lnTo>
                  <a:pt x="9321" y="1083"/>
                </a:lnTo>
                <a:lnTo>
                  <a:pt x="8796" y="1198"/>
                </a:lnTo>
                <a:lnTo>
                  <a:pt x="8297" y="1318"/>
                </a:lnTo>
                <a:lnTo>
                  <a:pt x="7825" y="1444"/>
                </a:lnTo>
                <a:lnTo>
                  <a:pt x="7405" y="1574"/>
                </a:lnTo>
                <a:lnTo>
                  <a:pt x="6985" y="1710"/>
                </a:lnTo>
                <a:lnTo>
                  <a:pt x="6617" y="1846"/>
                </a:lnTo>
                <a:lnTo>
                  <a:pt x="6276" y="1988"/>
                </a:lnTo>
                <a:lnTo>
                  <a:pt x="5987" y="2134"/>
                </a:lnTo>
                <a:lnTo>
                  <a:pt x="5724" y="2280"/>
                </a:lnTo>
                <a:lnTo>
                  <a:pt x="5514" y="2432"/>
                </a:lnTo>
                <a:lnTo>
                  <a:pt x="5357" y="2584"/>
                </a:lnTo>
                <a:lnTo>
                  <a:pt x="5226" y="2740"/>
                </a:lnTo>
                <a:lnTo>
                  <a:pt x="5121" y="2897"/>
                </a:lnTo>
                <a:lnTo>
                  <a:pt x="5094" y="3054"/>
                </a:lnTo>
                <a:lnTo>
                  <a:pt x="5094" y="3211"/>
                </a:lnTo>
                <a:lnTo>
                  <a:pt x="5147" y="3368"/>
                </a:lnTo>
                <a:lnTo>
                  <a:pt x="5226" y="3519"/>
                </a:lnTo>
                <a:lnTo>
                  <a:pt x="5331" y="3676"/>
                </a:lnTo>
                <a:lnTo>
                  <a:pt x="5514" y="3828"/>
                </a:lnTo>
                <a:lnTo>
                  <a:pt x="5698" y="3980"/>
                </a:lnTo>
                <a:lnTo>
                  <a:pt x="5934" y="4131"/>
                </a:lnTo>
                <a:lnTo>
                  <a:pt x="6197" y="4278"/>
                </a:lnTo>
                <a:lnTo>
                  <a:pt x="6512" y="4424"/>
                </a:lnTo>
                <a:lnTo>
                  <a:pt x="6853" y="4565"/>
                </a:lnTo>
                <a:lnTo>
                  <a:pt x="7221" y="4706"/>
                </a:lnTo>
                <a:lnTo>
                  <a:pt x="7615" y="4842"/>
                </a:lnTo>
                <a:lnTo>
                  <a:pt x="8035" y="4973"/>
                </a:lnTo>
                <a:lnTo>
                  <a:pt x="8507" y="5099"/>
                </a:lnTo>
                <a:lnTo>
                  <a:pt x="8980" y="5224"/>
                </a:lnTo>
                <a:lnTo>
                  <a:pt x="9505" y="5344"/>
                </a:lnTo>
                <a:lnTo>
                  <a:pt x="10056" y="5459"/>
                </a:lnTo>
                <a:lnTo>
                  <a:pt x="10608" y="5569"/>
                </a:lnTo>
                <a:lnTo>
                  <a:pt x="11211" y="5674"/>
                </a:lnTo>
                <a:lnTo>
                  <a:pt x="11815" y="5773"/>
                </a:lnTo>
                <a:lnTo>
                  <a:pt x="12445" y="5862"/>
                </a:lnTo>
                <a:lnTo>
                  <a:pt x="13102" y="5951"/>
                </a:lnTo>
                <a:lnTo>
                  <a:pt x="13784" y="6029"/>
                </a:lnTo>
                <a:lnTo>
                  <a:pt x="14467" y="6102"/>
                </a:lnTo>
                <a:lnTo>
                  <a:pt x="15202" y="6165"/>
                </a:lnTo>
                <a:lnTo>
                  <a:pt x="15911" y="6223"/>
                </a:lnTo>
                <a:lnTo>
                  <a:pt x="16672" y="6275"/>
                </a:lnTo>
                <a:lnTo>
                  <a:pt x="17434" y="6317"/>
                </a:lnTo>
                <a:lnTo>
                  <a:pt x="18195" y="6348"/>
                </a:lnTo>
                <a:lnTo>
                  <a:pt x="17250" y="6400"/>
                </a:lnTo>
                <a:lnTo>
                  <a:pt x="16279" y="6458"/>
                </a:lnTo>
                <a:lnTo>
                  <a:pt x="15333" y="6515"/>
                </a:lnTo>
                <a:lnTo>
                  <a:pt x="14388" y="6578"/>
                </a:lnTo>
                <a:lnTo>
                  <a:pt x="13443" y="6646"/>
                </a:lnTo>
                <a:lnTo>
                  <a:pt x="12524" y="6719"/>
                </a:lnTo>
                <a:lnTo>
                  <a:pt x="11605" y="6798"/>
                </a:lnTo>
                <a:lnTo>
                  <a:pt x="10686" y="6881"/>
                </a:lnTo>
                <a:lnTo>
                  <a:pt x="9820" y="6970"/>
                </a:lnTo>
                <a:lnTo>
                  <a:pt x="8954" y="7064"/>
                </a:lnTo>
                <a:lnTo>
                  <a:pt x="8113" y="7169"/>
                </a:lnTo>
                <a:lnTo>
                  <a:pt x="7300" y="7274"/>
                </a:lnTo>
                <a:lnTo>
                  <a:pt x="6486" y="7389"/>
                </a:lnTo>
                <a:lnTo>
                  <a:pt x="5724" y="7514"/>
                </a:lnTo>
                <a:lnTo>
                  <a:pt x="4989" y="7645"/>
                </a:lnTo>
                <a:lnTo>
                  <a:pt x="4280" y="7781"/>
                </a:lnTo>
                <a:lnTo>
                  <a:pt x="3965" y="7854"/>
                </a:lnTo>
                <a:lnTo>
                  <a:pt x="3624" y="7932"/>
                </a:lnTo>
                <a:lnTo>
                  <a:pt x="3020" y="8089"/>
                </a:lnTo>
                <a:lnTo>
                  <a:pt x="2443" y="8251"/>
                </a:lnTo>
                <a:lnTo>
                  <a:pt x="1918" y="8424"/>
                </a:lnTo>
                <a:lnTo>
                  <a:pt x="1445" y="8596"/>
                </a:lnTo>
                <a:lnTo>
                  <a:pt x="1235" y="8691"/>
                </a:lnTo>
                <a:lnTo>
                  <a:pt x="1051" y="8779"/>
                </a:lnTo>
                <a:lnTo>
                  <a:pt x="867" y="8874"/>
                </a:lnTo>
                <a:lnTo>
                  <a:pt x="710" y="8968"/>
                </a:lnTo>
                <a:lnTo>
                  <a:pt x="552" y="9062"/>
                </a:lnTo>
                <a:lnTo>
                  <a:pt x="421" y="9156"/>
                </a:lnTo>
                <a:lnTo>
                  <a:pt x="316" y="9255"/>
                </a:lnTo>
                <a:lnTo>
                  <a:pt x="211" y="9349"/>
                </a:lnTo>
                <a:lnTo>
                  <a:pt x="132" y="9449"/>
                </a:lnTo>
                <a:lnTo>
                  <a:pt x="53" y="9543"/>
                </a:lnTo>
                <a:lnTo>
                  <a:pt x="27" y="9642"/>
                </a:lnTo>
                <a:lnTo>
                  <a:pt x="1" y="9736"/>
                </a:lnTo>
                <a:lnTo>
                  <a:pt x="1" y="9836"/>
                </a:lnTo>
                <a:lnTo>
                  <a:pt x="1" y="9930"/>
                </a:lnTo>
                <a:lnTo>
                  <a:pt x="27" y="10029"/>
                </a:lnTo>
                <a:lnTo>
                  <a:pt x="80" y="10123"/>
                </a:lnTo>
                <a:lnTo>
                  <a:pt x="158" y="10217"/>
                </a:lnTo>
                <a:lnTo>
                  <a:pt x="263" y="10317"/>
                </a:lnTo>
                <a:lnTo>
                  <a:pt x="395" y="10411"/>
                </a:lnTo>
                <a:lnTo>
                  <a:pt x="526" y="10505"/>
                </a:lnTo>
                <a:lnTo>
                  <a:pt x="684" y="10594"/>
                </a:lnTo>
                <a:lnTo>
                  <a:pt x="867" y="10688"/>
                </a:lnTo>
                <a:lnTo>
                  <a:pt x="1077" y="10777"/>
                </a:lnTo>
                <a:lnTo>
                  <a:pt x="1314" y="10860"/>
                </a:lnTo>
                <a:lnTo>
                  <a:pt x="1576" y="10944"/>
                </a:lnTo>
                <a:lnTo>
                  <a:pt x="1865" y="11028"/>
                </a:lnTo>
                <a:lnTo>
                  <a:pt x="2154" y="11106"/>
                </a:lnTo>
                <a:lnTo>
                  <a:pt x="2495" y="11179"/>
                </a:lnTo>
                <a:lnTo>
                  <a:pt x="2836" y="11247"/>
                </a:lnTo>
                <a:lnTo>
                  <a:pt x="3204" y="11315"/>
                </a:lnTo>
                <a:lnTo>
                  <a:pt x="3572" y="11383"/>
                </a:lnTo>
                <a:lnTo>
                  <a:pt x="3965" y="11441"/>
                </a:lnTo>
                <a:lnTo>
                  <a:pt x="4385" y="11498"/>
                </a:lnTo>
                <a:lnTo>
                  <a:pt x="4805" y="11551"/>
                </a:lnTo>
                <a:lnTo>
                  <a:pt x="5252" y="11598"/>
                </a:lnTo>
                <a:lnTo>
                  <a:pt x="5698" y="11645"/>
                </a:lnTo>
                <a:lnTo>
                  <a:pt x="6144" y="11681"/>
                </a:lnTo>
                <a:lnTo>
                  <a:pt x="6591" y="11718"/>
                </a:lnTo>
                <a:lnTo>
                  <a:pt x="7063" y="11749"/>
                </a:lnTo>
                <a:lnTo>
                  <a:pt x="7536" y="11775"/>
                </a:lnTo>
                <a:lnTo>
                  <a:pt x="8035" y="11796"/>
                </a:lnTo>
                <a:lnTo>
                  <a:pt x="8507" y="11812"/>
                </a:lnTo>
                <a:lnTo>
                  <a:pt x="8980" y="11822"/>
                </a:lnTo>
                <a:lnTo>
                  <a:pt x="9452" y="11828"/>
                </a:lnTo>
                <a:lnTo>
                  <a:pt x="9951" y="11828"/>
                </a:lnTo>
                <a:lnTo>
                  <a:pt x="10424" y="11822"/>
                </a:lnTo>
                <a:lnTo>
                  <a:pt x="10896" y="11812"/>
                </a:lnTo>
                <a:lnTo>
                  <a:pt x="11369" y="11791"/>
                </a:lnTo>
                <a:lnTo>
                  <a:pt x="11815" y="11770"/>
                </a:lnTo>
                <a:lnTo>
                  <a:pt x="12262" y="11739"/>
                </a:lnTo>
                <a:lnTo>
                  <a:pt x="12708" y="11707"/>
                </a:lnTo>
                <a:lnTo>
                  <a:pt x="13154" y="11666"/>
                </a:lnTo>
                <a:lnTo>
                  <a:pt x="13574" y="11618"/>
                </a:lnTo>
                <a:lnTo>
                  <a:pt x="13994" y="11561"/>
                </a:lnTo>
                <a:lnTo>
                  <a:pt x="14073" y="11723"/>
                </a:lnTo>
                <a:lnTo>
                  <a:pt x="14231" y="11880"/>
                </a:lnTo>
                <a:lnTo>
                  <a:pt x="14388" y="12042"/>
                </a:lnTo>
                <a:lnTo>
                  <a:pt x="14572" y="12199"/>
                </a:lnTo>
                <a:lnTo>
                  <a:pt x="14808" y="12356"/>
                </a:lnTo>
                <a:lnTo>
                  <a:pt x="15071" y="12507"/>
                </a:lnTo>
                <a:lnTo>
                  <a:pt x="15360" y="12659"/>
                </a:lnTo>
                <a:lnTo>
                  <a:pt x="15675" y="12805"/>
                </a:lnTo>
                <a:lnTo>
                  <a:pt x="16042" y="12952"/>
                </a:lnTo>
                <a:lnTo>
                  <a:pt x="16436" y="13088"/>
                </a:lnTo>
                <a:lnTo>
                  <a:pt x="16856" y="13224"/>
                </a:lnTo>
                <a:lnTo>
                  <a:pt x="17329" y="13354"/>
                </a:lnTo>
                <a:lnTo>
                  <a:pt x="17828" y="13480"/>
                </a:lnTo>
                <a:lnTo>
                  <a:pt x="18353" y="13600"/>
                </a:lnTo>
                <a:lnTo>
                  <a:pt x="18930" y="13710"/>
                </a:lnTo>
                <a:lnTo>
                  <a:pt x="19534" y="13820"/>
                </a:lnTo>
                <a:lnTo>
                  <a:pt x="20164" y="13914"/>
                </a:lnTo>
                <a:lnTo>
                  <a:pt x="20847" y="14003"/>
                </a:lnTo>
                <a:lnTo>
                  <a:pt x="21556" y="14086"/>
                </a:lnTo>
                <a:lnTo>
                  <a:pt x="22291" y="14154"/>
                </a:lnTo>
                <a:lnTo>
                  <a:pt x="23052" y="14212"/>
                </a:lnTo>
                <a:lnTo>
                  <a:pt x="23840" y="14264"/>
                </a:lnTo>
                <a:lnTo>
                  <a:pt x="24627" y="14301"/>
                </a:lnTo>
                <a:lnTo>
                  <a:pt x="25415" y="14327"/>
                </a:lnTo>
                <a:lnTo>
                  <a:pt x="26229" y="14343"/>
                </a:lnTo>
                <a:lnTo>
                  <a:pt x="27410" y="14343"/>
                </a:lnTo>
                <a:lnTo>
                  <a:pt x="27830" y="14337"/>
                </a:lnTo>
                <a:lnTo>
                  <a:pt x="28224" y="14327"/>
                </a:lnTo>
                <a:lnTo>
                  <a:pt x="28618" y="14311"/>
                </a:lnTo>
                <a:lnTo>
                  <a:pt x="28986" y="14295"/>
                </a:lnTo>
                <a:lnTo>
                  <a:pt x="29379" y="14280"/>
                </a:lnTo>
                <a:lnTo>
                  <a:pt x="29773" y="14254"/>
                </a:lnTo>
                <a:lnTo>
                  <a:pt x="30141" y="14233"/>
                </a:lnTo>
                <a:lnTo>
                  <a:pt x="30508" y="14201"/>
                </a:lnTo>
                <a:lnTo>
                  <a:pt x="30876" y="14170"/>
                </a:lnTo>
                <a:lnTo>
                  <a:pt x="31243" y="14133"/>
                </a:lnTo>
                <a:lnTo>
                  <a:pt x="31585" y="14092"/>
                </a:lnTo>
                <a:lnTo>
                  <a:pt x="31926" y="14050"/>
                </a:lnTo>
                <a:lnTo>
                  <a:pt x="32241" y="14003"/>
                </a:lnTo>
                <a:lnTo>
                  <a:pt x="32556" y="13950"/>
                </a:lnTo>
                <a:lnTo>
                  <a:pt x="32871" y="13898"/>
                </a:lnTo>
                <a:lnTo>
                  <a:pt x="33160" y="13841"/>
                </a:lnTo>
                <a:lnTo>
                  <a:pt x="33422" y="13783"/>
                </a:lnTo>
                <a:lnTo>
                  <a:pt x="33685" y="13720"/>
                </a:lnTo>
                <a:lnTo>
                  <a:pt x="33921" y="13658"/>
                </a:lnTo>
                <a:lnTo>
                  <a:pt x="34158" y="13590"/>
                </a:lnTo>
                <a:lnTo>
                  <a:pt x="34368" y="13522"/>
                </a:lnTo>
                <a:lnTo>
                  <a:pt x="34551" y="13448"/>
                </a:lnTo>
                <a:lnTo>
                  <a:pt x="34735" y="13375"/>
                </a:lnTo>
                <a:lnTo>
                  <a:pt x="34893" y="13302"/>
                </a:lnTo>
                <a:lnTo>
                  <a:pt x="35024" y="13229"/>
                </a:lnTo>
                <a:lnTo>
                  <a:pt x="35155" y="13150"/>
                </a:lnTo>
                <a:lnTo>
                  <a:pt x="35260" y="13072"/>
                </a:lnTo>
                <a:lnTo>
                  <a:pt x="35339" y="12994"/>
                </a:lnTo>
                <a:lnTo>
                  <a:pt x="35418" y="12915"/>
                </a:lnTo>
                <a:lnTo>
                  <a:pt x="35470" y="12837"/>
                </a:lnTo>
                <a:lnTo>
                  <a:pt x="35497" y="12758"/>
                </a:lnTo>
                <a:lnTo>
                  <a:pt x="35497" y="12680"/>
                </a:lnTo>
                <a:lnTo>
                  <a:pt x="35497" y="12601"/>
                </a:lnTo>
                <a:lnTo>
                  <a:pt x="35470" y="12523"/>
                </a:lnTo>
                <a:lnTo>
                  <a:pt x="35418" y="12445"/>
                </a:lnTo>
                <a:lnTo>
                  <a:pt x="35339" y="12366"/>
                </a:lnTo>
                <a:lnTo>
                  <a:pt x="35234" y="12293"/>
                </a:lnTo>
                <a:lnTo>
                  <a:pt x="35129" y="12220"/>
                </a:lnTo>
                <a:lnTo>
                  <a:pt x="34971" y="12147"/>
                </a:lnTo>
                <a:lnTo>
                  <a:pt x="34814" y="12073"/>
                </a:lnTo>
                <a:lnTo>
                  <a:pt x="34630" y="12005"/>
                </a:lnTo>
                <a:lnTo>
                  <a:pt x="34420" y="11937"/>
                </a:lnTo>
                <a:lnTo>
                  <a:pt x="34184" y="11869"/>
                </a:lnTo>
                <a:lnTo>
                  <a:pt x="34735" y="11995"/>
                </a:lnTo>
                <a:lnTo>
                  <a:pt x="35313" y="12115"/>
                </a:lnTo>
                <a:lnTo>
                  <a:pt x="35917" y="12225"/>
                </a:lnTo>
                <a:lnTo>
                  <a:pt x="36547" y="12335"/>
                </a:lnTo>
                <a:lnTo>
                  <a:pt x="37203" y="12434"/>
                </a:lnTo>
                <a:lnTo>
                  <a:pt x="37859" y="12528"/>
                </a:lnTo>
                <a:lnTo>
                  <a:pt x="38568" y="12617"/>
                </a:lnTo>
                <a:lnTo>
                  <a:pt x="39277" y="12701"/>
                </a:lnTo>
                <a:lnTo>
                  <a:pt x="40012" y="12779"/>
                </a:lnTo>
                <a:lnTo>
                  <a:pt x="40747" y="12847"/>
                </a:lnTo>
                <a:lnTo>
                  <a:pt x="41509" y="12915"/>
                </a:lnTo>
                <a:lnTo>
                  <a:pt x="42296" y="12973"/>
                </a:lnTo>
                <a:lnTo>
                  <a:pt x="43058" y="13025"/>
                </a:lnTo>
                <a:lnTo>
                  <a:pt x="43872" y="13072"/>
                </a:lnTo>
                <a:lnTo>
                  <a:pt x="44659" y="13109"/>
                </a:lnTo>
                <a:lnTo>
                  <a:pt x="45473" y="13145"/>
                </a:lnTo>
                <a:lnTo>
                  <a:pt x="46313" y="13171"/>
                </a:lnTo>
                <a:lnTo>
                  <a:pt x="47127" y="13192"/>
                </a:lnTo>
                <a:lnTo>
                  <a:pt x="47941" y="13203"/>
                </a:lnTo>
                <a:lnTo>
                  <a:pt x="48781" y="13213"/>
                </a:lnTo>
                <a:lnTo>
                  <a:pt x="49595" y="13213"/>
                </a:lnTo>
                <a:lnTo>
                  <a:pt x="50435" y="13208"/>
                </a:lnTo>
                <a:lnTo>
                  <a:pt x="51249" y="13192"/>
                </a:lnTo>
                <a:lnTo>
                  <a:pt x="52089" y="13171"/>
                </a:lnTo>
                <a:lnTo>
                  <a:pt x="52903" y="13145"/>
                </a:lnTo>
                <a:lnTo>
                  <a:pt x="53691" y="13114"/>
                </a:lnTo>
                <a:lnTo>
                  <a:pt x="54505" y="13072"/>
                </a:lnTo>
                <a:lnTo>
                  <a:pt x="55292" y="13025"/>
                </a:lnTo>
                <a:lnTo>
                  <a:pt x="56080" y="12967"/>
                </a:lnTo>
                <a:lnTo>
                  <a:pt x="56841" y="12910"/>
                </a:lnTo>
                <a:lnTo>
                  <a:pt x="57576" y="12837"/>
                </a:lnTo>
                <a:lnTo>
                  <a:pt x="58311" y="12764"/>
                </a:lnTo>
                <a:lnTo>
                  <a:pt x="59047" y="12680"/>
                </a:lnTo>
                <a:lnTo>
                  <a:pt x="59729" y="12591"/>
                </a:lnTo>
                <a:lnTo>
                  <a:pt x="60412" y="12492"/>
                </a:lnTo>
                <a:lnTo>
                  <a:pt x="61042" y="12392"/>
                </a:lnTo>
                <a:lnTo>
                  <a:pt x="61672" y="12283"/>
                </a:lnTo>
                <a:lnTo>
                  <a:pt x="62276" y="12167"/>
                </a:lnTo>
                <a:lnTo>
                  <a:pt x="62853" y="12052"/>
                </a:lnTo>
                <a:lnTo>
                  <a:pt x="63378" y="11927"/>
                </a:lnTo>
                <a:lnTo>
                  <a:pt x="63903" y="11801"/>
                </a:lnTo>
                <a:lnTo>
                  <a:pt x="64402" y="11671"/>
                </a:lnTo>
                <a:lnTo>
                  <a:pt x="64875" y="11535"/>
                </a:lnTo>
                <a:lnTo>
                  <a:pt x="65321" y="11394"/>
                </a:lnTo>
                <a:lnTo>
                  <a:pt x="65715" y="11247"/>
                </a:lnTo>
                <a:lnTo>
                  <a:pt x="66109" y="11101"/>
                </a:lnTo>
                <a:lnTo>
                  <a:pt x="66450" y="10954"/>
                </a:lnTo>
                <a:lnTo>
                  <a:pt x="66765" y="10803"/>
                </a:lnTo>
                <a:lnTo>
                  <a:pt x="67054" y="10646"/>
                </a:lnTo>
                <a:lnTo>
                  <a:pt x="67317" y="10489"/>
                </a:lnTo>
                <a:lnTo>
                  <a:pt x="67553" y="10332"/>
                </a:lnTo>
                <a:lnTo>
                  <a:pt x="67737" y="10170"/>
                </a:lnTo>
                <a:lnTo>
                  <a:pt x="67920" y="10008"/>
                </a:lnTo>
                <a:lnTo>
                  <a:pt x="68052" y="9846"/>
                </a:lnTo>
                <a:lnTo>
                  <a:pt x="68130" y="9684"/>
                </a:lnTo>
                <a:lnTo>
                  <a:pt x="68183" y="9517"/>
                </a:lnTo>
                <a:lnTo>
                  <a:pt x="68209" y="9355"/>
                </a:lnTo>
                <a:lnTo>
                  <a:pt x="68209" y="9187"/>
                </a:lnTo>
                <a:lnTo>
                  <a:pt x="68157" y="9025"/>
                </a:lnTo>
                <a:lnTo>
                  <a:pt x="68078" y="8863"/>
                </a:lnTo>
                <a:lnTo>
                  <a:pt x="67973" y="8701"/>
                </a:lnTo>
                <a:lnTo>
                  <a:pt x="67815" y="8539"/>
                </a:lnTo>
                <a:lnTo>
                  <a:pt x="67605" y="8377"/>
                </a:lnTo>
                <a:lnTo>
                  <a:pt x="67369" y="8220"/>
                </a:lnTo>
                <a:lnTo>
                  <a:pt x="67106" y="8063"/>
                </a:lnTo>
                <a:lnTo>
                  <a:pt x="66791" y="7911"/>
                </a:lnTo>
                <a:lnTo>
                  <a:pt x="66450" y="7760"/>
                </a:lnTo>
                <a:lnTo>
                  <a:pt x="66083" y="7613"/>
                </a:lnTo>
                <a:lnTo>
                  <a:pt x="65663" y="7472"/>
                </a:lnTo>
                <a:lnTo>
                  <a:pt x="65216" y="7331"/>
                </a:lnTo>
                <a:lnTo>
                  <a:pt x="64744" y="7200"/>
                </a:lnTo>
                <a:lnTo>
                  <a:pt x="64245" y="7070"/>
                </a:lnTo>
                <a:lnTo>
                  <a:pt x="63720" y="6939"/>
                </a:lnTo>
                <a:lnTo>
                  <a:pt x="63168" y="6819"/>
                </a:lnTo>
                <a:lnTo>
                  <a:pt x="62591" y="6704"/>
                </a:lnTo>
                <a:lnTo>
                  <a:pt x="61987" y="6589"/>
                </a:lnTo>
                <a:lnTo>
                  <a:pt x="61357" y="6479"/>
                </a:lnTo>
                <a:lnTo>
                  <a:pt x="60701" y="6379"/>
                </a:lnTo>
                <a:lnTo>
                  <a:pt x="60044" y="6280"/>
                </a:lnTo>
                <a:lnTo>
                  <a:pt x="59362" y="6186"/>
                </a:lnTo>
                <a:lnTo>
                  <a:pt x="58653" y="6102"/>
                </a:lnTo>
                <a:lnTo>
                  <a:pt x="57918" y="6019"/>
                </a:lnTo>
                <a:lnTo>
                  <a:pt x="57182" y="5946"/>
                </a:lnTo>
                <a:lnTo>
                  <a:pt x="56447" y="5878"/>
                </a:lnTo>
                <a:lnTo>
                  <a:pt x="55660" y="5815"/>
                </a:lnTo>
                <a:lnTo>
                  <a:pt x="54898" y="5757"/>
                </a:lnTo>
                <a:lnTo>
                  <a:pt x="54111" y="5705"/>
                </a:lnTo>
                <a:lnTo>
                  <a:pt x="53323" y="5663"/>
                </a:lnTo>
                <a:lnTo>
                  <a:pt x="52509" y="5627"/>
                </a:lnTo>
                <a:lnTo>
                  <a:pt x="51695" y="5595"/>
                </a:lnTo>
                <a:lnTo>
                  <a:pt x="50881" y="5574"/>
                </a:lnTo>
                <a:lnTo>
                  <a:pt x="50068" y="5559"/>
                </a:lnTo>
                <a:lnTo>
                  <a:pt x="49227" y="5548"/>
                </a:lnTo>
                <a:lnTo>
                  <a:pt x="48414" y="5548"/>
                </a:lnTo>
                <a:lnTo>
                  <a:pt x="47573" y="5553"/>
                </a:lnTo>
                <a:lnTo>
                  <a:pt x="46760" y="5569"/>
                </a:lnTo>
                <a:lnTo>
                  <a:pt x="46760" y="5569"/>
                </a:lnTo>
                <a:lnTo>
                  <a:pt x="47101" y="5553"/>
                </a:lnTo>
                <a:lnTo>
                  <a:pt x="47468" y="5527"/>
                </a:lnTo>
                <a:lnTo>
                  <a:pt x="47810" y="5506"/>
                </a:lnTo>
                <a:lnTo>
                  <a:pt x="48151" y="5475"/>
                </a:lnTo>
                <a:lnTo>
                  <a:pt x="48466" y="5444"/>
                </a:lnTo>
                <a:lnTo>
                  <a:pt x="48807" y="5407"/>
                </a:lnTo>
                <a:lnTo>
                  <a:pt x="49096" y="5370"/>
                </a:lnTo>
                <a:lnTo>
                  <a:pt x="49411" y="5329"/>
                </a:lnTo>
                <a:lnTo>
                  <a:pt x="49700" y="5287"/>
                </a:lnTo>
                <a:lnTo>
                  <a:pt x="49989" y="5240"/>
                </a:lnTo>
                <a:lnTo>
                  <a:pt x="50278" y="5193"/>
                </a:lnTo>
                <a:lnTo>
                  <a:pt x="50540" y="5140"/>
                </a:lnTo>
                <a:lnTo>
                  <a:pt x="51039" y="5036"/>
                </a:lnTo>
                <a:lnTo>
                  <a:pt x="51485" y="4916"/>
                </a:lnTo>
                <a:lnTo>
                  <a:pt x="51879" y="4795"/>
                </a:lnTo>
                <a:lnTo>
                  <a:pt x="52220" y="4665"/>
                </a:lnTo>
                <a:lnTo>
                  <a:pt x="52378" y="4597"/>
                </a:lnTo>
                <a:lnTo>
                  <a:pt x="52509" y="4529"/>
                </a:lnTo>
                <a:lnTo>
                  <a:pt x="52640" y="4461"/>
                </a:lnTo>
                <a:lnTo>
                  <a:pt x="52746" y="4387"/>
                </a:lnTo>
                <a:lnTo>
                  <a:pt x="52824" y="4319"/>
                </a:lnTo>
                <a:lnTo>
                  <a:pt x="52903" y="4246"/>
                </a:lnTo>
                <a:lnTo>
                  <a:pt x="52956" y="4173"/>
                </a:lnTo>
                <a:lnTo>
                  <a:pt x="53008" y="4100"/>
                </a:lnTo>
                <a:lnTo>
                  <a:pt x="53034" y="4032"/>
                </a:lnTo>
                <a:lnTo>
                  <a:pt x="53034" y="3959"/>
                </a:lnTo>
                <a:lnTo>
                  <a:pt x="53008" y="3885"/>
                </a:lnTo>
                <a:lnTo>
                  <a:pt x="52982" y="3812"/>
                </a:lnTo>
                <a:lnTo>
                  <a:pt x="52929" y="3739"/>
                </a:lnTo>
                <a:lnTo>
                  <a:pt x="52851" y="3666"/>
                </a:lnTo>
                <a:lnTo>
                  <a:pt x="52772" y="3593"/>
                </a:lnTo>
                <a:lnTo>
                  <a:pt x="52640" y="3525"/>
                </a:lnTo>
                <a:lnTo>
                  <a:pt x="52535" y="3457"/>
                </a:lnTo>
                <a:lnTo>
                  <a:pt x="52378" y="3389"/>
                </a:lnTo>
                <a:lnTo>
                  <a:pt x="52220" y="3321"/>
                </a:lnTo>
                <a:lnTo>
                  <a:pt x="52063" y="3258"/>
                </a:lnTo>
                <a:lnTo>
                  <a:pt x="51879" y="3195"/>
                </a:lnTo>
                <a:lnTo>
                  <a:pt x="51669" y="3133"/>
                </a:lnTo>
                <a:lnTo>
                  <a:pt x="51459" y="3075"/>
                </a:lnTo>
                <a:lnTo>
                  <a:pt x="51223" y="3018"/>
                </a:lnTo>
                <a:lnTo>
                  <a:pt x="50750" y="2908"/>
                </a:lnTo>
                <a:lnTo>
                  <a:pt x="50199" y="2803"/>
                </a:lnTo>
                <a:lnTo>
                  <a:pt x="49621" y="2714"/>
                </a:lnTo>
                <a:lnTo>
                  <a:pt x="49017" y="2631"/>
                </a:lnTo>
                <a:lnTo>
                  <a:pt x="48702" y="2594"/>
                </a:lnTo>
                <a:lnTo>
                  <a:pt x="48387" y="2557"/>
                </a:lnTo>
                <a:lnTo>
                  <a:pt x="48046" y="2526"/>
                </a:lnTo>
                <a:lnTo>
                  <a:pt x="47705" y="2500"/>
                </a:lnTo>
                <a:lnTo>
                  <a:pt x="47363" y="2474"/>
                </a:lnTo>
                <a:lnTo>
                  <a:pt x="47022" y="2453"/>
                </a:lnTo>
                <a:lnTo>
                  <a:pt x="46655" y="2432"/>
                </a:lnTo>
                <a:lnTo>
                  <a:pt x="46313" y="2421"/>
                </a:lnTo>
                <a:lnTo>
                  <a:pt x="45946" y="2406"/>
                </a:lnTo>
                <a:lnTo>
                  <a:pt x="45578" y="2401"/>
                </a:lnTo>
                <a:lnTo>
                  <a:pt x="45211" y="2395"/>
                </a:lnTo>
                <a:lnTo>
                  <a:pt x="44475" y="2395"/>
                </a:lnTo>
                <a:lnTo>
                  <a:pt x="44108" y="2401"/>
                </a:lnTo>
                <a:lnTo>
                  <a:pt x="43740" y="2411"/>
                </a:lnTo>
                <a:lnTo>
                  <a:pt x="43373" y="2427"/>
                </a:lnTo>
                <a:lnTo>
                  <a:pt x="43031" y="2442"/>
                </a:lnTo>
                <a:lnTo>
                  <a:pt x="42664" y="2463"/>
                </a:lnTo>
                <a:lnTo>
                  <a:pt x="42323" y="2489"/>
                </a:lnTo>
                <a:lnTo>
                  <a:pt x="41981" y="2516"/>
                </a:lnTo>
                <a:lnTo>
                  <a:pt x="41640" y="2547"/>
                </a:lnTo>
                <a:lnTo>
                  <a:pt x="41325" y="2578"/>
                </a:lnTo>
                <a:lnTo>
                  <a:pt x="41010" y="2615"/>
                </a:lnTo>
                <a:lnTo>
                  <a:pt x="40695" y="2657"/>
                </a:lnTo>
                <a:lnTo>
                  <a:pt x="40091" y="2740"/>
                </a:lnTo>
                <a:lnTo>
                  <a:pt x="39540" y="2835"/>
                </a:lnTo>
                <a:lnTo>
                  <a:pt x="39015" y="2939"/>
                </a:lnTo>
                <a:lnTo>
                  <a:pt x="38542" y="3054"/>
                </a:lnTo>
                <a:lnTo>
                  <a:pt x="38306" y="3112"/>
                </a:lnTo>
                <a:lnTo>
                  <a:pt x="38122" y="3174"/>
                </a:lnTo>
                <a:lnTo>
                  <a:pt x="37912" y="3237"/>
                </a:lnTo>
                <a:lnTo>
                  <a:pt x="37754" y="3300"/>
                </a:lnTo>
                <a:lnTo>
                  <a:pt x="37597" y="3363"/>
                </a:lnTo>
                <a:lnTo>
                  <a:pt x="37439" y="3431"/>
                </a:lnTo>
                <a:lnTo>
                  <a:pt x="37308" y="3499"/>
                </a:lnTo>
                <a:lnTo>
                  <a:pt x="37203" y="3572"/>
                </a:lnTo>
                <a:lnTo>
                  <a:pt x="37098" y="3640"/>
                </a:lnTo>
                <a:lnTo>
                  <a:pt x="37070" y="3666"/>
                </a:lnTo>
                <a:lnTo>
                  <a:pt x="37151" y="3546"/>
                </a:lnTo>
                <a:lnTo>
                  <a:pt x="37203" y="3389"/>
                </a:lnTo>
                <a:lnTo>
                  <a:pt x="37203" y="3232"/>
                </a:lnTo>
                <a:lnTo>
                  <a:pt x="37177" y="3075"/>
                </a:lnTo>
                <a:lnTo>
                  <a:pt x="37098" y="2923"/>
                </a:lnTo>
                <a:lnTo>
                  <a:pt x="36993" y="2767"/>
                </a:lnTo>
                <a:lnTo>
                  <a:pt x="36862" y="2615"/>
                </a:lnTo>
                <a:lnTo>
                  <a:pt x="36652" y="2458"/>
                </a:lnTo>
                <a:lnTo>
                  <a:pt x="36442" y="2312"/>
                </a:lnTo>
                <a:lnTo>
                  <a:pt x="36179" y="2160"/>
                </a:lnTo>
                <a:lnTo>
                  <a:pt x="35890" y="2014"/>
                </a:lnTo>
                <a:lnTo>
                  <a:pt x="35575" y="1873"/>
                </a:lnTo>
                <a:lnTo>
                  <a:pt x="35208" y="1731"/>
                </a:lnTo>
                <a:lnTo>
                  <a:pt x="34814" y="1595"/>
                </a:lnTo>
                <a:lnTo>
                  <a:pt x="34394" y="1459"/>
                </a:lnTo>
                <a:lnTo>
                  <a:pt x="33948" y="1334"/>
                </a:lnTo>
                <a:lnTo>
                  <a:pt x="33475" y="1208"/>
                </a:lnTo>
                <a:lnTo>
                  <a:pt x="32950" y="1083"/>
                </a:lnTo>
                <a:lnTo>
                  <a:pt x="32425" y="968"/>
                </a:lnTo>
                <a:lnTo>
                  <a:pt x="31873" y="858"/>
                </a:lnTo>
                <a:lnTo>
                  <a:pt x="31296" y="754"/>
                </a:lnTo>
                <a:lnTo>
                  <a:pt x="30692" y="649"/>
                </a:lnTo>
                <a:lnTo>
                  <a:pt x="30062" y="555"/>
                </a:lnTo>
                <a:lnTo>
                  <a:pt x="29406" y="471"/>
                </a:lnTo>
                <a:lnTo>
                  <a:pt x="28749" y="388"/>
                </a:lnTo>
                <a:lnTo>
                  <a:pt x="28040" y="314"/>
                </a:lnTo>
                <a:lnTo>
                  <a:pt x="27332" y="246"/>
                </a:lnTo>
                <a:lnTo>
                  <a:pt x="26623" y="184"/>
                </a:lnTo>
                <a:lnTo>
                  <a:pt x="25861" y="131"/>
                </a:lnTo>
                <a:lnTo>
                  <a:pt x="25126" y="90"/>
                </a:lnTo>
                <a:lnTo>
                  <a:pt x="24339" y="53"/>
                </a:lnTo>
                <a:lnTo>
                  <a:pt x="23551" y="27"/>
                </a:lnTo>
                <a:lnTo>
                  <a:pt x="22790" y="11"/>
                </a:lnTo>
                <a:lnTo>
                  <a:pt x="22002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5"/>
          <p:cNvSpPr/>
          <p:nvPr/>
        </p:nvSpPr>
        <p:spPr>
          <a:xfrm flipH="1" rot="-1955295">
            <a:off x="-978461" y="3950034"/>
            <a:ext cx="1933215" cy="2038106"/>
          </a:xfrm>
          <a:custGeom>
            <a:rect b="b" l="l" r="r" t="t"/>
            <a:pathLst>
              <a:path extrusionOk="0" h="14343" w="68210">
                <a:moveTo>
                  <a:pt x="21214" y="1"/>
                </a:moveTo>
                <a:lnTo>
                  <a:pt x="20427" y="6"/>
                </a:lnTo>
                <a:lnTo>
                  <a:pt x="19639" y="22"/>
                </a:lnTo>
                <a:lnTo>
                  <a:pt x="18878" y="43"/>
                </a:lnTo>
                <a:lnTo>
                  <a:pt x="18090" y="74"/>
                </a:lnTo>
                <a:lnTo>
                  <a:pt x="17329" y="116"/>
                </a:lnTo>
                <a:lnTo>
                  <a:pt x="16594" y="158"/>
                </a:lnTo>
                <a:lnTo>
                  <a:pt x="15832" y="210"/>
                </a:lnTo>
                <a:lnTo>
                  <a:pt x="15123" y="273"/>
                </a:lnTo>
                <a:lnTo>
                  <a:pt x="14388" y="335"/>
                </a:lnTo>
                <a:lnTo>
                  <a:pt x="13679" y="409"/>
                </a:lnTo>
                <a:lnTo>
                  <a:pt x="12997" y="487"/>
                </a:lnTo>
                <a:lnTo>
                  <a:pt x="12340" y="576"/>
                </a:lnTo>
                <a:lnTo>
                  <a:pt x="11684" y="665"/>
                </a:lnTo>
                <a:lnTo>
                  <a:pt x="11054" y="759"/>
                </a:lnTo>
                <a:lnTo>
                  <a:pt x="10450" y="863"/>
                </a:lnTo>
                <a:lnTo>
                  <a:pt x="9873" y="968"/>
                </a:lnTo>
                <a:lnTo>
                  <a:pt x="9321" y="1083"/>
                </a:lnTo>
                <a:lnTo>
                  <a:pt x="8796" y="1198"/>
                </a:lnTo>
                <a:lnTo>
                  <a:pt x="8297" y="1318"/>
                </a:lnTo>
                <a:lnTo>
                  <a:pt x="7825" y="1444"/>
                </a:lnTo>
                <a:lnTo>
                  <a:pt x="7405" y="1574"/>
                </a:lnTo>
                <a:lnTo>
                  <a:pt x="6985" y="1710"/>
                </a:lnTo>
                <a:lnTo>
                  <a:pt x="6617" y="1846"/>
                </a:lnTo>
                <a:lnTo>
                  <a:pt x="6276" y="1988"/>
                </a:lnTo>
                <a:lnTo>
                  <a:pt x="5987" y="2134"/>
                </a:lnTo>
                <a:lnTo>
                  <a:pt x="5724" y="2280"/>
                </a:lnTo>
                <a:lnTo>
                  <a:pt x="5514" y="2432"/>
                </a:lnTo>
                <a:lnTo>
                  <a:pt x="5357" y="2584"/>
                </a:lnTo>
                <a:lnTo>
                  <a:pt x="5226" y="2740"/>
                </a:lnTo>
                <a:lnTo>
                  <a:pt x="5121" y="2897"/>
                </a:lnTo>
                <a:lnTo>
                  <a:pt x="5094" y="3054"/>
                </a:lnTo>
                <a:lnTo>
                  <a:pt x="5094" y="3211"/>
                </a:lnTo>
                <a:lnTo>
                  <a:pt x="5147" y="3368"/>
                </a:lnTo>
                <a:lnTo>
                  <a:pt x="5226" y="3519"/>
                </a:lnTo>
                <a:lnTo>
                  <a:pt x="5331" y="3676"/>
                </a:lnTo>
                <a:lnTo>
                  <a:pt x="5514" y="3828"/>
                </a:lnTo>
                <a:lnTo>
                  <a:pt x="5698" y="3980"/>
                </a:lnTo>
                <a:lnTo>
                  <a:pt x="5934" y="4131"/>
                </a:lnTo>
                <a:lnTo>
                  <a:pt x="6197" y="4278"/>
                </a:lnTo>
                <a:lnTo>
                  <a:pt x="6512" y="4424"/>
                </a:lnTo>
                <a:lnTo>
                  <a:pt x="6853" y="4565"/>
                </a:lnTo>
                <a:lnTo>
                  <a:pt x="7221" y="4706"/>
                </a:lnTo>
                <a:lnTo>
                  <a:pt x="7615" y="4842"/>
                </a:lnTo>
                <a:lnTo>
                  <a:pt x="8035" y="4973"/>
                </a:lnTo>
                <a:lnTo>
                  <a:pt x="8507" y="5099"/>
                </a:lnTo>
                <a:lnTo>
                  <a:pt x="8980" y="5224"/>
                </a:lnTo>
                <a:lnTo>
                  <a:pt x="9505" y="5344"/>
                </a:lnTo>
                <a:lnTo>
                  <a:pt x="10056" y="5459"/>
                </a:lnTo>
                <a:lnTo>
                  <a:pt x="10608" y="5569"/>
                </a:lnTo>
                <a:lnTo>
                  <a:pt x="11211" y="5674"/>
                </a:lnTo>
                <a:lnTo>
                  <a:pt x="11815" y="5773"/>
                </a:lnTo>
                <a:lnTo>
                  <a:pt x="12445" y="5862"/>
                </a:lnTo>
                <a:lnTo>
                  <a:pt x="13102" y="5951"/>
                </a:lnTo>
                <a:lnTo>
                  <a:pt x="13784" y="6029"/>
                </a:lnTo>
                <a:lnTo>
                  <a:pt x="14467" y="6102"/>
                </a:lnTo>
                <a:lnTo>
                  <a:pt x="15202" y="6165"/>
                </a:lnTo>
                <a:lnTo>
                  <a:pt x="15911" y="6223"/>
                </a:lnTo>
                <a:lnTo>
                  <a:pt x="16672" y="6275"/>
                </a:lnTo>
                <a:lnTo>
                  <a:pt x="17434" y="6317"/>
                </a:lnTo>
                <a:lnTo>
                  <a:pt x="18195" y="6348"/>
                </a:lnTo>
                <a:lnTo>
                  <a:pt x="17250" y="6400"/>
                </a:lnTo>
                <a:lnTo>
                  <a:pt x="16279" y="6458"/>
                </a:lnTo>
                <a:lnTo>
                  <a:pt x="15333" y="6515"/>
                </a:lnTo>
                <a:lnTo>
                  <a:pt x="14388" y="6578"/>
                </a:lnTo>
                <a:lnTo>
                  <a:pt x="13443" y="6646"/>
                </a:lnTo>
                <a:lnTo>
                  <a:pt x="12524" y="6719"/>
                </a:lnTo>
                <a:lnTo>
                  <a:pt x="11605" y="6798"/>
                </a:lnTo>
                <a:lnTo>
                  <a:pt x="10686" y="6881"/>
                </a:lnTo>
                <a:lnTo>
                  <a:pt x="9820" y="6970"/>
                </a:lnTo>
                <a:lnTo>
                  <a:pt x="8954" y="7064"/>
                </a:lnTo>
                <a:lnTo>
                  <a:pt x="8113" y="7169"/>
                </a:lnTo>
                <a:lnTo>
                  <a:pt x="7300" y="7274"/>
                </a:lnTo>
                <a:lnTo>
                  <a:pt x="6486" y="7389"/>
                </a:lnTo>
                <a:lnTo>
                  <a:pt x="5724" y="7514"/>
                </a:lnTo>
                <a:lnTo>
                  <a:pt x="4989" y="7645"/>
                </a:lnTo>
                <a:lnTo>
                  <a:pt x="4280" y="7781"/>
                </a:lnTo>
                <a:lnTo>
                  <a:pt x="3965" y="7854"/>
                </a:lnTo>
                <a:lnTo>
                  <a:pt x="3624" y="7932"/>
                </a:lnTo>
                <a:lnTo>
                  <a:pt x="3020" y="8089"/>
                </a:lnTo>
                <a:lnTo>
                  <a:pt x="2443" y="8251"/>
                </a:lnTo>
                <a:lnTo>
                  <a:pt x="1918" y="8424"/>
                </a:lnTo>
                <a:lnTo>
                  <a:pt x="1445" y="8596"/>
                </a:lnTo>
                <a:lnTo>
                  <a:pt x="1235" y="8691"/>
                </a:lnTo>
                <a:lnTo>
                  <a:pt x="1051" y="8779"/>
                </a:lnTo>
                <a:lnTo>
                  <a:pt x="867" y="8874"/>
                </a:lnTo>
                <a:lnTo>
                  <a:pt x="710" y="8968"/>
                </a:lnTo>
                <a:lnTo>
                  <a:pt x="552" y="9062"/>
                </a:lnTo>
                <a:lnTo>
                  <a:pt x="421" y="9156"/>
                </a:lnTo>
                <a:lnTo>
                  <a:pt x="316" y="9255"/>
                </a:lnTo>
                <a:lnTo>
                  <a:pt x="211" y="9349"/>
                </a:lnTo>
                <a:lnTo>
                  <a:pt x="132" y="9449"/>
                </a:lnTo>
                <a:lnTo>
                  <a:pt x="53" y="9543"/>
                </a:lnTo>
                <a:lnTo>
                  <a:pt x="27" y="9642"/>
                </a:lnTo>
                <a:lnTo>
                  <a:pt x="1" y="9736"/>
                </a:lnTo>
                <a:lnTo>
                  <a:pt x="1" y="9836"/>
                </a:lnTo>
                <a:lnTo>
                  <a:pt x="1" y="9930"/>
                </a:lnTo>
                <a:lnTo>
                  <a:pt x="27" y="10029"/>
                </a:lnTo>
                <a:lnTo>
                  <a:pt x="80" y="10123"/>
                </a:lnTo>
                <a:lnTo>
                  <a:pt x="158" y="10217"/>
                </a:lnTo>
                <a:lnTo>
                  <a:pt x="263" y="10317"/>
                </a:lnTo>
                <a:lnTo>
                  <a:pt x="395" y="10411"/>
                </a:lnTo>
                <a:lnTo>
                  <a:pt x="526" y="10505"/>
                </a:lnTo>
                <a:lnTo>
                  <a:pt x="684" y="10594"/>
                </a:lnTo>
                <a:lnTo>
                  <a:pt x="867" y="10688"/>
                </a:lnTo>
                <a:lnTo>
                  <a:pt x="1077" y="10777"/>
                </a:lnTo>
                <a:lnTo>
                  <a:pt x="1314" y="10860"/>
                </a:lnTo>
                <a:lnTo>
                  <a:pt x="1576" y="10944"/>
                </a:lnTo>
                <a:lnTo>
                  <a:pt x="1865" y="11028"/>
                </a:lnTo>
                <a:lnTo>
                  <a:pt x="2154" y="11106"/>
                </a:lnTo>
                <a:lnTo>
                  <a:pt x="2495" y="11179"/>
                </a:lnTo>
                <a:lnTo>
                  <a:pt x="2836" y="11247"/>
                </a:lnTo>
                <a:lnTo>
                  <a:pt x="3204" y="11315"/>
                </a:lnTo>
                <a:lnTo>
                  <a:pt x="3572" y="11383"/>
                </a:lnTo>
                <a:lnTo>
                  <a:pt x="3965" y="11441"/>
                </a:lnTo>
                <a:lnTo>
                  <a:pt x="4385" y="11498"/>
                </a:lnTo>
                <a:lnTo>
                  <a:pt x="4805" y="11551"/>
                </a:lnTo>
                <a:lnTo>
                  <a:pt x="5252" y="11598"/>
                </a:lnTo>
                <a:lnTo>
                  <a:pt x="5698" y="11645"/>
                </a:lnTo>
                <a:lnTo>
                  <a:pt x="6144" y="11681"/>
                </a:lnTo>
                <a:lnTo>
                  <a:pt x="6591" y="11718"/>
                </a:lnTo>
                <a:lnTo>
                  <a:pt x="7063" y="11749"/>
                </a:lnTo>
                <a:lnTo>
                  <a:pt x="7536" y="11775"/>
                </a:lnTo>
                <a:lnTo>
                  <a:pt x="8035" y="11796"/>
                </a:lnTo>
                <a:lnTo>
                  <a:pt x="8507" y="11812"/>
                </a:lnTo>
                <a:lnTo>
                  <a:pt x="8980" y="11822"/>
                </a:lnTo>
                <a:lnTo>
                  <a:pt x="9452" y="11828"/>
                </a:lnTo>
                <a:lnTo>
                  <a:pt x="9951" y="11828"/>
                </a:lnTo>
                <a:lnTo>
                  <a:pt x="10424" y="11822"/>
                </a:lnTo>
                <a:lnTo>
                  <a:pt x="10896" y="11812"/>
                </a:lnTo>
                <a:lnTo>
                  <a:pt x="11369" y="11791"/>
                </a:lnTo>
                <a:lnTo>
                  <a:pt x="11815" y="11770"/>
                </a:lnTo>
                <a:lnTo>
                  <a:pt x="12262" y="11739"/>
                </a:lnTo>
                <a:lnTo>
                  <a:pt x="12708" y="11707"/>
                </a:lnTo>
                <a:lnTo>
                  <a:pt x="13154" y="11666"/>
                </a:lnTo>
                <a:lnTo>
                  <a:pt x="13574" y="11618"/>
                </a:lnTo>
                <a:lnTo>
                  <a:pt x="13994" y="11561"/>
                </a:lnTo>
                <a:lnTo>
                  <a:pt x="14073" y="11723"/>
                </a:lnTo>
                <a:lnTo>
                  <a:pt x="14231" y="11880"/>
                </a:lnTo>
                <a:lnTo>
                  <a:pt x="14388" y="12042"/>
                </a:lnTo>
                <a:lnTo>
                  <a:pt x="14572" y="12199"/>
                </a:lnTo>
                <a:lnTo>
                  <a:pt x="14808" y="12356"/>
                </a:lnTo>
                <a:lnTo>
                  <a:pt x="15071" y="12507"/>
                </a:lnTo>
                <a:lnTo>
                  <a:pt x="15360" y="12659"/>
                </a:lnTo>
                <a:lnTo>
                  <a:pt x="15675" y="12805"/>
                </a:lnTo>
                <a:lnTo>
                  <a:pt x="16042" y="12952"/>
                </a:lnTo>
                <a:lnTo>
                  <a:pt x="16436" y="13088"/>
                </a:lnTo>
                <a:lnTo>
                  <a:pt x="16856" y="13224"/>
                </a:lnTo>
                <a:lnTo>
                  <a:pt x="17329" y="13354"/>
                </a:lnTo>
                <a:lnTo>
                  <a:pt x="17828" y="13480"/>
                </a:lnTo>
                <a:lnTo>
                  <a:pt x="18353" y="13600"/>
                </a:lnTo>
                <a:lnTo>
                  <a:pt x="18930" y="13710"/>
                </a:lnTo>
                <a:lnTo>
                  <a:pt x="19534" y="13820"/>
                </a:lnTo>
                <a:lnTo>
                  <a:pt x="20164" y="13914"/>
                </a:lnTo>
                <a:lnTo>
                  <a:pt x="20847" y="14003"/>
                </a:lnTo>
                <a:lnTo>
                  <a:pt x="21556" y="14086"/>
                </a:lnTo>
                <a:lnTo>
                  <a:pt x="22291" y="14154"/>
                </a:lnTo>
                <a:lnTo>
                  <a:pt x="23052" y="14212"/>
                </a:lnTo>
                <a:lnTo>
                  <a:pt x="23840" y="14264"/>
                </a:lnTo>
                <a:lnTo>
                  <a:pt x="24627" y="14301"/>
                </a:lnTo>
                <a:lnTo>
                  <a:pt x="25415" y="14327"/>
                </a:lnTo>
                <a:lnTo>
                  <a:pt x="26229" y="14343"/>
                </a:lnTo>
                <a:lnTo>
                  <a:pt x="27410" y="14343"/>
                </a:lnTo>
                <a:lnTo>
                  <a:pt x="27830" y="14337"/>
                </a:lnTo>
                <a:lnTo>
                  <a:pt x="28224" y="14327"/>
                </a:lnTo>
                <a:lnTo>
                  <a:pt x="28618" y="14311"/>
                </a:lnTo>
                <a:lnTo>
                  <a:pt x="28986" y="14295"/>
                </a:lnTo>
                <a:lnTo>
                  <a:pt x="29379" y="14280"/>
                </a:lnTo>
                <a:lnTo>
                  <a:pt x="29773" y="14254"/>
                </a:lnTo>
                <a:lnTo>
                  <a:pt x="30141" y="14233"/>
                </a:lnTo>
                <a:lnTo>
                  <a:pt x="30508" y="14201"/>
                </a:lnTo>
                <a:lnTo>
                  <a:pt x="30876" y="14170"/>
                </a:lnTo>
                <a:lnTo>
                  <a:pt x="31243" y="14133"/>
                </a:lnTo>
                <a:lnTo>
                  <a:pt x="31585" y="14092"/>
                </a:lnTo>
                <a:lnTo>
                  <a:pt x="31926" y="14050"/>
                </a:lnTo>
                <a:lnTo>
                  <a:pt x="32241" y="14003"/>
                </a:lnTo>
                <a:lnTo>
                  <a:pt x="32556" y="13950"/>
                </a:lnTo>
                <a:lnTo>
                  <a:pt x="32871" y="13898"/>
                </a:lnTo>
                <a:lnTo>
                  <a:pt x="33160" y="13841"/>
                </a:lnTo>
                <a:lnTo>
                  <a:pt x="33422" y="13783"/>
                </a:lnTo>
                <a:lnTo>
                  <a:pt x="33685" y="13720"/>
                </a:lnTo>
                <a:lnTo>
                  <a:pt x="33921" y="13658"/>
                </a:lnTo>
                <a:lnTo>
                  <a:pt x="34158" y="13590"/>
                </a:lnTo>
                <a:lnTo>
                  <a:pt x="34368" y="13522"/>
                </a:lnTo>
                <a:lnTo>
                  <a:pt x="34551" y="13448"/>
                </a:lnTo>
                <a:lnTo>
                  <a:pt x="34735" y="13375"/>
                </a:lnTo>
                <a:lnTo>
                  <a:pt x="34893" y="13302"/>
                </a:lnTo>
                <a:lnTo>
                  <a:pt x="35024" y="13229"/>
                </a:lnTo>
                <a:lnTo>
                  <a:pt x="35155" y="13150"/>
                </a:lnTo>
                <a:lnTo>
                  <a:pt x="35260" y="13072"/>
                </a:lnTo>
                <a:lnTo>
                  <a:pt x="35339" y="12994"/>
                </a:lnTo>
                <a:lnTo>
                  <a:pt x="35418" y="12915"/>
                </a:lnTo>
                <a:lnTo>
                  <a:pt x="35470" y="12837"/>
                </a:lnTo>
                <a:lnTo>
                  <a:pt x="35497" y="12758"/>
                </a:lnTo>
                <a:lnTo>
                  <a:pt x="35497" y="12680"/>
                </a:lnTo>
                <a:lnTo>
                  <a:pt x="35497" y="12601"/>
                </a:lnTo>
                <a:lnTo>
                  <a:pt x="35470" y="12523"/>
                </a:lnTo>
                <a:lnTo>
                  <a:pt x="35418" y="12445"/>
                </a:lnTo>
                <a:lnTo>
                  <a:pt x="35339" y="12366"/>
                </a:lnTo>
                <a:lnTo>
                  <a:pt x="35234" y="12293"/>
                </a:lnTo>
                <a:lnTo>
                  <a:pt x="35129" y="12220"/>
                </a:lnTo>
                <a:lnTo>
                  <a:pt x="34971" y="12147"/>
                </a:lnTo>
                <a:lnTo>
                  <a:pt x="34814" y="12073"/>
                </a:lnTo>
                <a:lnTo>
                  <a:pt x="34630" y="12005"/>
                </a:lnTo>
                <a:lnTo>
                  <a:pt x="34420" y="11937"/>
                </a:lnTo>
                <a:lnTo>
                  <a:pt x="34184" y="11869"/>
                </a:lnTo>
                <a:lnTo>
                  <a:pt x="34735" y="11995"/>
                </a:lnTo>
                <a:lnTo>
                  <a:pt x="35313" y="12115"/>
                </a:lnTo>
                <a:lnTo>
                  <a:pt x="35917" y="12225"/>
                </a:lnTo>
                <a:lnTo>
                  <a:pt x="36547" y="12335"/>
                </a:lnTo>
                <a:lnTo>
                  <a:pt x="37203" y="12434"/>
                </a:lnTo>
                <a:lnTo>
                  <a:pt x="37859" y="12528"/>
                </a:lnTo>
                <a:lnTo>
                  <a:pt x="38568" y="12617"/>
                </a:lnTo>
                <a:lnTo>
                  <a:pt x="39277" y="12701"/>
                </a:lnTo>
                <a:lnTo>
                  <a:pt x="40012" y="12779"/>
                </a:lnTo>
                <a:lnTo>
                  <a:pt x="40747" y="12847"/>
                </a:lnTo>
                <a:lnTo>
                  <a:pt x="41509" y="12915"/>
                </a:lnTo>
                <a:lnTo>
                  <a:pt x="42296" y="12973"/>
                </a:lnTo>
                <a:lnTo>
                  <a:pt x="43058" y="13025"/>
                </a:lnTo>
                <a:lnTo>
                  <a:pt x="43872" y="13072"/>
                </a:lnTo>
                <a:lnTo>
                  <a:pt x="44659" y="13109"/>
                </a:lnTo>
                <a:lnTo>
                  <a:pt x="45473" y="13145"/>
                </a:lnTo>
                <a:lnTo>
                  <a:pt x="46313" y="13171"/>
                </a:lnTo>
                <a:lnTo>
                  <a:pt x="47127" y="13192"/>
                </a:lnTo>
                <a:lnTo>
                  <a:pt x="47941" y="13203"/>
                </a:lnTo>
                <a:lnTo>
                  <a:pt x="48781" y="13213"/>
                </a:lnTo>
                <a:lnTo>
                  <a:pt x="49595" y="13213"/>
                </a:lnTo>
                <a:lnTo>
                  <a:pt x="50435" y="13208"/>
                </a:lnTo>
                <a:lnTo>
                  <a:pt x="51249" y="13192"/>
                </a:lnTo>
                <a:lnTo>
                  <a:pt x="52089" y="13171"/>
                </a:lnTo>
                <a:lnTo>
                  <a:pt x="52903" y="13145"/>
                </a:lnTo>
                <a:lnTo>
                  <a:pt x="53691" y="13114"/>
                </a:lnTo>
                <a:lnTo>
                  <a:pt x="54505" y="13072"/>
                </a:lnTo>
                <a:lnTo>
                  <a:pt x="55292" y="13025"/>
                </a:lnTo>
                <a:lnTo>
                  <a:pt x="56080" y="12967"/>
                </a:lnTo>
                <a:lnTo>
                  <a:pt x="56841" y="12910"/>
                </a:lnTo>
                <a:lnTo>
                  <a:pt x="57576" y="12837"/>
                </a:lnTo>
                <a:lnTo>
                  <a:pt x="58311" y="12764"/>
                </a:lnTo>
                <a:lnTo>
                  <a:pt x="59047" y="12680"/>
                </a:lnTo>
                <a:lnTo>
                  <a:pt x="59729" y="12591"/>
                </a:lnTo>
                <a:lnTo>
                  <a:pt x="60412" y="12492"/>
                </a:lnTo>
                <a:lnTo>
                  <a:pt x="61042" y="12392"/>
                </a:lnTo>
                <a:lnTo>
                  <a:pt x="61672" y="12283"/>
                </a:lnTo>
                <a:lnTo>
                  <a:pt x="62276" y="12167"/>
                </a:lnTo>
                <a:lnTo>
                  <a:pt x="62853" y="12052"/>
                </a:lnTo>
                <a:lnTo>
                  <a:pt x="63378" y="11927"/>
                </a:lnTo>
                <a:lnTo>
                  <a:pt x="63903" y="11801"/>
                </a:lnTo>
                <a:lnTo>
                  <a:pt x="64402" y="11671"/>
                </a:lnTo>
                <a:lnTo>
                  <a:pt x="64875" y="11535"/>
                </a:lnTo>
                <a:lnTo>
                  <a:pt x="65321" y="11394"/>
                </a:lnTo>
                <a:lnTo>
                  <a:pt x="65715" y="11247"/>
                </a:lnTo>
                <a:lnTo>
                  <a:pt x="66109" y="11101"/>
                </a:lnTo>
                <a:lnTo>
                  <a:pt x="66450" y="10954"/>
                </a:lnTo>
                <a:lnTo>
                  <a:pt x="66765" y="10803"/>
                </a:lnTo>
                <a:lnTo>
                  <a:pt x="67054" y="10646"/>
                </a:lnTo>
                <a:lnTo>
                  <a:pt x="67317" y="10489"/>
                </a:lnTo>
                <a:lnTo>
                  <a:pt x="67553" y="10332"/>
                </a:lnTo>
                <a:lnTo>
                  <a:pt x="67737" y="10170"/>
                </a:lnTo>
                <a:lnTo>
                  <a:pt x="67920" y="10008"/>
                </a:lnTo>
                <a:lnTo>
                  <a:pt x="68052" y="9846"/>
                </a:lnTo>
                <a:lnTo>
                  <a:pt x="68130" y="9684"/>
                </a:lnTo>
                <a:lnTo>
                  <a:pt x="68183" y="9517"/>
                </a:lnTo>
                <a:lnTo>
                  <a:pt x="68209" y="9355"/>
                </a:lnTo>
                <a:lnTo>
                  <a:pt x="68209" y="9187"/>
                </a:lnTo>
                <a:lnTo>
                  <a:pt x="68157" y="9025"/>
                </a:lnTo>
                <a:lnTo>
                  <a:pt x="68078" y="8863"/>
                </a:lnTo>
                <a:lnTo>
                  <a:pt x="67973" y="8701"/>
                </a:lnTo>
                <a:lnTo>
                  <a:pt x="67815" y="8539"/>
                </a:lnTo>
                <a:lnTo>
                  <a:pt x="67605" y="8377"/>
                </a:lnTo>
                <a:lnTo>
                  <a:pt x="67369" y="8220"/>
                </a:lnTo>
                <a:lnTo>
                  <a:pt x="67106" y="8063"/>
                </a:lnTo>
                <a:lnTo>
                  <a:pt x="66791" y="7911"/>
                </a:lnTo>
                <a:lnTo>
                  <a:pt x="66450" y="7760"/>
                </a:lnTo>
                <a:lnTo>
                  <a:pt x="66083" y="7613"/>
                </a:lnTo>
                <a:lnTo>
                  <a:pt x="65663" y="7472"/>
                </a:lnTo>
                <a:lnTo>
                  <a:pt x="65216" y="7331"/>
                </a:lnTo>
                <a:lnTo>
                  <a:pt x="64744" y="7200"/>
                </a:lnTo>
                <a:lnTo>
                  <a:pt x="64245" y="7070"/>
                </a:lnTo>
                <a:lnTo>
                  <a:pt x="63720" y="6939"/>
                </a:lnTo>
                <a:lnTo>
                  <a:pt x="63168" y="6819"/>
                </a:lnTo>
                <a:lnTo>
                  <a:pt x="62591" y="6704"/>
                </a:lnTo>
                <a:lnTo>
                  <a:pt x="61987" y="6589"/>
                </a:lnTo>
                <a:lnTo>
                  <a:pt x="61357" y="6479"/>
                </a:lnTo>
                <a:lnTo>
                  <a:pt x="60701" y="6379"/>
                </a:lnTo>
                <a:lnTo>
                  <a:pt x="60044" y="6280"/>
                </a:lnTo>
                <a:lnTo>
                  <a:pt x="59362" y="6186"/>
                </a:lnTo>
                <a:lnTo>
                  <a:pt x="58653" y="6102"/>
                </a:lnTo>
                <a:lnTo>
                  <a:pt x="57918" y="6019"/>
                </a:lnTo>
                <a:lnTo>
                  <a:pt x="57182" y="5946"/>
                </a:lnTo>
                <a:lnTo>
                  <a:pt x="56447" y="5878"/>
                </a:lnTo>
                <a:lnTo>
                  <a:pt x="55660" y="5815"/>
                </a:lnTo>
                <a:lnTo>
                  <a:pt x="54898" y="5757"/>
                </a:lnTo>
                <a:lnTo>
                  <a:pt x="54111" y="5705"/>
                </a:lnTo>
                <a:lnTo>
                  <a:pt x="53323" y="5663"/>
                </a:lnTo>
                <a:lnTo>
                  <a:pt x="52509" y="5627"/>
                </a:lnTo>
                <a:lnTo>
                  <a:pt x="51695" y="5595"/>
                </a:lnTo>
                <a:lnTo>
                  <a:pt x="50881" y="5574"/>
                </a:lnTo>
                <a:lnTo>
                  <a:pt x="50068" y="5559"/>
                </a:lnTo>
                <a:lnTo>
                  <a:pt x="49227" y="5548"/>
                </a:lnTo>
                <a:lnTo>
                  <a:pt x="48414" y="5548"/>
                </a:lnTo>
                <a:lnTo>
                  <a:pt x="47573" y="5553"/>
                </a:lnTo>
                <a:lnTo>
                  <a:pt x="46760" y="5569"/>
                </a:lnTo>
                <a:lnTo>
                  <a:pt x="46760" y="5569"/>
                </a:lnTo>
                <a:lnTo>
                  <a:pt x="47101" y="5553"/>
                </a:lnTo>
                <a:lnTo>
                  <a:pt x="47468" y="5527"/>
                </a:lnTo>
                <a:lnTo>
                  <a:pt x="47810" y="5506"/>
                </a:lnTo>
                <a:lnTo>
                  <a:pt x="48151" y="5475"/>
                </a:lnTo>
                <a:lnTo>
                  <a:pt x="48466" y="5444"/>
                </a:lnTo>
                <a:lnTo>
                  <a:pt x="48807" y="5407"/>
                </a:lnTo>
                <a:lnTo>
                  <a:pt x="49096" y="5370"/>
                </a:lnTo>
                <a:lnTo>
                  <a:pt x="49411" y="5329"/>
                </a:lnTo>
                <a:lnTo>
                  <a:pt x="49700" y="5287"/>
                </a:lnTo>
                <a:lnTo>
                  <a:pt x="49989" y="5240"/>
                </a:lnTo>
                <a:lnTo>
                  <a:pt x="50278" y="5193"/>
                </a:lnTo>
                <a:lnTo>
                  <a:pt x="50540" y="5140"/>
                </a:lnTo>
                <a:lnTo>
                  <a:pt x="51039" y="5036"/>
                </a:lnTo>
                <a:lnTo>
                  <a:pt x="51485" y="4916"/>
                </a:lnTo>
                <a:lnTo>
                  <a:pt x="51879" y="4795"/>
                </a:lnTo>
                <a:lnTo>
                  <a:pt x="52220" y="4665"/>
                </a:lnTo>
                <a:lnTo>
                  <a:pt x="52378" y="4597"/>
                </a:lnTo>
                <a:lnTo>
                  <a:pt x="52509" y="4529"/>
                </a:lnTo>
                <a:lnTo>
                  <a:pt x="52640" y="4461"/>
                </a:lnTo>
                <a:lnTo>
                  <a:pt x="52746" y="4387"/>
                </a:lnTo>
                <a:lnTo>
                  <a:pt x="52824" y="4319"/>
                </a:lnTo>
                <a:lnTo>
                  <a:pt x="52903" y="4246"/>
                </a:lnTo>
                <a:lnTo>
                  <a:pt x="52956" y="4173"/>
                </a:lnTo>
                <a:lnTo>
                  <a:pt x="53008" y="4100"/>
                </a:lnTo>
                <a:lnTo>
                  <a:pt x="53034" y="4032"/>
                </a:lnTo>
                <a:lnTo>
                  <a:pt x="53034" y="3959"/>
                </a:lnTo>
                <a:lnTo>
                  <a:pt x="53008" y="3885"/>
                </a:lnTo>
                <a:lnTo>
                  <a:pt x="52982" y="3812"/>
                </a:lnTo>
                <a:lnTo>
                  <a:pt x="52929" y="3739"/>
                </a:lnTo>
                <a:lnTo>
                  <a:pt x="52851" y="3666"/>
                </a:lnTo>
                <a:lnTo>
                  <a:pt x="52772" y="3593"/>
                </a:lnTo>
                <a:lnTo>
                  <a:pt x="52640" y="3525"/>
                </a:lnTo>
                <a:lnTo>
                  <a:pt x="52535" y="3457"/>
                </a:lnTo>
                <a:lnTo>
                  <a:pt x="52378" y="3389"/>
                </a:lnTo>
                <a:lnTo>
                  <a:pt x="52220" y="3321"/>
                </a:lnTo>
                <a:lnTo>
                  <a:pt x="52063" y="3258"/>
                </a:lnTo>
                <a:lnTo>
                  <a:pt x="51879" y="3195"/>
                </a:lnTo>
                <a:lnTo>
                  <a:pt x="51669" y="3133"/>
                </a:lnTo>
                <a:lnTo>
                  <a:pt x="51459" y="3075"/>
                </a:lnTo>
                <a:lnTo>
                  <a:pt x="51223" y="3018"/>
                </a:lnTo>
                <a:lnTo>
                  <a:pt x="50750" y="2908"/>
                </a:lnTo>
                <a:lnTo>
                  <a:pt x="50199" y="2803"/>
                </a:lnTo>
                <a:lnTo>
                  <a:pt x="49621" y="2714"/>
                </a:lnTo>
                <a:lnTo>
                  <a:pt x="49017" y="2631"/>
                </a:lnTo>
                <a:lnTo>
                  <a:pt x="48702" y="2594"/>
                </a:lnTo>
                <a:lnTo>
                  <a:pt x="48387" y="2557"/>
                </a:lnTo>
                <a:lnTo>
                  <a:pt x="48046" y="2526"/>
                </a:lnTo>
                <a:lnTo>
                  <a:pt x="47705" y="2500"/>
                </a:lnTo>
                <a:lnTo>
                  <a:pt x="47363" y="2474"/>
                </a:lnTo>
                <a:lnTo>
                  <a:pt x="47022" y="2453"/>
                </a:lnTo>
                <a:lnTo>
                  <a:pt x="46655" y="2432"/>
                </a:lnTo>
                <a:lnTo>
                  <a:pt x="46313" y="2421"/>
                </a:lnTo>
                <a:lnTo>
                  <a:pt x="45946" y="2406"/>
                </a:lnTo>
                <a:lnTo>
                  <a:pt x="45578" y="2401"/>
                </a:lnTo>
                <a:lnTo>
                  <a:pt x="45211" y="2395"/>
                </a:lnTo>
                <a:lnTo>
                  <a:pt x="44475" y="2395"/>
                </a:lnTo>
                <a:lnTo>
                  <a:pt x="44108" y="2401"/>
                </a:lnTo>
                <a:lnTo>
                  <a:pt x="43740" y="2411"/>
                </a:lnTo>
                <a:lnTo>
                  <a:pt x="43373" y="2427"/>
                </a:lnTo>
                <a:lnTo>
                  <a:pt x="43031" y="2442"/>
                </a:lnTo>
                <a:lnTo>
                  <a:pt x="42664" y="2463"/>
                </a:lnTo>
                <a:lnTo>
                  <a:pt x="42323" y="2489"/>
                </a:lnTo>
                <a:lnTo>
                  <a:pt x="41981" y="2516"/>
                </a:lnTo>
                <a:lnTo>
                  <a:pt x="41640" y="2547"/>
                </a:lnTo>
                <a:lnTo>
                  <a:pt x="41325" y="2578"/>
                </a:lnTo>
                <a:lnTo>
                  <a:pt x="41010" y="2615"/>
                </a:lnTo>
                <a:lnTo>
                  <a:pt x="40695" y="2657"/>
                </a:lnTo>
                <a:lnTo>
                  <a:pt x="40091" y="2740"/>
                </a:lnTo>
                <a:lnTo>
                  <a:pt x="39540" y="2835"/>
                </a:lnTo>
                <a:lnTo>
                  <a:pt x="39015" y="2939"/>
                </a:lnTo>
                <a:lnTo>
                  <a:pt x="38542" y="3054"/>
                </a:lnTo>
                <a:lnTo>
                  <a:pt x="38306" y="3112"/>
                </a:lnTo>
                <a:lnTo>
                  <a:pt x="38122" y="3174"/>
                </a:lnTo>
                <a:lnTo>
                  <a:pt x="37912" y="3237"/>
                </a:lnTo>
                <a:lnTo>
                  <a:pt x="37754" y="3300"/>
                </a:lnTo>
                <a:lnTo>
                  <a:pt x="37597" y="3363"/>
                </a:lnTo>
                <a:lnTo>
                  <a:pt x="37439" y="3431"/>
                </a:lnTo>
                <a:lnTo>
                  <a:pt x="37308" y="3499"/>
                </a:lnTo>
                <a:lnTo>
                  <a:pt x="37203" y="3572"/>
                </a:lnTo>
                <a:lnTo>
                  <a:pt x="37098" y="3640"/>
                </a:lnTo>
                <a:lnTo>
                  <a:pt x="37070" y="3666"/>
                </a:lnTo>
                <a:lnTo>
                  <a:pt x="37151" y="3546"/>
                </a:lnTo>
                <a:lnTo>
                  <a:pt x="37203" y="3389"/>
                </a:lnTo>
                <a:lnTo>
                  <a:pt x="37203" y="3232"/>
                </a:lnTo>
                <a:lnTo>
                  <a:pt x="37177" y="3075"/>
                </a:lnTo>
                <a:lnTo>
                  <a:pt x="37098" y="2923"/>
                </a:lnTo>
                <a:lnTo>
                  <a:pt x="36993" y="2767"/>
                </a:lnTo>
                <a:lnTo>
                  <a:pt x="36862" y="2615"/>
                </a:lnTo>
                <a:lnTo>
                  <a:pt x="36652" y="2458"/>
                </a:lnTo>
                <a:lnTo>
                  <a:pt x="36442" y="2312"/>
                </a:lnTo>
                <a:lnTo>
                  <a:pt x="36179" y="2160"/>
                </a:lnTo>
                <a:lnTo>
                  <a:pt x="35890" y="2014"/>
                </a:lnTo>
                <a:lnTo>
                  <a:pt x="35575" y="1873"/>
                </a:lnTo>
                <a:lnTo>
                  <a:pt x="35208" y="1731"/>
                </a:lnTo>
                <a:lnTo>
                  <a:pt x="34814" y="1595"/>
                </a:lnTo>
                <a:lnTo>
                  <a:pt x="34394" y="1459"/>
                </a:lnTo>
                <a:lnTo>
                  <a:pt x="33948" y="1334"/>
                </a:lnTo>
                <a:lnTo>
                  <a:pt x="33475" y="1208"/>
                </a:lnTo>
                <a:lnTo>
                  <a:pt x="32950" y="1083"/>
                </a:lnTo>
                <a:lnTo>
                  <a:pt x="32425" y="968"/>
                </a:lnTo>
                <a:lnTo>
                  <a:pt x="31873" y="858"/>
                </a:lnTo>
                <a:lnTo>
                  <a:pt x="31296" y="754"/>
                </a:lnTo>
                <a:lnTo>
                  <a:pt x="30692" y="649"/>
                </a:lnTo>
                <a:lnTo>
                  <a:pt x="30062" y="555"/>
                </a:lnTo>
                <a:lnTo>
                  <a:pt x="29406" y="471"/>
                </a:lnTo>
                <a:lnTo>
                  <a:pt x="28749" y="388"/>
                </a:lnTo>
                <a:lnTo>
                  <a:pt x="28040" y="314"/>
                </a:lnTo>
                <a:lnTo>
                  <a:pt x="27332" y="246"/>
                </a:lnTo>
                <a:lnTo>
                  <a:pt x="26623" y="184"/>
                </a:lnTo>
                <a:lnTo>
                  <a:pt x="25861" y="131"/>
                </a:lnTo>
                <a:lnTo>
                  <a:pt x="25126" y="90"/>
                </a:lnTo>
                <a:lnTo>
                  <a:pt x="24339" y="53"/>
                </a:lnTo>
                <a:lnTo>
                  <a:pt x="23551" y="27"/>
                </a:lnTo>
                <a:lnTo>
                  <a:pt x="22790" y="11"/>
                </a:lnTo>
                <a:lnTo>
                  <a:pt x="22002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6"/>
          <p:cNvSpPr/>
          <p:nvPr/>
        </p:nvSpPr>
        <p:spPr>
          <a:xfrm flipH="1">
            <a:off x="7583941" y="-1996618"/>
            <a:ext cx="3178484" cy="3014334"/>
          </a:xfrm>
          <a:custGeom>
            <a:rect b="b" l="l" r="r" t="t"/>
            <a:pathLst>
              <a:path extrusionOk="0" h="38817" w="205229">
                <a:moveTo>
                  <a:pt x="30114" y="0"/>
                </a:moveTo>
                <a:lnTo>
                  <a:pt x="29090" y="6"/>
                </a:lnTo>
                <a:lnTo>
                  <a:pt x="28040" y="16"/>
                </a:lnTo>
                <a:lnTo>
                  <a:pt x="27016" y="37"/>
                </a:lnTo>
                <a:lnTo>
                  <a:pt x="25992" y="63"/>
                </a:lnTo>
                <a:lnTo>
                  <a:pt x="24968" y="100"/>
                </a:lnTo>
                <a:lnTo>
                  <a:pt x="23970" y="142"/>
                </a:lnTo>
                <a:lnTo>
                  <a:pt x="22946" y="194"/>
                </a:lnTo>
                <a:lnTo>
                  <a:pt x="21949" y="246"/>
                </a:lnTo>
                <a:lnTo>
                  <a:pt x="20977" y="314"/>
                </a:lnTo>
                <a:lnTo>
                  <a:pt x="20006" y="382"/>
                </a:lnTo>
                <a:lnTo>
                  <a:pt x="19061" y="460"/>
                </a:lnTo>
                <a:lnTo>
                  <a:pt x="18116" y="544"/>
                </a:lnTo>
                <a:lnTo>
                  <a:pt x="17171" y="633"/>
                </a:lnTo>
                <a:lnTo>
                  <a:pt x="16278" y="732"/>
                </a:lnTo>
                <a:lnTo>
                  <a:pt x="15385" y="837"/>
                </a:lnTo>
                <a:lnTo>
                  <a:pt x="14519" y="947"/>
                </a:lnTo>
                <a:lnTo>
                  <a:pt x="13679" y="1067"/>
                </a:lnTo>
                <a:lnTo>
                  <a:pt x="12865" y="1187"/>
                </a:lnTo>
                <a:lnTo>
                  <a:pt x="12051" y="1318"/>
                </a:lnTo>
                <a:lnTo>
                  <a:pt x="11290" y="1454"/>
                </a:lnTo>
                <a:lnTo>
                  <a:pt x="10554" y="1595"/>
                </a:lnTo>
                <a:lnTo>
                  <a:pt x="9846" y="1741"/>
                </a:lnTo>
                <a:lnTo>
                  <a:pt x="9163" y="1898"/>
                </a:lnTo>
                <a:lnTo>
                  <a:pt x="8507" y="2055"/>
                </a:lnTo>
                <a:lnTo>
                  <a:pt x="7903" y="2222"/>
                </a:lnTo>
                <a:lnTo>
                  <a:pt x="7325" y="2390"/>
                </a:lnTo>
                <a:lnTo>
                  <a:pt x="6721" y="2588"/>
                </a:lnTo>
                <a:lnTo>
                  <a:pt x="6170" y="2792"/>
                </a:lnTo>
                <a:lnTo>
                  <a:pt x="5671" y="3002"/>
                </a:lnTo>
                <a:lnTo>
                  <a:pt x="5225" y="3211"/>
                </a:lnTo>
                <a:lnTo>
                  <a:pt x="4831" y="3430"/>
                </a:lnTo>
                <a:lnTo>
                  <a:pt x="4490" y="3650"/>
                </a:lnTo>
                <a:lnTo>
                  <a:pt x="4175" y="3869"/>
                </a:lnTo>
                <a:lnTo>
                  <a:pt x="3938" y="4100"/>
                </a:lnTo>
                <a:lnTo>
                  <a:pt x="3755" y="4324"/>
                </a:lnTo>
                <a:lnTo>
                  <a:pt x="3623" y="4554"/>
                </a:lnTo>
                <a:lnTo>
                  <a:pt x="3518" y="4784"/>
                </a:lnTo>
                <a:lnTo>
                  <a:pt x="3492" y="5015"/>
                </a:lnTo>
                <a:lnTo>
                  <a:pt x="3518" y="5250"/>
                </a:lnTo>
                <a:lnTo>
                  <a:pt x="3571" y="5480"/>
                </a:lnTo>
                <a:lnTo>
                  <a:pt x="3676" y="5710"/>
                </a:lnTo>
                <a:lnTo>
                  <a:pt x="3860" y="5935"/>
                </a:lnTo>
                <a:lnTo>
                  <a:pt x="4070" y="6165"/>
                </a:lnTo>
                <a:lnTo>
                  <a:pt x="4332" y="6390"/>
                </a:lnTo>
                <a:lnTo>
                  <a:pt x="4647" y="6609"/>
                </a:lnTo>
                <a:lnTo>
                  <a:pt x="5015" y="6829"/>
                </a:lnTo>
                <a:lnTo>
                  <a:pt x="5435" y="7038"/>
                </a:lnTo>
                <a:lnTo>
                  <a:pt x="5908" y="7247"/>
                </a:lnTo>
                <a:lnTo>
                  <a:pt x="6433" y="7456"/>
                </a:lnTo>
                <a:lnTo>
                  <a:pt x="7010" y="7655"/>
                </a:lnTo>
                <a:lnTo>
                  <a:pt x="7614" y="7848"/>
                </a:lnTo>
                <a:lnTo>
                  <a:pt x="8297" y="8031"/>
                </a:lnTo>
                <a:lnTo>
                  <a:pt x="9005" y="8214"/>
                </a:lnTo>
                <a:lnTo>
                  <a:pt x="9767" y="8387"/>
                </a:lnTo>
                <a:lnTo>
                  <a:pt x="10187" y="8471"/>
                </a:lnTo>
                <a:lnTo>
                  <a:pt x="10581" y="8549"/>
                </a:lnTo>
                <a:lnTo>
                  <a:pt x="11027" y="8627"/>
                </a:lnTo>
                <a:lnTo>
                  <a:pt x="11447" y="8706"/>
                </a:lnTo>
                <a:lnTo>
                  <a:pt x="11893" y="8779"/>
                </a:lnTo>
                <a:lnTo>
                  <a:pt x="12366" y="8852"/>
                </a:lnTo>
                <a:lnTo>
                  <a:pt x="12839" y="8925"/>
                </a:lnTo>
                <a:lnTo>
                  <a:pt x="13337" y="8993"/>
                </a:lnTo>
                <a:lnTo>
                  <a:pt x="13784" y="9056"/>
                </a:lnTo>
                <a:lnTo>
                  <a:pt x="14230" y="9129"/>
                </a:lnTo>
                <a:lnTo>
                  <a:pt x="14624" y="9208"/>
                </a:lnTo>
                <a:lnTo>
                  <a:pt x="15018" y="9291"/>
                </a:lnTo>
                <a:lnTo>
                  <a:pt x="15359" y="9380"/>
                </a:lnTo>
                <a:lnTo>
                  <a:pt x="15674" y="9469"/>
                </a:lnTo>
                <a:lnTo>
                  <a:pt x="15937" y="9563"/>
                </a:lnTo>
                <a:lnTo>
                  <a:pt x="16173" y="9663"/>
                </a:lnTo>
                <a:lnTo>
                  <a:pt x="16383" y="9767"/>
                </a:lnTo>
                <a:lnTo>
                  <a:pt x="16540" y="9872"/>
                </a:lnTo>
                <a:lnTo>
                  <a:pt x="16672" y="9976"/>
                </a:lnTo>
                <a:lnTo>
                  <a:pt x="16750" y="10086"/>
                </a:lnTo>
                <a:lnTo>
                  <a:pt x="16777" y="10196"/>
                </a:lnTo>
                <a:lnTo>
                  <a:pt x="16750" y="10306"/>
                </a:lnTo>
                <a:lnTo>
                  <a:pt x="16698" y="10416"/>
                </a:lnTo>
                <a:lnTo>
                  <a:pt x="16593" y="10525"/>
                </a:lnTo>
                <a:lnTo>
                  <a:pt x="16488" y="10593"/>
                </a:lnTo>
                <a:lnTo>
                  <a:pt x="16383" y="10661"/>
                </a:lnTo>
                <a:lnTo>
                  <a:pt x="16252" y="10724"/>
                </a:lnTo>
                <a:lnTo>
                  <a:pt x="16120" y="10782"/>
                </a:lnTo>
                <a:lnTo>
                  <a:pt x="15963" y="10839"/>
                </a:lnTo>
                <a:lnTo>
                  <a:pt x="15805" y="10891"/>
                </a:lnTo>
                <a:lnTo>
                  <a:pt x="15622" y="10938"/>
                </a:lnTo>
                <a:lnTo>
                  <a:pt x="15438" y="10985"/>
                </a:lnTo>
                <a:lnTo>
                  <a:pt x="15228" y="11027"/>
                </a:lnTo>
                <a:lnTo>
                  <a:pt x="15018" y="11069"/>
                </a:lnTo>
                <a:lnTo>
                  <a:pt x="14781" y="11106"/>
                </a:lnTo>
                <a:lnTo>
                  <a:pt x="14571" y="11137"/>
                </a:lnTo>
                <a:lnTo>
                  <a:pt x="14073" y="11200"/>
                </a:lnTo>
                <a:lnTo>
                  <a:pt x="13547" y="11252"/>
                </a:lnTo>
                <a:lnTo>
                  <a:pt x="12996" y="11299"/>
                </a:lnTo>
                <a:lnTo>
                  <a:pt x="12392" y="11336"/>
                </a:lnTo>
                <a:lnTo>
                  <a:pt x="11788" y="11367"/>
                </a:lnTo>
                <a:lnTo>
                  <a:pt x="11158" y="11393"/>
                </a:lnTo>
                <a:lnTo>
                  <a:pt x="10528" y="11419"/>
                </a:lnTo>
                <a:lnTo>
                  <a:pt x="9872" y="11440"/>
                </a:lnTo>
                <a:lnTo>
                  <a:pt x="8533" y="11477"/>
                </a:lnTo>
                <a:lnTo>
                  <a:pt x="7194" y="11519"/>
                </a:lnTo>
                <a:lnTo>
                  <a:pt x="6538" y="11545"/>
                </a:lnTo>
                <a:lnTo>
                  <a:pt x="5881" y="11571"/>
                </a:lnTo>
                <a:lnTo>
                  <a:pt x="5251" y="11602"/>
                </a:lnTo>
                <a:lnTo>
                  <a:pt x="4621" y="11644"/>
                </a:lnTo>
                <a:lnTo>
                  <a:pt x="4043" y="11686"/>
                </a:lnTo>
                <a:lnTo>
                  <a:pt x="3466" y="11744"/>
                </a:lnTo>
                <a:lnTo>
                  <a:pt x="2915" y="11806"/>
                </a:lnTo>
                <a:lnTo>
                  <a:pt x="2652" y="11838"/>
                </a:lnTo>
                <a:lnTo>
                  <a:pt x="2416" y="11880"/>
                </a:lnTo>
                <a:lnTo>
                  <a:pt x="2179" y="11916"/>
                </a:lnTo>
                <a:lnTo>
                  <a:pt x="1943" y="11963"/>
                </a:lnTo>
                <a:lnTo>
                  <a:pt x="1707" y="12010"/>
                </a:lnTo>
                <a:lnTo>
                  <a:pt x="1497" y="12057"/>
                </a:lnTo>
                <a:lnTo>
                  <a:pt x="1287" y="12110"/>
                </a:lnTo>
                <a:lnTo>
                  <a:pt x="1103" y="12167"/>
                </a:lnTo>
                <a:lnTo>
                  <a:pt x="919" y="12230"/>
                </a:lnTo>
                <a:lnTo>
                  <a:pt x="762" y="12293"/>
                </a:lnTo>
                <a:lnTo>
                  <a:pt x="604" y="12361"/>
                </a:lnTo>
                <a:lnTo>
                  <a:pt x="473" y="12434"/>
                </a:lnTo>
                <a:lnTo>
                  <a:pt x="342" y="12507"/>
                </a:lnTo>
                <a:lnTo>
                  <a:pt x="237" y="12591"/>
                </a:lnTo>
                <a:lnTo>
                  <a:pt x="132" y="12669"/>
                </a:lnTo>
                <a:lnTo>
                  <a:pt x="79" y="12748"/>
                </a:lnTo>
                <a:lnTo>
                  <a:pt x="27" y="12826"/>
                </a:lnTo>
                <a:lnTo>
                  <a:pt x="0" y="12904"/>
                </a:lnTo>
                <a:lnTo>
                  <a:pt x="0" y="12983"/>
                </a:lnTo>
                <a:lnTo>
                  <a:pt x="0" y="13066"/>
                </a:lnTo>
                <a:lnTo>
                  <a:pt x="27" y="13145"/>
                </a:lnTo>
                <a:lnTo>
                  <a:pt x="79" y="13223"/>
                </a:lnTo>
                <a:lnTo>
                  <a:pt x="237" y="13396"/>
                </a:lnTo>
                <a:lnTo>
                  <a:pt x="420" y="13558"/>
                </a:lnTo>
                <a:lnTo>
                  <a:pt x="683" y="13720"/>
                </a:lnTo>
                <a:lnTo>
                  <a:pt x="972" y="13877"/>
                </a:lnTo>
                <a:lnTo>
                  <a:pt x="1313" y="14029"/>
                </a:lnTo>
                <a:lnTo>
                  <a:pt x="1681" y="14180"/>
                </a:lnTo>
                <a:lnTo>
                  <a:pt x="2048" y="14332"/>
                </a:lnTo>
                <a:lnTo>
                  <a:pt x="2442" y="14478"/>
                </a:lnTo>
                <a:lnTo>
                  <a:pt x="3256" y="14771"/>
                </a:lnTo>
                <a:lnTo>
                  <a:pt x="4070" y="15064"/>
                </a:lnTo>
                <a:lnTo>
                  <a:pt x="4464" y="15210"/>
                </a:lnTo>
                <a:lnTo>
                  <a:pt x="4831" y="15362"/>
                </a:lnTo>
                <a:lnTo>
                  <a:pt x="5172" y="15513"/>
                </a:lnTo>
                <a:lnTo>
                  <a:pt x="5461" y="15670"/>
                </a:lnTo>
                <a:lnTo>
                  <a:pt x="5776" y="15864"/>
                </a:lnTo>
                <a:lnTo>
                  <a:pt x="6039" y="16052"/>
                </a:lnTo>
                <a:lnTo>
                  <a:pt x="6223" y="16245"/>
                </a:lnTo>
                <a:lnTo>
                  <a:pt x="6354" y="16439"/>
                </a:lnTo>
                <a:lnTo>
                  <a:pt x="6459" y="16627"/>
                </a:lnTo>
                <a:lnTo>
                  <a:pt x="6485" y="16821"/>
                </a:lnTo>
                <a:lnTo>
                  <a:pt x="6485" y="17014"/>
                </a:lnTo>
                <a:lnTo>
                  <a:pt x="6459" y="17207"/>
                </a:lnTo>
                <a:lnTo>
                  <a:pt x="6354" y="17406"/>
                </a:lnTo>
                <a:lnTo>
                  <a:pt x="6249" y="17600"/>
                </a:lnTo>
                <a:lnTo>
                  <a:pt x="6091" y="17793"/>
                </a:lnTo>
                <a:lnTo>
                  <a:pt x="5908" y="17992"/>
                </a:lnTo>
                <a:lnTo>
                  <a:pt x="5697" y="18185"/>
                </a:lnTo>
                <a:lnTo>
                  <a:pt x="5461" y="18384"/>
                </a:lnTo>
                <a:lnTo>
                  <a:pt x="5199" y="18577"/>
                </a:lnTo>
                <a:lnTo>
                  <a:pt x="4910" y="18776"/>
                </a:lnTo>
                <a:lnTo>
                  <a:pt x="4332" y="19168"/>
                </a:lnTo>
                <a:lnTo>
                  <a:pt x="3702" y="19566"/>
                </a:lnTo>
                <a:lnTo>
                  <a:pt x="3046" y="19963"/>
                </a:lnTo>
                <a:lnTo>
                  <a:pt x="2416" y="20360"/>
                </a:lnTo>
                <a:lnTo>
                  <a:pt x="1812" y="20758"/>
                </a:lnTo>
                <a:lnTo>
                  <a:pt x="1523" y="20956"/>
                </a:lnTo>
                <a:lnTo>
                  <a:pt x="1261" y="21155"/>
                </a:lnTo>
                <a:lnTo>
                  <a:pt x="998" y="21359"/>
                </a:lnTo>
                <a:lnTo>
                  <a:pt x="788" y="21558"/>
                </a:lnTo>
                <a:lnTo>
                  <a:pt x="578" y="21756"/>
                </a:lnTo>
                <a:lnTo>
                  <a:pt x="420" y="21955"/>
                </a:lnTo>
                <a:lnTo>
                  <a:pt x="315" y="22091"/>
                </a:lnTo>
                <a:lnTo>
                  <a:pt x="237" y="22227"/>
                </a:lnTo>
                <a:lnTo>
                  <a:pt x="184" y="22363"/>
                </a:lnTo>
                <a:lnTo>
                  <a:pt x="132" y="22499"/>
                </a:lnTo>
                <a:lnTo>
                  <a:pt x="105" y="22629"/>
                </a:lnTo>
                <a:lnTo>
                  <a:pt x="105" y="22765"/>
                </a:lnTo>
                <a:lnTo>
                  <a:pt x="132" y="23037"/>
                </a:lnTo>
                <a:lnTo>
                  <a:pt x="210" y="23309"/>
                </a:lnTo>
                <a:lnTo>
                  <a:pt x="342" y="23576"/>
                </a:lnTo>
                <a:lnTo>
                  <a:pt x="552" y="23842"/>
                </a:lnTo>
                <a:lnTo>
                  <a:pt x="814" y="24109"/>
                </a:lnTo>
                <a:lnTo>
                  <a:pt x="1129" y="24371"/>
                </a:lnTo>
                <a:lnTo>
                  <a:pt x="1497" y="24632"/>
                </a:lnTo>
                <a:lnTo>
                  <a:pt x="1943" y="24888"/>
                </a:lnTo>
                <a:lnTo>
                  <a:pt x="2416" y="25144"/>
                </a:lnTo>
                <a:lnTo>
                  <a:pt x="2967" y="25390"/>
                </a:lnTo>
                <a:lnTo>
                  <a:pt x="3545" y="25636"/>
                </a:lnTo>
                <a:lnTo>
                  <a:pt x="4175" y="25876"/>
                </a:lnTo>
                <a:lnTo>
                  <a:pt x="4857" y="26112"/>
                </a:lnTo>
                <a:lnTo>
                  <a:pt x="5592" y="26342"/>
                </a:lnTo>
                <a:lnTo>
                  <a:pt x="6354" y="26567"/>
                </a:lnTo>
                <a:lnTo>
                  <a:pt x="7168" y="26786"/>
                </a:lnTo>
                <a:lnTo>
                  <a:pt x="8034" y="26995"/>
                </a:lnTo>
                <a:lnTo>
                  <a:pt x="8953" y="27199"/>
                </a:lnTo>
                <a:lnTo>
                  <a:pt x="9898" y="27393"/>
                </a:lnTo>
                <a:lnTo>
                  <a:pt x="10870" y="27581"/>
                </a:lnTo>
                <a:lnTo>
                  <a:pt x="11893" y="27759"/>
                </a:lnTo>
                <a:lnTo>
                  <a:pt x="12944" y="27926"/>
                </a:lnTo>
                <a:lnTo>
                  <a:pt x="14046" y="28088"/>
                </a:lnTo>
                <a:lnTo>
                  <a:pt x="15175" y="28240"/>
                </a:lnTo>
                <a:lnTo>
                  <a:pt x="16330" y="28381"/>
                </a:lnTo>
                <a:lnTo>
                  <a:pt x="17512" y="28506"/>
                </a:lnTo>
                <a:lnTo>
                  <a:pt x="18142" y="28569"/>
                </a:lnTo>
                <a:lnTo>
                  <a:pt x="18746" y="28627"/>
                </a:lnTo>
                <a:lnTo>
                  <a:pt x="19376" y="28684"/>
                </a:lnTo>
                <a:lnTo>
                  <a:pt x="20006" y="28736"/>
                </a:lnTo>
                <a:lnTo>
                  <a:pt x="20636" y="28783"/>
                </a:lnTo>
                <a:lnTo>
                  <a:pt x="21266" y="28830"/>
                </a:lnTo>
                <a:lnTo>
                  <a:pt x="22238" y="28893"/>
                </a:lnTo>
                <a:lnTo>
                  <a:pt x="23183" y="28951"/>
                </a:lnTo>
                <a:lnTo>
                  <a:pt x="24180" y="29003"/>
                </a:lnTo>
                <a:lnTo>
                  <a:pt x="25152" y="29055"/>
                </a:lnTo>
                <a:lnTo>
                  <a:pt x="27173" y="29149"/>
                </a:lnTo>
                <a:lnTo>
                  <a:pt x="29221" y="29233"/>
                </a:lnTo>
                <a:lnTo>
                  <a:pt x="33291" y="29395"/>
                </a:lnTo>
                <a:lnTo>
                  <a:pt x="35312" y="29484"/>
                </a:lnTo>
                <a:lnTo>
                  <a:pt x="36310" y="29531"/>
                </a:lnTo>
                <a:lnTo>
                  <a:pt x="37307" y="29578"/>
                </a:lnTo>
                <a:lnTo>
                  <a:pt x="38279" y="29630"/>
                </a:lnTo>
                <a:lnTo>
                  <a:pt x="39250" y="29688"/>
                </a:lnTo>
                <a:lnTo>
                  <a:pt x="40169" y="29745"/>
                </a:lnTo>
                <a:lnTo>
                  <a:pt x="41114" y="29813"/>
                </a:lnTo>
                <a:lnTo>
                  <a:pt x="42007" y="29881"/>
                </a:lnTo>
                <a:lnTo>
                  <a:pt x="42900" y="29960"/>
                </a:lnTo>
                <a:lnTo>
                  <a:pt x="43766" y="30038"/>
                </a:lnTo>
                <a:lnTo>
                  <a:pt x="44580" y="30127"/>
                </a:lnTo>
                <a:lnTo>
                  <a:pt x="45394" y="30227"/>
                </a:lnTo>
                <a:lnTo>
                  <a:pt x="46181" y="30331"/>
                </a:lnTo>
                <a:lnTo>
                  <a:pt x="46916" y="30441"/>
                </a:lnTo>
                <a:lnTo>
                  <a:pt x="47652" y="30561"/>
                </a:lnTo>
                <a:lnTo>
                  <a:pt x="48308" y="30692"/>
                </a:lnTo>
                <a:lnTo>
                  <a:pt x="48964" y="30833"/>
                </a:lnTo>
                <a:lnTo>
                  <a:pt x="49253" y="30906"/>
                </a:lnTo>
                <a:lnTo>
                  <a:pt x="49568" y="30985"/>
                </a:lnTo>
                <a:lnTo>
                  <a:pt x="49857" y="31063"/>
                </a:lnTo>
                <a:lnTo>
                  <a:pt x="50119" y="31147"/>
                </a:lnTo>
                <a:lnTo>
                  <a:pt x="50487" y="31262"/>
                </a:lnTo>
                <a:lnTo>
                  <a:pt x="50828" y="31387"/>
                </a:lnTo>
                <a:lnTo>
                  <a:pt x="51143" y="31513"/>
                </a:lnTo>
                <a:lnTo>
                  <a:pt x="51432" y="31638"/>
                </a:lnTo>
                <a:lnTo>
                  <a:pt x="51695" y="31769"/>
                </a:lnTo>
                <a:lnTo>
                  <a:pt x="51957" y="31900"/>
                </a:lnTo>
                <a:lnTo>
                  <a:pt x="52404" y="32161"/>
                </a:lnTo>
                <a:lnTo>
                  <a:pt x="53270" y="32700"/>
                </a:lnTo>
                <a:lnTo>
                  <a:pt x="53716" y="32966"/>
                </a:lnTo>
                <a:lnTo>
                  <a:pt x="53953" y="33102"/>
                </a:lnTo>
                <a:lnTo>
                  <a:pt x="54215" y="33233"/>
                </a:lnTo>
                <a:lnTo>
                  <a:pt x="54504" y="33369"/>
                </a:lnTo>
                <a:lnTo>
                  <a:pt x="54793" y="33505"/>
                </a:lnTo>
                <a:lnTo>
                  <a:pt x="55134" y="33641"/>
                </a:lnTo>
                <a:lnTo>
                  <a:pt x="55475" y="33771"/>
                </a:lnTo>
                <a:lnTo>
                  <a:pt x="55817" y="33902"/>
                </a:lnTo>
                <a:lnTo>
                  <a:pt x="56184" y="34028"/>
                </a:lnTo>
                <a:lnTo>
                  <a:pt x="56578" y="34148"/>
                </a:lnTo>
                <a:lnTo>
                  <a:pt x="56972" y="34268"/>
                </a:lnTo>
                <a:lnTo>
                  <a:pt x="57392" y="34388"/>
                </a:lnTo>
                <a:lnTo>
                  <a:pt x="57812" y="34503"/>
                </a:lnTo>
                <a:lnTo>
                  <a:pt x="58258" y="34618"/>
                </a:lnTo>
                <a:lnTo>
                  <a:pt x="58731" y="34734"/>
                </a:lnTo>
                <a:lnTo>
                  <a:pt x="59203" y="34838"/>
                </a:lnTo>
                <a:lnTo>
                  <a:pt x="59676" y="34948"/>
                </a:lnTo>
                <a:lnTo>
                  <a:pt x="60175" y="35052"/>
                </a:lnTo>
                <a:lnTo>
                  <a:pt x="60674" y="35157"/>
                </a:lnTo>
                <a:lnTo>
                  <a:pt x="61199" y="35256"/>
                </a:lnTo>
                <a:lnTo>
                  <a:pt x="61750" y="35356"/>
                </a:lnTo>
                <a:lnTo>
                  <a:pt x="62826" y="35544"/>
                </a:lnTo>
                <a:lnTo>
                  <a:pt x="63982" y="35727"/>
                </a:lnTo>
                <a:lnTo>
                  <a:pt x="65163" y="35905"/>
                </a:lnTo>
                <a:lnTo>
                  <a:pt x="66397" y="36072"/>
                </a:lnTo>
                <a:lnTo>
                  <a:pt x="67657" y="36234"/>
                </a:lnTo>
                <a:lnTo>
                  <a:pt x="68944" y="36386"/>
                </a:lnTo>
                <a:lnTo>
                  <a:pt x="70283" y="36532"/>
                </a:lnTo>
                <a:lnTo>
                  <a:pt x="71622" y="36673"/>
                </a:lnTo>
                <a:lnTo>
                  <a:pt x="73013" y="36809"/>
                </a:lnTo>
                <a:lnTo>
                  <a:pt x="74405" y="36935"/>
                </a:lnTo>
                <a:lnTo>
                  <a:pt x="75822" y="37060"/>
                </a:lnTo>
                <a:lnTo>
                  <a:pt x="77266" y="37180"/>
                </a:lnTo>
                <a:lnTo>
                  <a:pt x="78736" y="37290"/>
                </a:lnTo>
                <a:lnTo>
                  <a:pt x="80180" y="37400"/>
                </a:lnTo>
                <a:lnTo>
                  <a:pt x="81677" y="37505"/>
                </a:lnTo>
                <a:lnTo>
                  <a:pt x="83147" y="37604"/>
                </a:lnTo>
                <a:lnTo>
                  <a:pt x="84644" y="37698"/>
                </a:lnTo>
                <a:lnTo>
                  <a:pt x="86140" y="37787"/>
                </a:lnTo>
                <a:lnTo>
                  <a:pt x="87637" y="37876"/>
                </a:lnTo>
                <a:lnTo>
                  <a:pt x="90630" y="38043"/>
                </a:lnTo>
                <a:lnTo>
                  <a:pt x="93570" y="38200"/>
                </a:lnTo>
                <a:lnTo>
                  <a:pt x="95592" y="38305"/>
                </a:lnTo>
                <a:lnTo>
                  <a:pt x="97639" y="38404"/>
                </a:lnTo>
                <a:lnTo>
                  <a:pt x="99714" y="38498"/>
                </a:lnTo>
                <a:lnTo>
                  <a:pt x="101814" y="38587"/>
                </a:lnTo>
                <a:lnTo>
                  <a:pt x="103888" y="38660"/>
                </a:lnTo>
                <a:lnTo>
                  <a:pt x="104938" y="38697"/>
                </a:lnTo>
                <a:lnTo>
                  <a:pt x="105988" y="38728"/>
                </a:lnTo>
                <a:lnTo>
                  <a:pt x="107038" y="38754"/>
                </a:lnTo>
                <a:lnTo>
                  <a:pt x="108089" y="38775"/>
                </a:lnTo>
                <a:lnTo>
                  <a:pt x="109139" y="38791"/>
                </a:lnTo>
                <a:lnTo>
                  <a:pt x="110163" y="38807"/>
                </a:lnTo>
                <a:lnTo>
                  <a:pt x="111213" y="38817"/>
                </a:lnTo>
                <a:lnTo>
                  <a:pt x="113261" y="38817"/>
                </a:lnTo>
                <a:lnTo>
                  <a:pt x="114285" y="38807"/>
                </a:lnTo>
                <a:lnTo>
                  <a:pt x="115308" y="38796"/>
                </a:lnTo>
                <a:lnTo>
                  <a:pt x="116306" y="38775"/>
                </a:lnTo>
                <a:lnTo>
                  <a:pt x="117330" y="38749"/>
                </a:lnTo>
                <a:lnTo>
                  <a:pt x="118301" y="38712"/>
                </a:lnTo>
                <a:lnTo>
                  <a:pt x="119299" y="38671"/>
                </a:lnTo>
                <a:lnTo>
                  <a:pt x="120271" y="38624"/>
                </a:lnTo>
                <a:lnTo>
                  <a:pt x="121242" y="38566"/>
                </a:lnTo>
                <a:lnTo>
                  <a:pt x="122187" y="38498"/>
                </a:lnTo>
                <a:lnTo>
                  <a:pt x="123132" y="38425"/>
                </a:lnTo>
                <a:lnTo>
                  <a:pt x="124051" y="38341"/>
                </a:lnTo>
                <a:lnTo>
                  <a:pt x="124970" y="38252"/>
                </a:lnTo>
                <a:lnTo>
                  <a:pt x="125863" y="38153"/>
                </a:lnTo>
                <a:lnTo>
                  <a:pt x="126729" y="38043"/>
                </a:lnTo>
                <a:lnTo>
                  <a:pt x="127543" y="37928"/>
                </a:lnTo>
                <a:lnTo>
                  <a:pt x="128357" y="37808"/>
                </a:lnTo>
                <a:lnTo>
                  <a:pt x="129144" y="37682"/>
                </a:lnTo>
                <a:lnTo>
                  <a:pt x="129880" y="37546"/>
                </a:lnTo>
                <a:lnTo>
                  <a:pt x="130615" y="37411"/>
                </a:lnTo>
                <a:lnTo>
                  <a:pt x="131350" y="37269"/>
                </a:lnTo>
                <a:lnTo>
                  <a:pt x="132032" y="37123"/>
                </a:lnTo>
                <a:lnTo>
                  <a:pt x="132715" y="36971"/>
                </a:lnTo>
                <a:lnTo>
                  <a:pt x="133398" y="36814"/>
                </a:lnTo>
                <a:lnTo>
                  <a:pt x="134710" y="36501"/>
                </a:lnTo>
                <a:lnTo>
                  <a:pt x="135997" y="36182"/>
                </a:lnTo>
                <a:lnTo>
                  <a:pt x="137257" y="35858"/>
                </a:lnTo>
                <a:lnTo>
                  <a:pt x="138543" y="35533"/>
                </a:lnTo>
                <a:lnTo>
                  <a:pt x="139830" y="35215"/>
                </a:lnTo>
                <a:lnTo>
                  <a:pt x="140512" y="35058"/>
                </a:lnTo>
                <a:lnTo>
                  <a:pt x="141169" y="34906"/>
                </a:lnTo>
                <a:lnTo>
                  <a:pt x="141851" y="34760"/>
                </a:lnTo>
                <a:lnTo>
                  <a:pt x="142560" y="34613"/>
                </a:lnTo>
                <a:lnTo>
                  <a:pt x="143269" y="34472"/>
                </a:lnTo>
                <a:lnTo>
                  <a:pt x="144004" y="34336"/>
                </a:lnTo>
                <a:lnTo>
                  <a:pt x="144766" y="34205"/>
                </a:lnTo>
                <a:lnTo>
                  <a:pt x="145527" y="34080"/>
                </a:lnTo>
                <a:lnTo>
                  <a:pt x="146341" y="33960"/>
                </a:lnTo>
                <a:lnTo>
                  <a:pt x="147155" y="33845"/>
                </a:lnTo>
                <a:lnTo>
                  <a:pt x="148021" y="33740"/>
                </a:lnTo>
                <a:lnTo>
                  <a:pt x="148914" y="33646"/>
                </a:lnTo>
                <a:lnTo>
                  <a:pt x="149491" y="33588"/>
                </a:lnTo>
                <a:lnTo>
                  <a:pt x="150069" y="33531"/>
                </a:lnTo>
                <a:lnTo>
                  <a:pt x="150673" y="33484"/>
                </a:lnTo>
                <a:lnTo>
                  <a:pt x="151250" y="33437"/>
                </a:lnTo>
                <a:lnTo>
                  <a:pt x="151854" y="33395"/>
                </a:lnTo>
                <a:lnTo>
                  <a:pt x="152458" y="33358"/>
                </a:lnTo>
                <a:lnTo>
                  <a:pt x="153062" y="33322"/>
                </a:lnTo>
                <a:lnTo>
                  <a:pt x="153692" y="33290"/>
                </a:lnTo>
                <a:lnTo>
                  <a:pt x="154296" y="33259"/>
                </a:lnTo>
                <a:lnTo>
                  <a:pt x="154926" y="33238"/>
                </a:lnTo>
                <a:lnTo>
                  <a:pt x="156160" y="33191"/>
                </a:lnTo>
                <a:lnTo>
                  <a:pt x="157420" y="33160"/>
                </a:lnTo>
                <a:lnTo>
                  <a:pt x="158707" y="33139"/>
                </a:lnTo>
                <a:lnTo>
                  <a:pt x="159993" y="33123"/>
                </a:lnTo>
                <a:lnTo>
                  <a:pt x="161279" y="33118"/>
                </a:lnTo>
                <a:lnTo>
                  <a:pt x="162592" y="33118"/>
                </a:lnTo>
                <a:lnTo>
                  <a:pt x="163905" y="33123"/>
                </a:lnTo>
                <a:lnTo>
                  <a:pt x="165218" y="33134"/>
                </a:lnTo>
                <a:lnTo>
                  <a:pt x="166530" y="33149"/>
                </a:lnTo>
                <a:lnTo>
                  <a:pt x="169182" y="33186"/>
                </a:lnTo>
                <a:lnTo>
                  <a:pt x="171860" y="33222"/>
                </a:lnTo>
                <a:lnTo>
                  <a:pt x="174512" y="33254"/>
                </a:lnTo>
                <a:lnTo>
                  <a:pt x="175824" y="33264"/>
                </a:lnTo>
                <a:lnTo>
                  <a:pt x="177163" y="33275"/>
                </a:lnTo>
                <a:lnTo>
                  <a:pt x="178476" y="33275"/>
                </a:lnTo>
                <a:lnTo>
                  <a:pt x="179789" y="33270"/>
                </a:lnTo>
                <a:lnTo>
                  <a:pt x="181075" y="33259"/>
                </a:lnTo>
                <a:lnTo>
                  <a:pt x="182362" y="33238"/>
                </a:lnTo>
                <a:lnTo>
                  <a:pt x="183648" y="33212"/>
                </a:lnTo>
                <a:lnTo>
                  <a:pt x="184908" y="33170"/>
                </a:lnTo>
                <a:lnTo>
                  <a:pt x="186168" y="33118"/>
                </a:lnTo>
                <a:lnTo>
                  <a:pt x="186798" y="33092"/>
                </a:lnTo>
                <a:lnTo>
                  <a:pt x="187402" y="33055"/>
                </a:lnTo>
                <a:lnTo>
                  <a:pt x="188032" y="33019"/>
                </a:lnTo>
                <a:lnTo>
                  <a:pt x="188636" y="32977"/>
                </a:lnTo>
                <a:lnTo>
                  <a:pt x="189240" y="32935"/>
                </a:lnTo>
                <a:lnTo>
                  <a:pt x="189844" y="32888"/>
                </a:lnTo>
                <a:lnTo>
                  <a:pt x="190763" y="32809"/>
                </a:lnTo>
                <a:lnTo>
                  <a:pt x="191656" y="32721"/>
                </a:lnTo>
                <a:lnTo>
                  <a:pt x="192522" y="32621"/>
                </a:lnTo>
                <a:lnTo>
                  <a:pt x="193362" y="32517"/>
                </a:lnTo>
                <a:lnTo>
                  <a:pt x="194176" y="32407"/>
                </a:lnTo>
                <a:lnTo>
                  <a:pt x="194937" y="32287"/>
                </a:lnTo>
                <a:lnTo>
                  <a:pt x="195699" y="32161"/>
                </a:lnTo>
                <a:lnTo>
                  <a:pt x="196434" y="32030"/>
                </a:lnTo>
                <a:lnTo>
                  <a:pt x="197143" y="31894"/>
                </a:lnTo>
                <a:lnTo>
                  <a:pt x="197799" y="31748"/>
                </a:lnTo>
                <a:lnTo>
                  <a:pt x="198455" y="31602"/>
                </a:lnTo>
                <a:lnTo>
                  <a:pt x="199059" y="31445"/>
                </a:lnTo>
                <a:lnTo>
                  <a:pt x="199663" y="31288"/>
                </a:lnTo>
                <a:lnTo>
                  <a:pt x="200214" y="31121"/>
                </a:lnTo>
                <a:lnTo>
                  <a:pt x="200766" y="30953"/>
                </a:lnTo>
                <a:lnTo>
                  <a:pt x="201265" y="30781"/>
                </a:lnTo>
                <a:lnTo>
                  <a:pt x="201737" y="30603"/>
                </a:lnTo>
                <a:lnTo>
                  <a:pt x="202183" y="30425"/>
                </a:lnTo>
                <a:lnTo>
                  <a:pt x="202603" y="30242"/>
                </a:lnTo>
                <a:lnTo>
                  <a:pt x="202971" y="30054"/>
                </a:lnTo>
                <a:lnTo>
                  <a:pt x="203339" y="29866"/>
                </a:lnTo>
                <a:lnTo>
                  <a:pt x="203654" y="29672"/>
                </a:lnTo>
                <a:lnTo>
                  <a:pt x="203942" y="29479"/>
                </a:lnTo>
                <a:lnTo>
                  <a:pt x="204231" y="29285"/>
                </a:lnTo>
                <a:lnTo>
                  <a:pt x="204441" y="29087"/>
                </a:lnTo>
                <a:lnTo>
                  <a:pt x="204651" y="28888"/>
                </a:lnTo>
                <a:lnTo>
                  <a:pt x="204835" y="28689"/>
                </a:lnTo>
                <a:lnTo>
                  <a:pt x="204966" y="28485"/>
                </a:lnTo>
                <a:lnTo>
                  <a:pt x="205071" y="28287"/>
                </a:lnTo>
                <a:lnTo>
                  <a:pt x="205176" y="28088"/>
                </a:lnTo>
                <a:lnTo>
                  <a:pt x="205203" y="27884"/>
                </a:lnTo>
                <a:lnTo>
                  <a:pt x="205229" y="27685"/>
                </a:lnTo>
                <a:lnTo>
                  <a:pt x="205229" y="27523"/>
                </a:lnTo>
                <a:lnTo>
                  <a:pt x="205176" y="27361"/>
                </a:lnTo>
                <a:lnTo>
                  <a:pt x="205150" y="27199"/>
                </a:lnTo>
                <a:lnTo>
                  <a:pt x="205071" y="27037"/>
                </a:lnTo>
                <a:lnTo>
                  <a:pt x="204993" y="26875"/>
                </a:lnTo>
                <a:lnTo>
                  <a:pt x="204888" y="26713"/>
                </a:lnTo>
                <a:lnTo>
                  <a:pt x="204756" y="26556"/>
                </a:lnTo>
                <a:lnTo>
                  <a:pt x="204599" y="26394"/>
                </a:lnTo>
                <a:lnTo>
                  <a:pt x="204441" y="26237"/>
                </a:lnTo>
                <a:lnTo>
                  <a:pt x="204284" y="26080"/>
                </a:lnTo>
                <a:lnTo>
                  <a:pt x="204074" y="25923"/>
                </a:lnTo>
                <a:lnTo>
                  <a:pt x="203864" y="25767"/>
                </a:lnTo>
                <a:lnTo>
                  <a:pt x="203627" y="25610"/>
                </a:lnTo>
                <a:lnTo>
                  <a:pt x="203391" y="25458"/>
                </a:lnTo>
                <a:lnTo>
                  <a:pt x="203129" y="25301"/>
                </a:lnTo>
                <a:lnTo>
                  <a:pt x="202840" y="25150"/>
                </a:lnTo>
                <a:lnTo>
                  <a:pt x="202551" y="25003"/>
                </a:lnTo>
                <a:lnTo>
                  <a:pt x="202236" y="24852"/>
                </a:lnTo>
                <a:lnTo>
                  <a:pt x="201921" y="24705"/>
                </a:lnTo>
                <a:lnTo>
                  <a:pt x="201580" y="24554"/>
                </a:lnTo>
                <a:lnTo>
                  <a:pt x="201212" y="24412"/>
                </a:lnTo>
                <a:lnTo>
                  <a:pt x="200844" y="24266"/>
                </a:lnTo>
                <a:lnTo>
                  <a:pt x="200451" y="24125"/>
                </a:lnTo>
                <a:lnTo>
                  <a:pt x="200057" y="23984"/>
                </a:lnTo>
                <a:lnTo>
                  <a:pt x="199637" y="23842"/>
                </a:lnTo>
                <a:lnTo>
                  <a:pt x="199190" y="23707"/>
                </a:lnTo>
                <a:lnTo>
                  <a:pt x="198744" y="23571"/>
                </a:lnTo>
                <a:lnTo>
                  <a:pt x="198298" y="23435"/>
                </a:lnTo>
                <a:lnTo>
                  <a:pt x="197825" y="23304"/>
                </a:lnTo>
                <a:lnTo>
                  <a:pt x="197353" y="23173"/>
                </a:lnTo>
                <a:lnTo>
                  <a:pt x="196854" y="23042"/>
                </a:lnTo>
                <a:lnTo>
                  <a:pt x="196329" y="22917"/>
                </a:lnTo>
                <a:lnTo>
                  <a:pt x="195804" y="22792"/>
                </a:lnTo>
                <a:lnTo>
                  <a:pt x="195279" y="22666"/>
                </a:lnTo>
                <a:lnTo>
                  <a:pt x="194727" y="22546"/>
                </a:lnTo>
                <a:lnTo>
                  <a:pt x="194176" y="22431"/>
                </a:lnTo>
                <a:lnTo>
                  <a:pt x="193598" y="22311"/>
                </a:lnTo>
                <a:lnTo>
                  <a:pt x="193021" y="22201"/>
                </a:lnTo>
                <a:lnTo>
                  <a:pt x="192417" y="22086"/>
                </a:lnTo>
                <a:lnTo>
                  <a:pt x="191813" y="21981"/>
                </a:lnTo>
                <a:lnTo>
                  <a:pt x="191209" y="21871"/>
                </a:lnTo>
                <a:lnTo>
                  <a:pt x="190579" y="21767"/>
                </a:lnTo>
                <a:lnTo>
                  <a:pt x="189949" y="21667"/>
                </a:lnTo>
                <a:lnTo>
                  <a:pt x="189293" y="21568"/>
                </a:lnTo>
                <a:lnTo>
                  <a:pt x="188636" y="21474"/>
                </a:lnTo>
                <a:lnTo>
                  <a:pt x="187980" y="21380"/>
                </a:lnTo>
                <a:lnTo>
                  <a:pt x="187297" y="21291"/>
                </a:lnTo>
                <a:lnTo>
                  <a:pt x="186615" y="21202"/>
                </a:lnTo>
                <a:lnTo>
                  <a:pt x="185932" y="21118"/>
                </a:lnTo>
                <a:lnTo>
                  <a:pt x="185223" y="21035"/>
                </a:lnTo>
                <a:lnTo>
                  <a:pt x="184514" y="20956"/>
                </a:lnTo>
                <a:lnTo>
                  <a:pt x="183806" y="20878"/>
                </a:lnTo>
                <a:lnTo>
                  <a:pt x="183070" y="20810"/>
                </a:lnTo>
                <a:lnTo>
                  <a:pt x="182335" y="20737"/>
                </a:lnTo>
                <a:lnTo>
                  <a:pt x="181600" y="20674"/>
                </a:lnTo>
                <a:lnTo>
                  <a:pt x="180839" y="20611"/>
                </a:lnTo>
                <a:lnTo>
                  <a:pt x="180077" y="20548"/>
                </a:lnTo>
                <a:lnTo>
                  <a:pt x="179316" y="20496"/>
                </a:lnTo>
                <a:lnTo>
                  <a:pt x="178555" y="20444"/>
                </a:lnTo>
                <a:lnTo>
                  <a:pt x="177793" y="20392"/>
                </a:lnTo>
                <a:lnTo>
                  <a:pt x="177006" y="20350"/>
                </a:lnTo>
                <a:lnTo>
                  <a:pt x="176218" y="20308"/>
                </a:lnTo>
                <a:lnTo>
                  <a:pt x="175430" y="20271"/>
                </a:lnTo>
                <a:lnTo>
                  <a:pt x="174617" y="20235"/>
                </a:lnTo>
                <a:lnTo>
                  <a:pt x="173409" y="20188"/>
                </a:lnTo>
                <a:lnTo>
                  <a:pt x="172201" y="20151"/>
                </a:lnTo>
                <a:lnTo>
                  <a:pt x="170967" y="20120"/>
                </a:lnTo>
                <a:lnTo>
                  <a:pt x="169760" y="20088"/>
                </a:lnTo>
                <a:lnTo>
                  <a:pt x="167292" y="20031"/>
                </a:lnTo>
                <a:lnTo>
                  <a:pt x="164850" y="19968"/>
                </a:lnTo>
                <a:lnTo>
                  <a:pt x="163642" y="19937"/>
                </a:lnTo>
                <a:lnTo>
                  <a:pt x="162408" y="19895"/>
                </a:lnTo>
                <a:lnTo>
                  <a:pt x="161201" y="19848"/>
                </a:lnTo>
                <a:lnTo>
                  <a:pt x="160019" y="19796"/>
                </a:lnTo>
                <a:lnTo>
                  <a:pt x="158812" y="19728"/>
                </a:lnTo>
                <a:lnTo>
                  <a:pt x="157630" y="19654"/>
                </a:lnTo>
                <a:lnTo>
                  <a:pt x="157053" y="19607"/>
                </a:lnTo>
                <a:lnTo>
                  <a:pt x="156475" y="19566"/>
                </a:lnTo>
                <a:lnTo>
                  <a:pt x="155897" y="19513"/>
                </a:lnTo>
                <a:lnTo>
                  <a:pt x="155320" y="19461"/>
                </a:lnTo>
                <a:lnTo>
                  <a:pt x="154401" y="19367"/>
                </a:lnTo>
                <a:lnTo>
                  <a:pt x="153955" y="19315"/>
                </a:lnTo>
                <a:lnTo>
                  <a:pt x="153508" y="19262"/>
                </a:lnTo>
                <a:lnTo>
                  <a:pt x="153088" y="19205"/>
                </a:lnTo>
                <a:lnTo>
                  <a:pt x="152668" y="19147"/>
                </a:lnTo>
                <a:lnTo>
                  <a:pt x="152274" y="19085"/>
                </a:lnTo>
                <a:lnTo>
                  <a:pt x="151880" y="19017"/>
                </a:lnTo>
                <a:lnTo>
                  <a:pt x="151487" y="18954"/>
                </a:lnTo>
                <a:lnTo>
                  <a:pt x="151119" y="18881"/>
                </a:lnTo>
                <a:lnTo>
                  <a:pt x="150778" y="18807"/>
                </a:lnTo>
                <a:lnTo>
                  <a:pt x="150437" y="18734"/>
                </a:lnTo>
                <a:lnTo>
                  <a:pt x="150095" y="18656"/>
                </a:lnTo>
                <a:lnTo>
                  <a:pt x="149780" y="18572"/>
                </a:lnTo>
                <a:lnTo>
                  <a:pt x="149491" y="18488"/>
                </a:lnTo>
                <a:lnTo>
                  <a:pt x="149229" y="18405"/>
                </a:lnTo>
                <a:lnTo>
                  <a:pt x="148993" y="18326"/>
                </a:lnTo>
                <a:lnTo>
                  <a:pt x="148783" y="18243"/>
                </a:lnTo>
                <a:lnTo>
                  <a:pt x="148599" y="18164"/>
                </a:lnTo>
                <a:lnTo>
                  <a:pt x="148415" y="18086"/>
                </a:lnTo>
                <a:lnTo>
                  <a:pt x="148100" y="17924"/>
                </a:lnTo>
                <a:lnTo>
                  <a:pt x="147864" y="17762"/>
                </a:lnTo>
                <a:lnTo>
                  <a:pt x="147680" y="17600"/>
                </a:lnTo>
                <a:lnTo>
                  <a:pt x="147549" y="17438"/>
                </a:lnTo>
                <a:lnTo>
                  <a:pt x="147470" y="17275"/>
                </a:lnTo>
                <a:lnTo>
                  <a:pt x="147470" y="17108"/>
                </a:lnTo>
                <a:lnTo>
                  <a:pt x="147470" y="16941"/>
                </a:lnTo>
                <a:lnTo>
                  <a:pt x="147549" y="16773"/>
                </a:lnTo>
                <a:lnTo>
                  <a:pt x="147654" y="16606"/>
                </a:lnTo>
                <a:lnTo>
                  <a:pt x="147785" y="16439"/>
                </a:lnTo>
                <a:lnTo>
                  <a:pt x="147969" y="16272"/>
                </a:lnTo>
                <a:lnTo>
                  <a:pt x="148179" y="16104"/>
                </a:lnTo>
                <a:lnTo>
                  <a:pt x="148415" y="15932"/>
                </a:lnTo>
                <a:lnTo>
                  <a:pt x="148677" y="15764"/>
                </a:lnTo>
                <a:lnTo>
                  <a:pt x="148940" y="15592"/>
                </a:lnTo>
                <a:lnTo>
                  <a:pt x="149229" y="15419"/>
                </a:lnTo>
                <a:lnTo>
                  <a:pt x="149859" y="15079"/>
                </a:lnTo>
                <a:lnTo>
                  <a:pt x="151172" y="14389"/>
                </a:lnTo>
                <a:lnTo>
                  <a:pt x="151802" y="14039"/>
                </a:lnTo>
                <a:lnTo>
                  <a:pt x="152091" y="13866"/>
                </a:lnTo>
                <a:lnTo>
                  <a:pt x="152379" y="13694"/>
                </a:lnTo>
                <a:lnTo>
                  <a:pt x="152642" y="13521"/>
                </a:lnTo>
                <a:lnTo>
                  <a:pt x="152878" y="13349"/>
                </a:lnTo>
                <a:lnTo>
                  <a:pt x="153088" y="13176"/>
                </a:lnTo>
                <a:lnTo>
                  <a:pt x="153272" y="13004"/>
                </a:lnTo>
                <a:lnTo>
                  <a:pt x="153403" y="12831"/>
                </a:lnTo>
                <a:lnTo>
                  <a:pt x="153535" y="12659"/>
                </a:lnTo>
                <a:lnTo>
                  <a:pt x="153613" y="12491"/>
                </a:lnTo>
                <a:lnTo>
                  <a:pt x="153666" y="12319"/>
                </a:lnTo>
                <a:lnTo>
                  <a:pt x="153692" y="12146"/>
                </a:lnTo>
                <a:lnTo>
                  <a:pt x="153666" y="11979"/>
                </a:lnTo>
                <a:lnTo>
                  <a:pt x="153640" y="11806"/>
                </a:lnTo>
                <a:lnTo>
                  <a:pt x="153561" y="11634"/>
                </a:lnTo>
                <a:lnTo>
                  <a:pt x="153456" y="11467"/>
                </a:lnTo>
                <a:lnTo>
                  <a:pt x="153324" y="11294"/>
                </a:lnTo>
                <a:lnTo>
                  <a:pt x="153167" y="11127"/>
                </a:lnTo>
                <a:lnTo>
                  <a:pt x="153009" y="10959"/>
                </a:lnTo>
                <a:lnTo>
                  <a:pt x="152799" y="10792"/>
                </a:lnTo>
                <a:lnTo>
                  <a:pt x="152563" y="10625"/>
                </a:lnTo>
                <a:lnTo>
                  <a:pt x="152301" y="10463"/>
                </a:lnTo>
                <a:lnTo>
                  <a:pt x="152012" y="10301"/>
                </a:lnTo>
                <a:lnTo>
                  <a:pt x="151697" y="10138"/>
                </a:lnTo>
                <a:lnTo>
                  <a:pt x="151382" y="9976"/>
                </a:lnTo>
                <a:lnTo>
                  <a:pt x="151014" y="9820"/>
                </a:lnTo>
                <a:lnTo>
                  <a:pt x="150647" y="9657"/>
                </a:lnTo>
                <a:lnTo>
                  <a:pt x="150253" y="9506"/>
                </a:lnTo>
                <a:lnTo>
                  <a:pt x="149833" y="9349"/>
                </a:lnTo>
                <a:lnTo>
                  <a:pt x="149386" y="9203"/>
                </a:lnTo>
                <a:lnTo>
                  <a:pt x="148940" y="9051"/>
                </a:lnTo>
                <a:lnTo>
                  <a:pt x="148467" y="8905"/>
                </a:lnTo>
                <a:lnTo>
                  <a:pt x="147969" y="8763"/>
                </a:lnTo>
                <a:lnTo>
                  <a:pt x="147444" y="8617"/>
                </a:lnTo>
                <a:lnTo>
                  <a:pt x="146918" y="8481"/>
                </a:lnTo>
                <a:lnTo>
                  <a:pt x="146367" y="8345"/>
                </a:lnTo>
                <a:lnTo>
                  <a:pt x="145816" y="8214"/>
                </a:lnTo>
                <a:lnTo>
                  <a:pt x="145238" y="8084"/>
                </a:lnTo>
                <a:lnTo>
                  <a:pt x="144634" y="7953"/>
                </a:lnTo>
                <a:lnTo>
                  <a:pt x="144031" y="7833"/>
                </a:lnTo>
                <a:lnTo>
                  <a:pt x="143427" y="7712"/>
                </a:lnTo>
                <a:lnTo>
                  <a:pt x="142770" y="7592"/>
                </a:lnTo>
                <a:lnTo>
                  <a:pt x="142140" y="7477"/>
                </a:lnTo>
                <a:lnTo>
                  <a:pt x="141484" y="7367"/>
                </a:lnTo>
                <a:lnTo>
                  <a:pt x="140828" y="7258"/>
                </a:lnTo>
                <a:lnTo>
                  <a:pt x="140145" y="7148"/>
                </a:lnTo>
                <a:lnTo>
                  <a:pt x="139462" y="7043"/>
                </a:lnTo>
                <a:lnTo>
                  <a:pt x="138071" y="6839"/>
                </a:lnTo>
                <a:lnTo>
                  <a:pt x="136627" y="6646"/>
                </a:lnTo>
                <a:lnTo>
                  <a:pt x="135157" y="6463"/>
                </a:lnTo>
                <a:lnTo>
                  <a:pt x="133660" y="6290"/>
                </a:lnTo>
                <a:lnTo>
                  <a:pt x="132137" y="6123"/>
                </a:lnTo>
                <a:lnTo>
                  <a:pt x="130588" y="5966"/>
                </a:lnTo>
                <a:lnTo>
                  <a:pt x="129013" y="5814"/>
                </a:lnTo>
                <a:lnTo>
                  <a:pt x="127412" y="5668"/>
                </a:lnTo>
                <a:lnTo>
                  <a:pt x="125810" y="5532"/>
                </a:lnTo>
                <a:lnTo>
                  <a:pt x="124209" y="5401"/>
                </a:lnTo>
                <a:lnTo>
                  <a:pt x="122581" y="5276"/>
                </a:lnTo>
                <a:lnTo>
                  <a:pt x="120927" y="5156"/>
                </a:lnTo>
                <a:lnTo>
                  <a:pt x="118958" y="5020"/>
                </a:lnTo>
                <a:lnTo>
                  <a:pt x="116962" y="4889"/>
                </a:lnTo>
                <a:lnTo>
                  <a:pt x="114967" y="4769"/>
                </a:lnTo>
                <a:lnTo>
                  <a:pt x="112946" y="4654"/>
                </a:lnTo>
                <a:lnTo>
                  <a:pt x="110898" y="4554"/>
                </a:lnTo>
                <a:lnTo>
                  <a:pt x="108850" y="4460"/>
                </a:lnTo>
                <a:lnTo>
                  <a:pt x="107826" y="4424"/>
                </a:lnTo>
                <a:lnTo>
                  <a:pt x="106802" y="4382"/>
                </a:lnTo>
                <a:lnTo>
                  <a:pt x="105778" y="4350"/>
                </a:lnTo>
                <a:lnTo>
                  <a:pt x="104754" y="4319"/>
                </a:lnTo>
                <a:lnTo>
                  <a:pt x="103704" y="4293"/>
                </a:lnTo>
                <a:lnTo>
                  <a:pt x="102680" y="4267"/>
                </a:lnTo>
                <a:lnTo>
                  <a:pt x="101656" y="4246"/>
                </a:lnTo>
                <a:lnTo>
                  <a:pt x="100606" y="4230"/>
                </a:lnTo>
                <a:lnTo>
                  <a:pt x="99582" y="4220"/>
                </a:lnTo>
                <a:lnTo>
                  <a:pt x="98532" y="4215"/>
                </a:lnTo>
                <a:lnTo>
                  <a:pt x="97508" y="4209"/>
                </a:lnTo>
                <a:lnTo>
                  <a:pt x="96458" y="4209"/>
                </a:lnTo>
                <a:lnTo>
                  <a:pt x="95434" y="4215"/>
                </a:lnTo>
                <a:lnTo>
                  <a:pt x="94410" y="4225"/>
                </a:lnTo>
                <a:lnTo>
                  <a:pt x="93386" y="4241"/>
                </a:lnTo>
                <a:lnTo>
                  <a:pt x="92336" y="4262"/>
                </a:lnTo>
                <a:lnTo>
                  <a:pt x="91312" y="4288"/>
                </a:lnTo>
                <a:lnTo>
                  <a:pt x="90288" y="4314"/>
                </a:lnTo>
                <a:lnTo>
                  <a:pt x="89264" y="4350"/>
                </a:lnTo>
                <a:lnTo>
                  <a:pt x="88240" y="4392"/>
                </a:lnTo>
                <a:lnTo>
                  <a:pt x="87059" y="4445"/>
                </a:lnTo>
                <a:lnTo>
                  <a:pt x="85878" y="4513"/>
                </a:lnTo>
                <a:lnTo>
                  <a:pt x="84696" y="4586"/>
                </a:lnTo>
                <a:lnTo>
                  <a:pt x="83541" y="4664"/>
                </a:lnTo>
                <a:lnTo>
                  <a:pt x="82386" y="4753"/>
                </a:lnTo>
                <a:lnTo>
                  <a:pt x="81257" y="4852"/>
                </a:lnTo>
                <a:lnTo>
                  <a:pt x="80128" y="4957"/>
                </a:lnTo>
                <a:lnTo>
                  <a:pt x="79025" y="5072"/>
                </a:lnTo>
                <a:lnTo>
                  <a:pt x="77949" y="5192"/>
                </a:lnTo>
                <a:lnTo>
                  <a:pt x="76899" y="5323"/>
                </a:lnTo>
                <a:lnTo>
                  <a:pt x="75875" y="5459"/>
                </a:lnTo>
                <a:lnTo>
                  <a:pt x="74903" y="5605"/>
                </a:lnTo>
                <a:lnTo>
                  <a:pt x="73932" y="5757"/>
                </a:lnTo>
                <a:lnTo>
                  <a:pt x="73013" y="5914"/>
                </a:lnTo>
                <a:lnTo>
                  <a:pt x="72094" y="6076"/>
                </a:lnTo>
                <a:lnTo>
                  <a:pt x="71254" y="6248"/>
                </a:lnTo>
                <a:lnTo>
                  <a:pt x="70860" y="6327"/>
                </a:lnTo>
                <a:lnTo>
                  <a:pt x="70440" y="6395"/>
                </a:lnTo>
                <a:lnTo>
                  <a:pt x="70020" y="6458"/>
                </a:lnTo>
                <a:lnTo>
                  <a:pt x="69574" y="6515"/>
                </a:lnTo>
                <a:lnTo>
                  <a:pt x="69127" y="6562"/>
                </a:lnTo>
                <a:lnTo>
                  <a:pt x="68655" y="6599"/>
                </a:lnTo>
                <a:lnTo>
                  <a:pt x="68182" y="6635"/>
                </a:lnTo>
                <a:lnTo>
                  <a:pt x="67710" y="6662"/>
                </a:lnTo>
                <a:lnTo>
                  <a:pt x="67237" y="6682"/>
                </a:lnTo>
                <a:lnTo>
                  <a:pt x="66765" y="6693"/>
                </a:lnTo>
                <a:lnTo>
                  <a:pt x="66266" y="6703"/>
                </a:lnTo>
                <a:lnTo>
                  <a:pt x="65793" y="6703"/>
                </a:lnTo>
                <a:lnTo>
                  <a:pt x="65321" y="6698"/>
                </a:lnTo>
                <a:lnTo>
                  <a:pt x="64822" y="6682"/>
                </a:lnTo>
                <a:lnTo>
                  <a:pt x="64375" y="6667"/>
                </a:lnTo>
                <a:lnTo>
                  <a:pt x="63903" y="6641"/>
                </a:lnTo>
                <a:lnTo>
                  <a:pt x="63457" y="6609"/>
                </a:lnTo>
                <a:lnTo>
                  <a:pt x="63010" y="6573"/>
                </a:lnTo>
                <a:lnTo>
                  <a:pt x="62590" y="6531"/>
                </a:lnTo>
                <a:lnTo>
                  <a:pt x="62170" y="6484"/>
                </a:lnTo>
                <a:lnTo>
                  <a:pt x="61776" y="6431"/>
                </a:lnTo>
                <a:lnTo>
                  <a:pt x="61382" y="6374"/>
                </a:lnTo>
                <a:lnTo>
                  <a:pt x="61041" y="6311"/>
                </a:lnTo>
                <a:lnTo>
                  <a:pt x="60700" y="6238"/>
                </a:lnTo>
                <a:lnTo>
                  <a:pt x="60385" y="6165"/>
                </a:lnTo>
                <a:lnTo>
                  <a:pt x="60096" y="6086"/>
                </a:lnTo>
                <a:lnTo>
                  <a:pt x="59834" y="6003"/>
                </a:lnTo>
                <a:lnTo>
                  <a:pt x="59597" y="5914"/>
                </a:lnTo>
                <a:lnTo>
                  <a:pt x="59387" y="5820"/>
                </a:lnTo>
                <a:lnTo>
                  <a:pt x="59203" y="5720"/>
                </a:lnTo>
                <a:lnTo>
                  <a:pt x="59072" y="5616"/>
                </a:lnTo>
                <a:lnTo>
                  <a:pt x="58967" y="5506"/>
                </a:lnTo>
                <a:lnTo>
                  <a:pt x="58810" y="5286"/>
                </a:lnTo>
                <a:lnTo>
                  <a:pt x="58600" y="5062"/>
                </a:lnTo>
                <a:lnTo>
                  <a:pt x="58416" y="4847"/>
                </a:lnTo>
                <a:lnTo>
                  <a:pt x="58179" y="4628"/>
                </a:lnTo>
                <a:lnTo>
                  <a:pt x="57917" y="4429"/>
                </a:lnTo>
                <a:lnTo>
                  <a:pt x="57628" y="4230"/>
                </a:lnTo>
                <a:lnTo>
                  <a:pt x="57313" y="4037"/>
                </a:lnTo>
                <a:lnTo>
                  <a:pt x="56972" y="3843"/>
                </a:lnTo>
                <a:lnTo>
                  <a:pt x="56578" y="3650"/>
                </a:lnTo>
                <a:lnTo>
                  <a:pt x="56158" y="3462"/>
                </a:lnTo>
                <a:lnTo>
                  <a:pt x="55712" y="3279"/>
                </a:lnTo>
                <a:lnTo>
                  <a:pt x="55213" y="3096"/>
                </a:lnTo>
                <a:lnTo>
                  <a:pt x="54714" y="2918"/>
                </a:lnTo>
                <a:lnTo>
                  <a:pt x="54163" y="2740"/>
                </a:lnTo>
                <a:lnTo>
                  <a:pt x="53585" y="2568"/>
                </a:lnTo>
                <a:lnTo>
                  <a:pt x="52981" y="2400"/>
                </a:lnTo>
                <a:lnTo>
                  <a:pt x="52351" y="2238"/>
                </a:lnTo>
                <a:lnTo>
                  <a:pt x="51695" y="2076"/>
                </a:lnTo>
                <a:lnTo>
                  <a:pt x="51012" y="1924"/>
                </a:lnTo>
                <a:lnTo>
                  <a:pt x="50303" y="1773"/>
                </a:lnTo>
                <a:lnTo>
                  <a:pt x="49594" y="1626"/>
                </a:lnTo>
                <a:lnTo>
                  <a:pt x="48833" y="1485"/>
                </a:lnTo>
                <a:lnTo>
                  <a:pt x="48045" y="1349"/>
                </a:lnTo>
                <a:lnTo>
                  <a:pt x="47258" y="1219"/>
                </a:lnTo>
                <a:lnTo>
                  <a:pt x="46444" y="1093"/>
                </a:lnTo>
                <a:lnTo>
                  <a:pt x="45604" y="978"/>
                </a:lnTo>
                <a:lnTo>
                  <a:pt x="44737" y="863"/>
                </a:lnTo>
                <a:lnTo>
                  <a:pt x="43871" y="753"/>
                </a:lnTo>
                <a:lnTo>
                  <a:pt x="42978" y="654"/>
                </a:lnTo>
                <a:lnTo>
                  <a:pt x="42059" y="560"/>
                </a:lnTo>
                <a:lnTo>
                  <a:pt x="41114" y="471"/>
                </a:lnTo>
                <a:lnTo>
                  <a:pt x="40169" y="392"/>
                </a:lnTo>
                <a:lnTo>
                  <a:pt x="39224" y="319"/>
                </a:lnTo>
                <a:lnTo>
                  <a:pt x="38253" y="251"/>
                </a:lnTo>
                <a:lnTo>
                  <a:pt x="37255" y="194"/>
                </a:lnTo>
                <a:lnTo>
                  <a:pt x="36257" y="142"/>
                </a:lnTo>
                <a:lnTo>
                  <a:pt x="35260" y="100"/>
                </a:lnTo>
                <a:lnTo>
                  <a:pt x="34236" y="63"/>
                </a:lnTo>
                <a:lnTo>
                  <a:pt x="33212" y="37"/>
                </a:lnTo>
                <a:lnTo>
                  <a:pt x="32188" y="16"/>
                </a:lnTo>
                <a:lnTo>
                  <a:pt x="31138" y="6"/>
                </a:lnTo>
                <a:lnTo>
                  <a:pt x="30114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 flipH="1" rot="7550075">
            <a:off x="7502109" y="4394887"/>
            <a:ext cx="2316494" cy="982671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6"/>
          <p:cNvSpPr/>
          <p:nvPr/>
        </p:nvSpPr>
        <p:spPr>
          <a:xfrm flipH="1" rot="-1127439">
            <a:off x="444565" y="736619"/>
            <a:ext cx="18959" cy="52136"/>
          </a:xfrm>
          <a:custGeom>
            <a:rect b="b" l="l" r="r" t="t"/>
            <a:pathLst>
              <a:path extrusionOk="0" h="1512" w="2757">
                <a:moveTo>
                  <a:pt x="998" y="0"/>
                </a:moveTo>
                <a:lnTo>
                  <a:pt x="814" y="5"/>
                </a:lnTo>
                <a:lnTo>
                  <a:pt x="604" y="16"/>
                </a:lnTo>
                <a:lnTo>
                  <a:pt x="447" y="37"/>
                </a:lnTo>
                <a:lnTo>
                  <a:pt x="289" y="63"/>
                </a:lnTo>
                <a:lnTo>
                  <a:pt x="158" y="94"/>
                </a:lnTo>
                <a:lnTo>
                  <a:pt x="79" y="126"/>
                </a:lnTo>
                <a:lnTo>
                  <a:pt x="27" y="162"/>
                </a:lnTo>
                <a:lnTo>
                  <a:pt x="0" y="204"/>
                </a:lnTo>
                <a:lnTo>
                  <a:pt x="27" y="241"/>
                </a:lnTo>
                <a:lnTo>
                  <a:pt x="105" y="282"/>
                </a:lnTo>
                <a:lnTo>
                  <a:pt x="315" y="397"/>
                </a:lnTo>
                <a:lnTo>
                  <a:pt x="499" y="518"/>
                </a:lnTo>
                <a:lnTo>
                  <a:pt x="630" y="638"/>
                </a:lnTo>
                <a:lnTo>
                  <a:pt x="709" y="763"/>
                </a:lnTo>
                <a:lnTo>
                  <a:pt x="735" y="889"/>
                </a:lnTo>
                <a:lnTo>
                  <a:pt x="709" y="1014"/>
                </a:lnTo>
                <a:lnTo>
                  <a:pt x="630" y="1135"/>
                </a:lnTo>
                <a:lnTo>
                  <a:pt x="499" y="1260"/>
                </a:lnTo>
                <a:lnTo>
                  <a:pt x="447" y="1302"/>
                </a:lnTo>
                <a:lnTo>
                  <a:pt x="473" y="1339"/>
                </a:lnTo>
                <a:lnTo>
                  <a:pt x="525" y="1375"/>
                </a:lnTo>
                <a:lnTo>
                  <a:pt x="604" y="1412"/>
                </a:lnTo>
                <a:lnTo>
                  <a:pt x="709" y="1443"/>
                </a:lnTo>
                <a:lnTo>
                  <a:pt x="840" y="1469"/>
                </a:lnTo>
                <a:lnTo>
                  <a:pt x="1024" y="1490"/>
                </a:lnTo>
                <a:lnTo>
                  <a:pt x="1208" y="1506"/>
                </a:lnTo>
                <a:lnTo>
                  <a:pt x="1339" y="1511"/>
                </a:lnTo>
                <a:lnTo>
                  <a:pt x="1628" y="1511"/>
                </a:lnTo>
                <a:lnTo>
                  <a:pt x="1786" y="1501"/>
                </a:lnTo>
                <a:lnTo>
                  <a:pt x="1943" y="1490"/>
                </a:lnTo>
                <a:lnTo>
                  <a:pt x="2074" y="1469"/>
                </a:lnTo>
                <a:lnTo>
                  <a:pt x="2206" y="1448"/>
                </a:lnTo>
                <a:lnTo>
                  <a:pt x="2311" y="1422"/>
                </a:lnTo>
                <a:lnTo>
                  <a:pt x="2389" y="1396"/>
                </a:lnTo>
                <a:lnTo>
                  <a:pt x="2442" y="1360"/>
                </a:lnTo>
                <a:lnTo>
                  <a:pt x="2547" y="1286"/>
                </a:lnTo>
                <a:lnTo>
                  <a:pt x="2626" y="1208"/>
                </a:lnTo>
                <a:lnTo>
                  <a:pt x="2678" y="1129"/>
                </a:lnTo>
                <a:lnTo>
                  <a:pt x="2731" y="1051"/>
                </a:lnTo>
                <a:lnTo>
                  <a:pt x="2757" y="967"/>
                </a:lnTo>
                <a:lnTo>
                  <a:pt x="2757" y="889"/>
                </a:lnTo>
                <a:lnTo>
                  <a:pt x="2757" y="811"/>
                </a:lnTo>
                <a:lnTo>
                  <a:pt x="2731" y="732"/>
                </a:lnTo>
                <a:lnTo>
                  <a:pt x="2678" y="654"/>
                </a:lnTo>
                <a:lnTo>
                  <a:pt x="2626" y="575"/>
                </a:lnTo>
                <a:lnTo>
                  <a:pt x="2547" y="497"/>
                </a:lnTo>
                <a:lnTo>
                  <a:pt x="2468" y="418"/>
                </a:lnTo>
                <a:lnTo>
                  <a:pt x="2363" y="345"/>
                </a:lnTo>
                <a:lnTo>
                  <a:pt x="2232" y="267"/>
                </a:lnTo>
                <a:lnTo>
                  <a:pt x="2101" y="194"/>
                </a:lnTo>
                <a:lnTo>
                  <a:pt x="1943" y="120"/>
                </a:lnTo>
                <a:lnTo>
                  <a:pt x="1864" y="84"/>
                </a:lnTo>
                <a:lnTo>
                  <a:pt x="1733" y="52"/>
                </a:lnTo>
                <a:lnTo>
                  <a:pt x="1576" y="31"/>
                </a:lnTo>
                <a:lnTo>
                  <a:pt x="1392" y="11"/>
                </a:lnTo>
                <a:lnTo>
                  <a:pt x="1208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6"/>
          <p:cNvSpPr/>
          <p:nvPr/>
        </p:nvSpPr>
        <p:spPr>
          <a:xfrm flipH="1" rot="-1127439">
            <a:off x="570231" y="486669"/>
            <a:ext cx="209610" cy="46205"/>
          </a:xfrm>
          <a:custGeom>
            <a:rect b="b" l="l" r="r" t="t"/>
            <a:pathLst>
              <a:path extrusionOk="0" h="1340" w="30482">
                <a:moveTo>
                  <a:pt x="946" y="1"/>
                </a:moveTo>
                <a:lnTo>
                  <a:pt x="762" y="6"/>
                </a:lnTo>
                <a:lnTo>
                  <a:pt x="579" y="21"/>
                </a:lnTo>
                <a:lnTo>
                  <a:pt x="421" y="42"/>
                </a:lnTo>
                <a:lnTo>
                  <a:pt x="264" y="69"/>
                </a:lnTo>
                <a:lnTo>
                  <a:pt x="132" y="100"/>
                </a:lnTo>
                <a:lnTo>
                  <a:pt x="53" y="136"/>
                </a:lnTo>
                <a:lnTo>
                  <a:pt x="1" y="173"/>
                </a:lnTo>
                <a:lnTo>
                  <a:pt x="1" y="215"/>
                </a:lnTo>
                <a:lnTo>
                  <a:pt x="27" y="252"/>
                </a:lnTo>
                <a:lnTo>
                  <a:pt x="106" y="288"/>
                </a:lnTo>
                <a:lnTo>
                  <a:pt x="211" y="325"/>
                </a:lnTo>
                <a:lnTo>
                  <a:pt x="342" y="351"/>
                </a:lnTo>
                <a:lnTo>
                  <a:pt x="500" y="377"/>
                </a:lnTo>
                <a:lnTo>
                  <a:pt x="1524" y="492"/>
                </a:lnTo>
                <a:lnTo>
                  <a:pt x="2574" y="602"/>
                </a:lnTo>
                <a:lnTo>
                  <a:pt x="3650" y="701"/>
                </a:lnTo>
                <a:lnTo>
                  <a:pt x="4727" y="795"/>
                </a:lnTo>
                <a:lnTo>
                  <a:pt x="5829" y="879"/>
                </a:lnTo>
                <a:lnTo>
                  <a:pt x="6958" y="963"/>
                </a:lnTo>
                <a:lnTo>
                  <a:pt x="8087" y="1031"/>
                </a:lnTo>
                <a:lnTo>
                  <a:pt x="9216" y="1093"/>
                </a:lnTo>
                <a:lnTo>
                  <a:pt x="10371" y="1151"/>
                </a:lnTo>
                <a:lnTo>
                  <a:pt x="11527" y="1203"/>
                </a:lnTo>
                <a:lnTo>
                  <a:pt x="12682" y="1245"/>
                </a:lnTo>
                <a:lnTo>
                  <a:pt x="13863" y="1276"/>
                </a:lnTo>
                <a:lnTo>
                  <a:pt x="15018" y="1302"/>
                </a:lnTo>
                <a:lnTo>
                  <a:pt x="16200" y="1323"/>
                </a:lnTo>
                <a:lnTo>
                  <a:pt x="17381" y="1334"/>
                </a:lnTo>
                <a:lnTo>
                  <a:pt x="18563" y="1339"/>
                </a:lnTo>
                <a:lnTo>
                  <a:pt x="19980" y="1334"/>
                </a:lnTo>
                <a:lnTo>
                  <a:pt x="21424" y="1318"/>
                </a:lnTo>
                <a:lnTo>
                  <a:pt x="22842" y="1287"/>
                </a:lnTo>
                <a:lnTo>
                  <a:pt x="24260" y="1250"/>
                </a:lnTo>
                <a:lnTo>
                  <a:pt x="25651" y="1198"/>
                </a:lnTo>
                <a:lnTo>
                  <a:pt x="27043" y="1135"/>
                </a:lnTo>
                <a:lnTo>
                  <a:pt x="28434" y="1062"/>
                </a:lnTo>
                <a:lnTo>
                  <a:pt x="29799" y="978"/>
                </a:lnTo>
                <a:lnTo>
                  <a:pt x="29983" y="963"/>
                </a:lnTo>
                <a:lnTo>
                  <a:pt x="30141" y="936"/>
                </a:lnTo>
                <a:lnTo>
                  <a:pt x="30272" y="910"/>
                </a:lnTo>
                <a:lnTo>
                  <a:pt x="30377" y="874"/>
                </a:lnTo>
                <a:lnTo>
                  <a:pt x="30456" y="842"/>
                </a:lnTo>
                <a:lnTo>
                  <a:pt x="30482" y="801"/>
                </a:lnTo>
                <a:lnTo>
                  <a:pt x="30482" y="764"/>
                </a:lnTo>
                <a:lnTo>
                  <a:pt x="30430" y="722"/>
                </a:lnTo>
                <a:lnTo>
                  <a:pt x="30351" y="685"/>
                </a:lnTo>
                <a:lnTo>
                  <a:pt x="30219" y="654"/>
                </a:lnTo>
                <a:lnTo>
                  <a:pt x="30088" y="628"/>
                </a:lnTo>
                <a:lnTo>
                  <a:pt x="29931" y="607"/>
                </a:lnTo>
                <a:lnTo>
                  <a:pt x="29747" y="591"/>
                </a:lnTo>
                <a:lnTo>
                  <a:pt x="29537" y="586"/>
                </a:lnTo>
                <a:lnTo>
                  <a:pt x="29353" y="586"/>
                </a:lnTo>
                <a:lnTo>
                  <a:pt x="29143" y="597"/>
                </a:lnTo>
                <a:lnTo>
                  <a:pt x="28303" y="649"/>
                </a:lnTo>
                <a:lnTo>
                  <a:pt x="27437" y="701"/>
                </a:lnTo>
                <a:lnTo>
                  <a:pt x="26570" y="743"/>
                </a:lnTo>
                <a:lnTo>
                  <a:pt x="25704" y="785"/>
                </a:lnTo>
                <a:lnTo>
                  <a:pt x="24811" y="821"/>
                </a:lnTo>
                <a:lnTo>
                  <a:pt x="23945" y="853"/>
                </a:lnTo>
                <a:lnTo>
                  <a:pt x="23052" y="874"/>
                </a:lnTo>
                <a:lnTo>
                  <a:pt x="22159" y="900"/>
                </a:lnTo>
                <a:lnTo>
                  <a:pt x="21293" y="916"/>
                </a:lnTo>
                <a:lnTo>
                  <a:pt x="20400" y="926"/>
                </a:lnTo>
                <a:lnTo>
                  <a:pt x="19508" y="931"/>
                </a:lnTo>
                <a:lnTo>
                  <a:pt x="18615" y="936"/>
                </a:lnTo>
                <a:lnTo>
                  <a:pt x="17696" y="931"/>
                </a:lnTo>
                <a:lnTo>
                  <a:pt x="16804" y="926"/>
                </a:lnTo>
                <a:lnTo>
                  <a:pt x="15911" y="916"/>
                </a:lnTo>
                <a:lnTo>
                  <a:pt x="15045" y="900"/>
                </a:lnTo>
                <a:lnTo>
                  <a:pt x="14152" y="879"/>
                </a:lnTo>
                <a:lnTo>
                  <a:pt x="13259" y="853"/>
                </a:lnTo>
                <a:lnTo>
                  <a:pt x="12367" y="827"/>
                </a:lnTo>
                <a:lnTo>
                  <a:pt x="11500" y="790"/>
                </a:lnTo>
                <a:lnTo>
                  <a:pt x="10634" y="753"/>
                </a:lnTo>
                <a:lnTo>
                  <a:pt x="9768" y="706"/>
                </a:lnTo>
                <a:lnTo>
                  <a:pt x="8901" y="659"/>
                </a:lnTo>
                <a:lnTo>
                  <a:pt x="8035" y="607"/>
                </a:lnTo>
                <a:lnTo>
                  <a:pt x="7195" y="550"/>
                </a:lnTo>
                <a:lnTo>
                  <a:pt x="6354" y="487"/>
                </a:lnTo>
                <a:lnTo>
                  <a:pt x="5541" y="424"/>
                </a:lnTo>
                <a:lnTo>
                  <a:pt x="4700" y="351"/>
                </a:lnTo>
                <a:lnTo>
                  <a:pt x="3887" y="278"/>
                </a:lnTo>
                <a:lnTo>
                  <a:pt x="3099" y="199"/>
                </a:lnTo>
                <a:lnTo>
                  <a:pt x="2311" y="116"/>
                </a:lnTo>
                <a:lnTo>
                  <a:pt x="1524" y="27"/>
                </a:lnTo>
                <a:lnTo>
                  <a:pt x="1340" y="11"/>
                </a:lnTo>
                <a:lnTo>
                  <a:pt x="1156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6"/>
          <p:cNvSpPr/>
          <p:nvPr/>
        </p:nvSpPr>
        <p:spPr>
          <a:xfrm flipH="1" rot="-1127439">
            <a:off x="424423" y="613513"/>
            <a:ext cx="94965" cy="95582"/>
          </a:xfrm>
          <a:custGeom>
            <a:rect b="b" l="l" r="r" t="t"/>
            <a:pathLst>
              <a:path extrusionOk="0" h="2772" w="13810">
                <a:moveTo>
                  <a:pt x="840" y="0"/>
                </a:moveTo>
                <a:lnTo>
                  <a:pt x="656" y="11"/>
                </a:lnTo>
                <a:lnTo>
                  <a:pt x="473" y="32"/>
                </a:lnTo>
                <a:lnTo>
                  <a:pt x="315" y="52"/>
                </a:lnTo>
                <a:lnTo>
                  <a:pt x="184" y="84"/>
                </a:lnTo>
                <a:lnTo>
                  <a:pt x="105" y="120"/>
                </a:lnTo>
                <a:lnTo>
                  <a:pt x="26" y="157"/>
                </a:lnTo>
                <a:lnTo>
                  <a:pt x="0" y="199"/>
                </a:lnTo>
                <a:lnTo>
                  <a:pt x="26" y="235"/>
                </a:lnTo>
                <a:lnTo>
                  <a:pt x="79" y="272"/>
                </a:lnTo>
                <a:lnTo>
                  <a:pt x="158" y="309"/>
                </a:lnTo>
                <a:lnTo>
                  <a:pt x="289" y="340"/>
                </a:lnTo>
                <a:lnTo>
                  <a:pt x="420" y="366"/>
                </a:lnTo>
                <a:lnTo>
                  <a:pt x="604" y="387"/>
                </a:lnTo>
                <a:lnTo>
                  <a:pt x="1523" y="471"/>
                </a:lnTo>
                <a:lnTo>
                  <a:pt x="2442" y="570"/>
                </a:lnTo>
                <a:lnTo>
                  <a:pt x="3308" y="675"/>
                </a:lnTo>
                <a:lnTo>
                  <a:pt x="4174" y="784"/>
                </a:lnTo>
                <a:lnTo>
                  <a:pt x="4988" y="905"/>
                </a:lnTo>
                <a:lnTo>
                  <a:pt x="5776" y="1035"/>
                </a:lnTo>
                <a:lnTo>
                  <a:pt x="6564" y="1166"/>
                </a:lnTo>
                <a:lnTo>
                  <a:pt x="7299" y="1307"/>
                </a:lnTo>
                <a:lnTo>
                  <a:pt x="8008" y="1459"/>
                </a:lnTo>
                <a:lnTo>
                  <a:pt x="8664" y="1611"/>
                </a:lnTo>
                <a:lnTo>
                  <a:pt x="9294" y="1773"/>
                </a:lnTo>
                <a:lnTo>
                  <a:pt x="9898" y="1940"/>
                </a:lnTo>
                <a:lnTo>
                  <a:pt x="10449" y="2107"/>
                </a:lnTo>
                <a:lnTo>
                  <a:pt x="10974" y="2285"/>
                </a:lnTo>
                <a:lnTo>
                  <a:pt x="11447" y="2463"/>
                </a:lnTo>
                <a:lnTo>
                  <a:pt x="11867" y="2651"/>
                </a:lnTo>
                <a:lnTo>
                  <a:pt x="11946" y="2677"/>
                </a:lnTo>
                <a:lnTo>
                  <a:pt x="12024" y="2703"/>
                </a:lnTo>
                <a:lnTo>
                  <a:pt x="12129" y="2724"/>
                </a:lnTo>
                <a:lnTo>
                  <a:pt x="12261" y="2740"/>
                </a:lnTo>
                <a:lnTo>
                  <a:pt x="12366" y="2750"/>
                </a:lnTo>
                <a:lnTo>
                  <a:pt x="12523" y="2761"/>
                </a:lnTo>
                <a:lnTo>
                  <a:pt x="12655" y="2771"/>
                </a:lnTo>
                <a:lnTo>
                  <a:pt x="12786" y="2771"/>
                </a:lnTo>
                <a:lnTo>
                  <a:pt x="12996" y="2766"/>
                </a:lnTo>
                <a:lnTo>
                  <a:pt x="13206" y="2756"/>
                </a:lnTo>
                <a:lnTo>
                  <a:pt x="13390" y="2735"/>
                </a:lnTo>
                <a:lnTo>
                  <a:pt x="13521" y="2709"/>
                </a:lnTo>
                <a:lnTo>
                  <a:pt x="13652" y="2677"/>
                </a:lnTo>
                <a:lnTo>
                  <a:pt x="13731" y="2646"/>
                </a:lnTo>
                <a:lnTo>
                  <a:pt x="13783" y="2604"/>
                </a:lnTo>
                <a:lnTo>
                  <a:pt x="13810" y="2567"/>
                </a:lnTo>
                <a:lnTo>
                  <a:pt x="13783" y="2526"/>
                </a:lnTo>
                <a:lnTo>
                  <a:pt x="13731" y="2489"/>
                </a:lnTo>
                <a:lnTo>
                  <a:pt x="13258" y="2285"/>
                </a:lnTo>
                <a:lnTo>
                  <a:pt x="12733" y="2092"/>
                </a:lnTo>
                <a:lnTo>
                  <a:pt x="12182" y="1898"/>
                </a:lnTo>
                <a:lnTo>
                  <a:pt x="11578" y="1710"/>
                </a:lnTo>
                <a:lnTo>
                  <a:pt x="10922" y="1532"/>
                </a:lnTo>
                <a:lnTo>
                  <a:pt x="10239" y="1354"/>
                </a:lnTo>
                <a:lnTo>
                  <a:pt x="9504" y="1187"/>
                </a:lnTo>
                <a:lnTo>
                  <a:pt x="8743" y="1025"/>
                </a:lnTo>
                <a:lnTo>
                  <a:pt x="7929" y="873"/>
                </a:lnTo>
                <a:lnTo>
                  <a:pt x="7089" y="727"/>
                </a:lnTo>
                <a:lnTo>
                  <a:pt x="6222" y="586"/>
                </a:lnTo>
                <a:lnTo>
                  <a:pt x="5303" y="455"/>
                </a:lnTo>
                <a:lnTo>
                  <a:pt x="4385" y="330"/>
                </a:lnTo>
                <a:lnTo>
                  <a:pt x="3413" y="220"/>
                </a:lnTo>
                <a:lnTo>
                  <a:pt x="2442" y="110"/>
                </a:lnTo>
                <a:lnTo>
                  <a:pt x="1418" y="16"/>
                </a:lnTo>
                <a:lnTo>
                  <a:pt x="1234" y="5"/>
                </a:lnTo>
                <a:lnTo>
                  <a:pt x="1050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6"/>
          <p:cNvSpPr/>
          <p:nvPr/>
        </p:nvSpPr>
        <p:spPr>
          <a:xfrm flipH="1">
            <a:off x="215468" y="183224"/>
            <a:ext cx="477132" cy="417552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6"/>
          <p:cNvSpPr/>
          <p:nvPr/>
        </p:nvSpPr>
        <p:spPr>
          <a:xfrm flipH="1" rot="1769356">
            <a:off x="855242" y="295749"/>
            <a:ext cx="219968" cy="192502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6"/>
          <p:cNvSpPr/>
          <p:nvPr/>
        </p:nvSpPr>
        <p:spPr>
          <a:xfrm flipH="1" rot="-1951345">
            <a:off x="269126" y="1060429"/>
            <a:ext cx="213319" cy="186707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143519" y="223412"/>
            <a:ext cx="668652" cy="572713"/>
            <a:chOff x="2038044" y="2285950"/>
            <a:chExt cx="668652" cy="572713"/>
          </a:xfrm>
        </p:grpSpPr>
        <p:sp>
          <p:nvSpPr>
            <p:cNvPr id="43" name="Google Shape;43;p6"/>
            <p:cNvSpPr/>
            <p:nvPr/>
          </p:nvSpPr>
          <p:spPr>
            <a:xfrm flipH="1">
              <a:off x="2038044" y="2485325"/>
              <a:ext cx="668652" cy="192604"/>
            </a:xfrm>
            <a:custGeom>
              <a:rect b="b" l="l" r="r" t="t"/>
              <a:pathLst>
                <a:path extrusionOk="0" h="4268" w="74274">
                  <a:moveTo>
                    <a:pt x="37150" y="403"/>
                  </a:moveTo>
                  <a:lnTo>
                    <a:pt x="39067" y="408"/>
                  </a:lnTo>
                  <a:lnTo>
                    <a:pt x="40957" y="414"/>
                  </a:lnTo>
                  <a:lnTo>
                    <a:pt x="42795" y="429"/>
                  </a:lnTo>
                  <a:lnTo>
                    <a:pt x="44580" y="445"/>
                  </a:lnTo>
                  <a:lnTo>
                    <a:pt x="46339" y="466"/>
                  </a:lnTo>
                  <a:lnTo>
                    <a:pt x="48072" y="492"/>
                  </a:lnTo>
                  <a:lnTo>
                    <a:pt x="49726" y="524"/>
                  </a:lnTo>
                  <a:lnTo>
                    <a:pt x="51354" y="560"/>
                  </a:lnTo>
                  <a:lnTo>
                    <a:pt x="52929" y="597"/>
                  </a:lnTo>
                  <a:lnTo>
                    <a:pt x="54452" y="639"/>
                  </a:lnTo>
                  <a:lnTo>
                    <a:pt x="55922" y="686"/>
                  </a:lnTo>
                  <a:lnTo>
                    <a:pt x="57340" y="738"/>
                  </a:lnTo>
                  <a:lnTo>
                    <a:pt x="58705" y="790"/>
                  </a:lnTo>
                  <a:lnTo>
                    <a:pt x="60018" y="842"/>
                  </a:lnTo>
                  <a:lnTo>
                    <a:pt x="61278" y="900"/>
                  </a:lnTo>
                  <a:lnTo>
                    <a:pt x="62459" y="963"/>
                  </a:lnTo>
                  <a:lnTo>
                    <a:pt x="63588" y="1025"/>
                  </a:lnTo>
                  <a:lnTo>
                    <a:pt x="64665" y="1088"/>
                  </a:lnTo>
                  <a:lnTo>
                    <a:pt x="65662" y="1156"/>
                  </a:lnTo>
                  <a:lnTo>
                    <a:pt x="66607" y="1229"/>
                  </a:lnTo>
                  <a:lnTo>
                    <a:pt x="67474" y="1297"/>
                  </a:lnTo>
                  <a:lnTo>
                    <a:pt x="68288" y="1371"/>
                  </a:lnTo>
                  <a:lnTo>
                    <a:pt x="69023" y="1444"/>
                  </a:lnTo>
                  <a:lnTo>
                    <a:pt x="69679" y="1517"/>
                  </a:lnTo>
                  <a:lnTo>
                    <a:pt x="70257" y="1595"/>
                  </a:lnTo>
                  <a:lnTo>
                    <a:pt x="70782" y="1669"/>
                  </a:lnTo>
                  <a:lnTo>
                    <a:pt x="71228" y="1747"/>
                  </a:lnTo>
                  <a:lnTo>
                    <a:pt x="71596" y="1825"/>
                  </a:lnTo>
                  <a:lnTo>
                    <a:pt x="71753" y="1862"/>
                  </a:lnTo>
                  <a:lnTo>
                    <a:pt x="71884" y="1904"/>
                  </a:lnTo>
                  <a:lnTo>
                    <a:pt x="71989" y="1940"/>
                  </a:lnTo>
                  <a:lnTo>
                    <a:pt x="72094" y="1982"/>
                  </a:lnTo>
                  <a:lnTo>
                    <a:pt x="72147" y="2019"/>
                  </a:lnTo>
                  <a:lnTo>
                    <a:pt x="72199" y="2055"/>
                  </a:lnTo>
                  <a:lnTo>
                    <a:pt x="72252" y="2097"/>
                  </a:lnTo>
                  <a:lnTo>
                    <a:pt x="72252" y="2134"/>
                  </a:lnTo>
                  <a:lnTo>
                    <a:pt x="72252" y="2170"/>
                  </a:lnTo>
                  <a:lnTo>
                    <a:pt x="72199" y="2212"/>
                  </a:lnTo>
                  <a:lnTo>
                    <a:pt x="72147" y="2249"/>
                  </a:lnTo>
                  <a:lnTo>
                    <a:pt x="72094" y="2291"/>
                  </a:lnTo>
                  <a:lnTo>
                    <a:pt x="71989" y="2327"/>
                  </a:lnTo>
                  <a:lnTo>
                    <a:pt x="71884" y="2364"/>
                  </a:lnTo>
                  <a:lnTo>
                    <a:pt x="71753" y="2406"/>
                  </a:lnTo>
                  <a:lnTo>
                    <a:pt x="71596" y="2442"/>
                  </a:lnTo>
                  <a:lnTo>
                    <a:pt x="71228" y="2521"/>
                  </a:lnTo>
                  <a:lnTo>
                    <a:pt x="70782" y="2599"/>
                  </a:lnTo>
                  <a:lnTo>
                    <a:pt x="70257" y="2672"/>
                  </a:lnTo>
                  <a:lnTo>
                    <a:pt x="69679" y="2751"/>
                  </a:lnTo>
                  <a:lnTo>
                    <a:pt x="69023" y="2824"/>
                  </a:lnTo>
                  <a:lnTo>
                    <a:pt x="68288" y="2897"/>
                  </a:lnTo>
                  <a:lnTo>
                    <a:pt x="67474" y="2970"/>
                  </a:lnTo>
                  <a:lnTo>
                    <a:pt x="66607" y="3044"/>
                  </a:lnTo>
                  <a:lnTo>
                    <a:pt x="65662" y="3112"/>
                  </a:lnTo>
                  <a:lnTo>
                    <a:pt x="64665" y="3180"/>
                  </a:lnTo>
                  <a:lnTo>
                    <a:pt x="63588" y="3242"/>
                  </a:lnTo>
                  <a:lnTo>
                    <a:pt x="62459" y="3305"/>
                  </a:lnTo>
                  <a:lnTo>
                    <a:pt x="61278" y="3368"/>
                  </a:lnTo>
                  <a:lnTo>
                    <a:pt x="60018" y="3425"/>
                  </a:lnTo>
                  <a:lnTo>
                    <a:pt x="58705" y="3483"/>
                  </a:lnTo>
                  <a:lnTo>
                    <a:pt x="57340" y="3535"/>
                  </a:lnTo>
                  <a:lnTo>
                    <a:pt x="55922" y="3582"/>
                  </a:lnTo>
                  <a:lnTo>
                    <a:pt x="54452" y="3629"/>
                  </a:lnTo>
                  <a:lnTo>
                    <a:pt x="52929" y="3671"/>
                  </a:lnTo>
                  <a:lnTo>
                    <a:pt x="51354" y="3708"/>
                  </a:lnTo>
                  <a:lnTo>
                    <a:pt x="49726" y="3744"/>
                  </a:lnTo>
                  <a:lnTo>
                    <a:pt x="48072" y="3776"/>
                  </a:lnTo>
                  <a:lnTo>
                    <a:pt x="46339" y="3802"/>
                  </a:lnTo>
                  <a:lnTo>
                    <a:pt x="44580" y="3823"/>
                  </a:lnTo>
                  <a:lnTo>
                    <a:pt x="42795" y="3844"/>
                  </a:lnTo>
                  <a:lnTo>
                    <a:pt x="40957" y="3854"/>
                  </a:lnTo>
                  <a:lnTo>
                    <a:pt x="39067" y="3865"/>
                  </a:lnTo>
                  <a:lnTo>
                    <a:pt x="35207" y="3865"/>
                  </a:lnTo>
                  <a:lnTo>
                    <a:pt x="33343" y="3854"/>
                  </a:lnTo>
                  <a:lnTo>
                    <a:pt x="31506" y="3844"/>
                  </a:lnTo>
                  <a:lnTo>
                    <a:pt x="29694" y="3823"/>
                  </a:lnTo>
                  <a:lnTo>
                    <a:pt x="27935" y="3802"/>
                  </a:lnTo>
                  <a:lnTo>
                    <a:pt x="26229" y="3776"/>
                  </a:lnTo>
                  <a:lnTo>
                    <a:pt x="24548" y="3744"/>
                  </a:lnTo>
                  <a:lnTo>
                    <a:pt x="22920" y="3708"/>
                  </a:lnTo>
                  <a:lnTo>
                    <a:pt x="21345" y="3671"/>
                  </a:lnTo>
                  <a:lnTo>
                    <a:pt x="19823" y="3629"/>
                  </a:lnTo>
                  <a:lnTo>
                    <a:pt x="18352" y="3582"/>
                  </a:lnTo>
                  <a:lnTo>
                    <a:pt x="16935" y="3535"/>
                  </a:lnTo>
                  <a:lnTo>
                    <a:pt x="15569" y="3483"/>
                  </a:lnTo>
                  <a:lnTo>
                    <a:pt x="14257" y="3425"/>
                  </a:lnTo>
                  <a:lnTo>
                    <a:pt x="13023" y="3368"/>
                  </a:lnTo>
                  <a:lnTo>
                    <a:pt x="11815" y="3305"/>
                  </a:lnTo>
                  <a:lnTo>
                    <a:pt x="10686" y="3242"/>
                  </a:lnTo>
                  <a:lnTo>
                    <a:pt x="9636" y="3180"/>
                  </a:lnTo>
                  <a:lnTo>
                    <a:pt x="8612" y="3112"/>
                  </a:lnTo>
                  <a:lnTo>
                    <a:pt x="7693" y="3044"/>
                  </a:lnTo>
                  <a:lnTo>
                    <a:pt x="6800" y="2970"/>
                  </a:lnTo>
                  <a:lnTo>
                    <a:pt x="6013" y="2897"/>
                  </a:lnTo>
                  <a:lnTo>
                    <a:pt x="5278" y="2824"/>
                  </a:lnTo>
                  <a:lnTo>
                    <a:pt x="4595" y="2751"/>
                  </a:lnTo>
                  <a:lnTo>
                    <a:pt x="4018" y="2672"/>
                  </a:lnTo>
                  <a:lnTo>
                    <a:pt x="3492" y="2599"/>
                  </a:lnTo>
                  <a:lnTo>
                    <a:pt x="3046" y="2521"/>
                  </a:lnTo>
                  <a:lnTo>
                    <a:pt x="2679" y="2442"/>
                  </a:lnTo>
                  <a:lnTo>
                    <a:pt x="2521" y="2406"/>
                  </a:lnTo>
                  <a:lnTo>
                    <a:pt x="2390" y="2364"/>
                  </a:lnTo>
                  <a:lnTo>
                    <a:pt x="2285" y="2327"/>
                  </a:lnTo>
                  <a:lnTo>
                    <a:pt x="2206" y="2291"/>
                  </a:lnTo>
                  <a:lnTo>
                    <a:pt x="2127" y="2249"/>
                  </a:lnTo>
                  <a:lnTo>
                    <a:pt x="2075" y="2212"/>
                  </a:lnTo>
                  <a:lnTo>
                    <a:pt x="2048" y="2170"/>
                  </a:lnTo>
                  <a:lnTo>
                    <a:pt x="2022" y="2134"/>
                  </a:lnTo>
                  <a:lnTo>
                    <a:pt x="2048" y="2097"/>
                  </a:lnTo>
                  <a:lnTo>
                    <a:pt x="2075" y="2055"/>
                  </a:lnTo>
                  <a:lnTo>
                    <a:pt x="2127" y="2019"/>
                  </a:lnTo>
                  <a:lnTo>
                    <a:pt x="2206" y="1982"/>
                  </a:lnTo>
                  <a:lnTo>
                    <a:pt x="2285" y="1940"/>
                  </a:lnTo>
                  <a:lnTo>
                    <a:pt x="2390" y="1904"/>
                  </a:lnTo>
                  <a:lnTo>
                    <a:pt x="2521" y="1862"/>
                  </a:lnTo>
                  <a:lnTo>
                    <a:pt x="2679" y="1825"/>
                  </a:lnTo>
                  <a:lnTo>
                    <a:pt x="3046" y="1747"/>
                  </a:lnTo>
                  <a:lnTo>
                    <a:pt x="3492" y="1669"/>
                  </a:lnTo>
                  <a:lnTo>
                    <a:pt x="4018" y="1595"/>
                  </a:lnTo>
                  <a:lnTo>
                    <a:pt x="4595" y="1517"/>
                  </a:lnTo>
                  <a:lnTo>
                    <a:pt x="5278" y="1444"/>
                  </a:lnTo>
                  <a:lnTo>
                    <a:pt x="6013" y="1371"/>
                  </a:lnTo>
                  <a:lnTo>
                    <a:pt x="6800" y="1297"/>
                  </a:lnTo>
                  <a:lnTo>
                    <a:pt x="7693" y="1229"/>
                  </a:lnTo>
                  <a:lnTo>
                    <a:pt x="8612" y="1156"/>
                  </a:lnTo>
                  <a:lnTo>
                    <a:pt x="9636" y="1088"/>
                  </a:lnTo>
                  <a:lnTo>
                    <a:pt x="10686" y="1025"/>
                  </a:lnTo>
                  <a:lnTo>
                    <a:pt x="11815" y="963"/>
                  </a:lnTo>
                  <a:lnTo>
                    <a:pt x="13023" y="900"/>
                  </a:lnTo>
                  <a:lnTo>
                    <a:pt x="14257" y="842"/>
                  </a:lnTo>
                  <a:lnTo>
                    <a:pt x="15569" y="790"/>
                  </a:lnTo>
                  <a:lnTo>
                    <a:pt x="16935" y="738"/>
                  </a:lnTo>
                  <a:lnTo>
                    <a:pt x="18352" y="686"/>
                  </a:lnTo>
                  <a:lnTo>
                    <a:pt x="19823" y="639"/>
                  </a:lnTo>
                  <a:lnTo>
                    <a:pt x="21345" y="597"/>
                  </a:lnTo>
                  <a:lnTo>
                    <a:pt x="22920" y="560"/>
                  </a:lnTo>
                  <a:lnTo>
                    <a:pt x="24548" y="524"/>
                  </a:lnTo>
                  <a:lnTo>
                    <a:pt x="26229" y="492"/>
                  </a:lnTo>
                  <a:lnTo>
                    <a:pt x="27935" y="466"/>
                  </a:lnTo>
                  <a:lnTo>
                    <a:pt x="29694" y="445"/>
                  </a:lnTo>
                  <a:lnTo>
                    <a:pt x="31506" y="429"/>
                  </a:lnTo>
                  <a:lnTo>
                    <a:pt x="33343" y="414"/>
                  </a:lnTo>
                  <a:lnTo>
                    <a:pt x="35207" y="408"/>
                  </a:lnTo>
                  <a:lnTo>
                    <a:pt x="37150" y="403"/>
                  </a:lnTo>
                  <a:close/>
                  <a:moveTo>
                    <a:pt x="35444" y="1"/>
                  </a:moveTo>
                  <a:lnTo>
                    <a:pt x="33763" y="11"/>
                  </a:lnTo>
                  <a:lnTo>
                    <a:pt x="32057" y="22"/>
                  </a:lnTo>
                  <a:lnTo>
                    <a:pt x="30377" y="37"/>
                  </a:lnTo>
                  <a:lnTo>
                    <a:pt x="28696" y="53"/>
                  </a:lnTo>
                  <a:lnTo>
                    <a:pt x="27016" y="79"/>
                  </a:lnTo>
                  <a:lnTo>
                    <a:pt x="25362" y="105"/>
                  </a:lnTo>
                  <a:lnTo>
                    <a:pt x="23734" y="137"/>
                  </a:lnTo>
                  <a:lnTo>
                    <a:pt x="22133" y="173"/>
                  </a:lnTo>
                  <a:lnTo>
                    <a:pt x="20558" y="215"/>
                  </a:lnTo>
                  <a:lnTo>
                    <a:pt x="19009" y="262"/>
                  </a:lnTo>
                  <a:lnTo>
                    <a:pt x="17486" y="309"/>
                  </a:lnTo>
                  <a:lnTo>
                    <a:pt x="15989" y="361"/>
                  </a:lnTo>
                  <a:lnTo>
                    <a:pt x="14545" y="419"/>
                  </a:lnTo>
                  <a:lnTo>
                    <a:pt x="13154" y="482"/>
                  </a:lnTo>
                  <a:lnTo>
                    <a:pt x="11815" y="550"/>
                  </a:lnTo>
                  <a:lnTo>
                    <a:pt x="10529" y="618"/>
                  </a:lnTo>
                  <a:lnTo>
                    <a:pt x="9295" y="691"/>
                  </a:lnTo>
                  <a:lnTo>
                    <a:pt x="8113" y="769"/>
                  </a:lnTo>
                  <a:lnTo>
                    <a:pt x="7010" y="848"/>
                  </a:lnTo>
                  <a:lnTo>
                    <a:pt x="5960" y="937"/>
                  </a:lnTo>
                  <a:lnTo>
                    <a:pt x="4989" y="1025"/>
                  </a:lnTo>
                  <a:lnTo>
                    <a:pt x="4096" y="1120"/>
                  </a:lnTo>
                  <a:lnTo>
                    <a:pt x="3282" y="1214"/>
                  </a:lnTo>
                  <a:lnTo>
                    <a:pt x="2889" y="1266"/>
                  </a:lnTo>
                  <a:lnTo>
                    <a:pt x="2547" y="1318"/>
                  </a:lnTo>
                  <a:lnTo>
                    <a:pt x="2206" y="1371"/>
                  </a:lnTo>
                  <a:lnTo>
                    <a:pt x="1891" y="1423"/>
                  </a:lnTo>
                  <a:lnTo>
                    <a:pt x="1602" y="1475"/>
                  </a:lnTo>
                  <a:lnTo>
                    <a:pt x="1313" y="1533"/>
                  </a:lnTo>
                  <a:lnTo>
                    <a:pt x="1077" y="1590"/>
                  </a:lnTo>
                  <a:lnTo>
                    <a:pt x="867" y="1642"/>
                  </a:lnTo>
                  <a:lnTo>
                    <a:pt x="657" y="1705"/>
                  </a:lnTo>
                  <a:lnTo>
                    <a:pt x="499" y="1763"/>
                  </a:lnTo>
                  <a:lnTo>
                    <a:pt x="342" y="1820"/>
                  </a:lnTo>
                  <a:lnTo>
                    <a:pt x="211" y="1883"/>
                  </a:lnTo>
                  <a:lnTo>
                    <a:pt x="132" y="1946"/>
                  </a:lnTo>
                  <a:lnTo>
                    <a:pt x="53" y="2008"/>
                  </a:lnTo>
                  <a:lnTo>
                    <a:pt x="27" y="2071"/>
                  </a:lnTo>
                  <a:lnTo>
                    <a:pt x="1" y="2134"/>
                  </a:lnTo>
                  <a:lnTo>
                    <a:pt x="27" y="2197"/>
                  </a:lnTo>
                  <a:lnTo>
                    <a:pt x="53" y="2265"/>
                  </a:lnTo>
                  <a:lnTo>
                    <a:pt x="132" y="2327"/>
                  </a:lnTo>
                  <a:lnTo>
                    <a:pt x="211" y="2385"/>
                  </a:lnTo>
                  <a:lnTo>
                    <a:pt x="342" y="2448"/>
                  </a:lnTo>
                  <a:lnTo>
                    <a:pt x="499" y="2505"/>
                  </a:lnTo>
                  <a:lnTo>
                    <a:pt x="657" y="2568"/>
                  </a:lnTo>
                  <a:lnTo>
                    <a:pt x="867" y="2625"/>
                  </a:lnTo>
                  <a:lnTo>
                    <a:pt x="1077" y="2683"/>
                  </a:lnTo>
                  <a:lnTo>
                    <a:pt x="1313" y="2735"/>
                  </a:lnTo>
                  <a:lnTo>
                    <a:pt x="1602" y="2793"/>
                  </a:lnTo>
                  <a:lnTo>
                    <a:pt x="1891" y="2845"/>
                  </a:lnTo>
                  <a:lnTo>
                    <a:pt x="2206" y="2897"/>
                  </a:lnTo>
                  <a:lnTo>
                    <a:pt x="2547" y="2950"/>
                  </a:lnTo>
                  <a:lnTo>
                    <a:pt x="2889" y="3002"/>
                  </a:lnTo>
                  <a:lnTo>
                    <a:pt x="3282" y="3054"/>
                  </a:lnTo>
                  <a:lnTo>
                    <a:pt x="4096" y="3148"/>
                  </a:lnTo>
                  <a:lnTo>
                    <a:pt x="4989" y="3242"/>
                  </a:lnTo>
                  <a:lnTo>
                    <a:pt x="5960" y="3331"/>
                  </a:lnTo>
                  <a:lnTo>
                    <a:pt x="7010" y="3420"/>
                  </a:lnTo>
                  <a:lnTo>
                    <a:pt x="8113" y="3499"/>
                  </a:lnTo>
                  <a:lnTo>
                    <a:pt x="9295" y="3577"/>
                  </a:lnTo>
                  <a:lnTo>
                    <a:pt x="10529" y="3650"/>
                  </a:lnTo>
                  <a:lnTo>
                    <a:pt x="11815" y="3723"/>
                  </a:lnTo>
                  <a:lnTo>
                    <a:pt x="13154" y="3786"/>
                  </a:lnTo>
                  <a:lnTo>
                    <a:pt x="14545" y="3849"/>
                  </a:lnTo>
                  <a:lnTo>
                    <a:pt x="15989" y="3906"/>
                  </a:lnTo>
                  <a:lnTo>
                    <a:pt x="17486" y="3959"/>
                  </a:lnTo>
                  <a:lnTo>
                    <a:pt x="19009" y="4006"/>
                  </a:lnTo>
                  <a:lnTo>
                    <a:pt x="20558" y="4053"/>
                  </a:lnTo>
                  <a:lnTo>
                    <a:pt x="22133" y="4095"/>
                  </a:lnTo>
                  <a:lnTo>
                    <a:pt x="23734" y="4131"/>
                  </a:lnTo>
                  <a:lnTo>
                    <a:pt x="25362" y="4163"/>
                  </a:lnTo>
                  <a:lnTo>
                    <a:pt x="27016" y="4189"/>
                  </a:lnTo>
                  <a:lnTo>
                    <a:pt x="28696" y="4215"/>
                  </a:lnTo>
                  <a:lnTo>
                    <a:pt x="30377" y="4236"/>
                  </a:lnTo>
                  <a:lnTo>
                    <a:pt x="32057" y="4246"/>
                  </a:lnTo>
                  <a:lnTo>
                    <a:pt x="33763" y="4262"/>
                  </a:lnTo>
                  <a:lnTo>
                    <a:pt x="35444" y="4267"/>
                  </a:lnTo>
                  <a:lnTo>
                    <a:pt x="38830" y="4267"/>
                  </a:lnTo>
                  <a:lnTo>
                    <a:pt x="40537" y="4262"/>
                  </a:lnTo>
                  <a:lnTo>
                    <a:pt x="42217" y="4246"/>
                  </a:lnTo>
                  <a:lnTo>
                    <a:pt x="43898" y="4236"/>
                  </a:lnTo>
                  <a:lnTo>
                    <a:pt x="45578" y="4215"/>
                  </a:lnTo>
                  <a:lnTo>
                    <a:pt x="47258" y="4189"/>
                  </a:lnTo>
                  <a:lnTo>
                    <a:pt x="48912" y="4163"/>
                  </a:lnTo>
                  <a:lnTo>
                    <a:pt x="50540" y="4131"/>
                  </a:lnTo>
                  <a:lnTo>
                    <a:pt x="52141" y="4095"/>
                  </a:lnTo>
                  <a:lnTo>
                    <a:pt x="53743" y="4053"/>
                  </a:lnTo>
                  <a:lnTo>
                    <a:pt x="55292" y="4006"/>
                  </a:lnTo>
                  <a:lnTo>
                    <a:pt x="56815" y="3959"/>
                  </a:lnTo>
                  <a:lnTo>
                    <a:pt x="58285" y="3906"/>
                  </a:lnTo>
                  <a:lnTo>
                    <a:pt x="59729" y="3849"/>
                  </a:lnTo>
                  <a:lnTo>
                    <a:pt x="61120" y="3786"/>
                  </a:lnTo>
                  <a:lnTo>
                    <a:pt x="62459" y="3723"/>
                  </a:lnTo>
                  <a:lnTo>
                    <a:pt x="63746" y="3650"/>
                  </a:lnTo>
                  <a:lnTo>
                    <a:pt x="64980" y="3577"/>
                  </a:lnTo>
                  <a:lnTo>
                    <a:pt x="66161" y="3499"/>
                  </a:lnTo>
                  <a:lnTo>
                    <a:pt x="67264" y="3420"/>
                  </a:lnTo>
                  <a:lnTo>
                    <a:pt x="68314" y="3331"/>
                  </a:lnTo>
                  <a:lnTo>
                    <a:pt x="69285" y="3242"/>
                  </a:lnTo>
                  <a:lnTo>
                    <a:pt x="70178" y="3148"/>
                  </a:lnTo>
                  <a:lnTo>
                    <a:pt x="71018" y="3054"/>
                  </a:lnTo>
                  <a:lnTo>
                    <a:pt x="71386" y="3002"/>
                  </a:lnTo>
                  <a:lnTo>
                    <a:pt x="71753" y="2950"/>
                  </a:lnTo>
                  <a:lnTo>
                    <a:pt x="72068" y="2897"/>
                  </a:lnTo>
                  <a:lnTo>
                    <a:pt x="72383" y="2845"/>
                  </a:lnTo>
                  <a:lnTo>
                    <a:pt x="72698" y="2793"/>
                  </a:lnTo>
                  <a:lnTo>
                    <a:pt x="72961" y="2735"/>
                  </a:lnTo>
                  <a:lnTo>
                    <a:pt x="73197" y="2683"/>
                  </a:lnTo>
                  <a:lnTo>
                    <a:pt x="73433" y="2625"/>
                  </a:lnTo>
                  <a:lnTo>
                    <a:pt x="73617" y="2568"/>
                  </a:lnTo>
                  <a:lnTo>
                    <a:pt x="73801" y="2505"/>
                  </a:lnTo>
                  <a:lnTo>
                    <a:pt x="73932" y="2448"/>
                  </a:lnTo>
                  <a:lnTo>
                    <a:pt x="74064" y="2385"/>
                  </a:lnTo>
                  <a:lnTo>
                    <a:pt x="74169" y="2327"/>
                  </a:lnTo>
                  <a:lnTo>
                    <a:pt x="74221" y="2265"/>
                  </a:lnTo>
                  <a:lnTo>
                    <a:pt x="74274" y="2197"/>
                  </a:lnTo>
                  <a:lnTo>
                    <a:pt x="74274" y="2134"/>
                  </a:lnTo>
                  <a:lnTo>
                    <a:pt x="74274" y="2071"/>
                  </a:lnTo>
                  <a:lnTo>
                    <a:pt x="74221" y="2008"/>
                  </a:lnTo>
                  <a:lnTo>
                    <a:pt x="74169" y="1946"/>
                  </a:lnTo>
                  <a:lnTo>
                    <a:pt x="74064" y="1883"/>
                  </a:lnTo>
                  <a:lnTo>
                    <a:pt x="73932" y="1820"/>
                  </a:lnTo>
                  <a:lnTo>
                    <a:pt x="73801" y="1763"/>
                  </a:lnTo>
                  <a:lnTo>
                    <a:pt x="73617" y="1705"/>
                  </a:lnTo>
                  <a:lnTo>
                    <a:pt x="73433" y="1642"/>
                  </a:lnTo>
                  <a:lnTo>
                    <a:pt x="73197" y="1590"/>
                  </a:lnTo>
                  <a:lnTo>
                    <a:pt x="72961" y="1533"/>
                  </a:lnTo>
                  <a:lnTo>
                    <a:pt x="72698" y="1475"/>
                  </a:lnTo>
                  <a:lnTo>
                    <a:pt x="72383" y="1423"/>
                  </a:lnTo>
                  <a:lnTo>
                    <a:pt x="72068" y="1371"/>
                  </a:lnTo>
                  <a:lnTo>
                    <a:pt x="71753" y="1318"/>
                  </a:lnTo>
                  <a:lnTo>
                    <a:pt x="71386" y="1266"/>
                  </a:lnTo>
                  <a:lnTo>
                    <a:pt x="71018" y="1214"/>
                  </a:lnTo>
                  <a:lnTo>
                    <a:pt x="70178" y="1120"/>
                  </a:lnTo>
                  <a:lnTo>
                    <a:pt x="69285" y="1025"/>
                  </a:lnTo>
                  <a:lnTo>
                    <a:pt x="68314" y="937"/>
                  </a:lnTo>
                  <a:lnTo>
                    <a:pt x="67264" y="848"/>
                  </a:lnTo>
                  <a:lnTo>
                    <a:pt x="66161" y="769"/>
                  </a:lnTo>
                  <a:lnTo>
                    <a:pt x="64980" y="691"/>
                  </a:lnTo>
                  <a:lnTo>
                    <a:pt x="63746" y="618"/>
                  </a:lnTo>
                  <a:lnTo>
                    <a:pt x="62459" y="550"/>
                  </a:lnTo>
                  <a:lnTo>
                    <a:pt x="61120" y="482"/>
                  </a:lnTo>
                  <a:lnTo>
                    <a:pt x="59729" y="419"/>
                  </a:lnTo>
                  <a:lnTo>
                    <a:pt x="58285" y="361"/>
                  </a:lnTo>
                  <a:lnTo>
                    <a:pt x="56815" y="309"/>
                  </a:lnTo>
                  <a:lnTo>
                    <a:pt x="55292" y="262"/>
                  </a:lnTo>
                  <a:lnTo>
                    <a:pt x="53743" y="215"/>
                  </a:lnTo>
                  <a:lnTo>
                    <a:pt x="52141" y="173"/>
                  </a:lnTo>
                  <a:lnTo>
                    <a:pt x="50540" y="137"/>
                  </a:lnTo>
                  <a:lnTo>
                    <a:pt x="48912" y="105"/>
                  </a:lnTo>
                  <a:lnTo>
                    <a:pt x="47258" y="79"/>
                  </a:lnTo>
                  <a:lnTo>
                    <a:pt x="45578" y="53"/>
                  </a:lnTo>
                  <a:lnTo>
                    <a:pt x="43898" y="37"/>
                  </a:lnTo>
                  <a:lnTo>
                    <a:pt x="42217" y="22"/>
                  </a:lnTo>
                  <a:lnTo>
                    <a:pt x="40537" y="11"/>
                  </a:lnTo>
                  <a:lnTo>
                    <a:pt x="38830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flipH="1">
              <a:off x="2135921" y="2304588"/>
              <a:ext cx="472955" cy="554075"/>
            </a:xfrm>
            <a:custGeom>
              <a:rect b="b" l="l" r="r" t="t"/>
              <a:pathLst>
                <a:path extrusionOk="0" h="12278" w="52536">
                  <a:moveTo>
                    <a:pt x="3913" y="403"/>
                  </a:moveTo>
                  <a:lnTo>
                    <a:pt x="4359" y="408"/>
                  </a:lnTo>
                  <a:lnTo>
                    <a:pt x="4832" y="424"/>
                  </a:lnTo>
                  <a:lnTo>
                    <a:pt x="5330" y="445"/>
                  </a:lnTo>
                  <a:lnTo>
                    <a:pt x="5882" y="476"/>
                  </a:lnTo>
                  <a:lnTo>
                    <a:pt x="6459" y="518"/>
                  </a:lnTo>
                  <a:lnTo>
                    <a:pt x="7089" y="565"/>
                  </a:lnTo>
                  <a:lnTo>
                    <a:pt x="7720" y="628"/>
                  </a:lnTo>
                  <a:lnTo>
                    <a:pt x="8402" y="696"/>
                  </a:lnTo>
                  <a:lnTo>
                    <a:pt x="9111" y="774"/>
                  </a:lnTo>
                  <a:lnTo>
                    <a:pt x="9872" y="858"/>
                  </a:lnTo>
                  <a:lnTo>
                    <a:pt x="10634" y="952"/>
                  </a:lnTo>
                  <a:lnTo>
                    <a:pt x="11448" y="1057"/>
                  </a:lnTo>
                  <a:lnTo>
                    <a:pt x="12262" y="1172"/>
                  </a:lnTo>
                  <a:lnTo>
                    <a:pt x="13128" y="1292"/>
                  </a:lnTo>
                  <a:lnTo>
                    <a:pt x="14021" y="1423"/>
                  </a:lnTo>
                  <a:lnTo>
                    <a:pt x="14913" y="1559"/>
                  </a:lnTo>
                  <a:lnTo>
                    <a:pt x="15858" y="1710"/>
                  </a:lnTo>
                  <a:lnTo>
                    <a:pt x="16803" y="1867"/>
                  </a:lnTo>
                  <a:lnTo>
                    <a:pt x="17775" y="2029"/>
                  </a:lnTo>
                  <a:lnTo>
                    <a:pt x="18773" y="2207"/>
                  </a:lnTo>
                  <a:lnTo>
                    <a:pt x="19796" y="2390"/>
                  </a:lnTo>
                  <a:lnTo>
                    <a:pt x="20820" y="2578"/>
                  </a:lnTo>
                  <a:lnTo>
                    <a:pt x="21897" y="2782"/>
                  </a:lnTo>
                  <a:lnTo>
                    <a:pt x="22947" y="2986"/>
                  </a:lnTo>
                  <a:lnTo>
                    <a:pt x="24050" y="3206"/>
                  </a:lnTo>
                  <a:lnTo>
                    <a:pt x="25152" y="3431"/>
                  </a:lnTo>
                  <a:lnTo>
                    <a:pt x="26281" y="3666"/>
                  </a:lnTo>
                  <a:lnTo>
                    <a:pt x="27410" y="3906"/>
                  </a:lnTo>
                  <a:lnTo>
                    <a:pt x="28539" y="4157"/>
                  </a:lnTo>
                  <a:lnTo>
                    <a:pt x="29694" y="4419"/>
                  </a:lnTo>
                  <a:lnTo>
                    <a:pt x="30876" y="4685"/>
                  </a:lnTo>
                  <a:lnTo>
                    <a:pt x="32057" y="4962"/>
                  </a:lnTo>
                  <a:lnTo>
                    <a:pt x="33344" y="5276"/>
                  </a:lnTo>
                  <a:lnTo>
                    <a:pt x="34604" y="5585"/>
                  </a:lnTo>
                  <a:lnTo>
                    <a:pt x="35811" y="5888"/>
                  </a:lnTo>
                  <a:lnTo>
                    <a:pt x="36967" y="6191"/>
                  </a:lnTo>
                  <a:lnTo>
                    <a:pt x="38069" y="6489"/>
                  </a:lnTo>
                  <a:lnTo>
                    <a:pt x="39146" y="6782"/>
                  </a:lnTo>
                  <a:lnTo>
                    <a:pt x="40170" y="7075"/>
                  </a:lnTo>
                  <a:lnTo>
                    <a:pt x="41167" y="7357"/>
                  </a:lnTo>
                  <a:lnTo>
                    <a:pt x="42086" y="7634"/>
                  </a:lnTo>
                  <a:lnTo>
                    <a:pt x="42979" y="7911"/>
                  </a:lnTo>
                  <a:lnTo>
                    <a:pt x="43819" y="8178"/>
                  </a:lnTo>
                  <a:lnTo>
                    <a:pt x="44607" y="8439"/>
                  </a:lnTo>
                  <a:lnTo>
                    <a:pt x="45368" y="8696"/>
                  </a:lnTo>
                  <a:lnTo>
                    <a:pt x="46051" y="8941"/>
                  </a:lnTo>
                  <a:lnTo>
                    <a:pt x="46707" y="9182"/>
                  </a:lnTo>
                  <a:lnTo>
                    <a:pt x="47311" y="9417"/>
                  </a:lnTo>
                  <a:lnTo>
                    <a:pt x="47862" y="9642"/>
                  </a:lnTo>
                  <a:lnTo>
                    <a:pt x="48361" y="9856"/>
                  </a:lnTo>
                  <a:lnTo>
                    <a:pt x="48807" y="10066"/>
                  </a:lnTo>
                  <a:lnTo>
                    <a:pt x="49201" y="10264"/>
                  </a:lnTo>
                  <a:lnTo>
                    <a:pt x="49569" y="10452"/>
                  </a:lnTo>
                  <a:lnTo>
                    <a:pt x="49857" y="10630"/>
                  </a:lnTo>
                  <a:lnTo>
                    <a:pt x="50120" y="10798"/>
                  </a:lnTo>
                  <a:lnTo>
                    <a:pt x="50304" y="10954"/>
                  </a:lnTo>
                  <a:lnTo>
                    <a:pt x="50461" y="11101"/>
                  </a:lnTo>
                  <a:lnTo>
                    <a:pt x="50540" y="11237"/>
                  </a:lnTo>
                  <a:lnTo>
                    <a:pt x="50566" y="11362"/>
                  </a:lnTo>
                  <a:lnTo>
                    <a:pt x="50566" y="11472"/>
                  </a:lnTo>
                  <a:lnTo>
                    <a:pt x="50488" y="11571"/>
                  </a:lnTo>
                  <a:lnTo>
                    <a:pt x="50435" y="11613"/>
                  </a:lnTo>
                  <a:lnTo>
                    <a:pt x="50356" y="11655"/>
                  </a:lnTo>
                  <a:lnTo>
                    <a:pt x="50278" y="11697"/>
                  </a:lnTo>
                  <a:lnTo>
                    <a:pt x="50199" y="11728"/>
                  </a:lnTo>
                  <a:lnTo>
                    <a:pt x="50067" y="11760"/>
                  </a:lnTo>
                  <a:lnTo>
                    <a:pt x="49962" y="11786"/>
                  </a:lnTo>
                  <a:lnTo>
                    <a:pt x="49831" y="11807"/>
                  </a:lnTo>
                  <a:lnTo>
                    <a:pt x="49700" y="11828"/>
                  </a:lnTo>
                  <a:lnTo>
                    <a:pt x="49569" y="11843"/>
                  </a:lnTo>
                  <a:lnTo>
                    <a:pt x="49411" y="11854"/>
                  </a:lnTo>
                  <a:lnTo>
                    <a:pt x="49227" y="11864"/>
                  </a:lnTo>
                  <a:lnTo>
                    <a:pt x="49044" y="11869"/>
                  </a:lnTo>
                  <a:lnTo>
                    <a:pt x="48623" y="11875"/>
                  </a:lnTo>
                  <a:lnTo>
                    <a:pt x="48177" y="11869"/>
                  </a:lnTo>
                  <a:lnTo>
                    <a:pt x="47705" y="11859"/>
                  </a:lnTo>
                  <a:lnTo>
                    <a:pt x="47206" y="11833"/>
                  </a:lnTo>
                  <a:lnTo>
                    <a:pt x="46654" y="11801"/>
                  </a:lnTo>
                  <a:lnTo>
                    <a:pt x="46077" y="11760"/>
                  </a:lnTo>
                  <a:lnTo>
                    <a:pt x="45473" y="11713"/>
                  </a:lnTo>
                  <a:lnTo>
                    <a:pt x="44817" y="11650"/>
                  </a:lnTo>
                  <a:lnTo>
                    <a:pt x="44134" y="11582"/>
                  </a:lnTo>
                  <a:lnTo>
                    <a:pt x="43425" y="11509"/>
                  </a:lnTo>
                  <a:lnTo>
                    <a:pt x="42664" y="11420"/>
                  </a:lnTo>
                  <a:lnTo>
                    <a:pt x="41902" y="11326"/>
                  </a:lnTo>
                  <a:lnTo>
                    <a:pt x="41089" y="11221"/>
                  </a:lnTo>
                  <a:lnTo>
                    <a:pt x="40275" y="11111"/>
                  </a:lnTo>
                  <a:lnTo>
                    <a:pt x="39408" y="10986"/>
                  </a:lnTo>
                  <a:lnTo>
                    <a:pt x="38542" y="10855"/>
                  </a:lnTo>
                  <a:lnTo>
                    <a:pt x="37623" y="10719"/>
                  </a:lnTo>
                  <a:lnTo>
                    <a:pt x="36704" y="10567"/>
                  </a:lnTo>
                  <a:lnTo>
                    <a:pt x="35733" y="10411"/>
                  </a:lnTo>
                  <a:lnTo>
                    <a:pt x="34761" y="10249"/>
                  </a:lnTo>
                  <a:lnTo>
                    <a:pt x="33764" y="10076"/>
                  </a:lnTo>
                  <a:lnTo>
                    <a:pt x="32740" y="9893"/>
                  </a:lnTo>
                  <a:lnTo>
                    <a:pt x="31716" y="9700"/>
                  </a:lnTo>
                  <a:lnTo>
                    <a:pt x="30666" y="9501"/>
                  </a:lnTo>
                  <a:lnTo>
                    <a:pt x="29589" y="9292"/>
                  </a:lnTo>
                  <a:lnTo>
                    <a:pt x="28487" y="9072"/>
                  </a:lnTo>
                  <a:lnTo>
                    <a:pt x="27384" y="8847"/>
                  </a:lnTo>
                  <a:lnTo>
                    <a:pt x="26281" y="8612"/>
                  </a:lnTo>
                  <a:lnTo>
                    <a:pt x="25152" y="8371"/>
                  </a:lnTo>
                  <a:lnTo>
                    <a:pt x="23997" y="8121"/>
                  </a:lnTo>
                  <a:lnTo>
                    <a:pt x="22842" y="7859"/>
                  </a:lnTo>
                  <a:lnTo>
                    <a:pt x="21661" y="7592"/>
                  </a:lnTo>
                  <a:lnTo>
                    <a:pt x="20479" y="7315"/>
                  </a:lnTo>
                  <a:lnTo>
                    <a:pt x="19193" y="7002"/>
                  </a:lnTo>
                  <a:lnTo>
                    <a:pt x="17959" y="6693"/>
                  </a:lnTo>
                  <a:lnTo>
                    <a:pt x="16751" y="6390"/>
                  </a:lnTo>
                  <a:lnTo>
                    <a:pt x="15570" y="6087"/>
                  </a:lnTo>
                  <a:lnTo>
                    <a:pt x="14467" y="5789"/>
                  </a:lnTo>
                  <a:lnTo>
                    <a:pt x="13390" y="5496"/>
                  </a:lnTo>
                  <a:lnTo>
                    <a:pt x="12367" y="5208"/>
                  </a:lnTo>
                  <a:lnTo>
                    <a:pt x="11395" y="4921"/>
                  </a:lnTo>
                  <a:lnTo>
                    <a:pt x="10450" y="4644"/>
                  </a:lnTo>
                  <a:lnTo>
                    <a:pt x="9557" y="4366"/>
                  </a:lnTo>
                  <a:lnTo>
                    <a:pt x="8717" y="4100"/>
                  </a:lnTo>
                  <a:lnTo>
                    <a:pt x="7930" y="3838"/>
                  </a:lnTo>
                  <a:lnTo>
                    <a:pt x="7194" y="3582"/>
                  </a:lnTo>
                  <a:lnTo>
                    <a:pt x="6486" y="3336"/>
                  </a:lnTo>
                  <a:lnTo>
                    <a:pt x="5829" y="3096"/>
                  </a:lnTo>
                  <a:lnTo>
                    <a:pt x="5225" y="2861"/>
                  </a:lnTo>
                  <a:lnTo>
                    <a:pt x="4674" y="2636"/>
                  </a:lnTo>
                  <a:lnTo>
                    <a:pt x="4175" y="2421"/>
                  </a:lnTo>
                  <a:lnTo>
                    <a:pt x="3729" y="2212"/>
                  </a:lnTo>
                  <a:lnTo>
                    <a:pt x="3335" y="2014"/>
                  </a:lnTo>
                  <a:lnTo>
                    <a:pt x="2968" y="1825"/>
                  </a:lnTo>
                  <a:lnTo>
                    <a:pt x="2679" y="1648"/>
                  </a:lnTo>
                  <a:lnTo>
                    <a:pt x="2442" y="1480"/>
                  </a:lnTo>
                  <a:lnTo>
                    <a:pt x="2232" y="1323"/>
                  </a:lnTo>
                  <a:lnTo>
                    <a:pt x="2101" y="1177"/>
                  </a:lnTo>
                  <a:lnTo>
                    <a:pt x="1996" y="1041"/>
                  </a:lnTo>
                  <a:lnTo>
                    <a:pt x="1970" y="916"/>
                  </a:lnTo>
                  <a:lnTo>
                    <a:pt x="1996" y="806"/>
                  </a:lnTo>
                  <a:lnTo>
                    <a:pt x="2049" y="706"/>
                  </a:lnTo>
                  <a:lnTo>
                    <a:pt x="2101" y="665"/>
                  </a:lnTo>
                  <a:lnTo>
                    <a:pt x="2180" y="623"/>
                  </a:lnTo>
                  <a:lnTo>
                    <a:pt x="2259" y="586"/>
                  </a:lnTo>
                  <a:lnTo>
                    <a:pt x="2364" y="550"/>
                  </a:lnTo>
                  <a:lnTo>
                    <a:pt x="2469" y="518"/>
                  </a:lnTo>
                  <a:lnTo>
                    <a:pt x="2600" y="492"/>
                  </a:lnTo>
                  <a:lnTo>
                    <a:pt x="2705" y="471"/>
                  </a:lnTo>
                  <a:lnTo>
                    <a:pt x="2836" y="450"/>
                  </a:lnTo>
                  <a:lnTo>
                    <a:pt x="2994" y="435"/>
                  </a:lnTo>
                  <a:lnTo>
                    <a:pt x="3151" y="424"/>
                  </a:lnTo>
                  <a:lnTo>
                    <a:pt x="3309" y="414"/>
                  </a:lnTo>
                  <a:lnTo>
                    <a:pt x="3493" y="408"/>
                  </a:lnTo>
                  <a:lnTo>
                    <a:pt x="3913" y="403"/>
                  </a:lnTo>
                  <a:close/>
                  <a:moveTo>
                    <a:pt x="3493" y="1"/>
                  </a:moveTo>
                  <a:lnTo>
                    <a:pt x="3099" y="11"/>
                  </a:lnTo>
                  <a:lnTo>
                    <a:pt x="2731" y="27"/>
                  </a:lnTo>
                  <a:lnTo>
                    <a:pt x="2364" y="53"/>
                  </a:lnTo>
                  <a:lnTo>
                    <a:pt x="2022" y="79"/>
                  </a:lnTo>
                  <a:lnTo>
                    <a:pt x="1707" y="116"/>
                  </a:lnTo>
                  <a:lnTo>
                    <a:pt x="1419" y="157"/>
                  </a:lnTo>
                  <a:lnTo>
                    <a:pt x="1156" y="205"/>
                  </a:lnTo>
                  <a:lnTo>
                    <a:pt x="946" y="252"/>
                  </a:lnTo>
                  <a:lnTo>
                    <a:pt x="762" y="299"/>
                  </a:lnTo>
                  <a:lnTo>
                    <a:pt x="605" y="351"/>
                  </a:lnTo>
                  <a:lnTo>
                    <a:pt x="447" y="408"/>
                  </a:lnTo>
                  <a:lnTo>
                    <a:pt x="342" y="471"/>
                  </a:lnTo>
                  <a:lnTo>
                    <a:pt x="237" y="534"/>
                  </a:lnTo>
                  <a:lnTo>
                    <a:pt x="132" y="602"/>
                  </a:lnTo>
                  <a:lnTo>
                    <a:pt x="80" y="670"/>
                  </a:lnTo>
                  <a:lnTo>
                    <a:pt x="27" y="743"/>
                  </a:lnTo>
                  <a:lnTo>
                    <a:pt x="1" y="821"/>
                  </a:lnTo>
                  <a:lnTo>
                    <a:pt x="1" y="900"/>
                  </a:lnTo>
                  <a:lnTo>
                    <a:pt x="27" y="984"/>
                  </a:lnTo>
                  <a:lnTo>
                    <a:pt x="53" y="1072"/>
                  </a:lnTo>
                  <a:lnTo>
                    <a:pt x="106" y="1161"/>
                  </a:lnTo>
                  <a:lnTo>
                    <a:pt x="263" y="1344"/>
                  </a:lnTo>
                  <a:lnTo>
                    <a:pt x="473" y="1543"/>
                  </a:lnTo>
                  <a:lnTo>
                    <a:pt x="762" y="1747"/>
                  </a:lnTo>
                  <a:lnTo>
                    <a:pt x="1130" y="1961"/>
                  </a:lnTo>
                  <a:lnTo>
                    <a:pt x="1524" y="2186"/>
                  </a:lnTo>
                  <a:lnTo>
                    <a:pt x="1996" y="2421"/>
                  </a:lnTo>
                  <a:lnTo>
                    <a:pt x="2521" y="2662"/>
                  </a:lnTo>
                  <a:lnTo>
                    <a:pt x="3125" y="2908"/>
                  </a:lnTo>
                  <a:lnTo>
                    <a:pt x="3755" y="3159"/>
                  </a:lnTo>
                  <a:lnTo>
                    <a:pt x="4438" y="3420"/>
                  </a:lnTo>
                  <a:lnTo>
                    <a:pt x="5173" y="3681"/>
                  </a:lnTo>
                  <a:lnTo>
                    <a:pt x="5934" y="3953"/>
                  </a:lnTo>
                  <a:lnTo>
                    <a:pt x="6748" y="4225"/>
                  </a:lnTo>
                  <a:lnTo>
                    <a:pt x="7615" y="4502"/>
                  </a:lnTo>
                  <a:lnTo>
                    <a:pt x="8507" y="4779"/>
                  </a:lnTo>
                  <a:lnTo>
                    <a:pt x="9426" y="5057"/>
                  </a:lnTo>
                  <a:lnTo>
                    <a:pt x="10397" y="5339"/>
                  </a:lnTo>
                  <a:lnTo>
                    <a:pt x="11369" y="5621"/>
                  </a:lnTo>
                  <a:lnTo>
                    <a:pt x="12393" y="5904"/>
                  </a:lnTo>
                  <a:lnTo>
                    <a:pt x="13443" y="6186"/>
                  </a:lnTo>
                  <a:lnTo>
                    <a:pt x="14493" y="6468"/>
                  </a:lnTo>
                  <a:lnTo>
                    <a:pt x="15596" y="6751"/>
                  </a:lnTo>
                  <a:lnTo>
                    <a:pt x="16698" y="7028"/>
                  </a:lnTo>
                  <a:lnTo>
                    <a:pt x="17801" y="7305"/>
                  </a:lnTo>
                  <a:lnTo>
                    <a:pt x="18930" y="7572"/>
                  </a:lnTo>
                  <a:lnTo>
                    <a:pt x="20033" y="7833"/>
                  </a:lnTo>
                  <a:lnTo>
                    <a:pt x="21135" y="8084"/>
                  </a:lnTo>
                  <a:lnTo>
                    <a:pt x="22238" y="8330"/>
                  </a:lnTo>
                  <a:lnTo>
                    <a:pt x="23315" y="8570"/>
                  </a:lnTo>
                  <a:lnTo>
                    <a:pt x="24417" y="8805"/>
                  </a:lnTo>
                  <a:lnTo>
                    <a:pt x="25520" y="9036"/>
                  </a:lnTo>
                  <a:lnTo>
                    <a:pt x="26596" y="9260"/>
                  </a:lnTo>
                  <a:lnTo>
                    <a:pt x="27673" y="9480"/>
                  </a:lnTo>
                  <a:lnTo>
                    <a:pt x="28749" y="9689"/>
                  </a:lnTo>
                  <a:lnTo>
                    <a:pt x="29826" y="9893"/>
                  </a:lnTo>
                  <a:lnTo>
                    <a:pt x="30876" y="10092"/>
                  </a:lnTo>
                  <a:lnTo>
                    <a:pt x="31926" y="10280"/>
                  </a:lnTo>
                  <a:lnTo>
                    <a:pt x="32950" y="10463"/>
                  </a:lnTo>
                  <a:lnTo>
                    <a:pt x="33974" y="10635"/>
                  </a:lnTo>
                  <a:lnTo>
                    <a:pt x="34998" y="10808"/>
                  </a:lnTo>
                  <a:lnTo>
                    <a:pt x="35969" y="10965"/>
                  </a:lnTo>
                  <a:lnTo>
                    <a:pt x="36940" y="11116"/>
                  </a:lnTo>
                  <a:lnTo>
                    <a:pt x="37912" y="11258"/>
                  </a:lnTo>
                  <a:lnTo>
                    <a:pt x="38831" y="11394"/>
                  </a:lnTo>
                  <a:lnTo>
                    <a:pt x="39750" y="11519"/>
                  </a:lnTo>
                  <a:lnTo>
                    <a:pt x="40642" y="11639"/>
                  </a:lnTo>
                  <a:lnTo>
                    <a:pt x="41509" y="11744"/>
                  </a:lnTo>
                  <a:lnTo>
                    <a:pt x="42349" y="11843"/>
                  </a:lnTo>
                  <a:lnTo>
                    <a:pt x="43189" y="11932"/>
                  </a:lnTo>
                  <a:lnTo>
                    <a:pt x="43977" y="12011"/>
                  </a:lnTo>
                  <a:lnTo>
                    <a:pt x="44738" y="12084"/>
                  </a:lnTo>
                  <a:lnTo>
                    <a:pt x="45473" y="12141"/>
                  </a:lnTo>
                  <a:lnTo>
                    <a:pt x="46156" y="12188"/>
                  </a:lnTo>
                  <a:lnTo>
                    <a:pt x="46838" y="12230"/>
                  </a:lnTo>
                  <a:lnTo>
                    <a:pt x="47468" y="12256"/>
                  </a:lnTo>
                  <a:lnTo>
                    <a:pt x="48072" y="12272"/>
                  </a:lnTo>
                  <a:lnTo>
                    <a:pt x="48623" y="12277"/>
                  </a:lnTo>
                  <a:lnTo>
                    <a:pt x="49044" y="12277"/>
                  </a:lnTo>
                  <a:lnTo>
                    <a:pt x="49437" y="12267"/>
                  </a:lnTo>
                  <a:lnTo>
                    <a:pt x="49831" y="12251"/>
                  </a:lnTo>
                  <a:lnTo>
                    <a:pt x="50172" y="12225"/>
                  </a:lnTo>
                  <a:lnTo>
                    <a:pt x="50514" y="12199"/>
                  </a:lnTo>
                  <a:lnTo>
                    <a:pt x="50829" y="12162"/>
                  </a:lnTo>
                  <a:lnTo>
                    <a:pt x="51118" y="12120"/>
                  </a:lnTo>
                  <a:lnTo>
                    <a:pt x="51380" y="12073"/>
                  </a:lnTo>
                  <a:lnTo>
                    <a:pt x="51590" y="12026"/>
                  </a:lnTo>
                  <a:lnTo>
                    <a:pt x="51774" y="11979"/>
                  </a:lnTo>
                  <a:lnTo>
                    <a:pt x="51958" y="11927"/>
                  </a:lnTo>
                  <a:lnTo>
                    <a:pt x="52089" y="11869"/>
                  </a:lnTo>
                  <a:lnTo>
                    <a:pt x="52220" y="11807"/>
                  </a:lnTo>
                  <a:lnTo>
                    <a:pt x="52325" y="11744"/>
                  </a:lnTo>
                  <a:lnTo>
                    <a:pt x="52404" y="11676"/>
                  </a:lnTo>
                  <a:lnTo>
                    <a:pt x="52457" y="11608"/>
                  </a:lnTo>
                  <a:lnTo>
                    <a:pt x="52509" y="11535"/>
                  </a:lnTo>
                  <a:lnTo>
                    <a:pt x="52535" y="11456"/>
                  </a:lnTo>
                  <a:lnTo>
                    <a:pt x="52535" y="11378"/>
                  </a:lnTo>
                  <a:lnTo>
                    <a:pt x="52509" y="11294"/>
                  </a:lnTo>
                  <a:lnTo>
                    <a:pt x="52483" y="11205"/>
                  </a:lnTo>
                  <a:lnTo>
                    <a:pt x="52430" y="11116"/>
                  </a:lnTo>
                  <a:lnTo>
                    <a:pt x="52299" y="10933"/>
                  </a:lnTo>
                  <a:lnTo>
                    <a:pt x="52063" y="10735"/>
                  </a:lnTo>
                  <a:lnTo>
                    <a:pt x="51774" y="10531"/>
                  </a:lnTo>
                  <a:lnTo>
                    <a:pt x="51433" y="10316"/>
                  </a:lnTo>
                  <a:lnTo>
                    <a:pt x="51013" y="10092"/>
                  </a:lnTo>
                  <a:lnTo>
                    <a:pt x="50540" y="9856"/>
                  </a:lnTo>
                  <a:lnTo>
                    <a:pt x="50015" y="9616"/>
                  </a:lnTo>
                  <a:lnTo>
                    <a:pt x="49437" y="9370"/>
                  </a:lnTo>
                  <a:lnTo>
                    <a:pt x="48807" y="9119"/>
                  </a:lnTo>
                  <a:lnTo>
                    <a:pt x="48098" y="8858"/>
                  </a:lnTo>
                  <a:lnTo>
                    <a:pt x="47390" y="8596"/>
                  </a:lnTo>
                  <a:lnTo>
                    <a:pt x="46602" y="8324"/>
                  </a:lnTo>
                  <a:lnTo>
                    <a:pt x="45788" y="8053"/>
                  </a:lnTo>
                  <a:lnTo>
                    <a:pt x="44922" y="7781"/>
                  </a:lnTo>
                  <a:lnTo>
                    <a:pt x="44029" y="7498"/>
                  </a:lnTo>
                  <a:lnTo>
                    <a:pt x="43110" y="7221"/>
                  </a:lnTo>
                  <a:lnTo>
                    <a:pt x="42165" y="6939"/>
                  </a:lnTo>
                  <a:lnTo>
                    <a:pt x="41167" y="6657"/>
                  </a:lnTo>
                  <a:lnTo>
                    <a:pt x="40143" y="6374"/>
                  </a:lnTo>
                  <a:lnTo>
                    <a:pt x="39093" y="6092"/>
                  </a:lnTo>
                  <a:lnTo>
                    <a:pt x="38043" y="5810"/>
                  </a:lnTo>
                  <a:lnTo>
                    <a:pt x="36967" y="5527"/>
                  </a:lnTo>
                  <a:lnTo>
                    <a:pt x="35864" y="5250"/>
                  </a:lnTo>
                  <a:lnTo>
                    <a:pt x="34735" y="4978"/>
                  </a:lnTo>
                  <a:lnTo>
                    <a:pt x="33606" y="4706"/>
                  </a:lnTo>
                  <a:lnTo>
                    <a:pt x="32503" y="4450"/>
                  </a:lnTo>
                  <a:lnTo>
                    <a:pt x="31401" y="4194"/>
                  </a:lnTo>
                  <a:lnTo>
                    <a:pt x="30324" y="3948"/>
                  </a:lnTo>
                  <a:lnTo>
                    <a:pt x="29222" y="3708"/>
                  </a:lnTo>
                  <a:lnTo>
                    <a:pt x="28119" y="3472"/>
                  </a:lnTo>
                  <a:lnTo>
                    <a:pt x="27016" y="3242"/>
                  </a:lnTo>
                  <a:lnTo>
                    <a:pt x="25940" y="3017"/>
                  </a:lnTo>
                  <a:lnTo>
                    <a:pt x="24864" y="2803"/>
                  </a:lnTo>
                  <a:lnTo>
                    <a:pt x="23787" y="2589"/>
                  </a:lnTo>
                  <a:lnTo>
                    <a:pt x="22711" y="2385"/>
                  </a:lnTo>
                  <a:lnTo>
                    <a:pt x="21661" y="2191"/>
                  </a:lnTo>
                  <a:lnTo>
                    <a:pt x="20610" y="1998"/>
                  </a:lnTo>
                  <a:lnTo>
                    <a:pt x="19586" y="1815"/>
                  </a:lnTo>
                  <a:lnTo>
                    <a:pt x="18563" y="1642"/>
                  </a:lnTo>
                  <a:lnTo>
                    <a:pt x="17565" y="1475"/>
                  </a:lnTo>
                  <a:lnTo>
                    <a:pt x="16567" y="1313"/>
                  </a:lnTo>
                  <a:lnTo>
                    <a:pt x="15596" y="1161"/>
                  </a:lnTo>
                  <a:lnTo>
                    <a:pt x="14624" y="1020"/>
                  </a:lnTo>
                  <a:lnTo>
                    <a:pt x="13706" y="884"/>
                  </a:lnTo>
                  <a:lnTo>
                    <a:pt x="12787" y="759"/>
                  </a:lnTo>
                  <a:lnTo>
                    <a:pt x="11894" y="638"/>
                  </a:lnTo>
                  <a:lnTo>
                    <a:pt x="11028" y="534"/>
                  </a:lnTo>
                  <a:lnTo>
                    <a:pt x="10187" y="435"/>
                  </a:lnTo>
                  <a:lnTo>
                    <a:pt x="9374" y="346"/>
                  </a:lnTo>
                  <a:lnTo>
                    <a:pt x="8586" y="267"/>
                  </a:lnTo>
                  <a:lnTo>
                    <a:pt x="7825" y="194"/>
                  </a:lnTo>
                  <a:lnTo>
                    <a:pt x="7089" y="137"/>
                  </a:lnTo>
                  <a:lnTo>
                    <a:pt x="6381" y="89"/>
                  </a:lnTo>
                  <a:lnTo>
                    <a:pt x="5724" y="48"/>
                  </a:lnTo>
                  <a:lnTo>
                    <a:pt x="5068" y="22"/>
                  </a:lnTo>
                  <a:lnTo>
                    <a:pt x="4490" y="6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6"/>
            <p:cNvSpPr/>
            <p:nvPr/>
          </p:nvSpPr>
          <p:spPr>
            <a:xfrm flipH="1">
              <a:off x="2135921" y="2304588"/>
              <a:ext cx="472955" cy="554075"/>
            </a:xfrm>
            <a:custGeom>
              <a:rect b="b" l="l" r="r" t="t"/>
              <a:pathLst>
                <a:path extrusionOk="0" h="12278" w="52536">
                  <a:moveTo>
                    <a:pt x="48623" y="403"/>
                  </a:moveTo>
                  <a:lnTo>
                    <a:pt x="49044" y="408"/>
                  </a:lnTo>
                  <a:lnTo>
                    <a:pt x="49227" y="414"/>
                  </a:lnTo>
                  <a:lnTo>
                    <a:pt x="49411" y="424"/>
                  </a:lnTo>
                  <a:lnTo>
                    <a:pt x="49569" y="440"/>
                  </a:lnTo>
                  <a:lnTo>
                    <a:pt x="49700" y="450"/>
                  </a:lnTo>
                  <a:lnTo>
                    <a:pt x="49831" y="471"/>
                  </a:lnTo>
                  <a:lnTo>
                    <a:pt x="49962" y="492"/>
                  </a:lnTo>
                  <a:lnTo>
                    <a:pt x="50067" y="518"/>
                  </a:lnTo>
                  <a:lnTo>
                    <a:pt x="50199" y="550"/>
                  </a:lnTo>
                  <a:lnTo>
                    <a:pt x="50278" y="586"/>
                  </a:lnTo>
                  <a:lnTo>
                    <a:pt x="50356" y="623"/>
                  </a:lnTo>
                  <a:lnTo>
                    <a:pt x="50435" y="665"/>
                  </a:lnTo>
                  <a:lnTo>
                    <a:pt x="50488" y="706"/>
                  </a:lnTo>
                  <a:lnTo>
                    <a:pt x="50566" y="806"/>
                  </a:lnTo>
                  <a:lnTo>
                    <a:pt x="50566" y="916"/>
                  </a:lnTo>
                  <a:lnTo>
                    <a:pt x="50540" y="1041"/>
                  </a:lnTo>
                  <a:lnTo>
                    <a:pt x="50461" y="1177"/>
                  </a:lnTo>
                  <a:lnTo>
                    <a:pt x="50304" y="1323"/>
                  </a:lnTo>
                  <a:lnTo>
                    <a:pt x="50120" y="1480"/>
                  </a:lnTo>
                  <a:lnTo>
                    <a:pt x="49857" y="1648"/>
                  </a:lnTo>
                  <a:lnTo>
                    <a:pt x="49569" y="1825"/>
                  </a:lnTo>
                  <a:lnTo>
                    <a:pt x="49201" y="2014"/>
                  </a:lnTo>
                  <a:lnTo>
                    <a:pt x="48807" y="2212"/>
                  </a:lnTo>
                  <a:lnTo>
                    <a:pt x="48361" y="2421"/>
                  </a:lnTo>
                  <a:lnTo>
                    <a:pt x="47862" y="2636"/>
                  </a:lnTo>
                  <a:lnTo>
                    <a:pt x="47311" y="2861"/>
                  </a:lnTo>
                  <a:lnTo>
                    <a:pt x="46707" y="3096"/>
                  </a:lnTo>
                  <a:lnTo>
                    <a:pt x="46051" y="3336"/>
                  </a:lnTo>
                  <a:lnTo>
                    <a:pt x="45368" y="3582"/>
                  </a:lnTo>
                  <a:lnTo>
                    <a:pt x="44607" y="3838"/>
                  </a:lnTo>
                  <a:lnTo>
                    <a:pt x="43819" y="4100"/>
                  </a:lnTo>
                  <a:lnTo>
                    <a:pt x="42979" y="4366"/>
                  </a:lnTo>
                  <a:lnTo>
                    <a:pt x="42086" y="4644"/>
                  </a:lnTo>
                  <a:lnTo>
                    <a:pt x="41167" y="4921"/>
                  </a:lnTo>
                  <a:lnTo>
                    <a:pt x="40170" y="5208"/>
                  </a:lnTo>
                  <a:lnTo>
                    <a:pt x="39146" y="5496"/>
                  </a:lnTo>
                  <a:lnTo>
                    <a:pt x="38069" y="5789"/>
                  </a:lnTo>
                  <a:lnTo>
                    <a:pt x="36967" y="6087"/>
                  </a:lnTo>
                  <a:lnTo>
                    <a:pt x="35811" y="6390"/>
                  </a:lnTo>
                  <a:lnTo>
                    <a:pt x="34604" y="6693"/>
                  </a:lnTo>
                  <a:lnTo>
                    <a:pt x="33344" y="7002"/>
                  </a:lnTo>
                  <a:lnTo>
                    <a:pt x="32057" y="7315"/>
                  </a:lnTo>
                  <a:lnTo>
                    <a:pt x="30876" y="7592"/>
                  </a:lnTo>
                  <a:lnTo>
                    <a:pt x="29694" y="7859"/>
                  </a:lnTo>
                  <a:lnTo>
                    <a:pt x="28539" y="8121"/>
                  </a:lnTo>
                  <a:lnTo>
                    <a:pt x="27410" y="8371"/>
                  </a:lnTo>
                  <a:lnTo>
                    <a:pt x="26281" y="8612"/>
                  </a:lnTo>
                  <a:lnTo>
                    <a:pt x="25152" y="8847"/>
                  </a:lnTo>
                  <a:lnTo>
                    <a:pt x="24050" y="9072"/>
                  </a:lnTo>
                  <a:lnTo>
                    <a:pt x="22947" y="9292"/>
                  </a:lnTo>
                  <a:lnTo>
                    <a:pt x="21897" y="9501"/>
                  </a:lnTo>
                  <a:lnTo>
                    <a:pt x="20820" y="9700"/>
                  </a:lnTo>
                  <a:lnTo>
                    <a:pt x="19796" y="9893"/>
                  </a:lnTo>
                  <a:lnTo>
                    <a:pt x="18773" y="10076"/>
                  </a:lnTo>
                  <a:lnTo>
                    <a:pt x="17775" y="10249"/>
                  </a:lnTo>
                  <a:lnTo>
                    <a:pt x="16803" y="10411"/>
                  </a:lnTo>
                  <a:lnTo>
                    <a:pt x="15858" y="10567"/>
                  </a:lnTo>
                  <a:lnTo>
                    <a:pt x="14913" y="10719"/>
                  </a:lnTo>
                  <a:lnTo>
                    <a:pt x="14021" y="10855"/>
                  </a:lnTo>
                  <a:lnTo>
                    <a:pt x="13128" y="10986"/>
                  </a:lnTo>
                  <a:lnTo>
                    <a:pt x="12262" y="11111"/>
                  </a:lnTo>
                  <a:lnTo>
                    <a:pt x="11448" y="11221"/>
                  </a:lnTo>
                  <a:lnTo>
                    <a:pt x="10634" y="11326"/>
                  </a:lnTo>
                  <a:lnTo>
                    <a:pt x="9872" y="11420"/>
                  </a:lnTo>
                  <a:lnTo>
                    <a:pt x="9111" y="11509"/>
                  </a:lnTo>
                  <a:lnTo>
                    <a:pt x="8402" y="11582"/>
                  </a:lnTo>
                  <a:lnTo>
                    <a:pt x="7720" y="11650"/>
                  </a:lnTo>
                  <a:lnTo>
                    <a:pt x="7089" y="11713"/>
                  </a:lnTo>
                  <a:lnTo>
                    <a:pt x="6459" y="11760"/>
                  </a:lnTo>
                  <a:lnTo>
                    <a:pt x="5882" y="11801"/>
                  </a:lnTo>
                  <a:lnTo>
                    <a:pt x="5330" y="11833"/>
                  </a:lnTo>
                  <a:lnTo>
                    <a:pt x="4832" y="11859"/>
                  </a:lnTo>
                  <a:lnTo>
                    <a:pt x="4359" y="11869"/>
                  </a:lnTo>
                  <a:lnTo>
                    <a:pt x="3913" y="11875"/>
                  </a:lnTo>
                  <a:lnTo>
                    <a:pt x="3493" y="11869"/>
                  </a:lnTo>
                  <a:lnTo>
                    <a:pt x="3309" y="11864"/>
                  </a:lnTo>
                  <a:lnTo>
                    <a:pt x="3151" y="11854"/>
                  </a:lnTo>
                  <a:lnTo>
                    <a:pt x="2994" y="11843"/>
                  </a:lnTo>
                  <a:lnTo>
                    <a:pt x="2836" y="11828"/>
                  </a:lnTo>
                  <a:lnTo>
                    <a:pt x="2705" y="11807"/>
                  </a:lnTo>
                  <a:lnTo>
                    <a:pt x="2600" y="11786"/>
                  </a:lnTo>
                  <a:lnTo>
                    <a:pt x="2469" y="11760"/>
                  </a:lnTo>
                  <a:lnTo>
                    <a:pt x="2364" y="11728"/>
                  </a:lnTo>
                  <a:lnTo>
                    <a:pt x="2259" y="11697"/>
                  </a:lnTo>
                  <a:lnTo>
                    <a:pt x="2180" y="11655"/>
                  </a:lnTo>
                  <a:lnTo>
                    <a:pt x="2101" y="11613"/>
                  </a:lnTo>
                  <a:lnTo>
                    <a:pt x="2049" y="11571"/>
                  </a:lnTo>
                  <a:lnTo>
                    <a:pt x="1996" y="11472"/>
                  </a:lnTo>
                  <a:lnTo>
                    <a:pt x="1970" y="11362"/>
                  </a:lnTo>
                  <a:lnTo>
                    <a:pt x="1996" y="11237"/>
                  </a:lnTo>
                  <a:lnTo>
                    <a:pt x="2101" y="11101"/>
                  </a:lnTo>
                  <a:lnTo>
                    <a:pt x="2232" y="10954"/>
                  </a:lnTo>
                  <a:lnTo>
                    <a:pt x="2442" y="10798"/>
                  </a:lnTo>
                  <a:lnTo>
                    <a:pt x="2679" y="10630"/>
                  </a:lnTo>
                  <a:lnTo>
                    <a:pt x="2968" y="10452"/>
                  </a:lnTo>
                  <a:lnTo>
                    <a:pt x="3335" y="10264"/>
                  </a:lnTo>
                  <a:lnTo>
                    <a:pt x="3729" y="10066"/>
                  </a:lnTo>
                  <a:lnTo>
                    <a:pt x="4175" y="9856"/>
                  </a:lnTo>
                  <a:lnTo>
                    <a:pt x="4674" y="9642"/>
                  </a:lnTo>
                  <a:lnTo>
                    <a:pt x="5225" y="9417"/>
                  </a:lnTo>
                  <a:lnTo>
                    <a:pt x="5829" y="9182"/>
                  </a:lnTo>
                  <a:lnTo>
                    <a:pt x="6486" y="8941"/>
                  </a:lnTo>
                  <a:lnTo>
                    <a:pt x="7194" y="8696"/>
                  </a:lnTo>
                  <a:lnTo>
                    <a:pt x="7930" y="8439"/>
                  </a:lnTo>
                  <a:lnTo>
                    <a:pt x="8717" y="8178"/>
                  </a:lnTo>
                  <a:lnTo>
                    <a:pt x="9557" y="7911"/>
                  </a:lnTo>
                  <a:lnTo>
                    <a:pt x="10450" y="7634"/>
                  </a:lnTo>
                  <a:lnTo>
                    <a:pt x="11395" y="7357"/>
                  </a:lnTo>
                  <a:lnTo>
                    <a:pt x="12367" y="7075"/>
                  </a:lnTo>
                  <a:lnTo>
                    <a:pt x="13390" y="6782"/>
                  </a:lnTo>
                  <a:lnTo>
                    <a:pt x="14467" y="6489"/>
                  </a:lnTo>
                  <a:lnTo>
                    <a:pt x="15570" y="6191"/>
                  </a:lnTo>
                  <a:lnTo>
                    <a:pt x="16751" y="5888"/>
                  </a:lnTo>
                  <a:lnTo>
                    <a:pt x="17959" y="5585"/>
                  </a:lnTo>
                  <a:lnTo>
                    <a:pt x="19193" y="5276"/>
                  </a:lnTo>
                  <a:lnTo>
                    <a:pt x="20479" y="4962"/>
                  </a:lnTo>
                  <a:lnTo>
                    <a:pt x="21661" y="4685"/>
                  </a:lnTo>
                  <a:lnTo>
                    <a:pt x="22842" y="4419"/>
                  </a:lnTo>
                  <a:lnTo>
                    <a:pt x="23997" y="4157"/>
                  </a:lnTo>
                  <a:lnTo>
                    <a:pt x="25152" y="3906"/>
                  </a:lnTo>
                  <a:lnTo>
                    <a:pt x="26281" y="3666"/>
                  </a:lnTo>
                  <a:lnTo>
                    <a:pt x="27384" y="3431"/>
                  </a:lnTo>
                  <a:lnTo>
                    <a:pt x="28487" y="3206"/>
                  </a:lnTo>
                  <a:lnTo>
                    <a:pt x="29589" y="2986"/>
                  </a:lnTo>
                  <a:lnTo>
                    <a:pt x="30666" y="2782"/>
                  </a:lnTo>
                  <a:lnTo>
                    <a:pt x="31716" y="2578"/>
                  </a:lnTo>
                  <a:lnTo>
                    <a:pt x="32740" y="2390"/>
                  </a:lnTo>
                  <a:lnTo>
                    <a:pt x="33764" y="2207"/>
                  </a:lnTo>
                  <a:lnTo>
                    <a:pt x="34761" y="2029"/>
                  </a:lnTo>
                  <a:lnTo>
                    <a:pt x="35733" y="1867"/>
                  </a:lnTo>
                  <a:lnTo>
                    <a:pt x="36704" y="1710"/>
                  </a:lnTo>
                  <a:lnTo>
                    <a:pt x="37623" y="1559"/>
                  </a:lnTo>
                  <a:lnTo>
                    <a:pt x="38542" y="1423"/>
                  </a:lnTo>
                  <a:lnTo>
                    <a:pt x="39408" y="1292"/>
                  </a:lnTo>
                  <a:lnTo>
                    <a:pt x="40275" y="1172"/>
                  </a:lnTo>
                  <a:lnTo>
                    <a:pt x="41089" y="1057"/>
                  </a:lnTo>
                  <a:lnTo>
                    <a:pt x="41902" y="952"/>
                  </a:lnTo>
                  <a:lnTo>
                    <a:pt x="42664" y="858"/>
                  </a:lnTo>
                  <a:lnTo>
                    <a:pt x="43425" y="774"/>
                  </a:lnTo>
                  <a:lnTo>
                    <a:pt x="44134" y="696"/>
                  </a:lnTo>
                  <a:lnTo>
                    <a:pt x="44817" y="628"/>
                  </a:lnTo>
                  <a:lnTo>
                    <a:pt x="45473" y="565"/>
                  </a:lnTo>
                  <a:lnTo>
                    <a:pt x="46077" y="518"/>
                  </a:lnTo>
                  <a:lnTo>
                    <a:pt x="46654" y="476"/>
                  </a:lnTo>
                  <a:lnTo>
                    <a:pt x="47206" y="445"/>
                  </a:lnTo>
                  <a:lnTo>
                    <a:pt x="47705" y="424"/>
                  </a:lnTo>
                  <a:lnTo>
                    <a:pt x="48177" y="408"/>
                  </a:lnTo>
                  <a:lnTo>
                    <a:pt x="48623" y="403"/>
                  </a:lnTo>
                  <a:close/>
                  <a:moveTo>
                    <a:pt x="48623" y="1"/>
                  </a:moveTo>
                  <a:lnTo>
                    <a:pt x="48072" y="6"/>
                  </a:lnTo>
                  <a:lnTo>
                    <a:pt x="47468" y="22"/>
                  </a:lnTo>
                  <a:lnTo>
                    <a:pt x="46838" y="48"/>
                  </a:lnTo>
                  <a:lnTo>
                    <a:pt x="46156" y="89"/>
                  </a:lnTo>
                  <a:lnTo>
                    <a:pt x="45473" y="137"/>
                  </a:lnTo>
                  <a:lnTo>
                    <a:pt x="44738" y="194"/>
                  </a:lnTo>
                  <a:lnTo>
                    <a:pt x="43977" y="267"/>
                  </a:lnTo>
                  <a:lnTo>
                    <a:pt x="43189" y="346"/>
                  </a:lnTo>
                  <a:lnTo>
                    <a:pt x="42349" y="435"/>
                  </a:lnTo>
                  <a:lnTo>
                    <a:pt x="41509" y="534"/>
                  </a:lnTo>
                  <a:lnTo>
                    <a:pt x="40642" y="638"/>
                  </a:lnTo>
                  <a:lnTo>
                    <a:pt x="39750" y="759"/>
                  </a:lnTo>
                  <a:lnTo>
                    <a:pt x="38831" y="884"/>
                  </a:lnTo>
                  <a:lnTo>
                    <a:pt x="37912" y="1020"/>
                  </a:lnTo>
                  <a:lnTo>
                    <a:pt x="36940" y="1161"/>
                  </a:lnTo>
                  <a:lnTo>
                    <a:pt x="35969" y="1313"/>
                  </a:lnTo>
                  <a:lnTo>
                    <a:pt x="34998" y="1475"/>
                  </a:lnTo>
                  <a:lnTo>
                    <a:pt x="33974" y="1642"/>
                  </a:lnTo>
                  <a:lnTo>
                    <a:pt x="32950" y="1815"/>
                  </a:lnTo>
                  <a:lnTo>
                    <a:pt x="31926" y="1998"/>
                  </a:lnTo>
                  <a:lnTo>
                    <a:pt x="30876" y="2191"/>
                  </a:lnTo>
                  <a:lnTo>
                    <a:pt x="29826" y="2385"/>
                  </a:lnTo>
                  <a:lnTo>
                    <a:pt x="28749" y="2589"/>
                  </a:lnTo>
                  <a:lnTo>
                    <a:pt x="27673" y="2803"/>
                  </a:lnTo>
                  <a:lnTo>
                    <a:pt x="26596" y="3017"/>
                  </a:lnTo>
                  <a:lnTo>
                    <a:pt x="25520" y="3242"/>
                  </a:lnTo>
                  <a:lnTo>
                    <a:pt x="24417" y="3472"/>
                  </a:lnTo>
                  <a:lnTo>
                    <a:pt x="23315" y="3708"/>
                  </a:lnTo>
                  <a:lnTo>
                    <a:pt x="22238" y="3948"/>
                  </a:lnTo>
                  <a:lnTo>
                    <a:pt x="21135" y="4194"/>
                  </a:lnTo>
                  <a:lnTo>
                    <a:pt x="20033" y="4450"/>
                  </a:lnTo>
                  <a:lnTo>
                    <a:pt x="18930" y="4706"/>
                  </a:lnTo>
                  <a:lnTo>
                    <a:pt x="17801" y="4978"/>
                  </a:lnTo>
                  <a:lnTo>
                    <a:pt x="16698" y="5250"/>
                  </a:lnTo>
                  <a:lnTo>
                    <a:pt x="15596" y="5527"/>
                  </a:lnTo>
                  <a:lnTo>
                    <a:pt x="14493" y="5810"/>
                  </a:lnTo>
                  <a:lnTo>
                    <a:pt x="13443" y="6092"/>
                  </a:lnTo>
                  <a:lnTo>
                    <a:pt x="12393" y="6374"/>
                  </a:lnTo>
                  <a:lnTo>
                    <a:pt x="11369" y="6657"/>
                  </a:lnTo>
                  <a:lnTo>
                    <a:pt x="10397" y="6939"/>
                  </a:lnTo>
                  <a:lnTo>
                    <a:pt x="9426" y="7221"/>
                  </a:lnTo>
                  <a:lnTo>
                    <a:pt x="8507" y="7498"/>
                  </a:lnTo>
                  <a:lnTo>
                    <a:pt x="7615" y="7781"/>
                  </a:lnTo>
                  <a:lnTo>
                    <a:pt x="6748" y="8053"/>
                  </a:lnTo>
                  <a:lnTo>
                    <a:pt x="5934" y="8324"/>
                  </a:lnTo>
                  <a:lnTo>
                    <a:pt x="5173" y="8596"/>
                  </a:lnTo>
                  <a:lnTo>
                    <a:pt x="4438" y="8858"/>
                  </a:lnTo>
                  <a:lnTo>
                    <a:pt x="3755" y="9119"/>
                  </a:lnTo>
                  <a:lnTo>
                    <a:pt x="3125" y="9370"/>
                  </a:lnTo>
                  <a:lnTo>
                    <a:pt x="2521" y="9616"/>
                  </a:lnTo>
                  <a:lnTo>
                    <a:pt x="1996" y="9856"/>
                  </a:lnTo>
                  <a:lnTo>
                    <a:pt x="1524" y="10092"/>
                  </a:lnTo>
                  <a:lnTo>
                    <a:pt x="1130" y="10316"/>
                  </a:lnTo>
                  <a:lnTo>
                    <a:pt x="762" y="10531"/>
                  </a:lnTo>
                  <a:lnTo>
                    <a:pt x="473" y="10735"/>
                  </a:lnTo>
                  <a:lnTo>
                    <a:pt x="263" y="10933"/>
                  </a:lnTo>
                  <a:lnTo>
                    <a:pt x="106" y="11116"/>
                  </a:lnTo>
                  <a:lnTo>
                    <a:pt x="53" y="11205"/>
                  </a:lnTo>
                  <a:lnTo>
                    <a:pt x="27" y="11294"/>
                  </a:lnTo>
                  <a:lnTo>
                    <a:pt x="1" y="11378"/>
                  </a:lnTo>
                  <a:lnTo>
                    <a:pt x="1" y="11456"/>
                  </a:lnTo>
                  <a:lnTo>
                    <a:pt x="27" y="11535"/>
                  </a:lnTo>
                  <a:lnTo>
                    <a:pt x="80" y="11608"/>
                  </a:lnTo>
                  <a:lnTo>
                    <a:pt x="132" y="11676"/>
                  </a:lnTo>
                  <a:lnTo>
                    <a:pt x="237" y="11744"/>
                  </a:lnTo>
                  <a:lnTo>
                    <a:pt x="342" y="11807"/>
                  </a:lnTo>
                  <a:lnTo>
                    <a:pt x="447" y="11869"/>
                  </a:lnTo>
                  <a:lnTo>
                    <a:pt x="605" y="11927"/>
                  </a:lnTo>
                  <a:lnTo>
                    <a:pt x="762" y="11979"/>
                  </a:lnTo>
                  <a:lnTo>
                    <a:pt x="946" y="12026"/>
                  </a:lnTo>
                  <a:lnTo>
                    <a:pt x="1156" y="12073"/>
                  </a:lnTo>
                  <a:lnTo>
                    <a:pt x="1419" y="12120"/>
                  </a:lnTo>
                  <a:lnTo>
                    <a:pt x="1707" y="12162"/>
                  </a:lnTo>
                  <a:lnTo>
                    <a:pt x="2022" y="12199"/>
                  </a:lnTo>
                  <a:lnTo>
                    <a:pt x="2364" y="12225"/>
                  </a:lnTo>
                  <a:lnTo>
                    <a:pt x="2731" y="12251"/>
                  </a:lnTo>
                  <a:lnTo>
                    <a:pt x="3099" y="12267"/>
                  </a:lnTo>
                  <a:lnTo>
                    <a:pt x="3493" y="12277"/>
                  </a:lnTo>
                  <a:lnTo>
                    <a:pt x="3913" y="12277"/>
                  </a:lnTo>
                  <a:lnTo>
                    <a:pt x="4490" y="12272"/>
                  </a:lnTo>
                  <a:lnTo>
                    <a:pt x="5068" y="12256"/>
                  </a:lnTo>
                  <a:lnTo>
                    <a:pt x="5724" y="12230"/>
                  </a:lnTo>
                  <a:lnTo>
                    <a:pt x="6381" y="12188"/>
                  </a:lnTo>
                  <a:lnTo>
                    <a:pt x="7089" y="12141"/>
                  </a:lnTo>
                  <a:lnTo>
                    <a:pt x="7825" y="12084"/>
                  </a:lnTo>
                  <a:lnTo>
                    <a:pt x="8586" y="12011"/>
                  </a:lnTo>
                  <a:lnTo>
                    <a:pt x="9374" y="11932"/>
                  </a:lnTo>
                  <a:lnTo>
                    <a:pt x="10187" y="11843"/>
                  </a:lnTo>
                  <a:lnTo>
                    <a:pt x="11028" y="11744"/>
                  </a:lnTo>
                  <a:lnTo>
                    <a:pt x="11894" y="11639"/>
                  </a:lnTo>
                  <a:lnTo>
                    <a:pt x="12787" y="11519"/>
                  </a:lnTo>
                  <a:lnTo>
                    <a:pt x="13706" y="11394"/>
                  </a:lnTo>
                  <a:lnTo>
                    <a:pt x="14624" y="11258"/>
                  </a:lnTo>
                  <a:lnTo>
                    <a:pt x="15596" y="11116"/>
                  </a:lnTo>
                  <a:lnTo>
                    <a:pt x="16567" y="10965"/>
                  </a:lnTo>
                  <a:lnTo>
                    <a:pt x="17565" y="10803"/>
                  </a:lnTo>
                  <a:lnTo>
                    <a:pt x="18563" y="10635"/>
                  </a:lnTo>
                  <a:lnTo>
                    <a:pt x="19586" y="10463"/>
                  </a:lnTo>
                  <a:lnTo>
                    <a:pt x="20610" y="10280"/>
                  </a:lnTo>
                  <a:lnTo>
                    <a:pt x="21661" y="10092"/>
                  </a:lnTo>
                  <a:lnTo>
                    <a:pt x="22711" y="9893"/>
                  </a:lnTo>
                  <a:lnTo>
                    <a:pt x="23787" y="9689"/>
                  </a:lnTo>
                  <a:lnTo>
                    <a:pt x="24864" y="9480"/>
                  </a:lnTo>
                  <a:lnTo>
                    <a:pt x="25940" y="9260"/>
                  </a:lnTo>
                  <a:lnTo>
                    <a:pt x="27016" y="9036"/>
                  </a:lnTo>
                  <a:lnTo>
                    <a:pt x="28119" y="8805"/>
                  </a:lnTo>
                  <a:lnTo>
                    <a:pt x="29222" y="8570"/>
                  </a:lnTo>
                  <a:lnTo>
                    <a:pt x="30324" y="8330"/>
                  </a:lnTo>
                  <a:lnTo>
                    <a:pt x="31401" y="8084"/>
                  </a:lnTo>
                  <a:lnTo>
                    <a:pt x="32503" y="7833"/>
                  </a:lnTo>
                  <a:lnTo>
                    <a:pt x="33606" y="7572"/>
                  </a:lnTo>
                  <a:lnTo>
                    <a:pt x="34735" y="7305"/>
                  </a:lnTo>
                  <a:lnTo>
                    <a:pt x="35864" y="7028"/>
                  </a:lnTo>
                  <a:lnTo>
                    <a:pt x="36967" y="6751"/>
                  </a:lnTo>
                  <a:lnTo>
                    <a:pt x="38043" y="6468"/>
                  </a:lnTo>
                  <a:lnTo>
                    <a:pt x="39093" y="6186"/>
                  </a:lnTo>
                  <a:lnTo>
                    <a:pt x="40143" y="5904"/>
                  </a:lnTo>
                  <a:lnTo>
                    <a:pt x="41167" y="5621"/>
                  </a:lnTo>
                  <a:lnTo>
                    <a:pt x="42165" y="5339"/>
                  </a:lnTo>
                  <a:lnTo>
                    <a:pt x="43110" y="5057"/>
                  </a:lnTo>
                  <a:lnTo>
                    <a:pt x="44029" y="4779"/>
                  </a:lnTo>
                  <a:lnTo>
                    <a:pt x="44922" y="4502"/>
                  </a:lnTo>
                  <a:lnTo>
                    <a:pt x="45788" y="4225"/>
                  </a:lnTo>
                  <a:lnTo>
                    <a:pt x="46602" y="3953"/>
                  </a:lnTo>
                  <a:lnTo>
                    <a:pt x="47390" y="3681"/>
                  </a:lnTo>
                  <a:lnTo>
                    <a:pt x="48098" y="3420"/>
                  </a:lnTo>
                  <a:lnTo>
                    <a:pt x="48807" y="3159"/>
                  </a:lnTo>
                  <a:lnTo>
                    <a:pt x="49437" y="2908"/>
                  </a:lnTo>
                  <a:lnTo>
                    <a:pt x="50015" y="2662"/>
                  </a:lnTo>
                  <a:lnTo>
                    <a:pt x="50540" y="2421"/>
                  </a:lnTo>
                  <a:lnTo>
                    <a:pt x="51013" y="2186"/>
                  </a:lnTo>
                  <a:lnTo>
                    <a:pt x="51433" y="1961"/>
                  </a:lnTo>
                  <a:lnTo>
                    <a:pt x="51774" y="1747"/>
                  </a:lnTo>
                  <a:lnTo>
                    <a:pt x="52063" y="1543"/>
                  </a:lnTo>
                  <a:lnTo>
                    <a:pt x="52299" y="1344"/>
                  </a:lnTo>
                  <a:lnTo>
                    <a:pt x="52430" y="1161"/>
                  </a:lnTo>
                  <a:lnTo>
                    <a:pt x="52483" y="1072"/>
                  </a:lnTo>
                  <a:lnTo>
                    <a:pt x="52509" y="984"/>
                  </a:lnTo>
                  <a:lnTo>
                    <a:pt x="52535" y="900"/>
                  </a:lnTo>
                  <a:lnTo>
                    <a:pt x="52535" y="821"/>
                  </a:lnTo>
                  <a:lnTo>
                    <a:pt x="52509" y="743"/>
                  </a:lnTo>
                  <a:lnTo>
                    <a:pt x="52457" y="670"/>
                  </a:lnTo>
                  <a:lnTo>
                    <a:pt x="52404" y="602"/>
                  </a:lnTo>
                  <a:lnTo>
                    <a:pt x="52325" y="534"/>
                  </a:lnTo>
                  <a:lnTo>
                    <a:pt x="52220" y="471"/>
                  </a:lnTo>
                  <a:lnTo>
                    <a:pt x="52089" y="408"/>
                  </a:lnTo>
                  <a:lnTo>
                    <a:pt x="51958" y="351"/>
                  </a:lnTo>
                  <a:lnTo>
                    <a:pt x="51774" y="299"/>
                  </a:lnTo>
                  <a:lnTo>
                    <a:pt x="51590" y="252"/>
                  </a:lnTo>
                  <a:lnTo>
                    <a:pt x="51380" y="205"/>
                  </a:lnTo>
                  <a:lnTo>
                    <a:pt x="51118" y="157"/>
                  </a:lnTo>
                  <a:lnTo>
                    <a:pt x="50829" y="116"/>
                  </a:lnTo>
                  <a:lnTo>
                    <a:pt x="50514" y="79"/>
                  </a:lnTo>
                  <a:lnTo>
                    <a:pt x="50172" y="53"/>
                  </a:lnTo>
                  <a:lnTo>
                    <a:pt x="49831" y="27"/>
                  </a:lnTo>
                  <a:lnTo>
                    <a:pt x="49437" y="11"/>
                  </a:lnTo>
                  <a:lnTo>
                    <a:pt x="49044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6"/>
            <p:cNvSpPr/>
            <p:nvPr/>
          </p:nvSpPr>
          <p:spPr>
            <a:xfrm flipH="1">
              <a:off x="2181867" y="2285950"/>
              <a:ext cx="95264" cy="95129"/>
            </a:xfrm>
            <a:custGeom>
              <a:rect b="b" l="l" r="r" t="t"/>
              <a:pathLst>
                <a:path extrusionOk="0" h="2108" w="10582">
                  <a:moveTo>
                    <a:pt x="5278" y="1"/>
                  </a:moveTo>
                  <a:lnTo>
                    <a:pt x="4726" y="11"/>
                  </a:lnTo>
                  <a:lnTo>
                    <a:pt x="4201" y="27"/>
                  </a:lnTo>
                  <a:lnTo>
                    <a:pt x="3702" y="53"/>
                  </a:lnTo>
                  <a:lnTo>
                    <a:pt x="3230" y="84"/>
                  </a:lnTo>
                  <a:lnTo>
                    <a:pt x="2757" y="131"/>
                  </a:lnTo>
                  <a:lnTo>
                    <a:pt x="2311" y="184"/>
                  </a:lnTo>
                  <a:lnTo>
                    <a:pt x="1917" y="241"/>
                  </a:lnTo>
                  <a:lnTo>
                    <a:pt x="1550" y="309"/>
                  </a:lnTo>
                  <a:lnTo>
                    <a:pt x="1208" y="387"/>
                  </a:lnTo>
                  <a:lnTo>
                    <a:pt x="893" y="466"/>
                  </a:lnTo>
                  <a:lnTo>
                    <a:pt x="631" y="555"/>
                  </a:lnTo>
                  <a:lnTo>
                    <a:pt x="394" y="649"/>
                  </a:lnTo>
                  <a:lnTo>
                    <a:pt x="237" y="743"/>
                  </a:lnTo>
                  <a:lnTo>
                    <a:pt x="106" y="842"/>
                  </a:lnTo>
                  <a:lnTo>
                    <a:pt x="27" y="947"/>
                  </a:lnTo>
                  <a:lnTo>
                    <a:pt x="1" y="1057"/>
                  </a:lnTo>
                  <a:lnTo>
                    <a:pt x="27" y="1167"/>
                  </a:lnTo>
                  <a:lnTo>
                    <a:pt x="106" y="1271"/>
                  </a:lnTo>
                  <a:lnTo>
                    <a:pt x="237" y="1370"/>
                  </a:lnTo>
                  <a:lnTo>
                    <a:pt x="394" y="1465"/>
                  </a:lnTo>
                  <a:lnTo>
                    <a:pt x="631" y="1559"/>
                  </a:lnTo>
                  <a:lnTo>
                    <a:pt x="893" y="1648"/>
                  </a:lnTo>
                  <a:lnTo>
                    <a:pt x="1208" y="1726"/>
                  </a:lnTo>
                  <a:lnTo>
                    <a:pt x="1550" y="1799"/>
                  </a:lnTo>
                  <a:lnTo>
                    <a:pt x="1917" y="1867"/>
                  </a:lnTo>
                  <a:lnTo>
                    <a:pt x="2311" y="1930"/>
                  </a:lnTo>
                  <a:lnTo>
                    <a:pt x="2757" y="1982"/>
                  </a:lnTo>
                  <a:lnTo>
                    <a:pt x="3230" y="2029"/>
                  </a:lnTo>
                  <a:lnTo>
                    <a:pt x="3702" y="2061"/>
                  </a:lnTo>
                  <a:lnTo>
                    <a:pt x="4201" y="2087"/>
                  </a:lnTo>
                  <a:lnTo>
                    <a:pt x="4726" y="2102"/>
                  </a:lnTo>
                  <a:lnTo>
                    <a:pt x="5278" y="2108"/>
                  </a:lnTo>
                  <a:lnTo>
                    <a:pt x="5829" y="2102"/>
                  </a:lnTo>
                  <a:lnTo>
                    <a:pt x="6354" y="2087"/>
                  </a:lnTo>
                  <a:lnTo>
                    <a:pt x="6853" y="2061"/>
                  </a:lnTo>
                  <a:lnTo>
                    <a:pt x="7326" y="2029"/>
                  </a:lnTo>
                  <a:lnTo>
                    <a:pt x="7798" y="1982"/>
                  </a:lnTo>
                  <a:lnTo>
                    <a:pt x="8244" y="1930"/>
                  </a:lnTo>
                  <a:lnTo>
                    <a:pt x="8638" y="1867"/>
                  </a:lnTo>
                  <a:lnTo>
                    <a:pt x="9032" y="1799"/>
                  </a:lnTo>
                  <a:lnTo>
                    <a:pt x="9373" y="1726"/>
                  </a:lnTo>
                  <a:lnTo>
                    <a:pt x="9662" y="1648"/>
                  </a:lnTo>
                  <a:lnTo>
                    <a:pt x="9925" y="1559"/>
                  </a:lnTo>
                  <a:lnTo>
                    <a:pt x="10161" y="1465"/>
                  </a:lnTo>
                  <a:lnTo>
                    <a:pt x="10319" y="1370"/>
                  </a:lnTo>
                  <a:lnTo>
                    <a:pt x="10450" y="1271"/>
                  </a:lnTo>
                  <a:lnTo>
                    <a:pt x="10529" y="1167"/>
                  </a:lnTo>
                  <a:lnTo>
                    <a:pt x="10581" y="1057"/>
                  </a:lnTo>
                  <a:lnTo>
                    <a:pt x="10529" y="947"/>
                  </a:lnTo>
                  <a:lnTo>
                    <a:pt x="10450" y="842"/>
                  </a:lnTo>
                  <a:lnTo>
                    <a:pt x="10319" y="743"/>
                  </a:lnTo>
                  <a:lnTo>
                    <a:pt x="10161" y="649"/>
                  </a:lnTo>
                  <a:lnTo>
                    <a:pt x="9925" y="555"/>
                  </a:lnTo>
                  <a:lnTo>
                    <a:pt x="9662" y="466"/>
                  </a:lnTo>
                  <a:lnTo>
                    <a:pt x="9373" y="387"/>
                  </a:lnTo>
                  <a:lnTo>
                    <a:pt x="9032" y="309"/>
                  </a:lnTo>
                  <a:lnTo>
                    <a:pt x="8638" y="241"/>
                  </a:lnTo>
                  <a:lnTo>
                    <a:pt x="8244" y="184"/>
                  </a:lnTo>
                  <a:lnTo>
                    <a:pt x="7798" y="131"/>
                  </a:lnTo>
                  <a:lnTo>
                    <a:pt x="7326" y="84"/>
                  </a:lnTo>
                  <a:lnTo>
                    <a:pt x="6853" y="53"/>
                  </a:lnTo>
                  <a:lnTo>
                    <a:pt x="6354" y="27"/>
                  </a:lnTo>
                  <a:lnTo>
                    <a:pt x="5829" y="11"/>
                  </a:lnTo>
                  <a:lnTo>
                    <a:pt x="52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6"/>
            <p:cNvSpPr/>
            <p:nvPr/>
          </p:nvSpPr>
          <p:spPr>
            <a:xfrm flipH="1">
              <a:off x="2261975" y="2721976"/>
              <a:ext cx="95255" cy="95129"/>
            </a:xfrm>
            <a:custGeom>
              <a:rect b="b" l="l" r="r" t="t"/>
              <a:pathLst>
                <a:path extrusionOk="0" h="2108" w="10581">
                  <a:moveTo>
                    <a:pt x="5278" y="1"/>
                  </a:moveTo>
                  <a:lnTo>
                    <a:pt x="4752" y="6"/>
                  </a:lnTo>
                  <a:lnTo>
                    <a:pt x="4227" y="22"/>
                  </a:lnTo>
                  <a:lnTo>
                    <a:pt x="3702" y="48"/>
                  </a:lnTo>
                  <a:lnTo>
                    <a:pt x="3230" y="85"/>
                  </a:lnTo>
                  <a:lnTo>
                    <a:pt x="2757" y="126"/>
                  </a:lnTo>
                  <a:lnTo>
                    <a:pt x="2337" y="179"/>
                  </a:lnTo>
                  <a:lnTo>
                    <a:pt x="1917" y="241"/>
                  </a:lnTo>
                  <a:lnTo>
                    <a:pt x="1549" y="309"/>
                  </a:lnTo>
                  <a:lnTo>
                    <a:pt x="1208" y="383"/>
                  </a:lnTo>
                  <a:lnTo>
                    <a:pt x="893" y="466"/>
                  </a:lnTo>
                  <a:lnTo>
                    <a:pt x="631" y="550"/>
                  </a:lnTo>
                  <a:lnTo>
                    <a:pt x="421" y="644"/>
                  </a:lnTo>
                  <a:lnTo>
                    <a:pt x="237" y="743"/>
                  </a:lnTo>
                  <a:lnTo>
                    <a:pt x="106" y="843"/>
                  </a:lnTo>
                  <a:lnTo>
                    <a:pt x="27" y="947"/>
                  </a:lnTo>
                  <a:lnTo>
                    <a:pt x="0" y="1057"/>
                  </a:lnTo>
                  <a:lnTo>
                    <a:pt x="27" y="1162"/>
                  </a:lnTo>
                  <a:lnTo>
                    <a:pt x="106" y="1266"/>
                  </a:lnTo>
                  <a:lnTo>
                    <a:pt x="237" y="1366"/>
                  </a:lnTo>
                  <a:lnTo>
                    <a:pt x="421" y="1465"/>
                  </a:lnTo>
                  <a:lnTo>
                    <a:pt x="631" y="1559"/>
                  </a:lnTo>
                  <a:lnTo>
                    <a:pt x="893" y="1643"/>
                  </a:lnTo>
                  <a:lnTo>
                    <a:pt x="1208" y="1726"/>
                  </a:lnTo>
                  <a:lnTo>
                    <a:pt x="1549" y="1799"/>
                  </a:lnTo>
                  <a:lnTo>
                    <a:pt x="1917" y="1867"/>
                  </a:lnTo>
                  <a:lnTo>
                    <a:pt x="2337" y="1930"/>
                  </a:lnTo>
                  <a:lnTo>
                    <a:pt x="2757" y="1982"/>
                  </a:lnTo>
                  <a:lnTo>
                    <a:pt x="3230" y="2024"/>
                  </a:lnTo>
                  <a:lnTo>
                    <a:pt x="3702" y="2061"/>
                  </a:lnTo>
                  <a:lnTo>
                    <a:pt x="4227" y="2087"/>
                  </a:lnTo>
                  <a:lnTo>
                    <a:pt x="4752" y="2103"/>
                  </a:lnTo>
                  <a:lnTo>
                    <a:pt x="5278" y="2108"/>
                  </a:lnTo>
                  <a:lnTo>
                    <a:pt x="5829" y="2103"/>
                  </a:lnTo>
                  <a:lnTo>
                    <a:pt x="6354" y="2087"/>
                  </a:lnTo>
                  <a:lnTo>
                    <a:pt x="6853" y="2061"/>
                  </a:lnTo>
                  <a:lnTo>
                    <a:pt x="7352" y="2024"/>
                  </a:lnTo>
                  <a:lnTo>
                    <a:pt x="7798" y="1982"/>
                  </a:lnTo>
                  <a:lnTo>
                    <a:pt x="8244" y="1930"/>
                  </a:lnTo>
                  <a:lnTo>
                    <a:pt x="8664" y="1867"/>
                  </a:lnTo>
                  <a:lnTo>
                    <a:pt x="9032" y="1799"/>
                  </a:lnTo>
                  <a:lnTo>
                    <a:pt x="9373" y="1726"/>
                  </a:lnTo>
                  <a:lnTo>
                    <a:pt x="9662" y="1643"/>
                  </a:lnTo>
                  <a:lnTo>
                    <a:pt x="9951" y="1559"/>
                  </a:lnTo>
                  <a:lnTo>
                    <a:pt x="10161" y="1465"/>
                  </a:lnTo>
                  <a:lnTo>
                    <a:pt x="10345" y="1366"/>
                  </a:lnTo>
                  <a:lnTo>
                    <a:pt x="10476" y="1266"/>
                  </a:lnTo>
                  <a:lnTo>
                    <a:pt x="10555" y="1162"/>
                  </a:lnTo>
                  <a:lnTo>
                    <a:pt x="10581" y="1057"/>
                  </a:lnTo>
                  <a:lnTo>
                    <a:pt x="10555" y="947"/>
                  </a:lnTo>
                  <a:lnTo>
                    <a:pt x="10476" y="843"/>
                  </a:lnTo>
                  <a:lnTo>
                    <a:pt x="10345" y="743"/>
                  </a:lnTo>
                  <a:lnTo>
                    <a:pt x="10161" y="644"/>
                  </a:lnTo>
                  <a:lnTo>
                    <a:pt x="9951" y="550"/>
                  </a:lnTo>
                  <a:lnTo>
                    <a:pt x="9662" y="466"/>
                  </a:lnTo>
                  <a:lnTo>
                    <a:pt x="9373" y="383"/>
                  </a:lnTo>
                  <a:lnTo>
                    <a:pt x="9032" y="309"/>
                  </a:lnTo>
                  <a:lnTo>
                    <a:pt x="8664" y="241"/>
                  </a:lnTo>
                  <a:lnTo>
                    <a:pt x="8244" y="179"/>
                  </a:lnTo>
                  <a:lnTo>
                    <a:pt x="7798" y="126"/>
                  </a:lnTo>
                  <a:lnTo>
                    <a:pt x="7352" y="85"/>
                  </a:lnTo>
                  <a:lnTo>
                    <a:pt x="6853" y="48"/>
                  </a:lnTo>
                  <a:lnTo>
                    <a:pt x="6354" y="22"/>
                  </a:lnTo>
                  <a:lnTo>
                    <a:pt x="5829" y="6"/>
                  </a:lnTo>
                  <a:lnTo>
                    <a:pt x="52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6"/>
            <p:cNvSpPr/>
            <p:nvPr/>
          </p:nvSpPr>
          <p:spPr>
            <a:xfrm flipH="1">
              <a:off x="2573866" y="2479188"/>
              <a:ext cx="95255" cy="95129"/>
            </a:xfrm>
            <a:custGeom>
              <a:rect b="b" l="l" r="r" t="t"/>
              <a:pathLst>
                <a:path extrusionOk="0" h="2108" w="10581">
                  <a:moveTo>
                    <a:pt x="5277" y="1"/>
                  </a:moveTo>
                  <a:lnTo>
                    <a:pt x="4726" y="6"/>
                  </a:lnTo>
                  <a:lnTo>
                    <a:pt x="4201" y="22"/>
                  </a:lnTo>
                  <a:lnTo>
                    <a:pt x="3702" y="48"/>
                  </a:lnTo>
                  <a:lnTo>
                    <a:pt x="3229" y="84"/>
                  </a:lnTo>
                  <a:lnTo>
                    <a:pt x="2757" y="131"/>
                  </a:lnTo>
                  <a:lnTo>
                    <a:pt x="2310" y="184"/>
                  </a:lnTo>
                  <a:lnTo>
                    <a:pt x="1917" y="241"/>
                  </a:lnTo>
                  <a:lnTo>
                    <a:pt x="1549" y="309"/>
                  </a:lnTo>
                  <a:lnTo>
                    <a:pt x="1208" y="388"/>
                  </a:lnTo>
                  <a:lnTo>
                    <a:pt x="893" y="466"/>
                  </a:lnTo>
                  <a:lnTo>
                    <a:pt x="630" y="555"/>
                  </a:lnTo>
                  <a:lnTo>
                    <a:pt x="394" y="644"/>
                  </a:lnTo>
                  <a:lnTo>
                    <a:pt x="236" y="743"/>
                  </a:lnTo>
                  <a:lnTo>
                    <a:pt x="105" y="843"/>
                  </a:lnTo>
                  <a:lnTo>
                    <a:pt x="26" y="947"/>
                  </a:lnTo>
                  <a:lnTo>
                    <a:pt x="0" y="1057"/>
                  </a:lnTo>
                  <a:lnTo>
                    <a:pt x="26" y="1161"/>
                  </a:lnTo>
                  <a:lnTo>
                    <a:pt x="105" y="1266"/>
                  </a:lnTo>
                  <a:lnTo>
                    <a:pt x="236" y="1371"/>
                  </a:lnTo>
                  <a:lnTo>
                    <a:pt x="394" y="1465"/>
                  </a:lnTo>
                  <a:lnTo>
                    <a:pt x="630" y="1559"/>
                  </a:lnTo>
                  <a:lnTo>
                    <a:pt x="893" y="1642"/>
                  </a:lnTo>
                  <a:lnTo>
                    <a:pt x="1208" y="1726"/>
                  </a:lnTo>
                  <a:lnTo>
                    <a:pt x="1549" y="1799"/>
                  </a:lnTo>
                  <a:lnTo>
                    <a:pt x="1917" y="1867"/>
                  </a:lnTo>
                  <a:lnTo>
                    <a:pt x="2310" y="1930"/>
                  </a:lnTo>
                  <a:lnTo>
                    <a:pt x="2757" y="1982"/>
                  </a:lnTo>
                  <a:lnTo>
                    <a:pt x="3229" y="2024"/>
                  </a:lnTo>
                  <a:lnTo>
                    <a:pt x="3702" y="2061"/>
                  </a:lnTo>
                  <a:lnTo>
                    <a:pt x="4201" y="2087"/>
                  </a:lnTo>
                  <a:lnTo>
                    <a:pt x="4726" y="2103"/>
                  </a:lnTo>
                  <a:lnTo>
                    <a:pt x="5277" y="2108"/>
                  </a:lnTo>
                  <a:lnTo>
                    <a:pt x="5828" y="2103"/>
                  </a:lnTo>
                  <a:lnTo>
                    <a:pt x="6354" y="2087"/>
                  </a:lnTo>
                  <a:lnTo>
                    <a:pt x="6852" y="2061"/>
                  </a:lnTo>
                  <a:lnTo>
                    <a:pt x="7351" y="2024"/>
                  </a:lnTo>
                  <a:lnTo>
                    <a:pt x="7798" y="1982"/>
                  </a:lnTo>
                  <a:lnTo>
                    <a:pt x="8244" y="1930"/>
                  </a:lnTo>
                  <a:lnTo>
                    <a:pt x="8638" y="1867"/>
                  </a:lnTo>
                  <a:lnTo>
                    <a:pt x="9031" y="1799"/>
                  </a:lnTo>
                  <a:lnTo>
                    <a:pt x="9373" y="1726"/>
                  </a:lnTo>
                  <a:lnTo>
                    <a:pt x="9662" y="1642"/>
                  </a:lnTo>
                  <a:lnTo>
                    <a:pt x="9924" y="1559"/>
                  </a:lnTo>
                  <a:lnTo>
                    <a:pt x="10160" y="1465"/>
                  </a:lnTo>
                  <a:lnTo>
                    <a:pt x="10344" y="1371"/>
                  </a:lnTo>
                  <a:lnTo>
                    <a:pt x="10449" y="1266"/>
                  </a:lnTo>
                  <a:lnTo>
                    <a:pt x="10554" y="1161"/>
                  </a:lnTo>
                  <a:lnTo>
                    <a:pt x="10580" y="1057"/>
                  </a:lnTo>
                  <a:lnTo>
                    <a:pt x="10554" y="947"/>
                  </a:lnTo>
                  <a:lnTo>
                    <a:pt x="10449" y="843"/>
                  </a:lnTo>
                  <a:lnTo>
                    <a:pt x="10344" y="743"/>
                  </a:lnTo>
                  <a:lnTo>
                    <a:pt x="10160" y="644"/>
                  </a:lnTo>
                  <a:lnTo>
                    <a:pt x="9924" y="555"/>
                  </a:lnTo>
                  <a:lnTo>
                    <a:pt x="9662" y="466"/>
                  </a:lnTo>
                  <a:lnTo>
                    <a:pt x="9373" y="388"/>
                  </a:lnTo>
                  <a:lnTo>
                    <a:pt x="9031" y="309"/>
                  </a:lnTo>
                  <a:lnTo>
                    <a:pt x="8638" y="241"/>
                  </a:lnTo>
                  <a:lnTo>
                    <a:pt x="8244" y="184"/>
                  </a:lnTo>
                  <a:lnTo>
                    <a:pt x="7798" y="131"/>
                  </a:lnTo>
                  <a:lnTo>
                    <a:pt x="7351" y="84"/>
                  </a:lnTo>
                  <a:lnTo>
                    <a:pt x="6852" y="48"/>
                  </a:lnTo>
                  <a:lnTo>
                    <a:pt x="6354" y="22"/>
                  </a:lnTo>
                  <a:lnTo>
                    <a:pt x="5828" y="6"/>
                  </a:lnTo>
                  <a:lnTo>
                    <a:pt x="52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" name="Google Shape;49;p6"/>
          <p:cNvSpPr/>
          <p:nvPr/>
        </p:nvSpPr>
        <p:spPr>
          <a:xfrm flipH="1" rot="194754">
            <a:off x="8628479" y="1101354"/>
            <a:ext cx="275479" cy="241181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6"/>
          <p:cNvSpPr/>
          <p:nvPr/>
        </p:nvSpPr>
        <p:spPr>
          <a:xfrm flipH="1" rot="1559092">
            <a:off x="7793149" y="218135"/>
            <a:ext cx="199675" cy="174816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type="title"/>
          </p:nvPr>
        </p:nvSpPr>
        <p:spPr>
          <a:xfrm>
            <a:off x="1892700" y="1308225"/>
            <a:ext cx="5358600" cy="9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" type="subTitle"/>
          </p:nvPr>
        </p:nvSpPr>
        <p:spPr>
          <a:xfrm>
            <a:off x="1892700" y="2223225"/>
            <a:ext cx="5358600" cy="161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/>
          <p:nvPr/>
        </p:nvSpPr>
        <p:spPr>
          <a:xfrm flipH="1">
            <a:off x="6899050" y="3089121"/>
            <a:ext cx="2341150" cy="2219847"/>
          </a:xfrm>
          <a:custGeom>
            <a:rect b="b" l="l" r="r" t="t"/>
            <a:pathLst>
              <a:path extrusionOk="0" h="38817" w="205229">
                <a:moveTo>
                  <a:pt x="30114" y="0"/>
                </a:moveTo>
                <a:lnTo>
                  <a:pt x="29090" y="6"/>
                </a:lnTo>
                <a:lnTo>
                  <a:pt x="28040" y="16"/>
                </a:lnTo>
                <a:lnTo>
                  <a:pt x="27016" y="37"/>
                </a:lnTo>
                <a:lnTo>
                  <a:pt x="25992" y="63"/>
                </a:lnTo>
                <a:lnTo>
                  <a:pt x="24968" y="100"/>
                </a:lnTo>
                <a:lnTo>
                  <a:pt x="23970" y="142"/>
                </a:lnTo>
                <a:lnTo>
                  <a:pt x="22946" y="194"/>
                </a:lnTo>
                <a:lnTo>
                  <a:pt x="21949" y="246"/>
                </a:lnTo>
                <a:lnTo>
                  <a:pt x="20977" y="314"/>
                </a:lnTo>
                <a:lnTo>
                  <a:pt x="20006" y="382"/>
                </a:lnTo>
                <a:lnTo>
                  <a:pt x="19061" y="460"/>
                </a:lnTo>
                <a:lnTo>
                  <a:pt x="18116" y="544"/>
                </a:lnTo>
                <a:lnTo>
                  <a:pt x="17171" y="633"/>
                </a:lnTo>
                <a:lnTo>
                  <a:pt x="16278" y="732"/>
                </a:lnTo>
                <a:lnTo>
                  <a:pt x="15385" y="837"/>
                </a:lnTo>
                <a:lnTo>
                  <a:pt x="14519" y="947"/>
                </a:lnTo>
                <a:lnTo>
                  <a:pt x="13679" y="1067"/>
                </a:lnTo>
                <a:lnTo>
                  <a:pt x="12865" y="1187"/>
                </a:lnTo>
                <a:lnTo>
                  <a:pt x="12051" y="1318"/>
                </a:lnTo>
                <a:lnTo>
                  <a:pt x="11290" y="1454"/>
                </a:lnTo>
                <a:lnTo>
                  <a:pt x="10554" y="1595"/>
                </a:lnTo>
                <a:lnTo>
                  <a:pt x="9846" y="1741"/>
                </a:lnTo>
                <a:lnTo>
                  <a:pt x="9163" y="1898"/>
                </a:lnTo>
                <a:lnTo>
                  <a:pt x="8507" y="2055"/>
                </a:lnTo>
                <a:lnTo>
                  <a:pt x="7903" y="2222"/>
                </a:lnTo>
                <a:lnTo>
                  <a:pt x="7325" y="2390"/>
                </a:lnTo>
                <a:lnTo>
                  <a:pt x="6721" y="2588"/>
                </a:lnTo>
                <a:lnTo>
                  <a:pt x="6170" y="2792"/>
                </a:lnTo>
                <a:lnTo>
                  <a:pt x="5671" y="3002"/>
                </a:lnTo>
                <a:lnTo>
                  <a:pt x="5225" y="3211"/>
                </a:lnTo>
                <a:lnTo>
                  <a:pt x="4831" y="3430"/>
                </a:lnTo>
                <a:lnTo>
                  <a:pt x="4490" y="3650"/>
                </a:lnTo>
                <a:lnTo>
                  <a:pt x="4175" y="3869"/>
                </a:lnTo>
                <a:lnTo>
                  <a:pt x="3938" y="4100"/>
                </a:lnTo>
                <a:lnTo>
                  <a:pt x="3755" y="4324"/>
                </a:lnTo>
                <a:lnTo>
                  <a:pt x="3623" y="4554"/>
                </a:lnTo>
                <a:lnTo>
                  <a:pt x="3518" y="4784"/>
                </a:lnTo>
                <a:lnTo>
                  <a:pt x="3492" y="5015"/>
                </a:lnTo>
                <a:lnTo>
                  <a:pt x="3518" y="5250"/>
                </a:lnTo>
                <a:lnTo>
                  <a:pt x="3571" y="5480"/>
                </a:lnTo>
                <a:lnTo>
                  <a:pt x="3676" y="5710"/>
                </a:lnTo>
                <a:lnTo>
                  <a:pt x="3860" y="5935"/>
                </a:lnTo>
                <a:lnTo>
                  <a:pt x="4070" y="6165"/>
                </a:lnTo>
                <a:lnTo>
                  <a:pt x="4332" y="6390"/>
                </a:lnTo>
                <a:lnTo>
                  <a:pt x="4647" y="6609"/>
                </a:lnTo>
                <a:lnTo>
                  <a:pt x="5015" y="6829"/>
                </a:lnTo>
                <a:lnTo>
                  <a:pt x="5435" y="7038"/>
                </a:lnTo>
                <a:lnTo>
                  <a:pt x="5908" y="7247"/>
                </a:lnTo>
                <a:lnTo>
                  <a:pt x="6433" y="7456"/>
                </a:lnTo>
                <a:lnTo>
                  <a:pt x="7010" y="7655"/>
                </a:lnTo>
                <a:lnTo>
                  <a:pt x="7614" y="7848"/>
                </a:lnTo>
                <a:lnTo>
                  <a:pt x="8297" y="8031"/>
                </a:lnTo>
                <a:lnTo>
                  <a:pt x="9005" y="8214"/>
                </a:lnTo>
                <a:lnTo>
                  <a:pt x="9767" y="8387"/>
                </a:lnTo>
                <a:lnTo>
                  <a:pt x="10187" y="8471"/>
                </a:lnTo>
                <a:lnTo>
                  <a:pt x="10581" y="8549"/>
                </a:lnTo>
                <a:lnTo>
                  <a:pt x="11027" y="8627"/>
                </a:lnTo>
                <a:lnTo>
                  <a:pt x="11447" y="8706"/>
                </a:lnTo>
                <a:lnTo>
                  <a:pt x="11893" y="8779"/>
                </a:lnTo>
                <a:lnTo>
                  <a:pt x="12366" y="8852"/>
                </a:lnTo>
                <a:lnTo>
                  <a:pt x="12839" y="8925"/>
                </a:lnTo>
                <a:lnTo>
                  <a:pt x="13337" y="8993"/>
                </a:lnTo>
                <a:lnTo>
                  <a:pt x="13784" y="9056"/>
                </a:lnTo>
                <a:lnTo>
                  <a:pt x="14230" y="9129"/>
                </a:lnTo>
                <a:lnTo>
                  <a:pt x="14624" y="9208"/>
                </a:lnTo>
                <a:lnTo>
                  <a:pt x="15018" y="9291"/>
                </a:lnTo>
                <a:lnTo>
                  <a:pt x="15359" y="9380"/>
                </a:lnTo>
                <a:lnTo>
                  <a:pt x="15674" y="9469"/>
                </a:lnTo>
                <a:lnTo>
                  <a:pt x="15937" y="9563"/>
                </a:lnTo>
                <a:lnTo>
                  <a:pt x="16173" y="9663"/>
                </a:lnTo>
                <a:lnTo>
                  <a:pt x="16383" y="9767"/>
                </a:lnTo>
                <a:lnTo>
                  <a:pt x="16540" y="9872"/>
                </a:lnTo>
                <a:lnTo>
                  <a:pt x="16672" y="9976"/>
                </a:lnTo>
                <a:lnTo>
                  <a:pt x="16750" y="10086"/>
                </a:lnTo>
                <a:lnTo>
                  <a:pt x="16777" y="10196"/>
                </a:lnTo>
                <a:lnTo>
                  <a:pt x="16750" y="10306"/>
                </a:lnTo>
                <a:lnTo>
                  <a:pt x="16698" y="10416"/>
                </a:lnTo>
                <a:lnTo>
                  <a:pt x="16593" y="10525"/>
                </a:lnTo>
                <a:lnTo>
                  <a:pt x="16488" y="10593"/>
                </a:lnTo>
                <a:lnTo>
                  <a:pt x="16383" y="10661"/>
                </a:lnTo>
                <a:lnTo>
                  <a:pt x="16252" y="10724"/>
                </a:lnTo>
                <a:lnTo>
                  <a:pt x="16120" y="10782"/>
                </a:lnTo>
                <a:lnTo>
                  <a:pt x="15963" y="10839"/>
                </a:lnTo>
                <a:lnTo>
                  <a:pt x="15805" y="10891"/>
                </a:lnTo>
                <a:lnTo>
                  <a:pt x="15622" y="10938"/>
                </a:lnTo>
                <a:lnTo>
                  <a:pt x="15438" y="10985"/>
                </a:lnTo>
                <a:lnTo>
                  <a:pt x="15228" y="11027"/>
                </a:lnTo>
                <a:lnTo>
                  <a:pt x="15018" y="11069"/>
                </a:lnTo>
                <a:lnTo>
                  <a:pt x="14781" y="11106"/>
                </a:lnTo>
                <a:lnTo>
                  <a:pt x="14571" y="11137"/>
                </a:lnTo>
                <a:lnTo>
                  <a:pt x="14073" y="11200"/>
                </a:lnTo>
                <a:lnTo>
                  <a:pt x="13547" y="11252"/>
                </a:lnTo>
                <a:lnTo>
                  <a:pt x="12996" y="11299"/>
                </a:lnTo>
                <a:lnTo>
                  <a:pt x="12392" y="11336"/>
                </a:lnTo>
                <a:lnTo>
                  <a:pt x="11788" y="11367"/>
                </a:lnTo>
                <a:lnTo>
                  <a:pt x="11158" y="11393"/>
                </a:lnTo>
                <a:lnTo>
                  <a:pt x="10528" y="11419"/>
                </a:lnTo>
                <a:lnTo>
                  <a:pt x="9872" y="11440"/>
                </a:lnTo>
                <a:lnTo>
                  <a:pt x="8533" y="11477"/>
                </a:lnTo>
                <a:lnTo>
                  <a:pt x="7194" y="11519"/>
                </a:lnTo>
                <a:lnTo>
                  <a:pt x="6538" y="11545"/>
                </a:lnTo>
                <a:lnTo>
                  <a:pt x="5881" y="11571"/>
                </a:lnTo>
                <a:lnTo>
                  <a:pt x="5251" y="11602"/>
                </a:lnTo>
                <a:lnTo>
                  <a:pt x="4621" y="11644"/>
                </a:lnTo>
                <a:lnTo>
                  <a:pt x="4043" y="11686"/>
                </a:lnTo>
                <a:lnTo>
                  <a:pt x="3466" y="11744"/>
                </a:lnTo>
                <a:lnTo>
                  <a:pt x="2915" y="11806"/>
                </a:lnTo>
                <a:lnTo>
                  <a:pt x="2652" y="11838"/>
                </a:lnTo>
                <a:lnTo>
                  <a:pt x="2416" y="11880"/>
                </a:lnTo>
                <a:lnTo>
                  <a:pt x="2179" y="11916"/>
                </a:lnTo>
                <a:lnTo>
                  <a:pt x="1943" y="11963"/>
                </a:lnTo>
                <a:lnTo>
                  <a:pt x="1707" y="12010"/>
                </a:lnTo>
                <a:lnTo>
                  <a:pt x="1497" y="12057"/>
                </a:lnTo>
                <a:lnTo>
                  <a:pt x="1287" y="12110"/>
                </a:lnTo>
                <a:lnTo>
                  <a:pt x="1103" y="12167"/>
                </a:lnTo>
                <a:lnTo>
                  <a:pt x="919" y="12230"/>
                </a:lnTo>
                <a:lnTo>
                  <a:pt x="762" y="12293"/>
                </a:lnTo>
                <a:lnTo>
                  <a:pt x="604" y="12361"/>
                </a:lnTo>
                <a:lnTo>
                  <a:pt x="473" y="12434"/>
                </a:lnTo>
                <a:lnTo>
                  <a:pt x="342" y="12507"/>
                </a:lnTo>
                <a:lnTo>
                  <a:pt x="237" y="12591"/>
                </a:lnTo>
                <a:lnTo>
                  <a:pt x="132" y="12669"/>
                </a:lnTo>
                <a:lnTo>
                  <a:pt x="79" y="12748"/>
                </a:lnTo>
                <a:lnTo>
                  <a:pt x="27" y="12826"/>
                </a:lnTo>
                <a:lnTo>
                  <a:pt x="0" y="12904"/>
                </a:lnTo>
                <a:lnTo>
                  <a:pt x="0" y="12983"/>
                </a:lnTo>
                <a:lnTo>
                  <a:pt x="0" y="13066"/>
                </a:lnTo>
                <a:lnTo>
                  <a:pt x="27" y="13145"/>
                </a:lnTo>
                <a:lnTo>
                  <a:pt x="79" y="13223"/>
                </a:lnTo>
                <a:lnTo>
                  <a:pt x="237" y="13396"/>
                </a:lnTo>
                <a:lnTo>
                  <a:pt x="420" y="13558"/>
                </a:lnTo>
                <a:lnTo>
                  <a:pt x="683" y="13720"/>
                </a:lnTo>
                <a:lnTo>
                  <a:pt x="972" y="13877"/>
                </a:lnTo>
                <a:lnTo>
                  <a:pt x="1313" y="14029"/>
                </a:lnTo>
                <a:lnTo>
                  <a:pt x="1681" y="14180"/>
                </a:lnTo>
                <a:lnTo>
                  <a:pt x="2048" y="14332"/>
                </a:lnTo>
                <a:lnTo>
                  <a:pt x="2442" y="14478"/>
                </a:lnTo>
                <a:lnTo>
                  <a:pt x="3256" y="14771"/>
                </a:lnTo>
                <a:lnTo>
                  <a:pt x="4070" y="15064"/>
                </a:lnTo>
                <a:lnTo>
                  <a:pt x="4464" y="15210"/>
                </a:lnTo>
                <a:lnTo>
                  <a:pt x="4831" y="15362"/>
                </a:lnTo>
                <a:lnTo>
                  <a:pt x="5172" y="15513"/>
                </a:lnTo>
                <a:lnTo>
                  <a:pt x="5461" y="15670"/>
                </a:lnTo>
                <a:lnTo>
                  <a:pt x="5776" y="15864"/>
                </a:lnTo>
                <a:lnTo>
                  <a:pt x="6039" y="16052"/>
                </a:lnTo>
                <a:lnTo>
                  <a:pt x="6223" y="16245"/>
                </a:lnTo>
                <a:lnTo>
                  <a:pt x="6354" y="16439"/>
                </a:lnTo>
                <a:lnTo>
                  <a:pt x="6459" y="16627"/>
                </a:lnTo>
                <a:lnTo>
                  <a:pt x="6485" y="16821"/>
                </a:lnTo>
                <a:lnTo>
                  <a:pt x="6485" y="17014"/>
                </a:lnTo>
                <a:lnTo>
                  <a:pt x="6459" y="17207"/>
                </a:lnTo>
                <a:lnTo>
                  <a:pt x="6354" y="17406"/>
                </a:lnTo>
                <a:lnTo>
                  <a:pt x="6249" y="17600"/>
                </a:lnTo>
                <a:lnTo>
                  <a:pt x="6091" y="17793"/>
                </a:lnTo>
                <a:lnTo>
                  <a:pt x="5908" y="17992"/>
                </a:lnTo>
                <a:lnTo>
                  <a:pt x="5697" y="18185"/>
                </a:lnTo>
                <a:lnTo>
                  <a:pt x="5461" y="18384"/>
                </a:lnTo>
                <a:lnTo>
                  <a:pt x="5199" y="18577"/>
                </a:lnTo>
                <a:lnTo>
                  <a:pt x="4910" y="18776"/>
                </a:lnTo>
                <a:lnTo>
                  <a:pt x="4332" y="19168"/>
                </a:lnTo>
                <a:lnTo>
                  <a:pt x="3702" y="19566"/>
                </a:lnTo>
                <a:lnTo>
                  <a:pt x="3046" y="19963"/>
                </a:lnTo>
                <a:lnTo>
                  <a:pt x="2416" y="20360"/>
                </a:lnTo>
                <a:lnTo>
                  <a:pt x="1812" y="20758"/>
                </a:lnTo>
                <a:lnTo>
                  <a:pt x="1523" y="20956"/>
                </a:lnTo>
                <a:lnTo>
                  <a:pt x="1261" y="21155"/>
                </a:lnTo>
                <a:lnTo>
                  <a:pt x="998" y="21359"/>
                </a:lnTo>
                <a:lnTo>
                  <a:pt x="788" y="21558"/>
                </a:lnTo>
                <a:lnTo>
                  <a:pt x="578" y="21756"/>
                </a:lnTo>
                <a:lnTo>
                  <a:pt x="420" y="21955"/>
                </a:lnTo>
                <a:lnTo>
                  <a:pt x="315" y="22091"/>
                </a:lnTo>
                <a:lnTo>
                  <a:pt x="237" y="22227"/>
                </a:lnTo>
                <a:lnTo>
                  <a:pt x="184" y="22363"/>
                </a:lnTo>
                <a:lnTo>
                  <a:pt x="132" y="22499"/>
                </a:lnTo>
                <a:lnTo>
                  <a:pt x="105" y="22629"/>
                </a:lnTo>
                <a:lnTo>
                  <a:pt x="105" y="22765"/>
                </a:lnTo>
                <a:lnTo>
                  <a:pt x="132" y="23037"/>
                </a:lnTo>
                <a:lnTo>
                  <a:pt x="210" y="23309"/>
                </a:lnTo>
                <a:lnTo>
                  <a:pt x="342" y="23576"/>
                </a:lnTo>
                <a:lnTo>
                  <a:pt x="552" y="23842"/>
                </a:lnTo>
                <a:lnTo>
                  <a:pt x="814" y="24109"/>
                </a:lnTo>
                <a:lnTo>
                  <a:pt x="1129" y="24371"/>
                </a:lnTo>
                <a:lnTo>
                  <a:pt x="1497" y="24632"/>
                </a:lnTo>
                <a:lnTo>
                  <a:pt x="1943" y="24888"/>
                </a:lnTo>
                <a:lnTo>
                  <a:pt x="2416" y="25144"/>
                </a:lnTo>
                <a:lnTo>
                  <a:pt x="2967" y="25390"/>
                </a:lnTo>
                <a:lnTo>
                  <a:pt x="3545" y="25636"/>
                </a:lnTo>
                <a:lnTo>
                  <a:pt x="4175" y="25876"/>
                </a:lnTo>
                <a:lnTo>
                  <a:pt x="4857" y="26112"/>
                </a:lnTo>
                <a:lnTo>
                  <a:pt x="5592" y="26342"/>
                </a:lnTo>
                <a:lnTo>
                  <a:pt x="6354" y="26567"/>
                </a:lnTo>
                <a:lnTo>
                  <a:pt x="7168" y="26786"/>
                </a:lnTo>
                <a:lnTo>
                  <a:pt x="8034" y="26995"/>
                </a:lnTo>
                <a:lnTo>
                  <a:pt x="8953" y="27199"/>
                </a:lnTo>
                <a:lnTo>
                  <a:pt x="9898" y="27393"/>
                </a:lnTo>
                <a:lnTo>
                  <a:pt x="10870" y="27581"/>
                </a:lnTo>
                <a:lnTo>
                  <a:pt x="11893" y="27759"/>
                </a:lnTo>
                <a:lnTo>
                  <a:pt x="12944" y="27926"/>
                </a:lnTo>
                <a:lnTo>
                  <a:pt x="14046" y="28088"/>
                </a:lnTo>
                <a:lnTo>
                  <a:pt x="15175" y="28240"/>
                </a:lnTo>
                <a:lnTo>
                  <a:pt x="16330" y="28381"/>
                </a:lnTo>
                <a:lnTo>
                  <a:pt x="17512" y="28506"/>
                </a:lnTo>
                <a:lnTo>
                  <a:pt x="18142" y="28569"/>
                </a:lnTo>
                <a:lnTo>
                  <a:pt x="18746" y="28627"/>
                </a:lnTo>
                <a:lnTo>
                  <a:pt x="19376" y="28684"/>
                </a:lnTo>
                <a:lnTo>
                  <a:pt x="20006" y="28736"/>
                </a:lnTo>
                <a:lnTo>
                  <a:pt x="20636" y="28783"/>
                </a:lnTo>
                <a:lnTo>
                  <a:pt x="21266" y="28830"/>
                </a:lnTo>
                <a:lnTo>
                  <a:pt x="22238" y="28893"/>
                </a:lnTo>
                <a:lnTo>
                  <a:pt x="23183" y="28951"/>
                </a:lnTo>
                <a:lnTo>
                  <a:pt x="24180" y="29003"/>
                </a:lnTo>
                <a:lnTo>
                  <a:pt x="25152" y="29055"/>
                </a:lnTo>
                <a:lnTo>
                  <a:pt x="27173" y="29149"/>
                </a:lnTo>
                <a:lnTo>
                  <a:pt x="29221" y="29233"/>
                </a:lnTo>
                <a:lnTo>
                  <a:pt x="33291" y="29395"/>
                </a:lnTo>
                <a:lnTo>
                  <a:pt x="35312" y="29484"/>
                </a:lnTo>
                <a:lnTo>
                  <a:pt x="36310" y="29531"/>
                </a:lnTo>
                <a:lnTo>
                  <a:pt x="37307" y="29578"/>
                </a:lnTo>
                <a:lnTo>
                  <a:pt x="38279" y="29630"/>
                </a:lnTo>
                <a:lnTo>
                  <a:pt x="39250" y="29688"/>
                </a:lnTo>
                <a:lnTo>
                  <a:pt x="40169" y="29745"/>
                </a:lnTo>
                <a:lnTo>
                  <a:pt x="41114" y="29813"/>
                </a:lnTo>
                <a:lnTo>
                  <a:pt x="42007" y="29881"/>
                </a:lnTo>
                <a:lnTo>
                  <a:pt x="42900" y="29960"/>
                </a:lnTo>
                <a:lnTo>
                  <a:pt x="43766" y="30038"/>
                </a:lnTo>
                <a:lnTo>
                  <a:pt x="44580" y="30127"/>
                </a:lnTo>
                <a:lnTo>
                  <a:pt x="45394" y="30227"/>
                </a:lnTo>
                <a:lnTo>
                  <a:pt x="46181" y="30331"/>
                </a:lnTo>
                <a:lnTo>
                  <a:pt x="46916" y="30441"/>
                </a:lnTo>
                <a:lnTo>
                  <a:pt x="47652" y="30561"/>
                </a:lnTo>
                <a:lnTo>
                  <a:pt x="48308" y="30692"/>
                </a:lnTo>
                <a:lnTo>
                  <a:pt x="48964" y="30833"/>
                </a:lnTo>
                <a:lnTo>
                  <a:pt x="49253" y="30906"/>
                </a:lnTo>
                <a:lnTo>
                  <a:pt x="49568" y="30985"/>
                </a:lnTo>
                <a:lnTo>
                  <a:pt x="49857" y="31063"/>
                </a:lnTo>
                <a:lnTo>
                  <a:pt x="50119" y="31147"/>
                </a:lnTo>
                <a:lnTo>
                  <a:pt x="50487" y="31262"/>
                </a:lnTo>
                <a:lnTo>
                  <a:pt x="50828" y="31387"/>
                </a:lnTo>
                <a:lnTo>
                  <a:pt x="51143" y="31513"/>
                </a:lnTo>
                <a:lnTo>
                  <a:pt x="51432" y="31638"/>
                </a:lnTo>
                <a:lnTo>
                  <a:pt x="51695" y="31769"/>
                </a:lnTo>
                <a:lnTo>
                  <a:pt x="51957" y="31900"/>
                </a:lnTo>
                <a:lnTo>
                  <a:pt x="52404" y="32161"/>
                </a:lnTo>
                <a:lnTo>
                  <a:pt x="53270" y="32700"/>
                </a:lnTo>
                <a:lnTo>
                  <a:pt x="53716" y="32966"/>
                </a:lnTo>
                <a:lnTo>
                  <a:pt x="53953" y="33102"/>
                </a:lnTo>
                <a:lnTo>
                  <a:pt x="54215" y="33233"/>
                </a:lnTo>
                <a:lnTo>
                  <a:pt x="54504" y="33369"/>
                </a:lnTo>
                <a:lnTo>
                  <a:pt x="54793" y="33505"/>
                </a:lnTo>
                <a:lnTo>
                  <a:pt x="55134" y="33641"/>
                </a:lnTo>
                <a:lnTo>
                  <a:pt x="55475" y="33771"/>
                </a:lnTo>
                <a:lnTo>
                  <a:pt x="55817" y="33902"/>
                </a:lnTo>
                <a:lnTo>
                  <a:pt x="56184" y="34028"/>
                </a:lnTo>
                <a:lnTo>
                  <a:pt x="56578" y="34148"/>
                </a:lnTo>
                <a:lnTo>
                  <a:pt x="56972" y="34268"/>
                </a:lnTo>
                <a:lnTo>
                  <a:pt x="57392" y="34388"/>
                </a:lnTo>
                <a:lnTo>
                  <a:pt x="57812" y="34503"/>
                </a:lnTo>
                <a:lnTo>
                  <a:pt x="58258" y="34618"/>
                </a:lnTo>
                <a:lnTo>
                  <a:pt x="58731" y="34734"/>
                </a:lnTo>
                <a:lnTo>
                  <a:pt x="59203" y="34838"/>
                </a:lnTo>
                <a:lnTo>
                  <a:pt x="59676" y="34948"/>
                </a:lnTo>
                <a:lnTo>
                  <a:pt x="60175" y="35052"/>
                </a:lnTo>
                <a:lnTo>
                  <a:pt x="60674" y="35157"/>
                </a:lnTo>
                <a:lnTo>
                  <a:pt x="61199" y="35256"/>
                </a:lnTo>
                <a:lnTo>
                  <a:pt x="61750" y="35356"/>
                </a:lnTo>
                <a:lnTo>
                  <a:pt x="62826" y="35544"/>
                </a:lnTo>
                <a:lnTo>
                  <a:pt x="63982" y="35727"/>
                </a:lnTo>
                <a:lnTo>
                  <a:pt x="65163" y="35905"/>
                </a:lnTo>
                <a:lnTo>
                  <a:pt x="66397" y="36072"/>
                </a:lnTo>
                <a:lnTo>
                  <a:pt x="67657" y="36234"/>
                </a:lnTo>
                <a:lnTo>
                  <a:pt x="68944" y="36386"/>
                </a:lnTo>
                <a:lnTo>
                  <a:pt x="70283" y="36532"/>
                </a:lnTo>
                <a:lnTo>
                  <a:pt x="71622" y="36673"/>
                </a:lnTo>
                <a:lnTo>
                  <a:pt x="73013" y="36809"/>
                </a:lnTo>
                <a:lnTo>
                  <a:pt x="74405" y="36935"/>
                </a:lnTo>
                <a:lnTo>
                  <a:pt x="75822" y="37060"/>
                </a:lnTo>
                <a:lnTo>
                  <a:pt x="77266" y="37180"/>
                </a:lnTo>
                <a:lnTo>
                  <a:pt x="78736" y="37290"/>
                </a:lnTo>
                <a:lnTo>
                  <a:pt x="80180" y="37400"/>
                </a:lnTo>
                <a:lnTo>
                  <a:pt x="81677" y="37505"/>
                </a:lnTo>
                <a:lnTo>
                  <a:pt x="83147" y="37604"/>
                </a:lnTo>
                <a:lnTo>
                  <a:pt x="84644" y="37698"/>
                </a:lnTo>
                <a:lnTo>
                  <a:pt x="86140" y="37787"/>
                </a:lnTo>
                <a:lnTo>
                  <a:pt x="87637" y="37876"/>
                </a:lnTo>
                <a:lnTo>
                  <a:pt x="90630" y="38043"/>
                </a:lnTo>
                <a:lnTo>
                  <a:pt x="93570" y="38200"/>
                </a:lnTo>
                <a:lnTo>
                  <a:pt x="95592" y="38305"/>
                </a:lnTo>
                <a:lnTo>
                  <a:pt x="97639" y="38404"/>
                </a:lnTo>
                <a:lnTo>
                  <a:pt x="99714" y="38498"/>
                </a:lnTo>
                <a:lnTo>
                  <a:pt x="101814" y="38587"/>
                </a:lnTo>
                <a:lnTo>
                  <a:pt x="103888" y="38660"/>
                </a:lnTo>
                <a:lnTo>
                  <a:pt x="104938" y="38697"/>
                </a:lnTo>
                <a:lnTo>
                  <a:pt x="105988" y="38728"/>
                </a:lnTo>
                <a:lnTo>
                  <a:pt x="107038" y="38754"/>
                </a:lnTo>
                <a:lnTo>
                  <a:pt x="108089" y="38775"/>
                </a:lnTo>
                <a:lnTo>
                  <a:pt x="109139" y="38791"/>
                </a:lnTo>
                <a:lnTo>
                  <a:pt x="110163" y="38807"/>
                </a:lnTo>
                <a:lnTo>
                  <a:pt x="111213" y="38817"/>
                </a:lnTo>
                <a:lnTo>
                  <a:pt x="113261" y="38817"/>
                </a:lnTo>
                <a:lnTo>
                  <a:pt x="114285" y="38807"/>
                </a:lnTo>
                <a:lnTo>
                  <a:pt x="115308" y="38796"/>
                </a:lnTo>
                <a:lnTo>
                  <a:pt x="116306" y="38775"/>
                </a:lnTo>
                <a:lnTo>
                  <a:pt x="117330" y="38749"/>
                </a:lnTo>
                <a:lnTo>
                  <a:pt x="118301" y="38712"/>
                </a:lnTo>
                <a:lnTo>
                  <a:pt x="119299" y="38671"/>
                </a:lnTo>
                <a:lnTo>
                  <a:pt x="120271" y="38624"/>
                </a:lnTo>
                <a:lnTo>
                  <a:pt x="121242" y="38566"/>
                </a:lnTo>
                <a:lnTo>
                  <a:pt x="122187" y="38498"/>
                </a:lnTo>
                <a:lnTo>
                  <a:pt x="123132" y="38425"/>
                </a:lnTo>
                <a:lnTo>
                  <a:pt x="124051" y="38341"/>
                </a:lnTo>
                <a:lnTo>
                  <a:pt x="124970" y="38252"/>
                </a:lnTo>
                <a:lnTo>
                  <a:pt x="125863" y="38153"/>
                </a:lnTo>
                <a:lnTo>
                  <a:pt x="126729" y="38043"/>
                </a:lnTo>
                <a:lnTo>
                  <a:pt x="127543" y="37928"/>
                </a:lnTo>
                <a:lnTo>
                  <a:pt x="128357" y="37808"/>
                </a:lnTo>
                <a:lnTo>
                  <a:pt x="129144" y="37682"/>
                </a:lnTo>
                <a:lnTo>
                  <a:pt x="129880" y="37546"/>
                </a:lnTo>
                <a:lnTo>
                  <a:pt x="130615" y="37411"/>
                </a:lnTo>
                <a:lnTo>
                  <a:pt x="131350" y="37269"/>
                </a:lnTo>
                <a:lnTo>
                  <a:pt x="132032" y="37123"/>
                </a:lnTo>
                <a:lnTo>
                  <a:pt x="132715" y="36971"/>
                </a:lnTo>
                <a:lnTo>
                  <a:pt x="133398" y="36814"/>
                </a:lnTo>
                <a:lnTo>
                  <a:pt x="134710" y="36501"/>
                </a:lnTo>
                <a:lnTo>
                  <a:pt x="135997" y="36182"/>
                </a:lnTo>
                <a:lnTo>
                  <a:pt x="137257" y="35858"/>
                </a:lnTo>
                <a:lnTo>
                  <a:pt x="138543" y="35533"/>
                </a:lnTo>
                <a:lnTo>
                  <a:pt x="139830" y="35215"/>
                </a:lnTo>
                <a:lnTo>
                  <a:pt x="140512" y="35058"/>
                </a:lnTo>
                <a:lnTo>
                  <a:pt x="141169" y="34906"/>
                </a:lnTo>
                <a:lnTo>
                  <a:pt x="141851" y="34760"/>
                </a:lnTo>
                <a:lnTo>
                  <a:pt x="142560" y="34613"/>
                </a:lnTo>
                <a:lnTo>
                  <a:pt x="143269" y="34472"/>
                </a:lnTo>
                <a:lnTo>
                  <a:pt x="144004" y="34336"/>
                </a:lnTo>
                <a:lnTo>
                  <a:pt x="144766" y="34205"/>
                </a:lnTo>
                <a:lnTo>
                  <a:pt x="145527" y="34080"/>
                </a:lnTo>
                <a:lnTo>
                  <a:pt x="146341" y="33960"/>
                </a:lnTo>
                <a:lnTo>
                  <a:pt x="147155" y="33845"/>
                </a:lnTo>
                <a:lnTo>
                  <a:pt x="148021" y="33740"/>
                </a:lnTo>
                <a:lnTo>
                  <a:pt x="148914" y="33646"/>
                </a:lnTo>
                <a:lnTo>
                  <a:pt x="149491" y="33588"/>
                </a:lnTo>
                <a:lnTo>
                  <a:pt x="150069" y="33531"/>
                </a:lnTo>
                <a:lnTo>
                  <a:pt x="150673" y="33484"/>
                </a:lnTo>
                <a:lnTo>
                  <a:pt x="151250" y="33437"/>
                </a:lnTo>
                <a:lnTo>
                  <a:pt x="151854" y="33395"/>
                </a:lnTo>
                <a:lnTo>
                  <a:pt x="152458" y="33358"/>
                </a:lnTo>
                <a:lnTo>
                  <a:pt x="153062" y="33322"/>
                </a:lnTo>
                <a:lnTo>
                  <a:pt x="153692" y="33290"/>
                </a:lnTo>
                <a:lnTo>
                  <a:pt x="154296" y="33259"/>
                </a:lnTo>
                <a:lnTo>
                  <a:pt x="154926" y="33238"/>
                </a:lnTo>
                <a:lnTo>
                  <a:pt x="156160" y="33191"/>
                </a:lnTo>
                <a:lnTo>
                  <a:pt x="157420" y="33160"/>
                </a:lnTo>
                <a:lnTo>
                  <a:pt x="158707" y="33139"/>
                </a:lnTo>
                <a:lnTo>
                  <a:pt x="159993" y="33123"/>
                </a:lnTo>
                <a:lnTo>
                  <a:pt x="161279" y="33118"/>
                </a:lnTo>
                <a:lnTo>
                  <a:pt x="162592" y="33118"/>
                </a:lnTo>
                <a:lnTo>
                  <a:pt x="163905" y="33123"/>
                </a:lnTo>
                <a:lnTo>
                  <a:pt x="165218" y="33134"/>
                </a:lnTo>
                <a:lnTo>
                  <a:pt x="166530" y="33149"/>
                </a:lnTo>
                <a:lnTo>
                  <a:pt x="169182" y="33186"/>
                </a:lnTo>
                <a:lnTo>
                  <a:pt x="171860" y="33222"/>
                </a:lnTo>
                <a:lnTo>
                  <a:pt x="174512" y="33254"/>
                </a:lnTo>
                <a:lnTo>
                  <a:pt x="175824" y="33264"/>
                </a:lnTo>
                <a:lnTo>
                  <a:pt x="177163" y="33275"/>
                </a:lnTo>
                <a:lnTo>
                  <a:pt x="178476" y="33275"/>
                </a:lnTo>
                <a:lnTo>
                  <a:pt x="179789" y="33270"/>
                </a:lnTo>
                <a:lnTo>
                  <a:pt x="181075" y="33259"/>
                </a:lnTo>
                <a:lnTo>
                  <a:pt x="182362" y="33238"/>
                </a:lnTo>
                <a:lnTo>
                  <a:pt x="183648" y="33212"/>
                </a:lnTo>
                <a:lnTo>
                  <a:pt x="184908" y="33170"/>
                </a:lnTo>
                <a:lnTo>
                  <a:pt x="186168" y="33118"/>
                </a:lnTo>
                <a:lnTo>
                  <a:pt x="186798" y="33092"/>
                </a:lnTo>
                <a:lnTo>
                  <a:pt x="187402" y="33055"/>
                </a:lnTo>
                <a:lnTo>
                  <a:pt x="188032" y="33019"/>
                </a:lnTo>
                <a:lnTo>
                  <a:pt x="188636" y="32977"/>
                </a:lnTo>
                <a:lnTo>
                  <a:pt x="189240" y="32935"/>
                </a:lnTo>
                <a:lnTo>
                  <a:pt x="189844" y="32888"/>
                </a:lnTo>
                <a:lnTo>
                  <a:pt x="190763" y="32809"/>
                </a:lnTo>
                <a:lnTo>
                  <a:pt x="191656" y="32721"/>
                </a:lnTo>
                <a:lnTo>
                  <a:pt x="192522" y="32621"/>
                </a:lnTo>
                <a:lnTo>
                  <a:pt x="193362" y="32517"/>
                </a:lnTo>
                <a:lnTo>
                  <a:pt x="194176" y="32407"/>
                </a:lnTo>
                <a:lnTo>
                  <a:pt x="194937" y="32287"/>
                </a:lnTo>
                <a:lnTo>
                  <a:pt x="195699" y="32161"/>
                </a:lnTo>
                <a:lnTo>
                  <a:pt x="196434" y="32030"/>
                </a:lnTo>
                <a:lnTo>
                  <a:pt x="197143" y="31894"/>
                </a:lnTo>
                <a:lnTo>
                  <a:pt x="197799" y="31748"/>
                </a:lnTo>
                <a:lnTo>
                  <a:pt x="198455" y="31602"/>
                </a:lnTo>
                <a:lnTo>
                  <a:pt x="199059" y="31445"/>
                </a:lnTo>
                <a:lnTo>
                  <a:pt x="199663" y="31288"/>
                </a:lnTo>
                <a:lnTo>
                  <a:pt x="200214" y="31121"/>
                </a:lnTo>
                <a:lnTo>
                  <a:pt x="200766" y="30953"/>
                </a:lnTo>
                <a:lnTo>
                  <a:pt x="201265" y="30781"/>
                </a:lnTo>
                <a:lnTo>
                  <a:pt x="201737" y="30603"/>
                </a:lnTo>
                <a:lnTo>
                  <a:pt x="202183" y="30425"/>
                </a:lnTo>
                <a:lnTo>
                  <a:pt x="202603" y="30242"/>
                </a:lnTo>
                <a:lnTo>
                  <a:pt x="202971" y="30054"/>
                </a:lnTo>
                <a:lnTo>
                  <a:pt x="203339" y="29866"/>
                </a:lnTo>
                <a:lnTo>
                  <a:pt x="203654" y="29672"/>
                </a:lnTo>
                <a:lnTo>
                  <a:pt x="203942" y="29479"/>
                </a:lnTo>
                <a:lnTo>
                  <a:pt x="204231" y="29285"/>
                </a:lnTo>
                <a:lnTo>
                  <a:pt x="204441" y="29087"/>
                </a:lnTo>
                <a:lnTo>
                  <a:pt x="204651" y="28888"/>
                </a:lnTo>
                <a:lnTo>
                  <a:pt x="204835" y="28689"/>
                </a:lnTo>
                <a:lnTo>
                  <a:pt x="204966" y="28485"/>
                </a:lnTo>
                <a:lnTo>
                  <a:pt x="205071" y="28287"/>
                </a:lnTo>
                <a:lnTo>
                  <a:pt x="205176" y="28088"/>
                </a:lnTo>
                <a:lnTo>
                  <a:pt x="205203" y="27884"/>
                </a:lnTo>
                <a:lnTo>
                  <a:pt x="205229" y="27685"/>
                </a:lnTo>
                <a:lnTo>
                  <a:pt x="205229" y="27523"/>
                </a:lnTo>
                <a:lnTo>
                  <a:pt x="205176" y="27361"/>
                </a:lnTo>
                <a:lnTo>
                  <a:pt x="205150" y="27199"/>
                </a:lnTo>
                <a:lnTo>
                  <a:pt x="205071" y="27037"/>
                </a:lnTo>
                <a:lnTo>
                  <a:pt x="204993" y="26875"/>
                </a:lnTo>
                <a:lnTo>
                  <a:pt x="204888" y="26713"/>
                </a:lnTo>
                <a:lnTo>
                  <a:pt x="204756" y="26556"/>
                </a:lnTo>
                <a:lnTo>
                  <a:pt x="204599" y="26394"/>
                </a:lnTo>
                <a:lnTo>
                  <a:pt x="204441" y="26237"/>
                </a:lnTo>
                <a:lnTo>
                  <a:pt x="204284" y="26080"/>
                </a:lnTo>
                <a:lnTo>
                  <a:pt x="204074" y="25923"/>
                </a:lnTo>
                <a:lnTo>
                  <a:pt x="203864" y="25767"/>
                </a:lnTo>
                <a:lnTo>
                  <a:pt x="203627" y="25610"/>
                </a:lnTo>
                <a:lnTo>
                  <a:pt x="203391" y="25458"/>
                </a:lnTo>
                <a:lnTo>
                  <a:pt x="203129" y="25301"/>
                </a:lnTo>
                <a:lnTo>
                  <a:pt x="202840" y="25150"/>
                </a:lnTo>
                <a:lnTo>
                  <a:pt x="202551" y="25003"/>
                </a:lnTo>
                <a:lnTo>
                  <a:pt x="202236" y="24852"/>
                </a:lnTo>
                <a:lnTo>
                  <a:pt x="201921" y="24705"/>
                </a:lnTo>
                <a:lnTo>
                  <a:pt x="201580" y="24554"/>
                </a:lnTo>
                <a:lnTo>
                  <a:pt x="201212" y="24412"/>
                </a:lnTo>
                <a:lnTo>
                  <a:pt x="200844" y="24266"/>
                </a:lnTo>
                <a:lnTo>
                  <a:pt x="200451" y="24125"/>
                </a:lnTo>
                <a:lnTo>
                  <a:pt x="200057" y="23984"/>
                </a:lnTo>
                <a:lnTo>
                  <a:pt x="199637" y="23842"/>
                </a:lnTo>
                <a:lnTo>
                  <a:pt x="199190" y="23707"/>
                </a:lnTo>
                <a:lnTo>
                  <a:pt x="198744" y="23571"/>
                </a:lnTo>
                <a:lnTo>
                  <a:pt x="198298" y="23435"/>
                </a:lnTo>
                <a:lnTo>
                  <a:pt x="197825" y="23304"/>
                </a:lnTo>
                <a:lnTo>
                  <a:pt x="197353" y="23173"/>
                </a:lnTo>
                <a:lnTo>
                  <a:pt x="196854" y="23042"/>
                </a:lnTo>
                <a:lnTo>
                  <a:pt x="196329" y="22917"/>
                </a:lnTo>
                <a:lnTo>
                  <a:pt x="195804" y="22792"/>
                </a:lnTo>
                <a:lnTo>
                  <a:pt x="195279" y="22666"/>
                </a:lnTo>
                <a:lnTo>
                  <a:pt x="194727" y="22546"/>
                </a:lnTo>
                <a:lnTo>
                  <a:pt x="194176" y="22431"/>
                </a:lnTo>
                <a:lnTo>
                  <a:pt x="193598" y="22311"/>
                </a:lnTo>
                <a:lnTo>
                  <a:pt x="193021" y="22201"/>
                </a:lnTo>
                <a:lnTo>
                  <a:pt x="192417" y="22086"/>
                </a:lnTo>
                <a:lnTo>
                  <a:pt x="191813" y="21981"/>
                </a:lnTo>
                <a:lnTo>
                  <a:pt x="191209" y="21871"/>
                </a:lnTo>
                <a:lnTo>
                  <a:pt x="190579" y="21767"/>
                </a:lnTo>
                <a:lnTo>
                  <a:pt x="189949" y="21667"/>
                </a:lnTo>
                <a:lnTo>
                  <a:pt x="189293" y="21568"/>
                </a:lnTo>
                <a:lnTo>
                  <a:pt x="188636" y="21474"/>
                </a:lnTo>
                <a:lnTo>
                  <a:pt x="187980" y="21380"/>
                </a:lnTo>
                <a:lnTo>
                  <a:pt x="187297" y="21291"/>
                </a:lnTo>
                <a:lnTo>
                  <a:pt x="186615" y="21202"/>
                </a:lnTo>
                <a:lnTo>
                  <a:pt x="185932" y="21118"/>
                </a:lnTo>
                <a:lnTo>
                  <a:pt x="185223" y="21035"/>
                </a:lnTo>
                <a:lnTo>
                  <a:pt x="184514" y="20956"/>
                </a:lnTo>
                <a:lnTo>
                  <a:pt x="183806" y="20878"/>
                </a:lnTo>
                <a:lnTo>
                  <a:pt x="183070" y="20810"/>
                </a:lnTo>
                <a:lnTo>
                  <a:pt x="182335" y="20737"/>
                </a:lnTo>
                <a:lnTo>
                  <a:pt x="181600" y="20674"/>
                </a:lnTo>
                <a:lnTo>
                  <a:pt x="180839" y="20611"/>
                </a:lnTo>
                <a:lnTo>
                  <a:pt x="180077" y="20548"/>
                </a:lnTo>
                <a:lnTo>
                  <a:pt x="179316" y="20496"/>
                </a:lnTo>
                <a:lnTo>
                  <a:pt x="178555" y="20444"/>
                </a:lnTo>
                <a:lnTo>
                  <a:pt x="177793" y="20392"/>
                </a:lnTo>
                <a:lnTo>
                  <a:pt x="177006" y="20350"/>
                </a:lnTo>
                <a:lnTo>
                  <a:pt x="176218" y="20308"/>
                </a:lnTo>
                <a:lnTo>
                  <a:pt x="175430" y="20271"/>
                </a:lnTo>
                <a:lnTo>
                  <a:pt x="174617" y="20235"/>
                </a:lnTo>
                <a:lnTo>
                  <a:pt x="173409" y="20188"/>
                </a:lnTo>
                <a:lnTo>
                  <a:pt x="172201" y="20151"/>
                </a:lnTo>
                <a:lnTo>
                  <a:pt x="170967" y="20120"/>
                </a:lnTo>
                <a:lnTo>
                  <a:pt x="169760" y="20088"/>
                </a:lnTo>
                <a:lnTo>
                  <a:pt x="167292" y="20031"/>
                </a:lnTo>
                <a:lnTo>
                  <a:pt x="164850" y="19968"/>
                </a:lnTo>
                <a:lnTo>
                  <a:pt x="163642" y="19937"/>
                </a:lnTo>
                <a:lnTo>
                  <a:pt x="162408" y="19895"/>
                </a:lnTo>
                <a:lnTo>
                  <a:pt x="161201" y="19848"/>
                </a:lnTo>
                <a:lnTo>
                  <a:pt x="160019" y="19796"/>
                </a:lnTo>
                <a:lnTo>
                  <a:pt x="158812" y="19728"/>
                </a:lnTo>
                <a:lnTo>
                  <a:pt x="157630" y="19654"/>
                </a:lnTo>
                <a:lnTo>
                  <a:pt x="157053" y="19607"/>
                </a:lnTo>
                <a:lnTo>
                  <a:pt x="156475" y="19566"/>
                </a:lnTo>
                <a:lnTo>
                  <a:pt x="155897" y="19513"/>
                </a:lnTo>
                <a:lnTo>
                  <a:pt x="155320" y="19461"/>
                </a:lnTo>
                <a:lnTo>
                  <a:pt x="154401" y="19367"/>
                </a:lnTo>
                <a:lnTo>
                  <a:pt x="153955" y="19315"/>
                </a:lnTo>
                <a:lnTo>
                  <a:pt x="153508" y="19262"/>
                </a:lnTo>
                <a:lnTo>
                  <a:pt x="153088" y="19205"/>
                </a:lnTo>
                <a:lnTo>
                  <a:pt x="152668" y="19147"/>
                </a:lnTo>
                <a:lnTo>
                  <a:pt x="152274" y="19085"/>
                </a:lnTo>
                <a:lnTo>
                  <a:pt x="151880" y="19017"/>
                </a:lnTo>
                <a:lnTo>
                  <a:pt x="151487" y="18954"/>
                </a:lnTo>
                <a:lnTo>
                  <a:pt x="151119" y="18881"/>
                </a:lnTo>
                <a:lnTo>
                  <a:pt x="150778" y="18807"/>
                </a:lnTo>
                <a:lnTo>
                  <a:pt x="150437" y="18734"/>
                </a:lnTo>
                <a:lnTo>
                  <a:pt x="150095" y="18656"/>
                </a:lnTo>
                <a:lnTo>
                  <a:pt x="149780" y="18572"/>
                </a:lnTo>
                <a:lnTo>
                  <a:pt x="149491" y="18488"/>
                </a:lnTo>
                <a:lnTo>
                  <a:pt x="149229" y="18405"/>
                </a:lnTo>
                <a:lnTo>
                  <a:pt x="148993" y="18326"/>
                </a:lnTo>
                <a:lnTo>
                  <a:pt x="148783" y="18243"/>
                </a:lnTo>
                <a:lnTo>
                  <a:pt x="148599" y="18164"/>
                </a:lnTo>
                <a:lnTo>
                  <a:pt x="148415" y="18086"/>
                </a:lnTo>
                <a:lnTo>
                  <a:pt x="148100" y="17924"/>
                </a:lnTo>
                <a:lnTo>
                  <a:pt x="147864" y="17762"/>
                </a:lnTo>
                <a:lnTo>
                  <a:pt x="147680" y="17600"/>
                </a:lnTo>
                <a:lnTo>
                  <a:pt x="147549" y="17438"/>
                </a:lnTo>
                <a:lnTo>
                  <a:pt x="147470" y="17275"/>
                </a:lnTo>
                <a:lnTo>
                  <a:pt x="147470" y="17108"/>
                </a:lnTo>
                <a:lnTo>
                  <a:pt x="147470" y="16941"/>
                </a:lnTo>
                <a:lnTo>
                  <a:pt x="147549" y="16773"/>
                </a:lnTo>
                <a:lnTo>
                  <a:pt x="147654" y="16606"/>
                </a:lnTo>
                <a:lnTo>
                  <a:pt x="147785" y="16439"/>
                </a:lnTo>
                <a:lnTo>
                  <a:pt x="147969" y="16272"/>
                </a:lnTo>
                <a:lnTo>
                  <a:pt x="148179" y="16104"/>
                </a:lnTo>
                <a:lnTo>
                  <a:pt x="148415" y="15932"/>
                </a:lnTo>
                <a:lnTo>
                  <a:pt x="148677" y="15764"/>
                </a:lnTo>
                <a:lnTo>
                  <a:pt x="148940" y="15592"/>
                </a:lnTo>
                <a:lnTo>
                  <a:pt x="149229" y="15419"/>
                </a:lnTo>
                <a:lnTo>
                  <a:pt x="149859" y="15079"/>
                </a:lnTo>
                <a:lnTo>
                  <a:pt x="151172" y="14389"/>
                </a:lnTo>
                <a:lnTo>
                  <a:pt x="151802" y="14039"/>
                </a:lnTo>
                <a:lnTo>
                  <a:pt x="152091" y="13866"/>
                </a:lnTo>
                <a:lnTo>
                  <a:pt x="152379" y="13694"/>
                </a:lnTo>
                <a:lnTo>
                  <a:pt x="152642" y="13521"/>
                </a:lnTo>
                <a:lnTo>
                  <a:pt x="152878" y="13349"/>
                </a:lnTo>
                <a:lnTo>
                  <a:pt x="153088" y="13176"/>
                </a:lnTo>
                <a:lnTo>
                  <a:pt x="153272" y="13004"/>
                </a:lnTo>
                <a:lnTo>
                  <a:pt x="153403" y="12831"/>
                </a:lnTo>
                <a:lnTo>
                  <a:pt x="153535" y="12659"/>
                </a:lnTo>
                <a:lnTo>
                  <a:pt x="153613" y="12491"/>
                </a:lnTo>
                <a:lnTo>
                  <a:pt x="153666" y="12319"/>
                </a:lnTo>
                <a:lnTo>
                  <a:pt x="153692" y="12146"/>
                </a:lnTo>
                <a:lnTo>
                  <a:pt x="153666" y="11979"/>
                </a:lnTo>
                <a:lnTo>
                  <a:pt x="153640" y="11806"/>
                </a:lnTo>
                <a:lnTo>
                  <a:pt x="153561" y="11634"/>
                </a:lnTo>
                <a:lnTo>
                  <a:pt x="153456" y="11467"/>
                </a:lnTo>
                <a:lnTo>
                  <a:pt x="153324" y="11294"/>
                </a:lnTo>
                <a:lnTo>
                  <a:pt x="153167" y="11127"/>
                </a:lnTo>
                <a:lnTo>
                  <a:pt x="153009" y="10959"/>
                </a:lnTo>
                <a:lnTo>
                  <a:pt x="152799" y="10792"/>
                </a:lnTo>
                <a:lnTo>
                  <a:pt x="152563" y="10625"/>
                </a:lnTo>
                <a:lnTo>
                  <a:pt x="152301" y="10463"/>
                </a:lnTo>
                <a:lnTo>
                  <a:pt x="152012" y="10301"/>
                </a:lnTo>
                <a:lnTo>
                  <a:pt x="151697" y="10138"/>
                </a:lnTo>
                <a:lnTo>
                  <a:pt x="151382" y="9976"/>
                </a:lnTo>
                <a:lnTo>
                  <a:pt x="151014" y="9820"/>
                </a:lnTo>
                <a:lnTo>
                  <a:pt x="150647" y="9657"/>
                </a:lnTo>
                <a:lnTo>
                  <a:pt x="150253" y="9506"/>
                </a:lnTo>
                <a:lnTo>
                  <a:pt x="149833" y="9349"/>
                </a:lnTo>
                <a:lnTo>
                  <a:pt x="149386" y="9203"/>
                </a:lnTo>
                <a:lnTo>
                  <a:pt x="148940" y="9051"/>
                </a:lnTo>
                <a:lnTo>
                  <a:pt x="148467" y="8905"/>
                </a:lnTo>
                <a:lnTo>
                  <a:pt x="147969" y="8763"/>
                </a:lnTo>
                <a:lnTo>
                  <a:pt x="147444" y="8617"/>
                </a:lnTo>
                <a:lnTo>
                  <a:pt x="146918" y="8481"/>
                </a:lnTo>
                <a:lnTo>
                  <a:pt x="146367" y="8345"/>
                </a:lnTo>
                <a:lnTo>
                  <a:pt x="145816" y="8214"/>
                </a:lnTo>
                <a:lnTo>
                  <a:pt x="145238" y="8084"/>
                </a:lnTo>
                <a:lnTo>
                  <a:pt x="144634" y="7953"/>
                </a:lnTo>
                <a:lnTo>
                  <a:pt x="144031" y="7833"/>
                </a:lnTo>
                <a:lnTo>
                  <a:pt x="143427" y="7712"/>
                </a:lnTo>
                <a:lnTo>
                  <a:pt x="142770" y="7592"/>
                </a:lnTo>
                <a:lnTo>
                  <a:pt x="142140" y="7477"/>
                </a:lnTo>
                <a:lnTo>
                  <a:pt x="141484" y="7367"/>
                </a:lnTo>
                <a:lnTo>
                  <a:pt x="140828" y="7258"/>
                </a:lnTo>
                <a:lnTo>
                  <a:pt x="140145" y="7148"/>
                </a:lnTo>
                <a:lnTo>
                  <a:pt x="139462" y="7043"/>
                </a:lnTo>
                <a:lnTo>
                  <a:pt x="138071" y="6839"/>
                </a:lnTo>
                <a:lnTo>
                  <a:pt x="136627" y="6646"/>
                </a:lnTo>
                <a:lnTo>
                  <a:pt x="135157" y="6463"/>
                </a:lnTo>
                <a:lnTo>
                  <a:pt x="133660" y="6290"/>
                </a:lnTo>
                <a:lnTo>
                  <a:pt x="132137" y="6123"/>
                </a:lnTo>
                <a:lnTo>
                  <a:pt x="130588" y="5966"/>
                </a:lnTo>
                <a:lnTo>
                  <a:pt x="129013" y="5814"/>
                </a:lnTo>
                <a:lnTo>
                  <a:pt x="127412" y="5668"/>
                </a:lnTo>
                <a:lnTo>
                  <a:pt x="125810" y="5532"/>
                </a:lnTo>
                <a:lnTo>
                  <a:pt x="124209" y="5401"/>
                </a:lnTo>
                <a:lnTo>
                  <a:pt x="122581" y="5276"/>
                </a:lnTo>
                <a:lnTo>
                  <a:pt x="120927" y="5156"/>
                </a:lnTo>
                <a:lnTo>
                  <a:pt x="118958" y="5020"/>
                </a:lnTo>
                <a:lnTo>
                  <a:pt x="116962" y="4889"/>
                </a:lnTo>
                <a:lnTo>
                  <a:pt x="114967" y="4769"/>
                </a:lnTo>
                <a:lnTo>
                  <a:pt x="112946" y="4654"/>
                </a:lnTo>
                <a:lnTo>
                  <a:pt x="110898" y="4554"/>
                </a:lnTo>
                <a:lnTo>
                  <a:pt x="108850" y="4460"/>
                </a:lnTo>
                <a:lnTo>
                  <a:pt x="107826" y="4424"/>
                </a:lnTo>
                <a:lnTo>
                  <a:pt x="106802" y="4382"/>
                </a:lnTo>
                <a:lnTo>
                  <a:pt x="105778" y="4350"/>
                </a:lnTo>
                <a:lnTo>
                  <a:pt x="104754" y="4319"/>
                </a:lnTo>
                <a:lnTo>
                  <a:pt x="103704" y="4293"/>
                </a:lnTo>
                <a:lnTo>
                  <a:pt x="102680" y="4267"/>
                </a:lnTo>
                <a:lnTo>
                  <a:pt x="101656" y="4246"/>
                </a:lnTo>
                <a:lnTo>
                  <a:pt x="100606" y="4230"/>
                </a:lnTo>
                <a:lnTo>
                  <a:pt x="99582" y="4220"/>
                </a:lnTo>
                <a:lnTo>
                  <a:pt x="98532" y="4215"/>
                </a:lnTo>
                <a:lnTo>
                  <a:pt x="97508" y="4209"/>
                </a:lnTo>
                <a:lnTo>
                  <a:pt x="96458" y="4209"/>
                </a:lnTo>
                <a:lnTo>
                  <a:pt x="95434" y="4215"/>
                </a:lnTo>
                <a:lnTo>
                  <a:pt x="94410" y="4225"/>
                </a:lnTo>
                <a:lnTo>
                  <a:pt x="93386" y="4241"/>
                </a:lnTo>
                <a:lnTo>
                  <a:pt x="92336" y="4262"/>
                </a:lnTo>
                <a:lnTo>
                  <a:pt x="91312" y="4288"/>
                </a:lnTo>
                <a:lnTo>
                  <a:pt x="90288" y="4314"/>
                </a:lnTo>
                <a:lnTo>
                  <a:pt x="89264" y="4350"/>
                </a:lnTo>
                <a:lnTo>
                  <a:pt x="88240" y="4392"/>
                </a:lnTo>
                <a:lnTo>
                  <a:pt x="87059" y="4445"/>
                </a:lnTo>
                <a:lnTo>
                  <a:pt x="85878" y="4513"/>
                </a:lnTo>
                <a:lnTo>
                  <a:pt x="84696" y="4586"/>
                </a:lnTo>
                <a:lnTo>
                  <a:pt x="83541" y="4664"/>
                </a:lnTo>
                <a:lnTo>
                  <a:pt x="82386" y="4753"/>
                </a:lnTo>
                <a:lnTo>
                  <a:pt x="81257" y="4852"/>
                </a:lnTo>
                <a:lnTo>
                  <a:pt x="80128" y="4957"/>
                </a:lnTo>
                <a:lnTo>
                  <a:pt x="79025" y="5072"/>
                </a:lnTo>
                <a:lnTo>
                  <a:pt x="77949" y="5192"/>
                </a:lnTo>
                <a:lnTo>
                  <a:pt x="76899" y="5323"/>
                </a:lnTo>
                <a:lnTo>
                  <a:pt x="75875" y="5459"/>
                </a:lnTo>
                <a:lnTo>
                  <a:pt x="74903" y="5605"/>
                </a:lnTo>
                <a:lnTo>
                  <a:pt x="73932" y="5757"/>
                </a:lnTo>
                <a:lnTo>
                  <a:pt x="73013" y="5914"/>
                </a:lnTo>
                <a:lnTo>
                  <a:pt x="72094" y="6076"/>
                </a:lnTo>
                <a:lnTo>
                  <a:pt x="71254" y="6248"/>
                </a:lnTo>
                <a:lnTo>
                  <a:pt x="70860" y="6327"/>
                </a:lnTo>
                <a:lnTo>
                  <a:pt x="70440" y="6395"/>
                </a:lnTo>
                <a:lnTo>
                  <a:pt x="70020" y="6458"/>
                </a:lnTo>
                <a:lnTo>
                  <a:pt x="69574" y="6515"/>
                </a:lnTo>
                <a:lnTo>
                  <a:pt x="69127" y="6562"/>
                </a:lnTo>
                <a:lnTo>
                  <a:pt x="68655" y="6599"/>
                </a:lnTo>
                <a:lnTo>
                  <a:pt x="68182" y="6635"/>
                </a:lnTo>
                <a:lnTo>
                  <a:pt x="67710" y="6662"/>
                </a:lnTo>
                <a:lnTo>
                  <a:pt x="67237" y="6682"/>
                </a:lnTo>
                <a:lnTo>
                  <a:pt x="66765" y="6693"/>
                </a:lnTo>
                <a:lnTo>
                  <a:pt x="66266" y="6703"/>
                </a:lnTo>
                <a:lnTo>
                  <a:pt x="65793" y="6703"/>
                </a:lnTo>
                <a:lnTo>
                  <a:pt x="65321" y="6698"/>
                </a:lnTo>
                <a:lnTo>
                  <a:pt x="64822" y="6682"/>
                </a:lnTo>
                <a:lnTo>
                  <a:pt x="64375" y="6667"/>
                </a:lnTo>
                <a:lnTo>
                  <a:pt x="63903" y="6641"/>
                </a:lnTo>
                <a:lnTo>
                  <a:pt x="63457" y="6609"/>
                </a:lnTo>
                <a:lnTo>
                  <a:pt x="63010" y="6573"/>
                </a:lnTo>
                <a:lnTo>
                  <a:pt x="62590" y="6531"/>
                </a:lnTo>
                <a:lnTo>
                  <a:pt x="62170" y="6484"/>
                </a:lnTo>
                <a:lnTo>
                  <a:pt x="61776" y="6431"/>
                </a:lnTo>
                <a:lnTo>
                  <a:pt x="61382" y="6374"/>
                </a:lnTo>
                <a:lnTo>
                  <a:pt x="61041" y="6311"/>
                </a:lnTo>
                <a:lnTo>
                  <a:pt x="60700" y="6238"/>
                </a:lnTo>
                <a:lnTo>
                  <a:pt x="60385" y="6165"/>
                </a:lnTo>
                <a:lnTo>
                  <a:pt x="60096" y="6086"/>
                </a:lnTo>
                <a:lnTo>
                  <a:pt x="59834" y="6003"/>
                </a:lnTo>
                <a:lnTo>
                  <a:pt x="59597" y="5914"/>
                </a:lnTo>
                <a:lnTo>
                  <a:pt x="59387" y="5820"/>
                </a:lnTo>
                <a:lnTo>
                  <a:pt x="59203" y="5720"/>
                </a:lnTo>
                <a:lnTo>
                  <a:pt x="59072" y="5616"/>
                </a:lnTo>
                <a:lnTo>
                  <a:pt x="58967" y="5506"/>
                </a:lnTo>
                <a:lnTo>
                  <a:pt x="58810" y="5286"/>
                </a:lnTo>
                <a:lnTo>
                  <a:pt x="58600" y="5062"/>
                </a:lnTo>
                <a:lnTo>
                  <a:pt x="58416" y="4847"/>
                </a:lnTo>
                <a:lnTo>
                  <a:pt x="58179" y="4628"/>
                </a:lnTo>
                <a:lnTo>
                  <a:pt x="57917" y="4429"/>
                </a:lnTo>
                <a:lnTo>
                  <a:pt x="57628" y="4230"/>
                </a:lnTo>
                <a:lnTo>
                  <a:pt x="57313" y="4037"/>
                </a:lnTo>
                <a:lnTo>
                  <a:pt x="56972" y="3843"/>
                </a:lnTo>
                <a:lnTo>
                  <a:pt x="56578" y="3650"/>
                </a:lnTo>
                <a:lnTo>
                  <a:pt x="56158" y="3462"/>
                </a:lnTo>
                <a:lnTo>
                  <a:pt x="55712" y="3279"/>
                </a:lnTo>
                <a:lnTo>
                  <a:pt x="55213" y="3096"/>
                </a:lnTo>
                <a:lnTo>
                  <a:pt x="54714" y="2918"/>
                </a:lnTo>
                <a:lnTo>
                  <a:pt x="54163" y="2740"/>
                </a:lnTo>
                <a:lnTo>
                  <a:pt x="53585" y="2568"/>
                </a:lnTo>
                <a:lnTo>
                  <a:pt x="52981" y="2400"/>
                </a:lnTo>
                <a:lnTo>
                  <a:pt x="52351" y="2238"/>
                </a:lnTo>
                <a:lnTo>
                  <a:pt x="51695" y="2076"/>
                </a:lnTo>
                <a:lnTo>
                  <a:pt x="51012" y="1924"/>
                </a:lnTo>
                <a:lnTo>
                  <a:pt x="50303" y="1773"/>
                </a:lnTo>
                <a:lnTo>
                  <a:pt x="49594" y="1626"/>
                </a:lnTo>
                <a:lnTo>
                  <a:pt x="48833" y="1485"/>
                </a:lnTo>
                <a:lnTo>
                  <a:pt x="48045" y="1349"/>
                </a:lnTo>
                <a:lnTo>
                  <a:pt x="47258" y="1219"/>
                </a:lnTo>
                <a:lnTo>
                  <a:pt x="46444" y="1093"/>
                </a:lnTo>
                <a:lnTo>
                  <a:pt x="45604" y="978"/>
                </a:lnTo>
                <a:lnTo>
                  <a:pt x="44737" y="863"/>
                </a:lnTo>
                <a:lnTo>
                  <a:pt x="43871" y="753"/>
                </a:lnTo>
                <a:lnTo>
                  <a:pt x="42978" y="654"/>
                </a:lnTo>
                <a:lnTo>
                  <a:pt x="42059" y="560"/>
                </a:lnTo>
                <a:lnTo>
                  <a:pt x="41114" y="471"/>
                </a:lnTo>
                <a:lnTo>
                  <a:pt x="40169" y="392"/>
                </a:lnTo>
                <a:lnTo>
                  <a:pt x="39224" y="319"/>
                </a:lnTo>
                <a:lnTo>
                  <a:pt x="38253" y="251"/>
                </a:lnTo>
                <a:lnTo>
                  <a:pt x="37255" y="194"/>
                </a:lnTo>
                <a:lnTo>
                  <a:pt x="36257" y="142"/>
                </a:lnTo>
                <a:lnTo>
                  <a:pt x="35260" y="100"/>
                </a:lnTo>
                <a:lnTo>
                  <a:pt x="34236" y="63"/>
                </a:lnTo>
                <a:lnTo>
                  <a:pt x="33212" y="37"/>
                </a:lnTo>
                <a:lnTo>
                  <a:pt x="32188" y="16"/>
                </a:lnTo>
                <a:lnTo>
                  <a:pt x="31138" y="6"/>
                </a:lnTo>
                <a:lnTo>
                  <a:pt x="30114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type="title"/>
          </p:nvPr>
        </p:nvSpPr>
        <p:spPr>
          <a:xfrm>
            <a:off x="2447100" y="1307100"/>
            <a:ext cx="4249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7" name="Google Shape;57;p8"/>
          <p:cNvSpPr/>
          <p:nvPr/>
        </p:nvSpPr>
        <p:spPr>
          <a:xfrm flipH="1">
            <a:off x="7755888" y="3836276"/>
            <a:ext cx="1933242" cy="2038104"/>
          </a:xfrm>
          <a:custGeom>
            <a:rect b="b" l="l" r="r" t="t"/>
            <a:pathLst>
              <a:path extrusionOk="0" h="14343" w="68210">
                <a:moveTo>
                  <a:pt x="21214" y="1"/>
                </a:moveTo>
                <a:lnTo>
                  <a:pt x="20427" y="6"/>
                </a:lnTo>
                <a:lnTo>
                  <a:pt x="19639" y="22"/>
                </a:lnTo>
                <a:lnTo>
                  <a:pt x="18878" y="43"/>
                </a:lnTo>
                <a:lnTo>
                  <a:pt x="18090" y="74"/>
                </a:lnTo>
                <a:lnTo>
                  <a:pt x="17329" y="116"/>
                </a:lnTo>
                <a:lnTo>
                  <a:pt x="16594" y="158"/>
                </a:lnTo>
                <a:lnTo>
                  <a:pt x="15832" y="210"/>
                </a:lnTo>
                <a:lnTo>
                  <a:pt x="15123" y="273"/>
                </a:lnTo>
                <a:lnTo>
                  <a:pt x="14388" y="335"/>
                </a:lnTo>
                <a:lnTo>
                  <a:pt x="13679" y="409"/>
                </a:lnTo>
                <a:lnTo>
                  <a:pt x="12997" y="487"/>
                </a:lnTo>
                <a:lnTo>
                  <a:pt x="12340" y="576"/>
                </a:lnTo>
                <a:lnTo>
                  <a:pt x="11684" y="665"/>
                </a:lnTo>
                <a:lnTo>
                  <a:pt x="11054" y="759"/>
                </a:lnTo>
                <a:lnTo>
                  <a:pt x="10450" y="863"/>
                </a:lnTo>
                <a:lnTo>
                  <a:pt x="9873" y="968"/>
                </a:lnTo>
                <a:lnTo>
                  <a:pt x="9321" y="1083"/>
                </a:lnTo>
                <a:lnTo>
                  <a:pt x="8796" y="1198"/>
                </a:lnTo>
                <a:lnTo>
                  <a:pt x="8297" y="1318"/>
                </a:lnTo>
                <a:lnTo>
                  <a:pt x="7825" y="1444"/>
                </a:lnTo>
                <a:lnTo>
                  <a:pt x="7405" y="1574"/>
                </a:lnTo>
                <a:lnTo>
                  <a:pt x="6985" y="1710"/>
                </a:lnTo>
                <a:lnTo>
                  <a:pt x="6617" y="1846"/>
                </a:lnTo>
                <a:lnTo>
                  <a:pt x="6276" y="1988"/>
                </a:lnTo>
                <a:lnTo>
                  <a:pt x="5987" y="2134"/>
                </a:lnTo>
                <a:lnTo>
                  <a:pt x="5724" y="2280"/>
                </a:lnTo>
                <a:lnTo>
                  <a:pt x="5514" y="2432"/>
                </a:lnTo>
                <a:lnTo>
                  <a:pt x="5357" y="2584"/>
                </a:lnTo>
                <a:lnTo>
                  <a:pt x="5226" y="2740"/>
                </a:lnTo>
                <a:lnTo>
                  <a:pt x="5121" y="2897"/>
                </a:lnTo>
                <a:lnTo>
                  <a:pt x="5094" y="3054"/>
                </a:lnTo>
                <a:lnTo>
                  <a:pt x="5094" y="3211"/>
                </a:lnTo>
                <a:lnTo>
                  <a:pt x="5147" y="3368"/>
                </a:lnTo>
                <a:lnTo>
                  <a:pt x="5226" y="3519"/>
                </a:lnTo>
                <a:lnTo>
                  <a:pt x="5331" y="3676"/>
                </a:lnTo>
                <a:lnTo>
                  <a:pt x="5514" y="3828"/>
                </a:lnTo>
                <a:lnTo>
                  <a:pt x="5698" y="3980"/>
                </a:lnTo>
                <a:lnTo>
                  <a:pt x="5934" y="4131"/>
                </a:lnTo>
                <a:lnTo>
                  <a:pt x="6197" y="4278"/>
                </a:lnTo>
                <a:lnTo>
                  <a:pt x="6512" y="4424"/>
                </a:lnTo>
                <a:lnTo>
                  <a:pt x="6853" y="4565"/>
                </a:lnTo>
                <a:lnTo>
                  <a:pt x="7221" y="4706"/>
                </a:lnTo>
                <a:lnTo>
                  <a:pt x="7615" y="4842"/>
                </a:lnTo>
                <a:lnTo>
                  <a:pt x="8035" y="4973"/>
                </a:lnTo>
                <a:lnTo>
                  <a:pt x="8507" y="5099"/>
                </a:lnTo>
                <a:lnTo>
                  <a:pt x="8980" y="5224"/>
                </a:lnTo>
                <a:lnTo>
                  <a:pt x="9505" y="5344"/>
                </a:lnTo>
                <a:lnTo>
                  <a:pt x="10056" y="5459"/>
                </a:lnTo>
                <a:lnTo>
                  <a:pt x="10608" y="5569"/>
                </a:lnTo>
                <a:lnTo>
                  <a:pt x="11211" y="5674"/>
                </a:lnTo>
                <a:lnTo>
                  <a:pt x="11815" y="5773"/>
                </a:lnTo>
                <a:lnTo>
                  <a:pt x="12445" y="5862"/>
                </a:lnTo>
                <a:lnTo>
                  <a:pt x="13102" y="5951"/>
                </a:lnTo>
                <a:lnTo>
                  <a:pt x="13784" y="6029"/>
                </a:lnTo>
                <a:lnTo>
                  <a:pt x="14467" y="6102"/>
                </a:lnTo>
                <a:lnTo>
                  <a:pt x="15202" y="6165"/>
                </a:lnTo>
                <a:lnTo>
                  <a:pt x="15911" y="6223"/>
                </a:lnTo>
                <a:lnTo>
                  <a:pt x="16672" y="6275"/>
                </a:lnTo>
                <a:lnTo>
                  <a:pt x="17434" y="6317"/>
                </a:lnTo>
                <a:lnTo>
                  <a:pt x="18195" y="6348"/>
                </a:lnTo>
                <a:lnTo>
                  <a:pt x="17250" y="6400"/>
                </a:lnTo>
                <a:lnTo>
                  <a:pt x="16279" y="6458"/>
                </a:lnTo>
                <a:lnTo>
                  <a:pt x="15333" y="6515"/>
                </a:lnTo>
                <a:lnTo>
                  <a:pt x="14388" y="6578"/>
                </a:lnTo>
                <a:lnTo>
                  <a:pt x="13443" y="6646"/>
                </a:lnTo>
                <a:lnTo>
                  <a:pt x="12524" y="6719"/>
                </a:lnTo>
                <a:lnTo>
                  <a:pt x="11605" y="6798"/>
                </a:lnTo>
                <a:lnTo>
                  <a:pt x="10686" y="6881"/>
                </a:lnTo>
                <a:lnTo>
                  <a:pt x="9820" y="6970"/>
                </a:lnTo>
                <a:lnTo>
                  <a:pt x="8954" y="7064"/>
                </a:lnTo>
                <a:lnTo>
                  <a:pt x="8113" y="7169"/>
                </a:lnTo>
                <a:lnTo>
                  <a:pt x="7300" y="7274"/>
                </a:lnTo>
                <a:lnTo>
                  <a:pt x="6486" y="7389"/>
                </a:lnTo>
                <a:lnTo>
                  <a:pt x="5724" y="7514"/>
                </a:lnTo>
                <a:lnTo>
                  <a:pt x="4989" y="7645"/>
                </a:lnTo>
                <a:lnTo>
                  <a:pt x="4280" y="7781"/>
                </a:lnTo>
                <a:lnTo>
                  <a:pt x="3965" y="7854"/>
                </a:lnTo>
                <a:lnTo>
                  <a:pt x="3624" y="7932"/>
                </a:lnTo>
                <a:lnTo>
                  <a:pt x="3020" y="8089"/>
                </a:lnTo>
                <a:lnTo>
                  <a:pt x="2443" y="8251"/>
                </a:lnTo>
                <a:lnTo>
                  <a:pt x="1918" y="8424"/>
                </a:lnTo>
                <a:lnTo>
                  <a:pt x="1445" y="8596"/>
                </a:lnTo>
                <a:lnTo>
                  <a:pt x="1235" y="8691"/>
                </a:lnTo>
                <a:lnTo>
                  <a:pt x="1051" y="8779"/>
                </a:lnTo>
                <a:lnTo>
                  <a:pt x="867" y="8874"/>
                </a:lnTo>
                <a:lnTo>
                  <a:pt x="710" y="8968"/>
                </a:lnTo>
                <a:lnTo>
                  <a:pt x="552" y="9062"/>
                </a:lnTo>
                <a:lnTo>
                  <a:pt x="421" y="9156"/>
                </a:lnTo>
                <a:lnTo>
                  <a:pt x="316" y="9255"/>
                </a:lnTo>
                <a:lnTo>
                  <a:pt x="211" y="9349"/>
                </a:lnTo>
                <a:lnTo>
                  <a:pt x="132" y="9449"/>
                </a:lnTo>
                <a:lnTo>
                  <a:pt x="53" y="9543"/>
                </a:lnTo>
                <a:lnTo>
                  <a:pt x="27" y="9642"/>
                </a:lnTo>
                <a:lnTo>
                  <a:pt x="1" y="9736"/>
                </a:lnTo>
                <a:lnTo>
                  <a:pt x="1" y="9836"/>
                </a:lnTo>
                <a:lnTo>
                  <a:pt x="1" y="9930"/>
                </a:lnTo>
                <a:lnTo>
                  <a:pt x="27" y="10029"/>
                </a:lnTo>
                <a:lnTo>
                  <a:pt x="80" y="10123"/>
                </a:lnTo>
                <a:lnTo>
                  <a:pt x="158" y="10217"/>
                </a:lnTo>
                <a:lnTo>
                  <a:pt x="263" y="10317"/>
                </a:lnTo>
                <a:lnTo>
                  <a:pt x="395" y="10411"/>
                </a:lnTo>
                <a:lnTo>
                  <a:pt x="526" y="10505"/>
                </a:lnTo>
                <a:lnTo>
                  <a:pt x="684" y="10594"/>
                </a:lnTo>
                <a:lnTo>
                  <a:pt x="867" y="10688"/>
                </a:lnTo>
                <a:lnTo>
                  <a:pt x="1077" y="10777"/>
                </a:lnTo>
                <a:lnTo>
                  <a:pt x="1314" y="10860"/>
                </a:lnTo>
                <a:lnTo>
                  <a:pt x="1576" y="10944"/>
                </a:lnTo>
                <a:lnTo>
                  <a:pt x="1865" y="11028"/>
                </a:lnTo>
                <a:lnTo>
                  <a:pt x="2154" y="11106"/>
                </a:lnTo>
                <a:lnTo>
                  <a:pt x="2495" y="11179"/>
                </a:lnTo>
                <a:lnTo>
                  <a:pt x="2836" y="11247"/>
                </a:lnTo>
                <a:lnTo>
                  <a:pt x="3204" y="11315"/>
                </a:lnTo>
                <a:lnTo>
                  <a:pt x="3572" y="11383"/>
                </a:lnTo>
                <a:lnTo>
                  <a:pt x="3965" y="11441"/>
                </a:lnTo>
                <a:lnTo>
                  <a:pt x="4385" y="11498"/>
                </a:lnTo>
                <a:lnTo>
                  <a:pt x="4805" y="11551"/>
                </a:lnTo>
                <a:lnTo>
                  <a:pt x="5252" y="11598"/>
                </a:lnTo>
                <a:lnTo>
                  <a:pt x="5698" y="11645"/>
                </a:lnTo>
                <a:lnTo>
                  <a:pt x="6144" y="11681"/>
                </a:lnTo>
                <a:lnTo>
                  <a:pt x="6591" y="11718"/>
                </a:lnTo>
                <a:lnTo>
                  <a:pt x="7063" y="11749"/>
                </a:lnTo>
                <a:lnTo>
                  <a:pt x="7536" y="11775"/>
                </a:lnTo>
                <a:lnTo>
                  <a:pt x="8035" y="11796"/>
                </a:lnTo>
                <a:lnTo>
                  <a:pt x="8507" y="11812"/>
                </a:lnTo>
                <a:lnTo>
                  <a:pt x="8980" y="11822"/>
                </a:lnTo>
                <a:lnTo>
                  <a:pt x="9452" y="11828"/>
                </a:lnTo>
                <a:lnTo>
                  <a:pt x="9951" y="11828"/>
                </a:lnTo>
                <a:lnTo>
                  <a:pt x="10424" y="11822"/>
                </a:lnTo>
                <a:lnTo>
                  <a:pt x="10896" y="11812"/>
                </a:lnTo>
                <a:lnTo>
                  <a:pt x="11369" y="11791"/>
                </a:lnTo>
                <a:lnTo>
                  <a:pt x="11815" y="11770"/>
                </a:lnTo>
                <a:lnTo>
                  <a:pt x="12262" y="11739"/>
                </a:lnTo>
                <a:lnTo>
                  <a:pt x="12708" y="11707"/>
                </a:lnTo>
                <a:lnTo>
                  <a:pt x="13154" y="11666"/>
                </a:lnTo>
                <a:lnTo>
                  <a:pt x="13574" y="11618"/>
                </a:lnTo>
                <a:lnTo>
                  <a:pt x="13994" y="11561"/>
                </a:lnTo>
                <a:lnTo>
                  <a:pt x="14073" y="11723"/>
                </a:lnTo>
                <a:lnTo>
                  <a:pt x="14231" y="11880"/>
                </a:lnTo>
                <a:lnTo>
                  <a:pt x="14388" y="12042"/>
                </a:lnTo>
                <a:lnTo>
                  <a:pt x="14572" y="12199"/>
                </a:lnTo>
                <a:lnTo>
                  <a:pt x="14808" y="12356"/>
                </a:lnTo>
                <a:lnTo>
                  <a:pt x="15071" y="12507"/>
                </a:lnTo>
                <a:lnTo>
                  <a:pt x="15360" y="12659"/>
                </a:lnTo>
                <a:lnTo>
                  <a:pt x="15675" y="12805"/>
                </a:lnTo>
                <a:lnTo>
                  <a:pt x="16042" y="12952"/>
                </a:lnTo>
                <a:lnTo>
                  <a:pt x="16436" y="13088"/>
                </a:lnTo>
                <a:lnTo>
                  <a:pt x="16856" y="13224"/>
                </a:lnTo>
                <a:lnTo>
                  <a:pt x="17329" y="13354"/>
                </a:lnTo>
                <a:lnTo>
                  <a:pt x="17828" y="13480"/>
                </a:lnTo>
                <a:lnTo>
                  <a:pt x="18353" y="13600"/>
                </a:lnTo>
                <a:lnTo>
                  <a:pt x="18930" y="13710"/>
                </a:lnTo>
                <a:lnTo>
                  <a:pt x="19534" y="13820"/>
                </a:lnTo>
                <a:lnTo>
                  <a:pt x="20164" y="13914"/>
                </a:lnTo>
                <a:lnTo>
                  <a:pt x="20847" y="14003"/>
                </a:lnTo>
                <a:lnTo>
                  <a:pt x="21556" y="14086"/>
                </a:lnTo>
                <a:lnTo>
                  <a:pt x="22291" y="14154"/>
                </a:lnTo>
                <a:lnTo>
                  <a:pt x="23052" y="14212"/>
                </a:lnTo>
                <a:lnTo>
                  <a:pt x="23840" y="14264"/>
                </a:lnTo>
                <a:lnTo>
                  <a:pt x="24627" y="14301"/>
                </a:lnTo>
                <a:lnTo>
                  <a:pt x="25415" y="14327"/>
                </a:lnTo>
                <a:lnTo>
                  <a:pt x="26229" y="14343"/>
                </a:lnTo>
                <a:lnTo>
                  <a:pt x="27410" y="14343"/>
                </a:lnTo>
                <a:lnTo>
                  <a:pt x="27830" y="14337"/>
                </a:lnTo>
                <a:lnTo>
                  <a:pt x="28224" y="14327"/>
                </a:lnTo>
                <a:lnTo>
                  <a:pt x="28618" y="14311"/>
                </a:lnTo>
                <a:lnTo>
                  <a:pt x="28986" y="14295"/>
                </a:lnTo>
                <a:lnTo>
                  <a:pt x="29379" y="14280"/>
                </a:lnTo>
                <a:lnTo>
                  <a:pt x="29773" y="14254"/>
                </a:lnTo>
                <a:lnTo>
                  <a:pt x="30141" y="14233"/>
                </a:lnTo>
                <a:lnTo>
                  <a:pt x="30508" y="14201"/>
                </a:lnTo>
                <a:lnTo>
                  <a:pt x="30876" y="14170"/>
                </a:lnTo>
                <a:lnTo>
                  <a:pt x="31243" y="14133"/>
                </a:lnTo>
                <a:lnTo>
                  <a:pt x="31585" y="14092"/>
                </a:lnTo>
                <a:lnTo>
                  <a:pt x="31926" y="14050"/>
                </a:lnTo>
                <a:lnTo>
                  <a:pt x="32241" y="14003"/>
                </a:lnTo>
                <a:lnTo>
                  <a:pt x="32556" y="13950"/>
                </a:lnTo>
                <a:lnTo>
                  <a:pt x="32871" y="13898"/>
                </a:lnTo>
                <a:lnTo>
                  <a:pt x="33160" y="13841"/>
                </a:lnTo>
                <a:lnTo>
                  <a:pt x="33422" y="13783"/>
                </a:lnTo>
                <a:lnTo>
                  <a:pt x="33685" y="13720"/>
                </a:lnTo>
                <a:lnTo>
                  <a:pt x="33921" y="13658"/>
                </a:lnTo>
                <a:lnTo>
                  <a:pt x="34158" y="13590"/>
                </a:lnTo>
                <a:lnTo>
                  <a:pt x="34368" y="13522"/>
                </a:lnTo>
                <a:lnTo>
                  <a:pt x="34551" y="13448"/>
                </a:lnTo>
                <a:lnTo>
                  <a:pt x="34735" y="13375"/>
                </a:lnTo>
                <a:lnTo>
                  <a:pt x="34893" y="13302"/>
                </a:lnTo>
                <a:lnTo>
                  <a:pt x="35024" y="13229"/>
                </a:lnTo>
                <a:lnTo>
                  <a:pt x="35155" y="13150"/>
                </a:lnTo>
                <a:lnTo>
                  <a:pt x="35260" y="13072"/>
                </a:lnTo>
                <a:lnTo>
                  <a:pt x="35339" y="12994"/>
                </a:lnTo>
                <a:lnTo>
                  <a:pt x="35418" y="12915"/>
                </a:lnTo>
                <a:lnTo>
                  <a:pt x="35470" y="12837"/>
                </a:lnTo>
                <a:lnTo>
                  <a:pt x="35497" y="12758"/>
                </a:lnTo>
                <a:lnTo>
                  <a:pt x="35497" y="12680"/>
                </a:lnTo>
                <a:lnTo>
                  <a:pt x="35497" y="12601"/>
                </a:lnTo>
                <a:lnTo>
                  <a:pt x="35470" y="12523"/>
                </a:lnTo>
                <a:lnTo>
                  <a:pt x="35418" y="12445"/>
                </a:lnTo>
                <a:lnTo>
                  <a:pt x="35339" y="12366"/>
                </a:lnTo>
                <a:lnTo>
                  <a:pt x="35234" y="12293"/>
                </a:lnTo>
                <a:lnTo>
                  <a:pt x="35129" y="12220"/>
                </a:lnTo>
                <a:lnTo>
                  <a:pt x="34971" y="12147"/>
                </a:lnTo>
                <a:lnTo>
                  <a:pt x="34814" y="12073"/>
                </a:lnTo>
                <a:lnTo>
                  <a:pt x="34630" y="12005"/>
                </a:lnTo>
                <a:lnTo>
                  <a:pt x="34420" y="11937"/>
                </a:lnTo>
                <a:lnTo>
                  <a:pt x="34184" y="11869"/>
                </a:lnTo>
                <a:lnTo>
                  <a:pt x="34735" y="11995"/>
                </a:lnTo>
                <a:lnTo>
                  <a:pt x="35313" y="12115"/>
                </a:lnTo>
                <a:lnTo>
                  <a:pt x="35917" y="12225"/>
                </a:lnTo>
                <a:lnTo>
                  <a:pt x="36547" y="12335"/>
                </a:lnTo>
                <a:lnTo>
                  <a:pt x="37203" y="12434"/>
                </a:lnTo>
                <a:lnTo>
                  <a:pt x="37859" y="12528"/>
                </a:lnTo>
                <a:lnTo>
                  <a:pt x="38568" y="12617"/>
                </a:lnTo>
                <a:lnTo>
                  <a:pt x="39277" y="12701"/>
                </a:lnTo>
                <a:lnTo>
                  <a:pt x="40012" y="12779"/>
                </a:lnTo>
                <a:lnTo>
                  <a:pt x="40747" y="12847"/>
                </a:lnTo>
                <a:lnTo>
                  <a:pt x="41509" y="12915"/>
                </a:lnTo>
                <a:lnTo>
                  <a:pt x="42296" y="12973"/>
                </a:lnTo>
                <a:lnTo>
                  <a:pt x="43058" y="13025"/>
                </a:lnTo>
                <a:lnTo>
                  <a:pt x="43872" y="13072"/>
                </a:lnTo>
                <a:lnTo>
                  <a:pt x="44659" y="13109"/>
                </a:lnTo>
                <a:lnTo>
                  <a:pt x="45473" y="13145"/>
                </a:lnTo>
                <a:lnTo>
                  <a:pt x="46313" y="13171"/>
                </a:lnTo>
                <a:lnTo>
                  <a:pt x="47127" y="13192"/>
                </a:lnTo>
                <a:lnTo>
                  <a:pt x="47941" y="13203"/>
                </a:lnTo>
                <a:lnTo>
                  <a:pt x="48781" y="13213"/>
                </a:lnTo>
                <a:lnTo>
                  <a:pt x="49595" y="13213"/>
                </a:lnTo>
                <a:lnTo>
                  <a:pt x="50435" y="13208"/>
                </a:lnTo>
                <a:lnTo>
                  <a:pt x="51249" y="13192"/>
                </a:lnTo>
                <a:lnTo>
                  <a:pt x="52089" y="13171"/>
                </a:lnTo>
                <a:lnTo>
                  <a:pt x="52903" y="13145"/>
                </a:lnTo>
                <a:lnTo>
                  <a:pt x="53691" y="13114"/>
                </a:lnTo>
                <a:lnTo>
                  <a:pt x="54505" y="13072"/>
                </a:lnTo>
                <a:lnTo>
                  <a:pt x="55292" y="13025"/>
                </a:lnTo>
                <a:lnTo>
                  <a:pt x="56080" y="12967"/>
                </a:lnTo>
                <a:lnTo>
                  <a:pt x="56841" y="12910"/>
                </a:lnTo>
                <a:lnTo>
                  <a:pt x="57576" y="12837"/>
                </a:lnTo>
                <a:lnTo>
                  <a:pt x="58311" y="12764"/>
                </a:lnTo>
                <a:lnTo>
                  <a:pt x="59047" y="12680"/>
                </a:lnTo>
                <a:lnTo>
                  <a:pt x="59729" y="12591"/>
                </a:lnTo>
                <a:lnTo>
                  <a:pt x="60412" y="12492"/>
                </a:lnTo>
                <a:lnTo>
                  <a:pt x="61042" y="12392"/>
                </a:lnTo>
                <a:lnTo>
                  <a:pt x="61672" y="12283"/>
                </a:lnTo>
                <a:lnTo>
                  <a:pt x="62276" y="12167"/>
                </a:lnTo>
                <a:lnTo>
                  <a:pt x="62853" y="12052"/>
                </a:lnTo>
                <a:lnTo>
                  <a:pt x="63378" y="11927"/>
                </a:lnTo>
                <a:lnTo>
                  <a:pt x="63903" y="11801"/>
                </a:lnTo>
                <a:lnTo>
                  <a:pt x="64402" y="11671"/>
                </a:lnTo>
                <a:lnTo>
                  <a:pt x="64875" y="11535"/>
                </a:lnTo>
                <a:lnTo>
                  <a:pt x="65321" y="11394"/>
                </a:lnTo>
                <a:lnTo>
                  <a:pt x="65715" y="11247"/>
                </a:lnTo>
                <a:lnTo>
                  <a:pt x="66109" y="11101"/>
                </a:lnTo>
                <a:lnTo>
                  <a:pt x="66450" y="10954"/>
                </a:lnTo>
                <a:lnTo>
                  <a:pt x="66765" y="10803"/>
                </a:lnTo>
                <a:lnTo>
                  <a:pt x="67054" y="10646"/>
                </a:lnTo>
                <a:lnTo>
                  <a:pt x="67317" y="10489"/>
                </a:lnTo>
                <a:lnTo>
                  <a:pt x="67553" y="10332"/>
                </a:lnTo>
                <a:lnTo>
                  <a:pt x="67737" y="10170"/>
                </a:lnTo>
                <a:lnTo>
                  <a:pt x="67920" y="10008"/>
                </a:lnTo>
                <a:lnTo>
                  <a:pt x="68052" y="9846"/>
                </a:lnTo>
                <a:lnTo>
                  <a:pt x="68130" y="9684"/>
                </a:lnTo>
                <a:lnTo>
                  <a:pt x="68183" y="9517"/>
                </a:lnTo>
                <a:lnTo>
                  <a:pt x="68209" y="9355"/>
                </a:lnTo>
                <a:lnTo>
                  <a:pt x="68209" y="9187"/>
                </a:lnTo>
                <a:lnTo>
                  <a:pt x="68157" y="9025"/>
                </a:lnTo>
                <a:lnTo>
                  <a:pt x="68078" y="8863"/>
                </a:lnTo>
                <a:lnTo>
                  <a:pt x="67973" y="8701"/>
                </a:lnTo>
                <a:lnTo>
                  <a:pt x="67815" y="8539"/>
                </a:lnTo>
                <a:lnTo>
                  <a:pt x="67605" y="8377"/>
                </a:lnTo>
                <a:lnTo>
                  <a:pt x="67369" y="8220"/>
                </a:lnTo>
                <a:lnTo>
                  <a:pt x="67106" y="8063"/>
                </a:lnTo>
                <a:lnTo>
                  <a:pt x="66791" y="7911"/>
                </a:lnTo>
                <a:lnTo>
                  <a:pt x="66450" y="7760"/>
                </a:lnTo>
                <a:lnTo>
                  <a:pt x="66083" y="7613"/>
                </a:lnTo>
                <a:lnTo>
                  <a:pt x="65663" y="7472"/>
                </a:lnTo>
                <a:lnTo>
                  <a:pt x="65216" y="7331"/>
                </a:lnTo>
                <a:lnTo>
                  <a:pt x="64744" y="7200"/>
                </a:lnTo>
                <a:lnTo>
                  <a:pt x="64245" y="7070"/>
                </a:lnTo>
                <a:lnTo>
                  <a:pt x="63720" y="6939"/>
                </a:lnTo>
                <a:lnTo>
                  <a:pt x="63168" y="6819"/>
                </a:lnTo>
                <a:lnTo>
                  <a:pt x="62591" y="6704"/>
                </a:lnTo>
                <a:lnTo>
                  <a:pt x="61987" y="6589"/>
                </a:lnTo>
                <a:lnTo>
                  <a:pt x="61357" y="6479"/>
                </a:lnTo>
                <a:lnTo>
                  <a:pt x="60701" y="6379"/>
                </a:lnTo>
                <a:lnTo>
                  <a:pt x="60044" y="6280"/>
                </a:lnTo>
                <a:lnTo>
                  <a:pt x="59362" y="6186"/>
                </a:lnTo>
                <a:lnTo>
                  <a:pt x="58653" y="6102"/>
                </a:lnTo>
                <a:lnTo>
                  <a:pt x="57918" y="6019"/>
                </a:lnTo>
                <a:lnTo>
                  <a:pt x="57182" y="5946"/>
                </a:lnTo>
                <a:lnTo>
                  <a:pt x="56447" y="5878"/>
                </a:lnTo>
                <a:lnTo>
                  <a:pt x="55660" y="5815"/>
                </a:lnTo>
                <a:lnTo>
                  <a:pt x="54898" y="5757"/>
                </a:lnTo>
                <a:lnTo>
                  <a:pt x="54111" y="5705"/>
                </a:lnTo>
                <a:lnTo>
                  <a:pt x="53323" y="5663"/>
                </a:lnTo>
                <a:lnTo>
                  <a:pt x="52509" y="5627"/>
                </a:lnTo>
                <a:lnTo>
                  <a:pt x="51695" y="5595"/>
                </a:lnTo>
                <a:lnTo>
                  <a:pt x="50881" y="5574"/>
                </a:lnTo>
                <a:lnTo>
                  <a:pt x="50068" y="5559"/>
                </a:lnTo>
                <a:lnTo>
                  <a:pt x="49227" y="5548"/>
                </a:lnTo>
                <a:lnTo>
                  <a:pt x="48414" y="5548"/>
                </a:lnTo>
                <a:lnTo>
                  <a:pt x="47573" y="5553"/>
                </a:lnTo>
                <a:lnTo>
                  <a:pt x="46760" y="5569"/>
                </a:lnTo>
                <a:lnTo>
                  <a:pt x="46760" y="5569"/>
                </a:lnTo>
                <a:lnTo>
                  <a:pt x="47101" y="5553"/>
                </a:lnTo>
                <a:lnTo>
                  <a:pt x="47468" y="5527"/>
                </a:lnTo>
                <a:lnTo>
                  <a:pt x="47810" y="5506"/>
                </a:lnTo>
                <a:lnTo>
                  <a:pt x="48151" y="5475"/>
                </a:lnTo>
                <a:lnTo>
                  <a:pt x="48466" y="5444"/>
                </a:lnTo>
                <a:lnTo>
                  <a:pt x="48807" y="5407"/>
                </a:lnTo>
                <a:lnTo>
                  <a:pt x="49096" y="5370"/>
                </a:lnTo>
                <a:lnTo>
                  <a:pt x="49411" y="5329"/>
                </a:lnTo>
                <a:lnTo>
                  <a:pt x="49700" y="5287"/>
                </a:lnTo>
                <a:lnTo>
                  <a:pt x="49989" y="5240"/>
                </a:lnTo>
                <a:lnTo>
                  <a:pt x="50278" y="5193"/>
                </a:lnTo>
                <a:lnTo>
                  <a:pt x="50540" y="5140"/>
                </a:lnTo>
                <a:lnTo>
                  <a:pt x="51039" y="5036"/>
                </a:lnTo>
                <a:lnTo>
                  <a:pt x="51485" y="4916"/>
                </a:lnTo>
                <a:lnTo>
                  <a:pt x="51879" y="4795"/>
                </a:lnTo>
                <a:lnTo>
                  <a:pt x="52220" y="4665"/>
                </a:lnTo>
                <a:lnTo>
                  <a:pt x="52378" y="4597"/>
                </a:lnTo>
                <a:lnTo>
                  <a:pt x="52509" y="4529"/>
                </a:lnTo>
                <a:lnTo>
                  <a:pt x="52640" y="4461"/>
                </a:lnTo>
                <a:lnTo>
                  <a:pt x="52746" y="4387"/>
                </a:lnTo>
                <a:lnTo>
                  <a:pt x="52824" y="4319"/>
                </a:lnTo>
                <a:lnTo>
                  <a:pt x="52903" y="4246"/>
                </a:lnTo>
                <a:lnTo>
                  <a:pt x="52956" y="4173"/>
                </a:lnTo>
                <a:lnTo>
                  <a:pt x="53008" y="4100"/>
                </a:lnTo>
                <a:lnTo>
                  <a:pt x="53034" y="4032"/>
                </a:lnTo>
                <a:lnTo>
                  <a:pt x="53034" y="3959"/>
                </a:lnTo>
                <a:lnTo>
                  <a:pt x="53008" y="3885"/>
                </a:lnTo>
                <a:lnTo>
                  <a:pt x="52982" y="3812"/>
                </a:lnTo>
                <a:lnTo>
                  <a:pt x="52929" y="3739"/>
                </a:lnTo>
                <a:lnTo>
                  <a:pt x="52851" y="3666"/>
                </a:lnTo>
                <a:lnTo>
                  <a:pt x="52772" y="3593"/>
                </a:lnTo>
                <a:lnTo>
                  <a:pt x="52640" y="3525"/>
                </a:lnTo>
                <a:lnTo>
                  <a:pt x="52535" y="3457"/>
                </a:lnTo>
                <a:lnTo>
                  <a:pt x="52378" y="3389"/>
                </a:lnTo>
                <a:lnTo>
                  <a:pt x="52220" y="3321"/>
                </a:lnTo>
                <a:lnTo>
                  <a:pt x="52063" y="3258"/>
                </a:lnTo>
                <a:lnTo>
                  <a:pt x="51879" y="3195"/>
                </a:lnTo>
                <a:lnTo>
                  <a:pt x="51669" y="3133"/>
                </a:lnTo>
                <a:lnTo>
                  <a:pt x="51459" y="3075"/>
                </a:lnTo>
                <a:lnTo>
                  <a:pt x="51223" y="3018"/>
                </a:lnTo>
                <a:lnTo>
                  <a:pt x="50750" y="2908"/>
                </a:lnTo>
                <a:lnTo>
                  <a:pt x="50199" y="2803"/>
                </a:lnTo>
                <a:lnTo>
                  <a:pt x="49621" y="2714"/>
                </a:lnTo>
                <a:lnTo>
                  <a:pt x="49017" y="2631"/>
                </a:lnTo>
                <a:lnTo>
                  <a:pt x="48702" y="2594"/>
                </a:lnTo>
                <a:lnTo>
                  <a:pt x="48387" y="2557"/>
                </a:lnTo>
                <a:lnTo>
                  <a:pt x="48046" y="2526"/>
                </a:lnTo>
                <a:lnTo>
                  <a:pt x="47705" y="2500"/>
                </a:lnTo>
                <a:lnTo>
                  <a:pt x="47363" y="2474"/>
                </a:lnTo>
                <a:lnTo>
                  <a:pt x="47022" y="2453"/>
                </a:lnTo>
                <a:lnTo>
                  <a:pt x="46655" y="2432"/>
                </a:lnTo>
                <a:lnTo>
                  <a:pt x="46313" y="2421"/>
                </a:lnTo>
                <a:lnTo>
                  <a:pt x="45946" y="2406"/>
                </a:lnTo>
                <a:lnTo>
                  <a:pt x="45578" y="2401"/>
                </a:lnTo>
                <a:lnTo>
                  <a:pt x="45211" y="2395"/>
                </a:lnTo>
                <a:lnTo>
                  <a:pt x="44475" y="2395"/>
                </a:lnTo>
                <a:lnTo>
                  <a:pt x="44108" y="2401"/>
                </a:lnTo>
                <a:lnTo>
                  <a:pt x="43740" y="2411"/>
                </a:lnTo>
                <a:lnTo>
                  <a:pt x="43373" y="2427"/>
                </a:lnTo>
                <a:lnTo>
                  <a:pt x="43031" y="2442"/>
                </a:lnTo>
                <a:lnTo>
                  <a:pt x="42664" y="2463"/>
                </a:lnTo>
                <a:lnTo>
                  <a:pt x="42323" y="2489"/>
                </a:lnTo>
                <a:lnTo>
                  <a:pt x="41981" y="2516"/>
                </a:lnTo>
                <a:lnTo>
                  <a:pt x="41640" y="2547"/>
                </a:lnTo>
                <a:lnTo>
                  <a:pt x="41325" y="2578"/>
                </a:lnTo>
                <a:lnTo>
                  <a:pt x="41010" y="2615"/>
                </a:lnTo>
                <a:lnTo>
                  <a:pt x="40695" y="2657"/>
                </a:lnTo>
                <a:lnTo>
                  <a:pt x="40091" y="2740"/>
                </a:lnTo>
                <a:lnTo>
                  <a:pt x="39540" y="2835"/>
                </a:lnTo>
                <a:lnTo>
                  <a:pt x="39015" y="2939"/>
                </a:lnTo>
                <a:lnTo>
                  <a:pt x="38542" y="3054"/>
                </a:lnTo>
                <a:lnTo>
                  <a:pt x="38306" y="3112"/>
                </a:lnTo>
                <a:lnTo>
                  <a:pt x="38122" y="3174"/>
                </a:lnTo>
                <a:lnTo>
                  <a:pt x="37912" y="3237"/>
                </a:lnTo>
                <a:lnTo>
                  <a:pt x="37754" y="3300"/>
                </a:lnTo>
                <a:lnTo>
                  <a:pt x="37597" y="3363"/>
                </a:lnTo>
                <a:lnTo>
                  <a:pt x="37439" y="3431"/>
                </a:lnTo>
                <a:lnTo>
                  <a:pt x="37308" y="3499"/>
                </a:lnTo>
                <a:lnTo>
                  <a:pt x="37203" y="3572"/>
                </a:lnTo>
                <a:lnTo>
                  <a:pt x="37098" y="3640"/>
                </a:lnTo>
                <a:lnTo>
                  <a:pt x="37070" y="3666"/>
                </a:lnTo>
                <a:lnTo>
                  <a:pt x="37151" y="3546"/>
                </a:lnTo>
                <a:lnTo>
                  <a:pt x="37203" y="3389"/>
                </a:lnTo>
                <a:lnTo>
                  <a:pt x="37203" y="3232"/>
                </a:lnTo>
                <a:lnTo>
                  <a:pt x="37177" y="3075"/>
                </a:lnTo>
                <a:lnTo>
                  <a:pt x="37098" y="2923"/>
                </a:lnTo>
                <a:lnTo>
                  <a:pt x="36993" y="2767"/>
                </a:lnTo>
                <a:lnTo>
                  <a:pt x="36862" y="2615"/>
                </a:lnTo>
                <a:lnTo>
                  <a:pt x="36652" y="2458"/>
                </a:lnTo>
                <a:lnTo>
                  <a:pt x="36442" y="2312"/>
                </a:lnTo>
                <a:lnTo>
                  <a:pt x="36179" y="2160"/>
                </a:lnTo>
                <a:lnTo>
                  <a:pt x="35890" y="2014"/>
                </a:lnTo>
                <a:lnTo>
                  <a:pt x="35575" y="1873"/>
                </a:lnTo>
                <a:lnTo>
                  <a:pt x="35208" y="1731"/>
                </a:lnTo>
                <a:lnTo>
                  <a:pt x="34814" y="1595"/>
                </a:lnTo>
                <a:lnTo>
                  <a:pt x="34394" y="1459"/>
                </a:lnTo>
                <a:lnTo>
                  <a:pt x="33948" y="1334"/>
                </a:lnTo>
                <a:lnTo>
                  <a:pt x="33475" y="1208"/>
                </a:lnTo>
                <a:lnTo>
                  <a:pt x="32950" y="1083"/>
                </a:lnTo>
                <a:lnTo>
                  <a:pt x="32425" y="968"/>
                </a:lnTo>
                <a:lnTo>
                  <a:pt x="31873" y="858"/>
                </a:lnTo>
                <a:lnTo>
                  <a:pt x="31296" y="754"/>
                </a:lnTo>
                <a:lnTo>
                  <a:pt x="30692" y="649"/>
                </a:lnTo>
                <a:lnTo>
                  <a:pt x="30062" y="555"/>
                </a:lnTo>
                <a:lnTo>
                  <a:pt x="29406" y="471"/>
                </a:lnTo>
                <a:lnTo>
                  <a:pt x="28749" y="388"/>
                </a:lnTo>
                <a:lnTo>
                  <a:pt x="28040" y="314"/>
                </a:lnTo>
                <a:lnTo>
                  <a:pt x="27332" y="246"/>
                </a:lnTo>
                <a:lnTo>
                  <a:pt x="26623" y="184"/>
                </a:lnTo>
                <a:lnTo>
                  <a:pt x="25861" y="131"/>
                </a:lnTo>
                <a:lnTo>
                  <a:pt x="25126" y="90"/>
                </a:lnTo>
                <a:lnTo>
                  <a:pt x="24339" y="53"/>
                </a:lnTo>
                <a:lnTo>
                  <a:pt x="23551" y="27"/>
                </a:lnTo>
                <a:lnTo>
                  <a:pt x="22790" y="11"/>
                </a:lnTo>
                <a:lnTo>
                  <a:pt x="22002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8"/>
          <p:cNvSpPr/>
          <p:nvPr/>
        </p:nvSpPr>
        <p:spPr>
          <a:xfrm flipH="1">
            <a:off x="8325079" y="3332614"/>
            <a:ext cx="284935" cy="285598"/>
          </a:xfrm>
          <a:custGeom>
            <a:rect b="b" l="l" r="r" t="t"/>
            <a:pathLst>
              <a:path extrusionOk="0" h="8283" w="41430">
                <a:moveTo>
                  <a:pt x="17250" y="1"/>
                </a:moveTo>
                <a:lnTo>
                  <a:pt x="16856" y="11"/>
                </a:lnTo>
                <a:lnTo>
                  <a:pt x="16436" y="22"/>
                </a:lnTo>
                <a:lnTo>
                  <a:pt x="16016" y="37"/>
                </a:lnTo>
                <a:lnTo>
                  <a:pt x="15622" y="53"/>
                </a:lnTo>
                <a:lnTo>
                  <a:pt x="14808" y="95"/>
                </a:lnTo>
                <a:lnTo>
                  <a:pt x="14021" y="152"/>
                </a:lnTo>
                <a:lnTo>
                  <a:pt x="13233" y="220"/>
                </a:lnTo>
                <a:lnTo>
                  <a:pt x="12472" y="294"/>
                </a:lnTo>
                <a:lnTo>
                  <a:pt x="11763" y="383"/>
                </a:lnTo>
                <a:lnTo>
                  <a:pt x="11054" y="482"/>
                </a:lnTo>
                <a:lnTo>
                  <a:pt x="10371" y="586"/>
                </a:lnTo>
                <a:lnTo>
                  <a:pt x="9741" y="701"/>
                </a:lnTo>
                <a:lnTo>
                  <a:pt x="9163" y="822"/>
                </a:lnTo>
                <a:lnTo>
                  <a:pt x="8612" y="952"/>
                </a:lnTo>
                <a:lnTo>
                  <a:pt x="8113" y="1088"/>
                </a:lnTo>
                <a:lnTo>
                  <a:pt x="7641" y="1230"/>
                </a:lnTo>
                <a:lnTo>
                  <a:pt x="7221" y="1376"/>
                </a:lnTo>
                <a:lnTo>
                  <a:pt x="6853" y="1522"/>
                </a:lnTo>
                <a:lnTo>
                  <a:pt x="6512" y="1679"/>
                </a:lnTo>
                <a:lnTo>
                  <a:pt x="6223" y="1836"/>
                </a:lnTo>
                <a:lnTo>
                  <a:pt x="5960" y="1993"/>
                </a:lnTo>
                <a:lnTo>
                  <a:pt x="5750" y="2155"/>
                </a:lnTo>
                <a:lnTo>
                  <a:pt x="5567" y="2322"/>
                </a:lnTo>
                <a:lnTo>
                  <a:pt x="5409" y="2490"/>
                </a:lnTo>
                <a:lnTo>
                  <a:pt x="5304" y="2657"/>
                </a:lnTo>
                <a:lnTo>
                  <a:pt x="5225" y="2824"/>
                </a:lnTo>
                <a:lnTo>
                  <a:pt x="5173" y="2997"/>
                </a:lnTo>
                <a:lnTo>
                  <a:pt x="5173" y="3164"/>
                </a:lnTo>
                <a:lnTo>
                  <a:pt x="5173" y="3337"/>
                </a:lnTo>
                <a:lnTo>
                  <a:pt x="5225" y="3504"/>
                </a:lnTo>
                <a:lnTo>
                  <a:pt x="5278" y="3671"/>
                </a:lnTo>
                <a:lnTo>
                  <a:pt x="4753" y="3739"/>
                </a:lnTo>
                <a:lnTo>
                  <a:pt x="4254" y="3818"/>
                </a:lnTo>
                <a:lnTo>
                  <a:pt x="3781" y="3896"/>
                </a:lnTo>
                <a:lnTo>
                  <a:pt x="3335" y="3985"/>
                </a:lnTo>
                <a:lnTo>
                  <a:pt x="2915" y="4074"/>
                </a:lnTo>
                <a:lnTo>
                  <a:pt x="2521" y="4168"/>
                </a:lnTo>
                <a:lnTo>
                  <a:pt x="2154" y="4273"/>
                </a:lnTo>
                <a:lnTo>
                  <a:pt x="1812" y="4377"/>
                </a:lnTo>
                <a:lnTo>
                  <a:pt x="1497" y="4482"/>
                </a:lnTo>
                <a:lnTo>
                  <a:pt x="1208" y="4597"/>
                </a:lnTo>
                <a:lnTo>
                  <a:pt x="946" y="4707"/>
                </a:lnTo>
                <a:lnTo>
                  <a:pt x="736" y="4827"/>
                </a:lnTo>
                <a:lnTo>
                  <a:pt x="526" y="4947"/>
                </a:lnTo>
                <a:lnTo>
                  <a:pt x="368" y="5067"/>
                </a:lnTo>
                <a:lnTo>
                  <a:pt x="237" y="5188"/>
                </a:lnTo>
                <a:lnTo>
                  <a:pt x="132" y="5313"/>
                </a:lnTo>
                <a:lnTo>
                  <a:pt x="53" y="5439"/>
                </a:lnTo>
                <a:lnTo>
                  <a:pt x="1" y="5564"/>
                </a:lnTo>
                <a:lnTo>
                  <a:pt x="1" y="5689"/>
                </a:lnTo>
                <a:lnTo>
                  <a:pt x="1" y="5815"/>
                </a:lnTo>
                <a:lnTo>
                  <a:pt x="53" y="5940"/>
                </a:lnTo>
                <a:lnTo>
                  <a:pt x="132" y="6066"/>
                </a:lnTo>
                <a:lnTo>
                  <a:pt x="263" y="6186"/>
                </a:lnTo>
                <a:lnTo>
                  <a:pt x="395" y="6306"/>
                </a:lnTo>
                <a:lnTo>
                  <a:pt x="578" y="6427"/>
                </a:lnTo>
                <a:lnTo>
                  <a:pt x="788" y="6542"/>
                </a:lnTo>
                <a:lnTo>
                  <a:pt x="1025" y="6657"/>
                </a:lnTo>
                <a:lnTo>
                  <a:pt x="1287" y="6772"/>
                </a:lnTo>
                <a:lnTo>
                  <a:pt x="1602" y="6876"/>
                </a:lnTo>
                <a:lnTo>
                  <a:pt x="1944" y="6981"/>
                </a:lnTo>
                <a:lnTo>
                  <a:pt x="2337" y="7080"/>
                </a:lnTo>
                <a:lnTo>
                  <a:pt x="2731" y="7180"/>
                </a:lnTo>
                <a:lnTo>
                  <a:pt x="3178" y="7268"/>
                </a:lnTo>
                <a:lnTo>
                  <a:pt x="3650" y="7352"/>
                </a:lnTo>
                <a:lnTo>
                  <a:pt x="4123" y="7431"/>
                </a:lnTo>
                <a:lnTo>
                  <a:pt x="4648" y="7504"/>
                </a:lnTo>
                <a:lnTo>
                  <a:pt x="5173" y="7567"/>
                </a:lnTo>
                <a:lnTo>
                  <a:pt x="5724" y="7624"/>
                </a:lnTo>
                <a:lnTo>
                  <a:pt x="6276" y="7676"/>
                </a:lnTo>
                <a:lnTo>
                  <a:pt x="6853" y="7723"/>
                </a:lnTo>
                <a:lnTo>
                  <a:pt x="7457" y="7765"/>
                </a:lnTo>
                <a:lnTo>
                  <a:pt x="8061" y="7797"/>
                </a:lnTo>
                <a:lnTo>
                  <a:pt x="8665" y="7823"/>
                </a:lnTo>
                <a:lnTo>
                  <a:pt x="9295" y="7849"/>
                </a:lnTo>
                <a:lnTo>
                  <a:pt x="9925" y="7865"/>
                </a:lnTo>
                <a:lnTo>
                  <a:pt x="10555" y="7870"/>
                </a:lnTo>
                <a:lnTo>
                  <a:pt x="11185" y="7875"/>
                </a:lnTo>
                <a:lnTo>
                  <a:pt x="11815" y="7870"/>
                </a:lnTo>
                <a:lnTo>
                  <a:pt x="12445" y="7859"/>
                </a:lnTo>
                <a:lnTo>
                  <a:pt x="13075" y="7849"/>
                </a:lnTo>
                <a:lnTo>
                  <a:pt x="13679" y="7823"/>
                </a:lnTo>
                <a:lnTo>
                  <a:pt x="14309" y="7797"/>
                </a:lnTo>
                <a:lnTo>
                  <a:pt x="14913" y="7765"/>
                </a:lnTo>
                <a:lnTo>
                  <a:pt x="15517" y="7723"/>
                </a:lnTo>
                <a:lnTo>
                  <a:pt x="16095" y="7682"/>
                </a:lnTo>
                <a:lnTo>
                  <a:pt x="16672" y="7629"/>
                </a:lnTo>
                <a:lnTo>
                  <a:pt x="17224" y="7572"/>
                </a:lnTo>
                <a:lnTo>
                  <a:pt x="17749" y="7509"/>
                </a:lnTo>
                <a:lnTo>
                  <a:pt x="18274" y="7436"/>
                </a:lnTo>
                <a:lnTo>
                  <a:pt x="18773" y="7363"/>
                </a:lnTo>
                <a:lnTo>
                  <a:pt x="19245" y="7284"/>
                </a:lnTo>
                <a:lnTo>
                  <a:pt x="19691" y="7195"/>
                </a:lnTo>
                <a:lnTo>
                  <a:pt x="20111" y="7101"/>
                </a:lnTo>
                <a:lnTo>
                  <a:pt x="20505" y="7002"/>
                </a:lnTo>
                <a:lnTo>
                  <a:pt x="20663" y="7091"/>
                </a:lnTo>
                <a:lnTo>
                  <a:pt x="20820" y="7174"/>
                </a:lnTo>
                <a:lnTo>
                  <a:pt x="21030" y="7253"/>
                </a:lnTo>
                <a:lnTo>
                  <a:pt x="21240" y="7331"/>
                </a:lnTo>
                <a:lnTo>
                  <a:pt x="21477" y="7404"/>
                </a:lnTo>
                <a:lnTo>
                  <a:pt x="21739" y="7478"/>
                </a:lnTo>
                <a:lnTo>
                  <a:pt x="22002" y="7551"/>
                </a:lnTo>
                <a:lnTo>
                  <a:pt x="22291" y="7619"/>
                </a:lnTo>
                <a:lnTo>
                  <a:pt x="22606" y="7682"/>
                </a:lnTo>
                <a:lnTo>
                  <a:pt x="22921" y="7744"/>
                </a:lnTo>
                <a:lnTo>
                  <a:pt x="23262" y="7802"/>
                </a:lnTo>
                <a:lnTo>
                  <a:pt x="23603" y="7859"/>
                </a:lnTo>
                <a:lnTo>
                  <a:pt x="23971" y="7912"/>
                </a:lnTo>
                <a:lnTo>
                  <a:pt x="24365" y="7959"/>
                </a:lnTo>
                <a:lnTo>
                  <a:pt x="24758" y="8006"/>
                </a:lnTo>
                <a:lnTo>
                  <a:pt x="25152" y="8048"/>
                </a:lnTo>
                <a:lnTo>
                  <a:pt x="25546" y="8089"/>
                </a:lnTo>
                <a:lnTo>
                  <a:pt x="25966" y="8121"/>
                </a:lnTo>
                <a:lnTo>
                  <a:pt x="26412" y="8157"/>
                </a:lnTo>
                <a:lnTo>
                  <a:pt x="26833" y="8183"/>
                </a:lnTo>
                <a:lnTo>
                  <a:pt x="27279" y="8210"/>
                </a:lnTo>
                <a:lnTo>
                  <a:pt x="27725" y="8231"/>
                </a:lnTo>
                <a:lnTo>
                  <a:pt x="28171" y="8251"/>
                </a:lnTo>
                <a:lnTo>
                  <a:pt x="28618" y="8262"/>
                </a:lnTo>
                <a:lnTo>
                  <a:pt x="29064" y="8272"/>
                </a:lnTo>
                <a:lnTo>
                  <a:pt x="29510" y="8278"/>
                </a:lnTo>
                <a:lnTo>
                  <a:pt x="29983" y="8283"/>
                </a:lnTo>
                <a:lnTo>
                  <a:pt x="30429" y="8278"/>
                </a:lnTo>
                <a:lnTo>
                  <a:pt x="30876" y="8272"/>
                </a:lnTo>
                <a:lnTo>
                  <a:pt x="31348" y="8262"/>
                </a:lnTo>
                <a:lnTo>
                  <a:pt x="31795" y="8246"/>
                </a:lnTo>
                <a:lnTo>
                  <a:pt x="32241" y="8225"/>
                </a:lnTo>
                <a:lnTo>
                  <a:pt x="32661" y="8204"/>
                </a:lnTo>
                <a:lnTo>
                  <a:pt x="33107" y="8178"/>
                </a:lnTo>
                <a:lnTo>
                  <a:pt x="33527" y="8147"/>
                </a:lnTo>
                <a:lnTo>
                  <a:pt x="33947" y="8110"/>
                </a:lnTo>
                <a:lnTo>
                  <a:pt x="34341" y="8074"/>
                </a:lnTo>
                <a:lnTo>
                  <a:pt x="34761" y="8032"/>
                </a:lnTo>
                <a:lnTo>
                  <a:pt x="35155" y="7990"/>
                </a:lnTo>
                <a:lnTo>
                  <a:pt x="35523" y="7943"/>
                </a:lnTo>
                <a:lnTo>
                  <a:pt x="35890" y="7891"/>
                </a:lnTo>
                <a:lnTo>
                  <a:pt x="36258" y="7838"/>
                </a:lnTo>
                <a:lnTo>
                  <a:pt x="36625" y="7781"/>
                </a:lnTo>
                <a:lnTo>
                  <a:pt x="36967" y="7723"/>
                </a:lnTo>
                <a:lnTo>
                  <a:pt x="37282" y="7661"/>
                </a:lnTo>
                <a:lnTo>
                  <a:pt x="37623" y="7598"/>
                </a:lnTo>
                <a:lnTo>
                  <a:pt x="37938" y="7535"/>
                </a:lnTo>
                <a:lnTo>
                  <a:pt x="38227" y="7467"/>
                </a:lnTo>
                <a:lnTo>
                  <a:pt x="38804" y="7321"/>
                </a:lnTo>
                <a:lnTo>
                  <a:pt x="39303" y="7174"/>
                </a:lnTo>
                <a:lnTo>
                  <a:pt x="39776" y="7018"/>
                </a:lnTo>
                <a:lnTo>
                  <a:pt x="40196" y="6855"/>
                </a:lnTo>
                <a:lnTo>
                  <a:pt x="40537" y="6683"/>
                </a:lnTo>
                <a:lnTo>
                  <a:pt x="40852" y="6510"/>
                </a:lnTo>
                <a:lnTo>
                  <a:pt x="40957" y="6427"/>
                </a:lnTo>
                <a:lnTo>
                  <a:pt x="41089" y="6338"/>
                </a:lnTo>
                <a:lnTo>
                  <a:pt x="41167" y="6249"/>
                </a:lnTo>
                <a:lnTo>
                  <a:pt x="41246" y="6160"/>
                </a:lnTo>
                <a:lnTo>
                  <a:pt x="41377" y="5977"/>
                </a:lnTo>
                <a:lnTo>
                  <a:pt x="41430" y="5799"/>
                </a:lnTo>
                <a:lnTo>
                  <a:pt x="41430" y="5622"/>
                </a:lnTo>
                <a:lnTo>
                  <a:pt x="41377" y="5439"/>
                </a:lnTo>
                <a:lnTo>
                  <a:pt x="41272" y="5261"/>
                </a:lnTo>
                <a:lnTo>
                  <a:pt x="41115" y="5083"/>
                </a:lnTo>
                <a:lnTo>
                  <a:pt x="40905" y="4905"/>
                </a:lnTo>
                <a:lnTo>
                  <a:pt x="40642" y="4733"/>
                </a:lnTo>
                <a:lnTo>
                  <a:pt x="40353" y="4560"/>
                </a:lnTo>
                <a:lnTo>
                  <a:pt x="40012" y="4393"/>
                </a:lnTo>
                <a:lnTo>
                  <a:pt x="39645" y="4225"/>
                </a:lnTo>
                <a:lnTo>
                  <a:pt x="39224" y="4063"/>
                </a:lnTo>
                <a:lnTo>
                  <a:pt x="38752" y="3907"/>
                </a:lnTo>
                <a:lnTo>
                  <a:pt x="38279" y="3750"/>
                </a:lnTo>
                <a:lnTo>
                  <a:pt x="37754" y="3603"/>
                </a:lnTo>
                <a:lnTo>
                  <a:pt x="37177" y="3462"/>
                </a:lnTo>
                <a:lnTo>
                  <a:pt x="37413" y="3446"/>
                </a:lnTo>
                <a:lnTo>
                  <a:pt x="37649" y="3426"/>
                </a:lnTo>
                <a:lnTo>
                  <a:pt x="38096" y="3384"/>
                </a:lnTo>
                <a:lnTo>
                  <a:pt x="38516" y="3331"/>
                </a:lnTo>
                <a:lnTo>
                  <a:pt x="38883" y="3269"/>
                </a:lnTo>
                <a:lnTo>
                  <a:pt x="39224" y="3195"/>
                </a:lnTo>
                <a:lnTo>
                  <a:pt x="39540" y="3122"/>
                </a:lnTo>
                <a:lnTo>
                  <a:pt x="39802" y="3033"/>
                </a:lnTo>
                <a:lnTo>
                  <a:pt x="40038" y="2944"/>
                </a:lnTo>
                <a:lnTo>
                  <a:pt x="40222" y="2850"/>
                </a:lnTo>
                <a:lnTo>
                  <a:pt x="40380" y="2756"/>
                </a:lnTo>
                <a:lnTo>
                  <a:pt x="40485" y="2657"/>
                </a:lnTo>
                <a:lnTo>
                  <a:pt x="40537" y="2558"/>
                </a:lnTo>
                <a:lnTo>
                  <a:pt x="40537" y="2453"/>
                </a:lnTo>
                <a:lnTo>
                  <a:pt x="40485" y="2354"/>
                </a:lnTo>
                <a:lnTo>
                  <a:pt x="40406" y="2254"/>
                </a:lnTo>
                <a:lnTo>
                  <a:pt x="40248" y="2160"/>
                </a:lnTo>
                <a:lnTo>
                  <a:pt x="40065" y="2066"/>
                </a:lnTo>
                <a:lnTo>
                  <a:pt x="39828" y="1977"/>
                </a:lnTo>
                <a:lnTo>
                  <a:pt x="39540" y="1899"/>
                </a:lnTo>
                <a:lnTo>
                  <a:pt x="39224" y="1820"/>
                </a:lnTo>
                <a:lnTo>
                  <a:pt x="38883" y="1747"/>
                </a:lnTo>
                <a:lnTo>
                  <a:pt x="38516" y="1679"/>
                </a:lnTo>
                <a:lnTo>
                  <a:pt x="38122" y="1616"/>
                </a:lnTo>
                <a:lnTo>
                  <a:pt x="37702" y="1559"/>
                </a:lnTo>
                <a:lnTo>
                  <a:pt x="37255" y="1512"/>
                </a:lnTo>
                <a:lnTo>
                  <a:pt x="36809" y="1465"/>
                </a:lnTo>
                <a:lnTo>
                  <a:pt x="36337" y="1428"/>
                </a:lnTo>
                <a:lnTo>
                  <a:pt x="35838" y="1397"/>
                </a:lnTo>
                <a:lnTo>
                  <a:pt x="35365" y="1371"/>
                </a:lnTo>
                <a:lnTo>
                  <a:pt x="34840" y="1355"/>
                </a:lnTo>
                <a:lnTo>
                  <a:pt x="34341" y="1345"/>
                </a:lnTo>
                <a:lnTo>
                  <a:pt x="33344" y="1345"/>
                </a:lnTo>
                <a:lnTo>
                  <a:pt x="32845" y="1355"/>
                </a:lnTo>
                <a:lnTo>
                  <a:pt x="32346" y="1371"/>
                </a:lnTo>
                <a:lnTo>
                  <a:pt x="31847" y="1397"/>
                </a:lnTo>
                <a:lnTo>
                  <a:pt x="31374" y="1423"/>
                </a:lnTo>
                <a:lnTo>
                  <a:pt x="30876" y="1454"/>
                </a:lnTo>
                <a:lnTo>
                  <a:pt x="30429" y="1491"/>
                </a:lnTo>
                <a:lnTo>
                  <a:pt x="29957" y="1533"/>
                </a:lnTo>
                <a:lnTo>
                  <a:pt x="29510" y="1580"/>
                </a:lnTo>
                <a:lnTo>
                  <a:pt x="29064" y="1632"/>
                </a:lnTo>
                <a:lnTo>
                  <a:pt x="28644" y="1690"/>
                </a:lnTo>
                <a:lnTo>
                  <a:pt x="28224" y="1747"/>
                </a:lnTo>
                <a:lnTo>
                  <a:pt x="27830" y="1810"/>
                </a:lnTo>
                <a:lnTo>
                  <a:pt x="27436" y="1873"/>
                </a:lnTo>
                <a:lnTo>
                  <a:pt x="27069" y="1946"/>
                </a:lnTo>
                <a:lnTo>
                  <a:pt x="26701" y="2014"/>
                </a:lnTo>
                <a:lnTo>
                  <a:pt x="26780" y="1935"/>
                </a:lnTo>
                <a:lnTo>
                  <a:pt x="26859" y="1852"/>
                </a:lnTo>
                <a:lnTo>
                  <a:pt x="26885" y="1768"/>
                </a:lnTo>
                <a:lnTo>
                  <a:pt x="26885" y="1684"/>
                </a:lnTo>
                <a:lnTo>
                  <a:pt x="26885" y="1606"/>
                </a:lnTo>
                <a:lnTo>
                  <a:pt x="26833" y="1522"/>
                </a:lnTo>
                <a:lnTo>
                  <a:pt x="26780" y="1439"/>
                </a:lnTo>
                <a:lnTo>
                  <a:pt x="26701" y="1360"/>
                </a:lnTo>
                <a:lnTo>
                  <a:pt x="26596" y="1282"/>
                </a:lnTo>
                <a:lnTo>
                  <a:pt x="26465" y="1203"/>
                </a:lnTo>
                <a:lnTo>
                  <a:pt x="26307" y="1125"/>
                </a:lnTo>
                <a:lnTo>
                  <a:pt x="26150" y="1052"/>
                </a:lnTo>
                <a:lnTo>
                  <a:pt x="25966" y="973"/>
                </a:lnTo>
                <a:lnTo>
                  <a:pt x="25756" y="900"/>
                </a:lnTo>
                <a:lnTo>
                  <a:pt x="25546" y="832"/>
                </a:lnTo>
                <a:lnTo>
                  <a:pt x="25310" y="759"/>
                </a:lnTo>
                <a:lnTo>
                  <a:pt x="25047" y="696"/>
                </a:lnTo>
                <a:lnTo>
                  <a:pt x="24785" y="628"/>
                </a:lnTo>
                <a:lnTo>
                  <a:pt x="24496" y="566"/>
                </a:lnTo>
                <a:lnTo>
                  <a:pt x="24181" y="508"/>
                </a:lnTo>
                <a:lnTo>
                  <a:pt x="23892" y="450"/>
                </a:lnTo>
                <a:lnTo>
                  <a:pt x="23551" y="393"/>
                </a:lnTo>
                <a:lnTo>
                  <a:pt x="23209" y="341"/>
                </a:lnTo>
                <a:lnTo>
                  <a:pt x="22868" y="294"/>
                </a:lnTo>
                <a:lnTo>
                  <a:pt x="22527" y="247"/>
                </a:lnTo>
                <a:lnTo>
                  <a:pt x="22133" y="205"/>
                </a:lnTo>
                <a:lnTo>
                  <a:pt x="21765" y="168"/>
                </a:lnTo>
                <a:lnTo>
                  <a:pt x="21372" y="132"/>
                </a:lnTo>
                <a:lnTo>
                  <a:pt x="20978" y="100"/>
                </a:lnTo>
                <a:lnTo>
                  <a:pt x="20584" y="74"/>
                </a:lnTo>
                <a:lnTo>
                  <a:pt x="20190" y="53"/>
                </a:lnTo>
                <a:lnTo>
                  <a:pt x="19770" y="32"/>
                </a:lnTo>
                <a:lnTo>
                  <a:pt x="19350" y="22"/>
                </a:lnTo>
                <a:lnTo>
                  <a:pt x="18930" y="11"/>
                </a:lnTo>
                <a:lnTo>
                  <a:pt x="18510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8"/>
          <p:cNvSpPr/>
          <p:nvPr/>
        </p:nvSpPr>
        <p:spPr>
          <a:xfrm flipH="1" rot="8530110">
            <a:off x="-730052" y="2665644"/>
            <a:ext cx="2900098" cy="2831449"/>
          </a:xfrm>
          <a:custGeom>
            <a:rect b="b" l="l" r="r" t="t"/>
            <a:pathLst>
              <a:path extrusionOk="0" h="28334" w="145501">
                <a:moveTo>
                  <a:pt x="75980" y="0"/>
                </a:moveTo>
                <a:lnTo>
                  <a:pt x="75139" y="6"/>
                </a:lnTo>
                <a:lnTo>
                  <a:pt x="74299" y="16"/>
                </a:lnTo>
                <a:lnTo>
                  <a:pt x="73459" y="26"/>
                </a:lnTo>
                <a:lnTo>
                  <a:pt x="72645" y="47"/>
                </a:lnTo>
                <a:lnTo>
                  <a:pt x="71805" y="79"/>
                </a:lnTo>
                <a:lnTo>
                  <a:pt x="70991" y="110"/>
                </a:lnTo>
                <a:lnTo>
                  <a:pt x="70204" y="147"/>
                </a:lnTo>
                <a:lnTo>
                  <a:pt x="69390" y="194"/>
                </a:lnTo>
                <a:lnTo>
                  <a:pt x="68602" y="241"/>
                </a:lnTo>
                <a:lnTo>
                  <a:pt x="67841" y="298"/>
                </a:lnTo>
                <a:lnTo>
                  <a:pt x="67079" y="361"/>
                </a:lnTo>
                <a:lnTo>
                  <a:pt x="66318" y="429"/>
                </a:lnTo>
                <a:lnTo>
                  <a:pt x="65609" y="502"/>
                </a:lnTo>
                <a:lnTo>
                  <a:pt x="64874" y="586"/>
                </a:lnTo>
                <a:lnTo>
                  <a:pt x="64191" y="670"/>
                </a:lnTo>
                <a:lnTo>
                  <a:pt x="63509" y="764"/>
                </a:lnTo>
                <a:lnTo>
                  <a:pt x="62853" y="863"/>
                </a:lnTo>
                <a:lnTo>
                  <a:pt x="62222" y="968"/>
                </a:lnTo>
                <a:lnTo>
                  <a:pt x="61619" y="1077"/>
                </a:lnTo>
                <a:lnTo>
                  <a:pt x="61015" y="1198"/>
                </a:lnTo>
                <a:lnTo>
                  <a:pt x="60463" y="1323"/>
                </a:lnTo>
                <a:lnTo>
                  <a:pt x="59938" y="1449"/>
                </a:lnTo>
                <a:lnTo>
                  <a:pt x="59466" y="1585"/>
                </a:lnTo>
                <a:lnTo>
                  <a:pt x="59019" y="1726"/>
                </a:lnTo>
                <a:lnTo>
                  <a:pt x="58599" y="1872"/>
                </a:lnTo>
                <a:lnTo>
                  <a:pt x="58232" y="2019"/>
                </a:lnTo>
                <a:lnTo>
                  <a:pt x="57890" y="2170"/>
                </a:lnTo>
                <a:lnTo>
                  <a:pt x="57602" y="2327"/>
                </a:lnTo>
                <a:lnTo>
                  <a:pt x="57339" y="2484"/>
                </a:lnTo>
                <a:lnTo>
                  <a:pt x="57129" y="2646"/>
                </a:lnTo>
                <a:lnTo>
                  <a:pt x="56945" y="2808"/>
                </a:lnTo>
                <a:lnTo>
                  <a:pt x="56788" y="2970"/>
                </a:lnTo>
                <a:lnTo>
                  <a:pt x="56683" y="3137"/>
                </a:lnTo>
                <a:lnTo>
                  <a:pt x="56604" y="3305"/>
                </a:lnTo>
                <a:lnTo>
                  <a:pt x="56578" y="3467"/>
                </a:lnTo>
                <a:lnTo>
                  <a:pt x="56578" y="3634"/>
                </a:lnTo>
                <a:lnTo>
                  <a:pt x="56630" y="3801"/>
                </a:lnTo>
                <a:lnTo>
                  <a:pt x="56709" y="3964"/>
                </a:lnTo>
                <a:lnTo>
                  <a:pt x="56840" y="4126"/>
                </a:lnTo>
                <a:lnTo>
                  <a:pt x="56998" y="4288"/>
                </a:lnTo>
                <a:lnTo>
                  <a:pt x="57208" y="4445"/>
                </a:lnTo>
                <a:lnTo>
                  <a:pt x="57444" y="4601"/>
                </a:lnTo>
                <a:lnTo>
                  <a:pt x="57707" y="4753"/>
                </a:lnTo>
                <a:lnTo>
                  <a:pt x="58048" y="4899"/>
                </a:lnTo>
                <a:lnTo>
                  <a:pt x="58389" y="5046"/>
                </a:lnTo>
                <a:lnTo>
                  <a:pt x="58809" y="5187"/>
                </a:lnTo>
                <a:lnTo>
                  <a:pt x="59256" y="5323"/>
                </a:lnTo>
                <a:lnTo>
                  <a:pt x="59728" y="5448"/>
                </a:lnTo>
                <a:lnTo>
                  <a:pt x="60253" y="5574"/>
                </a:lnTo>
                <a:lnTo>
                  <a:pt x="60805" y="5689"/>
                </a:lnTo>
                <a:lnTo>
                  <a:pt x="61409" y="5804"/>
                </a:lnTo>
                <a:lnTo>
                  <a:pt x="62065" y="5903"/>
                </a:lnTo>
                <a:lnTo>
                  <a:pt x="62065" y="5903"/>
                </a:lnTo>
                <a:lnTo>
                  <a:pt x="61356" y="5809"/>
                </a:lnTo>
                <a:lnTo>
                  <a:pt x="60621" y="5720"/>
                </a:lnTo>
                <a:lnTo>
                  <a:pt x="59886" y="5631"/>
                </a:lnTo>
                <a:lnTo>
                  <a:pt x="59151" y="5548"/>
                </a:lnTo>
                <a:lnTo>
                  <a:pt x="58389" y="5469"/>
                </a:lnTo>
                <a:lnTo>
                  <a:pt x="57628" y="5391"/>
                </a:lnTo>
                <a:lnTo>
                  <a:pt x="56867" y="5318"/>
                </a:lnTo>
                <a:lnTo>
                  <a:pt x="56079" y="5250"/>
                </a:lnTo>
                <a:lnTo>
                  <a:pt x="55291" y="5182"/>
                </a:lnTo>
                <a:lnTo>
                  <a:pt x="54504" y="5124"/>
                </a:lnTo>
                <a:lnTo>
                  <a:pt x="53716" y="5062"/>
                </a:lnTo>
                <a:lnTo>
                  <a:pt x="52902" y="5009"/>
                </a:lnTo>
                <a:lnTo>
                  <a:pt x="52088" y="4957"/>
                </a:lnTo>
                <a:lnTo>
                  <a:pt x="51274" y="4910"/>
                </a:lnTo>
                <a:lnTo>
                  <a:pt x="50461" y="4863"/>
                </a:lnTo>
                <a:lnTo>
                  <a:pt x="49620" y="4821"/>
                </a:lnTo>
                <a:lnTo>
                  <a:pt x="48807" y="4784"/>
                </a:lnTo>
                <a:lnTo>
                  <a:pt x="47966" y="4748"/>
                </a:lnTo>
                <a:lnTo>
                  <a:pt x="47126" y="4716"/>
                </a:lnTo>
                <a:lnTo>
                  <a:pt x="46286" y="4690"/>
                </a:lnTo>
                <a:lnTo>
                  <a:pt x="45420" y="4669"/>
                </a:lnTo>
                <a:lnTo>
                  <a:pt x="44580" y="4649"/>
                </a:lnTo>
                <a:lnTo>
                  <a:pt x="43740" y="4628"/>
                </a:lnTo>
                <a:lnTo>
                  <a:pt x="42873" y="4617"/>
                </a:lnTo>
                <a:lnTo>
                  <a:pt x="42033" y="4607"/>
                </a:lnTo>
                <a:lnTo>
                  <a:pt x="41167" y="4596"/>
                </a:lnTo>
                <a:lnTo>
                  <a:pt x="38594" y="4596"/>
                </a:lnTo>
                <a:lnTo>
                  <a:pt x="37754" y="4607"/>
                </a:lnTo>
                <a:lnTo>
                  <a:pt x="36887" y="4617"/>
                </a:lnTo>
                <a:lnTo>
                  <a:pt x="36047" y="4628"/>
                </a:lnTo>
                <a:lnTo>
                  <a:pt x="35181" y="4649"/>
                </a:lnTo>
                <a:lnTo>
                  <a:pt x="34341" y="4669"/>
                </a:lnTo>
                <a:lnTo>
                  <a:pt x="33474" y="4690"/>
                </a:lnTo>
                <a:lnTo>
                  <a:pt x="32634" y="4716"/>
                </a:lnTo>
                <a:lnTo>
                  <a:pt x="31794" y="4748"/>
                </a:lnTo>
                <a:lnTo>
                  <a:pt x="30954" y="4784"/>
                </a:lnTo>
                <a:lnTo>
                  <a:pt x="30114" y="4821"/>
                </a:lnTo>
                <a:lnTo>
                  <a:pt x="29300" y="4858"/>
                </a:lnTo>
                <a:lnTo>
                  <a:pt x="28460" y="4905"/>
                </a:lnTo>
                <a:lnTo>
                  <a:pt x="27646" y="4952"/>
                </a:lnTo>
                <a:lnTo>
                  <a:pt x="26832" y="4999"/>
                </a:lnTo>
                <a:lnTo>
                  <a:pt x="26018" y="5056"/>
                </a:lnTo>
                <a:lnTo>
                  <a:pt x="25204" y="5114"/>
                </a:lnTo>
                <a:lnTo>
                  <a:pt x="24416" y="5171"/>
                </a:lnTo>
                <a:lnTo>
                  <a:pt x="23629" y="5234"/>
                </a:lnTo>
                <a:lnTo>
                  <a:pt x="22841" y="5302"/>
                </a:lnTo>
                <a:lnTo>
                  <a:pt x="22054" y="5370"/>
                </a:lnTo>
                <a:lnTo>
                  <a:pt x="21292" y="5448"/>
                </a:lnTo>
                <a:lnTo>
                  <a:pt x="20531" y="5522"/>
                </a:lnTo>
                <a:lnTo>
                  <a:pt x="19769" y="5600"/>
                </a:lnTo>
                <a:lnTo>
                  <a:pt x="19034" y="5684"/>
                </a:lnTo>
                <a:lnTo>
                  <a:pt x="18299" y="5773"/>
                </a:lnTo>
                <a:lnTo>
                  <a:pt x="17590" y="5862"/>
                </a:lnTo>
                <a:lnTo>
                  <a:pt x="16855" y="5956"/>
                </a:lnTo>
                <a:lnTo>
                  <a:pt x="16173" y="6050"/>
                </a:lnTo>
                <a:lnTo>
                  <a:pt x="15464" y="6149"/>
                </a:lnTo>
                <a:lnTo>
                  <a:pt x="14781" y="6254"/>
                </a:lnTo>
                <a:lnTo>
                  <a:pt x="14125" y="6358"/>
                </a:lnTo>
                <a:lnTo>
                  <a:pt x="13469" y="6468"/>
                </a:lnTo>
                <a:lnTo>
                  <a:pt x="12812" y="6578"/>
                </a:lnTo>
                <a:lnTo>
                  <a:pt x="12182" y="6693"/>
                </a:lnTo>
                <a:lnTo>
                  <a:pt x="11578" y="6813"/>
                </a:lnTo>
                <a:lnTo>
                  <a:pt x="10974" y="6933"/>
                </a:lnTo>
                <a:lnTo>
                  <a:pt x="10371" y="7059"/>
                </a:lnTo>
                <a:lnTo>
                  <a:pt x="9819" y="7184"/>
                </a:lnTo>
                <a:lnTo>
                  <a:pt x="9242" y="7315"/>
                </a:lnTo>
                <a:lnTo>
                  <a:pt x="8717" y="7446"/>
                </a:lnTo>
                <a:lnTo>
                  <a:pt x="8191" y="7582"/>
                </a:lnTo>
                <a:lnTo>
                  <a:pt x="7666" y="7718"/>
                </a:lnTo>
                <a:lnTo>
                  <a:pt x="7194" y="7854"/>
                </a:lnTo>
                <a:lnTo>
                  <a:pt x="6721" y="7995"/>
                </a:lnTo>
                <a:lnTo>
                  <a:pt x="6249" y="8136"/>
                </a:lnTo>
                <a:lnTo>
                  <a:pt x="5802" y="8282"/>
                </a:lnTo>
                <a:lnTo>
                  <a:pt x="5382" y="8429"/>
                </a:lnTo>
                <a:lnTo>
                  <a:pt x="4962" y="8575"/>
                </a:lnTo>
                <a:lnTo>
                  <a:pt x="4568" y="8727"/>
                </a:lnTo>
                <a:lnTo>
                  <a:pt x="4175" y="8878"/>
                </a:lnTo>
                <a:lnTo>
                  <a:pt x="3833" y="9035"/>
                </a:lnTo>
                <a:lnTo>
                  <a:pt x="3466" y="9187"/>
                </a:lnTo>
                <a:lnTo>
                  <a:pt x="3151" y="9344"/>
                </a:lnTo>
                <a:lnTo>
                  <a:pt x="2836" y="9501"/>
                </a:lnTo>
                <a:lnTo>
                  <a:pt x="2521" y="9663"/>
                </a:lnTo>
                <a:lnTo>
                  <a:pt x="2258" y="9825"/>
                </a:lnTo>
                <a:lnTo>
                  <a:pt x="1995" y="9987"/>
                </a:lnTo>
                <a:lnTo>
                  <a:pt x="1733" y="10149"/>
                </a:lnTo>
                <a:lnTo>
                  <a:pt x="1497" y="10311"/>
                </a:lnTo>
                <a:lnTo>
                  <a:pt x="1287" y="10478"/>
                </a:lnTo>
                <a:lnTo>
                  <a:pt x="1077" y="10640"/>
                </a:lnTo>
                <a:lnTo>
                  <a:pt x="919" y="10808"/>
                </a:lnTo>
                <a:lnTo>
                  <a:pt x="735" y="10975"/>
                </a:lnTo>
                <a:lnTo>
                  <a:pt x="604" y="11142"/>
                </a:lnTo>
                <a:lnTo>
                  <a:pt x="473" y="11315"/>
                </a:lnTo>
                <a:lnTo>
                  <a:pt x="341" y="11482"/>
                </a:lnTo>
                <a:lnTo>
                  <a:pt x="236" y="11650"/>
                </a:lnTo>
                <a:lnTo>
                  <a:pt x="158" y="11822"/>
                </a:lnTo>
                <a:lnTo>
                  <a:pt x="105" y="11989"/>
                </a:lnTo>
                <a:lnTo>
                  <a:pt x="53" y="12162"/>
                </a:lnTo>
                <a:lnTo>
                  <a:pt x="26" y="12334"/>
                </a:lnTo>
                <a:lnTo>
                  <a:pt x="0" y="12502"/>
                </a:lnTo>
                <a:lnTo>
                  <a:pt x="26" y="12674"/>
                </a:lnTo>
                <a:lnTo>
                  <a:pt x="26" y="12842"/>
                </a:lnTo>
                <a:lnTo>
                  <a:pt x="79" y="13014"/>
                </a:lnTo>
                <a:lnTo>
                  <a:pt x="131" y="13181"/>
                </a:lnTo>
                <a:lnTo>
                  <a:pt x="210" y="13354"/>
                </a:lnTo>
                <a:lnTo>
                  <a:pt x="289" y="13521"/>
                </a:lnTo>
                <a:lnTo>
                  <a:pt x="394" y="13694"/>
                </a:lnTo>
                <a:lnTo>
                  <a:pt x="525" y="13861"/>
                </a:lnTo>
                <a:lnTo>
                  <a:pt x="683" y="14028"/>
                </a:lnTo>
                <a:lnTo>
                  <a:pt x="840" y="14196"/>
                </a:lnTo>
                <a:lnTo>
                  <a:pt x="998" y="14363"/>
                </a:lnTo>
                <a:lnTo>
                  <a:pt x="1208" y="14525"/>
                </a:lnTo>
                <a:lnTo>
                  <a:pt x="1418" y="14693"/>
                </a:lnTo>
                <a:lnTo>
                  <a:pt x="1654" y="14855"/>
                </a:lnTo>
                <a:lnTo>
                  <a:pt x="1890" y="15017"/>
                </a:lnTo>
                <a:lnTo>
                  <a:pt x="2153" y="15179"/>
                </a:lnTo>
                <a:lnTo>
                  <a:pt x="2442" y="15336"/>
                </a:lnTo>
                <a:lnTo>
                  <a:pt x="2757" y="15498"/>
                </a:lnTo>
                <a:lnTo>
                  <a:pt x="3072" y="15655"/>
                </a:lnTo>
                <a:lnTo>
                  <a:pt x="3413" y="15811"/>
                </a:lnTo>
                <a:lnTo>
                  <a:pt x="3754" y="15963"/>
                </a:lnTo>
                <a:lnTo>
                  <a:pt x="4122" y="16115"/>
                </a:lnTo>
                <a:lnTo>
                  <a:pt x="4516" y="16266"/>
                </a:lnTo>
                <a:lnTo>
                  <a:pt x="4936" y="16418"/>
                </a:lnTo>
                <a:lnTo>
                  <a:pt x="5356" y="16564"/>
                </a:lnTo>
                <a:lnTo>
                  <a:pt x="5802" y="16711"/>
                </a:lnTo>
                <a:lnTo>
                  <a:pt x="6275" y="16852"/>
                </a:lnTo>
                <a:lnTo>
                  <a:pt x="6747" y="16993"/>
                </a:lnTo>
                <a:lnTo>
                  <a:pt x="7246" y="17134"/>
                </a:lnTo>
                <a:lnTo>
                  <a:pt x="7745" y="17270"/>
                </a:lnTo>
                <a:lnTo>
                  <a:pt x="8296" y="17406"/>
                </a:lnTo>
                <a:lnTo>
                  <a:pt x="8822" y="17537"/>
                </a:lnTo>
                <a:lnTo>
                  <a:pt x="9399" y="17662"/>
                </a:lnTo>
                <a:lnTo>
                  <a:pt x="9950" y="17788"/>
                </a:lnTo>
                <a:lnTo>
                  <a:pt x="10554" y="17913"/>
                </a:lnTo>
                <a:lnTo>
                  <a:pt x="11158" y="18034"/>
                </a:lnTo>
                <a:lnTo>
                  <a:pt x="11762" y="18149"/>
                </a:lnTo>
                <a:lnTo>
                  <a:pt x="12392" y="18264"/>
                </a:lnTo>
                <a:lnTo>
                  <a:pt x="13022" y="18379"/>
                </a:lnTo>
                <a:lnTo>
                  <a:pt x="13679" y="18488"/>
                </a:lnTo>
                <a:lnTo>
                  <a:pt x="14335" y="18593"/>
                </a:lnTo>
                <a:lnTo>
                  <a:pt x="15017" y="18698"/>
                </a:lnTo>
                <a:lnTo>
                  <a:pt x="15700" y="18797"/>
                </a:lnTo>
                <a:lnTo>
                  <a:pt x="16409" y="18896"/>
                </a:lnTo>
                <a:lnTo>
                  <a:pt x="17118" y="18990"/>
                </a:lnTo>
                <a:lnTo>
                  <a:pt x="17827" y="19084"/>
                </a:lnTo>
                <a:lnTo>
                  <a:pt x="18562" y="19173"/>
                </a:lnTo>
                <a:lnTo>
                  <a:pt x="19297" y="19257"/>
                </a:lnTo>
                <a:lnTo>
                  <a:pt x="20032" y="19341"/>
                </a:lnTo>
                <a:lnTo>
                  <a:pt x="20793" y="19419"/>
                </a:lnTo>
                <a:lnTo>
                  <a:pt x="21555" y="19498"/>
                </a:lnTo>
                <a:lnTo>
                  <a:pt x="22316" y="19571"/>
                </a:lnTo>
                <a:lnTo>
                  <a:pt x="23104" y="19644"/>
                </a:lnTo>
                <a:lnTo>
                  <a:pt x="23891" y="19712"/>
                </a:lnTo>
                <a:lnTo>
                  <a:pt x="24679" y="19775"/>
                </a:lnTo>
                <a:lnTo>
                  <a:pt x="25493" y="19837"/>
                </a:lnTo>
                <a:lnTo>
                  <a:pt x="26281" y="19895"/>
                </a:lnTo>
                <a:lnTo>
                  <a:pt x="27094" y="19952"/>
                </a:lnTo>
                <a:lnTo>
                  <a:pt x="27908" y="20005"/>
                </a:lnTo>
                <a:lnTo>
                  <a:pt x="28722" y="20052"/>
                </a:lnTo>
                <a:lnTo>
                  <a:pt x="29562" y="20099"/>
                </a:lnTo>
                <a:lnTo>
                  <a:pt x="30402" y="20141"/>
                </a:lnTo>
                <a:lnTo>
                  <a:pt x="31216" y="20177"/>
                </a:lnTo>
                <a:lnTo>
                  <a:pt x="32056" y="20214"/>
                </a:lnTo>
                <a:lnTo>
                  <a:pt x="32897" y="20245"/>
                </a:lnTo>
                <a:lnTo>
                  <a:pt x="33737" y="20277"/>
                </a:lnTo>
                <a:lnTo>
                  <a:pt x="34603" y="20303"/>
                </a:lnTo>
                <a:lnTo>
                  <a:pt x="35443" y="20324"/>
                </a:lnTo>
                <a:lnTo>
                  <a:pt x="36283" y="20339"/>
                </a:lnTo>
                <a:lnTo>
                  <a:pt x="37150" y="20355"/>
                </a:lnTo>
                <a:lnTo>
                  <a:pt x="37990" y="20365"/>
                </a:lnTo>
                <a:lnTo>
                  <a:pt x="38856" y="20376"/>
                </a:lnTo>
                <a:lnTo>
                  <a:pt x="39696" y="20381"/>
                </a:lnTo>
                <a:lnTo>
                  <a:pt x="41403" y="20381"/>
                </a:lnTo>
                <a:lnTo>
                  <a:pt x="42269" y="20371"/>
                </a:lnTo>
                <a:lnTo>
                  <a:pt x="43109" y="20365"/>
                </a:lnTo>
                <a:lnTo>
                  <a:pt x="43950" y="20350"/>
                </a:lnTo>
                <a:lnTo>
                  <a:pt x="44816" y="20334"/>
                </a:lnTo>
                <a:lnTo>
                  <a:pt x="45656" y="20313"/>
                </a:lnTo>
                <a:lnTo>
                  <a:pt x="46496" y="20287"/>
                </a:lnTo>
                <a:lnTo>
                  <a:pt x="47336" y="20261"/>
                </a:lnTo>
                <a:lnTo>
                  <a:pt x="48176" y="20230"/>
                </a:lnTo>
                <a:lnTo>
                  <a:pt x="49017" y="20193"/>
                </a:lnTo>
                <a:lnTo>
                  <a:pt x="49830" y="20151"/>
                </a:lnTo>
                <a:lnTo>
                  <a:pt x="50671" y="20109"/>
                </a:lnTo>
                <a:lnTo>
                  <a:pt x="51484" y="20062"/>
                </a:lnTo>
                <a:lnTo>
                  <a:pt x="52298" y="20010"/>
                </a:lnTo>
                <a:lnTo>
                  <a:pt x="53112" y="19958"/>
                </a:lnTo>
                <a:lnTo>
                  <a:pt x="53900" y="19895"/>
                </a:lnTo>
                <a:lnTo>
                  <a:pt x="54714" y="19832"/>
                </a:lnTo>
                <a:lnTo>
                  <a:pt x="54057" y="19911"/>
                </a:lnTo>
                <a:lnTo>
                  <a:pt x="53401" y="19994"/>
                </a:lnTo>
                <a:lnTo>
                  <a:pt x="52797" y="20083"/>
                </a:lnTo>
                <a:lnTo>
                  <a:pt x="52193" y="20177"/>
                </a:lnTo>
                <a:lnTo>
                  <a:pt x="51642" y="20277"/>
                </a:lnTo>
                <a:lnTo>
                  <a:pt x="51091" y="20381"/>
                </a:lnTo>
                <a:lnTo>
                  <a:pt x="50566" y="20491"/>
                </a:lnTo>
                <a:lnTo>
                  <a:pt x="50093" y="20606"/>
                </a:lnTo>
                <a:lnTo>
                  <a:pt x="49620" y="20726"/>
                </a:lnTo>
                <a:lnTo>
                  <a:pt x="49174" y="20847"/>
                </a:lnTo>
                <a:lnTo>
                  <a:pt x="48754" y="20977"/>
                </a:lnTo>
                <a:lnTo>
                  <a:pt x="48387" y="21103"/>
                </a:lnTo>
                <a:lnTo>
                  <a:pt x="48019" y="21239"/>
                </a:lnTo>
                <a:lnTo>
                  <a:pt x="47704" y="21375"/>
                </a:lnTo>
                <a:lnTo>
                  <a:pt x="47389" y="21516"/>
                </a:lnTo>
                <a:lnTo>
                  <a:pt x="47126" y="21657"/>
                </a:lnTo>
                <a:lnTo>
                  <a:pt x="46890" y="21803"/>
                </a:lnTo>
                <a:lnTo>
                  <a:pt x="46680" y="21950"/>
                </a:lnTo>
                <a:lnTo>
                  <a:pt x="46496" y="22096"/>
                </a:lnTo>
                <a:lnTo>
                  <a:pt x="46365" y="22243"/>
                </a:lnTo>
                <a:lnTo>
                  <a:pt x="46234" y="22394"/>
                </a:lnTo>
                <a:lnTo>
                  <a:pt x="46155" y="22546"/>
                </a:lnTo>
                <a:lnTo>
                  <a:pt x="46102" y="22697"/>
                </a:lnTo>
                <a:lnTo>
                  <a:pt x="46102" y="22849"/>
                </a:lnTo>
                <a:lnTo>
                  <a:pt x="46129" y="22995"/>
                </a:lnTo>
                <a:lnTo>
                  <a:pt x="46181" y="23147"/>
                </a:lnTo>
                <a:lnTo>
                  <a:pt x="46260" y="23299"/>
                </a:lnTo>
                <a:lnTo>
                  <a:pt x="46391" y="23445"/>
                </a:lnTo>
                <a:lnTo>
                  <a:pt x="46549" y="23591"/>
                </a:lnTo>
                <a:lnTo>
                  <a:pt x="46759" y="23738"/>
                </a:lnTo>
                <a:lnTo>
                  <a:pt x="46995" y="23884"/>
                </a:lnTo>
                <a:lnTo>
                  <a:pt x="47258" y="24025"/>
                </a:lnTo>
                <a:lnTo>
                  <a:pt x="47573" y="24161"/>
                </a:lnTo>
                <a:lnTo>
                  <a:pt x="47914" y="24297"/>
                </a:lnTo>
                <a:lnTo>
                  <a:pt x="48281" y="24428"/>
                </a:lnTo>
                <a:lnTo>
                  <a:pt x="48702" y="24559"/>
                </a:lnTo>
                <a:lnTo>
                  <a:pt x="49148" y="24679"/>
                </a:lnTo>
                <a:lnTo>
                  <a:pt x="49594" y="24799"/>
                </a:lnTo>
                <a:lnTo>
                  <a:pt x="50093" y="24914"/>
                </a:lnTo>
                <a:lnTo>
                  <a:pt x="50618" y="25024"/>
                </a:lnTo>
                <a:lnTo>
                  <a:pt x="51169" y="25129"/>
                </a:lnTo>
                <a:lnTo>
                  <a:pt x="51747" y="25228"/>
                </a:lnTo>
                <a:lnTo>
                  <a:pt x="52325" y="25322"/>
                </a:lnTo>
                <a:lnTo>
                  <a:pt x="52928" y="25411"/>
                </a:lnTo>
                <a:lnTo>
                  <a:pt x="53585" y="25495"/>
                </a:lnTo>
                <a:lnTo>
                  <a:pt x="54215" y="25573"/>
                </a:lnTo>
                <a:lnTo>
                  <a:pt x="54898" y="25652"/>
                </a:lnTo>
                <a:lnTo>
                  <a:pt x="55580" y="25719"/>
                </a:lnTo>
                <a:lnTo>
                  <a:pt x="56263" y="25782"/>
                </a:lnTo>
                <a:lnTo>
                  <a:pt x="56972" y="25835"/>
                </a:lnTo>
                <a:lnTo>
                  <a:pt x="57680" y="25887"/>
                </a:lnTo>
                <a:lnTo>
                  <a:pt x="58416" y="25934"/>
                </a:lnTo>
                <a:lnTo>
                  <a:pt x="59151" y="25970"/>
                </a:lnTo>
                <a:lnTo>
                  <a:pt x="59886" y="26002"/>
                </a:lnTo>
                <a:lnTo>
                  <a:pt x="60647" y="26028"/>
                </a:lnTo>
                <a:lnTo>
                  <a:pt x="61409" y="26044"/>
                </a:lnTo>
                <a:lnTo>
                  <a:pt x="62144" y="26059"/>
                </a:lnTo>
                <a:lnTo>
                  <a:pt x="62905" y="26065"/>
                </a:lnTo>
                <a:lnTo>
                  <a:pt x="63666" y="26059"/>
                </a:lnTo>
                <a:lnTo>
                  <a:pt x="64428" y="26049"/>
                </a:lnTo>
                <a:lnTo>
                  <a:pt x="65163" y="26033"/>
                </a:lnTo>
                <a:lnTo>
                  <a:pt x="65924" y="26012"/>
                </a:lnTo>
                <a:lnTo>
                  <a:pt x="66659" y="25981"/>
                </a:lnTo>
                <a:lnTo>
                  <a:pt x="67394" y="25939"/>
                </a:lnTo>
                <a:lnTo>
                  <a:pt x="68130" y="25892"/>
                </a:lnTo>
                <a:lnTo>
                  <a:pt x="68838" y="25840"/>
                </a:lnTo>
                <a:lnTo>
                  <a:pt x="69521" y="25777"/>
                </a:lnTo>
                <a:lnTo>
                  <a:pt x="70204" y="25709"/>
                </a:lnTo>
                <a:lnTo>
                  <a:pt x="70860" y="25636"/>
                </a:lnTo>
                <a:lnTo>
                  <a:pt x="71516" y="25557"/>
                </a:lnTo>
                <a:lnTo>
                  <a:pt x="72120" y="25469"/>
                </a:lnTo>
                <a:lnTo>
                  <a:pt x="72724" y="25380"/>
                </a:lnTo>
                <a:lnTo>
                  <a:pt x="73302" y="25280"/>
                </a:lnTo>
                <a:lnTo>
                  <a:pt x="73879" y="25176"/>
                </a:lnTo>
                <a:lnTo>
                  <a:pt x="74404" y="25071"/>
                </a:lnTo>
                <a:lnTo>
                  <a:pt x="74929" y="24961"/>
                </a:lnTo>
                <a:lnTo>
                  <a:pt x="75402" y="24841"/>
                </a:lnTo>
                <a:lnTo>
                  <a:pt x="75875" y="24721"/>
                </a:lnTo>
                <a:lnTo>
                  <a:pt x="76321" y="24601"/>
                </a:lnTo>
                <a:lnTo>
                  <a:pt x="76715" y="24470"/>
                </a:lnTo>
                <a:lnTo>
                  <a:pt x="77109" y="24339"/>
                </a:lnTo>
                <a:lnTo>
                  <a:pt x="77476" y="24203"/>
                </a:lnTo>
                <a:lnTo>
                  <a:pt x="77791" y="24067"/>
                </a:lnTo>
                <a:lnTo>
                  <a:pt x="78106" y="23931"/>
                </a:lnTo>
                <a:lnTo>
                  <a:pt x="78369" y="23785"/>
                </a:lnTo>
                <a:lnTo>
                  <a:pt x="78605" y="23644"/>
                </a:lnTo>
                <a:lnTo>
                  <a:pt x="78815" y="23497"/>
                </a:lnTo>
                <a:lnTo>
                  <a:pt x="78973" y="23351"/>
                </a:lnTo>
                <a:lnTo>
                  <a:pt x="79104" y="23205"/>
                </a:lnTo>
                <a:lnTo>
                  <a:pt x="79209" y="23053"/>
                </a:lnTo>
                <a:lnTo>
                  <a:pt x="79288" y="22901"/>
                </a:lnTo>
                <a:lnTo>
                  <a:pt x="79314" y="22750"/>
                </a:lnTo>
                <a:lnTo>
                  <a:pt x="79314" y="22603"/>
                </a:lnTo>
                <a:lnTo>
                  <a:pt x="79307" y="22584"/>
                </a:lnTo>
                <a:lnTo>
                  <a:pt x="79340" y="22635"/>
                </a:lnTo>
                <a:lnTo>
                  <a:pt x="79471" y="22797"/>
                </a:lnTo>
                <a:lnTo>
                  <a:pt x="79629" y="22954"/>
                </a:lnTo>
                <a:lnTo>
                  <a:pt x="79813" y="23110"/>
                </a:lnTo>
                <a:lnTo>
                  <a:pt x="79996" y="23267"/>
                </a:lnTo>
                <a:lnTo>
                  <a:pt x="80233" y="23424"/>
                </a:lnTo>
                <a:lnTo>
                  <a:pt x="80469" y="23576"/>
                </a:lnTo>
                <a:lnTo>
                  <a:pt x="80732" y="23733"/>
                </a:lnTo>
                <a:lnTo>
                  <a:pt x="80994" y="23884"/>
                </a:lnTo>
                <a:lnTo>
                  <a:pt x="81309" y="24031"/>
                </a:lnTo>
                <a:lnTo>
                  <a:pt x="81624" y="24182"/>
                </a:lnTo>
                <a:lnTo>
                  <a:pt x="81939" y="24329"/>
                </a:lnTo>
                <a:lnTo>
                  <a:pt x="82307" y="24475"/>
                </a:lnTo>
                <a:lnTo>
                  <a:pt x="82674" y="24616"/>
                </a:lnTo>
                <a:lnTo>
                  <a:pt x="83068" y="24757"/>
                </a:lnTo>
                <a:lnTo>
                  <a:pt x="83462" y="24899"/>
                </a:lnTo>
                <a:lnTo>
                  <a:pt x="83908" y="25035"/>
                </a:lnTo>
                <a:lnTo>
                  <a:pt x="84328" y="25171"/>
                </a:lnTo>
                <a:lnTo>
                  <a:pt x="84801" y="25306"/>
                </a:lnTo>
                <a:lnTo>
                  <a:pt x="85274" y="25437"/>
                </a:lnTo>
                <a:lnTo>
                  <a:pt x="85746" y="25568"/>
                </a:lnTo>
                <a:lnTo>
                  <a:pt x="86271" y="25699"/>
                </a:lnTo>
                <a:lnTo>
                  <a:pt x="86770" y="25824"/>
                </a:lnTo>
                <a:lnTo>
                  <a:pt x="87321" y="25944"/>
                </a:lnTo>
                <a:lnTo>
                  <a:pt x="87846" y="26065"/>
                </a:lnTo>
                <a:lnTo>
                  <a:pt x="88424" y="26185"/>
                </a:lnTo>
                <a:lnTo>
                  <a:pt x="88975" y="26300"/>
                </a:lnTo>
                <a:lnTo>
                  <a:pt x="89579" y="26415"/>
                </a:lnTo>
                <a:lnTo>
                  <a:pt x="90183" y="26525"/>
                </a:lnTo>
                <a:lnTo>
                  <a:pt x="90787" y="26634"/>
                </a:lnTo>
                <a:lnTo>
                  <a:pt x="91417" y="26739"/>
                </a:lnTo>
                <a:lnTo>
                  <a:pt x="92047" y="26844"/>
                </a:lnTo>
                <a:lnTo>
                  <a:pt x="92677" y="26943"/>
                </a:lnTo>
                <a:lnTo>
                  <a:pt x="93334" y="27037"/>
                </a:lnTo>
                <a:lnTo>
                  <a:pt x="94016" y="27131"/>
                </a:lnTo>
                <a:lnTo>
                  <a:pt x="94699" y="27225"/>
                </a:lnTo>
                <a:lnTo>
                  <a:pt x="95381" y="27309"/>
                </a:lnTo>
                <a:lnTo>
                  <a:pt x="96064" y="27398"/>
                </a:lnTo>
                <a:lnTo>
                  <a:pt x="96773" y="27476"/>
                </a:lnTo>
                <a:lnTo>
                  <a:pt x="97482" y="27555"/>
                </a:lnTo>
                <a:lnTo>
                  <a:pt x="98217" y="27628"/>
                </a:lnTo>
                <a:lnTo>
                  <a:pt x="98952" y="27701"/>
                </a:lnTo>
                <a:lnTo>
                  <a:pt x="99687" y="27769"/>
                </a:lnTo>
                <a:lnTo>
                  <a:pt x="100422" y="27832"/>
                </a:lnTo>
                <a:lnTo>
                  <a:pt x="101184" y="27895"/>
                </a:lnTo>
                <a:lnTo>
                  <a:pt x="101945" y="27952"/>
                </a:lnTo>
                <a:lnTo>
                  <a:pt x="102706" y="28004"/>
                </a:lnTo>
                <a:lnTo>
                  <a:pt x="103494" y="28057"/>
                </a:lnTo>
                <a:lnTo>
                  <a:pt x="104255" y="28098"/>
                </a:lnTo>
                <a:lnTo>
                  <a:pt x="105043" y="28140"/>
                </a:lnTo>
                <a:lnTo>
                  <a:pt x="105831" y="28177"/>
                </a:lnTo>
                <a:lnTo>
                  <a:pt x="106618" y="28214"/>
                </a:lnTo>
                <a:lnTo>
                  <a:pt x="107432" y="28245"/>
                </a:lnTo>
                <a:lnTo>
                  <a:pt x="108220" y="28271"/>
                </a:lnTo>
                <a:lnTo>
                  <a:pt x="109034" y="28292"/>
                </a:lnTo>
                <a:lnTo>
                  <a:pt x="109821" y="28308"/>
                </a:lnTo>
                <a:lnTo>
                  <a:pt x="110635" y="28318"/>
                </a:lnTo>
                <a:lnTo>
                  <a:pt x="111449" y="28329"/>
                </a:lnTo>
                <a:lnTo>
                  <a:pt x="112263" y="28334"/>
                </a:lnTo>
                <a:lnTo>
                  <a:pt x="113077" y="28334"/>
                </a:lnTo>
                <a:lnTo>
                  <a:pt x="113891" y="28329"/>
                </a:lnTo>
                <a:lnTo>
                  <a:pt x="114704" y="28318"/>
                </a:lnTo>
                <a:lnTo>
                  <a:pt x="115518" y="28302"/>
                </a:lnTo>
                <a:lnTo>
                  <a:pt x="116332" y="28287"/>
                </a:lnTo>
                <a:lnTo>
                  <a:pt x="117146" y="28261"/>
                </a:lnTo>
                <a:lnTo>
                  <a:pt x="117960" y="28234"/>
                </a:lnTo>
                <a:lnTo>
                  <a:pt x="118748" y="28203"/>
                </a:lnTo>
                <a:lnTo>
                  <a:pt x="119535" y="28166"/>
                </a:lnTo>
                <a:lnTo>
                  <a:pt x="120323" y="28125"/>
                </a:lnTo>
                <a:lnTo>
                  <a:pt x="121110" y="28078"/>
                </a:lnTo>
                <a:lnTo>
                  <a:pt x="121872" y="28031"/>
                </a:lnTo>
                <a:lnTo>
                  <a:pt x="122633" y="27978"/>
                </a:lnTo>
                <a:lnTo>
                  <a:pt x="123395" y="27921"/>
                </a:lnTo>
                <a:lnTo>
                  <a:pt x="124156" y="27863"/>
                </a:lnTo>
                <a:lnTo>
                  <a:pt x="124891" y="27795"/>
                </a:lnTo>
                <a:lnTo>
                  <a:pt x="125626" y="27727"/>
                </a:lnTo>
                <a:lnTo>
                  <a:pt x="126361" y="27659"/>
                </a:lnTo>
                <a:lnTo>
                  <a:pt x="127070" y="27581"/>
                </a:lnTo>
                <a:lnTo>
                  <a:pt x="127779" y="27502"/>
                </a:lnTo>
                <a:lnTo>
                  <a:pt x="128488" y="27419"/>
                </a:lnTo>
                <a:lnTo>
                  <a:pt x="129170" y="27335"/>
                </a:lnTo>
                <a:lnTo>
                  <a:pt x="129853" y="27246"/>
                </a:lnTo>
                <a:lnTo>
                  <a:pt x="130536" y="27152"/>
                </a:lnTo>
                <a:lnTo>
                  <a:pt x="131192" y="27058"/>
                </a:lnTo>
                <a:lnTo>
                  <a:pt x="131822" y="26964"/>
                </a:lnTo>
                <a:lnTo>
                  <a:pt x="132478" y="26859"/>
                </a:lnTo>
                <a:lnTo>
                  <a:pt x="133109" y="26755"/>
                </a:lnTo>
                <a:lnTo>
                  <a:pt x="133712" y="26650"/>
                </a:lnTo>
                <a:lnTo>
                  <a:pt x="134316" y="26540"/>
                </a:lnTo>
                <a:lnTo>
                  <a:pt x="134894" y="26425"/>
                </a:lnTo>
                <a:lnTo>
                  <a:pt x="135498" y="26310"/>
                </a:lnTo>
                <a:lnTo>
                  <a:pt x="136049" y="26195"/>
                </a:lnTo>
                <a:lnTo>
                  <a:pt x="136600" y="26075"/>
                </a:lnTo>
                <a:lnTo>
                  <a:pt x="137152" y="25950"/>
                </a:lnTo>
                <a:lnTo>
                  <a:pt x="137677" y="25829"/>
                </a:lnTo>
                <a:lnTo>
                  <a:pt x="138176" y="25699"/>
                </a:lnTo>
                <a:lnTo>
                  <a:pt x="138674" y="25573"/>
                </a:lnTo>
                <a:lnTo>
                  <a:pt x="139147" y="25437"/>
                </a:lnTo>
                <a:lnTo>
                  <a:pt x="139620" y="25306"/>
                </a:lnTo>
                <a:lnTo>
                  <a:pt x="140066" y="25171"/>
                </a:lnTo>
                <a:lnTo>
                  <a:pt x="140512" y="25035"/>
                </a:lnTo>
                <a:lnTo>
                  <a:pt x="140932" y="24893"/>
                </a:lnTo>
                <a:lnTo>
                  <a:pt x="141326" y="24752"/>
                </a:lnTo>
                <a:lnTo>
                  <a:pt x="141720" y="24611"/>
                </a:lnTo>
                <a:lnTo>
                  <a:pt x="142087" y="24465"/>
                </a:lnTo>
                <a:lnTo>
                  <a:pt x="142429" y="24318"/>
                </a:lnTo>
                <a:lnTo>
                  <a:pt x="142770" y="24172"/>
                </a:lnTo>
                <a:lnTo>
                  <a:pt x="143085" y="24020"/>
                </a:lnTo>
                <a:lnTo>
                  <a:pt x="143400" y="23874"/>
                </a:lnTo>
                <a:lnTo>
                  <a:pt x="143663" y="23717"/>
                </a:lnTo>
                <a:lnTo>
                  <a:pt x="143925" y="23565"/>
                </a:lnTo>
                <a:lnTo>
                  <a:pt x="144188" y="23414"/>
                </a:lnTo>
                <a:lnTo>
                  <a:pt x="144398" y="23257"/>
                </a:lnTo>
                <a:lnTo>
                  <a:pt x="144608" y="23100"/>
                </a:lnTo>
                <a:lnTo>
                  <a:pt x="144792" y="22943"/>
                </a:lnTo>
                <a:lnTo>
                  <a:pt x="144949" y="22786"/>
                </a:lnTo>
                <a:lnTo>
                  <a:pt x="145107" y="22629"/>
                </a:lnTo>
                <a:lnTo>
                  <a:pt x="145212" y="22467"/>
                </a:lnTo>
                <a:lnTo>
                  <a:pt x="145317" y="22305"/>
                </a:lnTo>
                <a:lnTo>
                  <a:pt x="145396" y="22148"/>
                </a:lnTo>
                <a:lnTo>
                  <a:pt x="145448" y="21986"/>
                </a:lnTo>
                <a:lnTo>
                  <a:pt x="145501" y="21824"/>
                </a:lnTo>
                <a:lnTo>
                  <a:pt x="145501" y="21662"/>
                </a:lnTo>
                <a:lnTo>
                  <a:pt x="145501" y="21500"/>
                </a:lnTo>
                <a:lnTo>
                  <a:pt x="145474" y="21338"/>
                </a:lnTo>
                <a:lnTo>
                  <a:pt x="145422" y="21176"/>
                </a:lnTo>
                <a:lnTo>
                  <a:pt x="145343" y="21014"/>
                </a:lnTo>
                <a:lnTo>
                  <a:pt x="145238" y="20852"/>
                </a:lnTo>
                <a:lnTo>
                  <a:pt x="145107" y="20690"/>
                </a:lnTo>
                <a:lnTo>
                  <a:pt x="144975" y="20533"/>
                </a:lnTo>
                <a:lnTo>
                  <a:pt x="144792" y="20371"/>
                </a:lnTo>
                <a:lnTo>
                  <a:pt x="144608" y="20214"/>
                </a:lnTo>
                <a:lnTo>
                  <a:pt x="144398" y="20057"/>
                </a:lnTo>
                <a:lnTo>
                  <a:pt x="144162" y="19905"/>
                </a:lnTo>
                <a:lnTo>
                  <a:pt x="143925" y="19749"/>
                </a:lnTo>
                <a:lnTo>
                  <a:pt x="143663" y="19597"/>
                </a:lnTo>
                <a:lnTo>
                  <a:pt x="143348" y="19445"/>
                </a:lnTo>
                <a:lnTo>
                  <a:pt x="143059" y="19299"/>
                </a:lnTo>
                <a:lnTo>
                  <a:pt x="142718" y="19152"/>
                </a:lnTo>
                <a:lnTo>
                  <a:pt x="142376" y="19006"/>
                </a:lnTo>
                <a:lnTo>
                  <a:pt x="142009" y="18860"/>
                </a:lnTo>
                <a:lnTo>
                  <a:pt x="141615" y="18718"/>
                </a:lnTo>
                <a:lnTo>
                  <a:pt x="141221" y="18577"/>
                </a:lnTo>
                <a:lnTo>
                  <a:pt x="140801" y="18441"/>
                </a:lnTo>
                <a:lnTo>
                  <a:pt x="140381" y="18300"/>
                </a:lnTo>
                <a:lnTo>
                  <a:pt x="139935" y="18169"/>
                </a:lnTo>
                <a:lnTo>
                  <a:pt x="139462" y="18034"/>
                </a:lnTo>
                <a:lnTo>
                  <a:pt x="138963" y="17903"/>
                </a:lnTo>
                <a:lnTo>
                  <a:pt x="138491" y="17777"/>
                </a:lnTo>
                <a:lnTo>
                  <a:pt x="137966" y="17647"/>
                </a:lnTo>
                <a:lnTo>
                  <a:pt x="137441" y="17526"/>
                </a:lnTo>
                <a:lnTo>
                  <a:pt x="136889" y="17401"/>
                </a:lnTo>
                <a:lnTo>
                  <a:pt x="136338" y="17286"/>
                </a:lnTo>
                <a:lnTo>
                  <a:pt x="135787" y="17166"/>
                </a:lnTo>
                <a:lnTo>
                  <a:pt x="135183" y="17051"/>
                </a:lnTo>
                <a:lnTo>
                  <a:pt x="134605" y="16941"/>
                </a:lnTo>
                <a:lnTo>
                  <a:pt x="134001" y="16831"/>
                </a:lnTo>
                <a:lnTo>
                  <a:pt x="133371" y="16726"/>
                </a:lnTo>
                <a:lnTo>
                  <a:pt x="132741" y="16622"/>
                </a:lnTo>
                <a:lnTo>
                  <a:pt x="132085" y="16523"/>
                </a:lnTo>
                <a:lnTo>
                  <a:pt x="131455" y="16423"/>
                </a:lnTo>
                <a:lnTo>
                  <a:pt x="130772" y="16329"/>
                </a:lnTo>
                <a:lnTo>
                  <a:pt x="130116" y="16235"/>
                </a:lnTo>
                <a:lnTo>
                  <a:pt x="129433" y="16146"/>
                </a:lnTo>
                <a:lnTo>
                  <a:pt x="128724" y="16062"/>
                </a:lnTo>
                <a:lnTo>
                  <a:pt x="128015" y="15979"/>
                </a:lnTo>
                <a:lnTo>
                  <a:pt x="127306" y="15900"/>
                </a:lnTo>
                <a:lnTo>
                  <a:pt x="126598" y="15822"/>
                </a:lnTo>
                <a:lnTo>
                  <a:pt x="125862" y="15754"/>
                </a:lnTo>
                <a:lnTo>
                  <a:pt x="125127" y="15681"/>
                </a:lnTo>
                <a:lnTo>
                  <a:pt x="124392" y="15618"/>
                </a:lnTo>
                <a:lnTo>
                  <a:pt x="123631" y="15555"/>
                </a:lnTo>
                <a:lnTo>
                  <a:pt x="122869" y="15498"/>
                </a:lnTo>
                <a:lnTo>
                  <a:pt x="122108" y="15440"/>
                </a:lnTo>
                <a:lnTo>
                  <a:pt x="121347" y="15393"/>
                </a:lnTo>
                <a:lnTo>
                  <a:pt x="120559" y="15341"/>
                </a:lnTo>
                <a:lnTo>
                  <a:pt x="119798" y="15299"/>
                </a:lnTo>
                <a:lnTo>
                  <a:pt x="119010" y="15262"/>
                </a:lnTo>
                <a:lnTo>
                  <a:pt x="118222" y="15226"/>
                </a:lnTo>
                <a:lnTo>
                  <a:pt x="117409" y="15194"/>
                </a:lnTo>
                <a:lnTo>
                  <a:pt x="116621" y="15168"/>
                </a:lnTo>
                <a:lnTo>
                  <a:pt x="115807" y="15142"/>
                </a:lnTo>
                <a:lnTo>
                  <a:pt x="115019" y="15121"/>
                </a:lnTo>
                <a:lnTo>
                  <a:pt x="114206" y="15111"/>
                </a:lnTo>
                <a:lnTo>
                  <a:pt x="113392" y="15100"/>
                </a:lnTo>
                <a:lnTo>
                  <a:pt x="112578" y="15090"/>
                </a:lnTo>
                <a:lnTo>
                  <a:pt x="111764" y="15090"/>
                </a:lnTo>
                <a:lnTo>
                  <a:pt x="110950" y="15095"/>
                </a:lnTo>
                <a:lnTo>
                  <a:pt x="110136" y="15100"/>
                </a:lnTo>
                <a:lnTo>
                  <a:pt x="109322" y="15111"/>
                </a:lnTo>
                <a:lnTo>
                  <a:pt x="109322" y="15111"/>
                </a:lnTo>
                <a:lnTo>
                  <a:pt x="111081" y="14907"/>
                </a:lnTo>
                <a:lnTo>
                  <a:pt x="112840" y="14693"/>
                </a:lnTo>
                <a:lnTo>
                  <a:pt x="114573" y="14468"/>
                </a:lnTo>
                <a:lnTo>
                  <a:pt x="116280" y="14238"/>
                </a:lnTo>
                <a:lnTo>
                  <a:pt x="117960" y="13997"/>
                </a:lnTo>
                <a:lnTo>
                  <a:pt x="119588" y="13751"/>
                </a:lnTo>
                <a:lnTo>
                  <a:pt x="120402" y="13621"/>
                </a:lnTo>
                <a:lnTo>
                  <a:pt x="121215" y="13495"/>
                </a:lnTo>
                <a:lnTo>
                  <a:pt x="121977" y="13359"/>
                </a:lnTo>
                <a:lnTo>
                  <a:pt x="122764" y="13229"/>
                </a:lnTo>
                <a:lnTo>
                  <a:pt x="123526" y="13093"/>
                </a:lnTo>
                <a:lnTo>
                  <a:pt x="124261" y="12951"/>
                </a:lnTo>
                <a:lnTo>
                  <a:pt x="124996" y="12810"/>
                </a:lnTo>
                <a:lnTo>
                  <a:pt x="125705" y="12664"/>
                </a:lnTo>
                <a:lnTo>
                  <a:pt x="126414" y="12517"/>
                </a:lnTo>
                <a:lnTo>
                  <a:pt x="127096" y="12371"/>
                </a:lnTo>
                <a:lnTo>
                  <a:pt x="127779" y="12214"/>
                </a:lnTo>
                <a:lnTo>
                  <a:pt x="128435" y="12063"/>
                </a:lnTo>
                <a:lnTo>
                  <a:pt x="129065" y="11906"/>
                </a:lnTo>
                <a:lnTo>
                  <a:pt x="129696" y="11744"/>
                </a:lnTo>
                <a:lnTo>
                  <a:pt x="130273" y="11582"/>
                </a:lnTo>
                <a:lnTo>
                  <a:pt x="130851" y="11414"/>
                </a:lnTo>
                <a:lnTo>
                  <a:pt x="131428" y="11247"/>
                </a:lnTo>
                <a:lnTo>
                  <a:pt x="131953" y="11074"/>
                </a:lnTo>
                <a:lnTo>
                  <a:pt x="132478" y="10897"/>
                </a:lnTo>
                <a:lnTo>
                  <a:pt x="132977" y="10719"/>
                </a:lnTo>
                <a:lnTo>
                  <a:pt x="133450" y="10536"/>
                </a:lnTo>
                <a:lnTo>
                  <a:pt x="133870" y="10353"/>
                </a:lnTo>
                <a:lnTo>
                  <a:pt x="134290" y="10165"/>
                </a:lnTo>
                <a:lnTo>
                  <a:pt x="134684" y="9971"/>
                </a:lnTo>
                <a:lnTo>
                  <a:pt x="135025" y="9778"/>
                </a:lnTo>
                <a:lnTo>
                  <a:pt x="135340" y="9584"/>
                </a:lnTo>
                <a:lnTo>
                  <a:pt x="135629" y="9386"/>
                </a:lnTo>
                <a:lnTo>
                  <a:pt x="135892" y="9187"/>
                </a:lnTo>
                <a:lnTo>
                  <a:pt x="136128" y="8983"/>
                </a:lnTo>
                <a:lnTo>
                  <a:pt x="136338" y="8784"/>
                </a:lnTo>
                <a:lnTo>
                  <a:pt x="136495" y="8580"/>
                </a:lnTo>
                <a:lnTo>
                  <a:pt x="136627" y="8376"/>
                </a:lnTo>
                <a:lnTo>
                  <a:pt x="136732" y="8167"/>
                </a:lnTo>
                <a:lnTo>
                  <a:pt x="136784" y="7963"/>
                </a:lnTo>
                <a:lnTo>
                  <a:pt x="136837" y="7759"/>
                </a:lnTo>
                <a:lnTo>
                  <a:pt x="136810" y="7556"/>
                </a:lnTo>
                <a:lnTo>
                  <a:pt x="136784" y="7352"/>
                </a:lnTo>
                <a:lnTo>
                  <a:pt x="136705" y="7153"/>
                </a:lnTo>
                <a:lnTo>
                  <a:pt x="136600" y="6949"/>
                </a:lnTo>
                <a:lnTo>
                  <a:pt x="136443" y="6750"/>
                </a:lnTo>
                <a:lnTo>
                  <a:pt x="136259" y="6552"/>
                </a:lnTo>
                <a:lnTo>
                  <a:pt x="136049" y="6353"/>
                </a:lnTo>
                <a:lnTo>
                  <a:pt x="135787" y="6160"/>
                </a:lnTo>
                <a:lnTo>
                  <a:pt x="135471" y="5971"/>
                </a:lnTo>
                <a:lnTo>
                  <a:pt x="135156" y="5783"/>
                </a:lnTo>
                <a:lnTo>
                  <a:pt x="134763" y="5595"/>
                </a:lnTo>
                <a:lnTo>
                  <a:pt x="134343" y="5417"/>
                </a:lnTo>
                <a:lnTo>
                  <a:pt x="133896" y="5234"/>
                </a:lnTo>
                <a:lnTo>
                  <a:pt x="133397" y="5062"/>
                </a:lnTo>
                <a:lnTo>
                  <a:pt x="132846" y="4894"/>
                </a:lnTo>
                <a:lnTo>
                  <a:pt x="132268" y="4727"/>
                </a:lnTo>
                <a:lnTo>
                  <a:pt x="131665" y="4565"/>
                </a:lnTo>
                <a:lnTo>
                  <a:pt x="130982" y="4413"/>
                </a:lnTo>
                <a:lnTo>
                  <a:pt x="130273" y="4267"/>
                </a:lnTo>
                <a:lnTo>
                  <a:pt x="129512" y="4126"/>
                </a:lnTo>
                <a:lnTo>
                  <a:pt x="128724" y="4000"/>
                </a:lnTo>
                <a:lnTo>
                  <a:pt x="127910" y="3875"/>
                </a:lnTo>
                <a:lnTo>
                  <a:pt x="127044" y="3765"/>
                </a:lnTo>
                <a:lnTo>
                  <a:pt x="126151" y="3660"/>
                </a:lnTo>
                <a:lnTo>
                  <a:pt x="125259" y="3566"/>
                </a:lnTo>
                <a:lnTo>
                  <a:pt x="124313" y="3483"/>
                </a:lnTo>
                <a:lnTo>
                  <a:pt x="123368" y="3409"/>
                </a:lnTo>
                <a:lnTo>
                  <a:pt x="122397" y="3341"/>
                </a:lnTo>
                <a:lnTo>
                  <a:pt x="121399" y="3284"/>
                </a:lnTo>
                <a:lnTo>
                  <a:pt x="120402" y="3237"/>
                </a:lnTo>
                <a:lnTo>
                  <a:pt x="119378" y="3195"/>
                </a:lnTo>
                <a:lnTo>
                  <a:pt x="118380" y="3169"/>
                </a:lnTo>
                <a:lnTo>
                  <a:pt x="117356" y="3148"/>
                </a:lnTo>
                <a:lnTo>
                  <a:pt x="116332" y="3143"/>
                </a:lnTo>
                <a:lnTo>
                  <a:pt x="115335" y="3143"/>
                </a:lnTo>
                <a:lnTo>
                  <a:pt x="114311" y="3153"/>
                </a:lnTo>
                <a:lnTo>
                  <a:pt x="113313" y="3174"/>
                </a:lnTo>
                <a:lnTo>
                  <a:pt x="112342" y="3205"/>
                </a:lnTo>
                <a:lnTo>
                  <a:pt x="111370" y="3252"/>
                </a:lnTo>
                <a:lnTo>
                  <a:pt x="110425" y="3305"/>
                </a:lnTo>
                <a:lnTo>
                  <a:pt x="109480" y="3368"/>
                </a:lnTo>
                <a:lnTo>
                  <a:pt x="108561" y="3441"/>
                </a:lnTo>
                <a:lnTo>
                  <a:pt x="107695" y="3530"/>
                </a:lnTo>
                <a:lnTo>
                  <a:pt x="107248" y="3577"/>
                </a:lnTo>
                <a:lnTo>
                  <a:pt x="106828" y="3624"/>
                </a:lnTo>
                <a:lnTo>
                  <a:pt x="106408" y="3676"/>
                </a:lnTo>
                <a:lnTo>
                  <a:pt x="106014" y="3734"/>
                </a:lnTo>
                <a:lnTo>
                  <a:pt x="105621" y="3791"/>
                </a:lnTo>
                <a:lnTo>
                  <a:pt x="105227" y="3854"/>
                </a:lnTo>
                <a:lnTo>
                  <a:pt x="104859" y="3917"/>
                </a:lnTo>
                <a:lnTo>
                  <a:pt x="104492" y="3979"/>
                </a:lnTo>
                <a:lnTo>
                  <a:pt x="104124" y="4052"/>
                </a:lnTo>
                <a:lnTo>
                  <a:pt x="103783" y="4126"/>
                </a:lnTo>
                <a:lnTo>
                  <a:pt x="103441" y="4199"/>
                </a:lnTo>
                <a:lnTo>
                  <a:pt x="103100" y="4277"/>
                </a:lnTo>
                <a:lnTo>
                  <a:pt x="102785" y="4126"/>
                </a:lnTo>
                <a:lnTo>
                  <a:pt x="102470" y="3969"/>
                </a:lnTo>
                <a:lnTo>
                  <a:pt x="102129" y="3817"/>
                </a:lnTo>
                <a:lnTo>
                  <a:pt x="101761" y="3666"/>
                </a:lnTo>
                <a:lnTo>
                  <a:pt x="101367" y="3519"/>
                </a:lnTo>
                <a:lnTo>
                  <a:pt x="100974" y="3368"/>
                </a:lnTo>
                <a:lnTo>
                  <a:pt x="100580" y="3221"/>
                </a:lnTo>
                <a:lnTo>
                  <a:pt x="100160" y="3080"/>
                </a:lnTo>
                <a:lnTo>
                  <a:pt x="99713" y="2934"/>
                </a:lnTo>
                <a:lnTo>
                  <a:pt x="99267" y="2792"/>
                </a:lnTo>
                <a:lnTo>
                  <a:pt x="98794" y="2656"/>
                </a:lnTo>
                <a:lnTo>
                  <a:pt x="98322" y="2520"/>
                </a:lnTo>
                <a:lnTo>
                  <a:pt x="97823" y="2385"/>
                </a:lnTo>
                <a:lnTo>
                  <a:pt x="97324" y="2249"/>
                </a:lnTo>
                <a:lnTo>
                  <a:pt x="96799" y="2123"/>
                </a:lnTo>
                <a:lnTo>
                  <a:pt x="96248" y="1992"/>
                </a:lnTo>
                <a:lnTo>
                  <a:pt x="95696" y="1867"/>
                </a:lnTo>
                <a:lnTo>
                  <a:pt x="95145" y="1747"/>
                </a:lnTo>
                <a:lnTo>
                  <a:pt x="94568" y="1626"/>
                </a:lnTo>
                <a:lnTo>
                  <a:pt x="93964" y="1511"/>
                </a:lnTo>
                <a:lnTo>
                  <a:pt x="93360" y="1402"/>
                </a:lnTo>
                <a:lnTo>
                  <a:pt x="92730" y="1292"/>
                </a:lnTo>
                <a:lnTo>
                  <a:pt x="92100" y="1187"/>
                </a:lnTo>
                <a:lnTo>
                  <a:pt x="91443" y="1083"/>
                </a:lnTo>
                <a:lnTo>
                  <a:pt x="90787" y="983"/>
                </a:lnTo>
                <a:lnTo>
                  <a:pt x="90104" y="889"/>
                </a:lnTo>
                <a:lnTo>
                  <a:pt x="89422" y="800"/>
                </a:lnTo>
                <a:lnTo>
                  <a:pt x="88713" y="711"/>
                </a:lnTo>
                <a:lnTo>
                  <a:pt x="88004" y="628"/>
                </a:lnTo>
                <a:lnTo>
                  <a:pt x="87269" y="549"/>
                </a:lnTo>
                <a:lnTo>
                  <a:pt x="86534" y="476"/>
                </a:lnTo>
                <a:lnTo>
                  <a:pt x="85772" y="408"/>
                </a:lnTo>
                <a:lnTo>
                  <a:pt x="85011" y="340"/>
                </a:lnTo>
                <a:lnTo>
                  <a:pt x="84223" y="283"/>
                </a:lnTo>
                <a:lnTo>
                  <a:pt x="83410" y="230"/>
                </a:lnTo>
                <a:lnTo>
                  <a:pt x="82622" y="183"/>
                </a:lnTo>
                <a:lnTo>
                  <a:pt x="81808" y="142"/>
                </a:lnTo>
                <a:lnTo>
                  <a:pt x="80994" y="105"/>
                </a:lnTo>
                <a:lnTo>
                  <a:pt x="80154" y="74"/>
                </a:lnTo>
                <a:lnTo>
                  <a:pt x="79340" y="47"/>
                </a:lnTo>
                <a:lnTo>
                  <a:pt x="78500" y="26"/>
                </a:lnTo>
                <a:lnTo>
                  <a:pt x="77660" y="11"/>
                </a:lnTo>
                <a:lnTo>
                  <a:pt x="76820" y="6"/>
                </a:lnTo>
                <a:lnTo>
                  <a:pt x="75980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8"/>
          <p:cNvSpPr/>
          <p:nvPr/>
        </p:nvSpPr>
        <p:spPr>
          <a:xfrm flipH="1">
            <a:off x="8231934" y="332851"/>
            <a:ext cx="457985" cy="399118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8"/>
          <p:cNvSpPr/>
          <p:nvPr/>
        </p:nvSpPr>
        <p:spPr>
          <a:xfrm flipH="1">
            <a:off x="8489642" y="1442311"/>
            <a:ext cx="354534" cy="310294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8"/>
          <p:cNvSpPr/>
          <p:nvPr/>
        </p:nvSpPr>
        <p:spPr>
          <a:xfrm flipH="1">
            <a:off x="7164062" y="624513"/>
            <a:ext cx="354534" cy="310294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8"/>
          <p:cNvSpPr/>
          <p:nvPr/>
        </p:nvSpPr>
        <p:spPr>
          <a:xfrm flipH="1">
            <a:off x="1776024" y="533005"/>
            <a:ext cx="243313" cy="212926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8"/>
          <p:cNvSpPr/>
          <p:nvPr/>
        </p:nvSpPr>
        <p:spPr>
          <a:xfrm flipH="1">
            <a:off x="1532724" y="1192155"/>
            <a:ext cx="243313" cy="212926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/>
          <p:nvPr>
            <p:ph type="title"/>
          </p:nvPr>
        </p:nvSpPr>
        <p:spPr>
          <a:xfrm>
            <a:off x="2391925" y="1446025"/>
            <a:ext cx="4360200" cy="143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2391925" y="2881825"/>
            <a:ext cx="4360200" cy="9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/>
          <p:nvPr/>
        </p:nvSpPr>
        <p:spPr>
          <a:xfrm flipH="1" rot="7550075">
            <a:off x="7142184" y="4112162"/>
            <a:ext cx="2316494" cy="982671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" name="Google Shape;69;p9"/>
          <p:cNvGrpSpPr/>
          <p:nvPr/>
        </p:nvGrpSpPr>
        <p:grpSpPr>
          <a:xfrm>
            <a:off x="7027681" y="342298"/>
            <a:ext cx="1770396" cy="1236352"/>
            <a:chOff x="7027681" y="342298"/>
            <a:chExt cx="1770396" cy="1236352"/>
          </a:xfrm>
        </p:grpSpPr>
        <p:sp>
          <p:nvSpPr>
            <p:cNvPr id="70" name="Google Shape;70;p9"/>
            <p:cNvSpPr/>
            <p:nvPr/>
          </p:nvSpPr>
          <p:spPr>
            <a:xfrm flipH="1">
              <a:off x="7674124" y="826104"/>
              <a:ext cx="860279" cy="247811"/>
            </a:xfrm>
            <a:custGeom>
              <a:rect b="b" l="l" r="r" t="t"/>
              <a:pathLst>
                <a:path extrusionOk="0" h="4268" w="74274">
                  <a:moveTo>
                    <a:pt x="37150" y="403"/>
                  </a:moveTo>
                  <a:lnTo>
                    <a:pt x="39067" y="408"/>
                  </a:lnTo>
                  <a:lnTo>
                    <a:pt x="40957" y="414"/>
                  </a:lnTo>
                  <a:lnTo>
                    <a:pt x="42795" y="429"/>
                  </a:lnTo>
                  <a:lnTo>
                    <a:pt x="44580" y="445"/>
                  </a:lnTo>
                  <a:lnTo>
                    <a:pt x="46339" y="466"/>
                  </a:lnTo>
                  <a:lnTo>
                    <a:pt x="48072" y="492"/>
                  </a:lnTo>
                  <a:lnTo>
                    <a:pt x="49726" y="524"/>
                  </a:lnTo>
                  <a:lnTo>
                    <a:pt x="51354" y="560"/>
                  </a:lnTo>
                  <a:lnTo>
                    <a:pt x="52929" y="597"/>
                  </a:lnTo>
                  <a:lnTo>
                    <a:pt x="54452" y="639"/>
                  </a:lnTo>
                  <a:lnTo>
                    <a:pt x="55922" y="686"/>
                  </a:lnTo>
                  <a:lnTo>
                    <a:pt x="57340" y="738"/>
                  </a:lnTo>
                  <a:lnTo>
                    <a:pt x="58705" y="790"/>
                  </a:lnTo>
                  <a:lnTo>
                    <a:pt x="60018" y="842"/>
                  </a:lnTo>
                  <a:lnTo>
                    <a:pt x="61278" y="900"/>
                  </a:lnTo>
                  <a:lnTo>
                    <a:pt x="62459" y="963"/>
                  </a:lnTo>
                  <a:lnTo>
                    <a:pt x="63588" y="1025"/>
                  </a:lnTo>
                  <a:lnTo>
                    <a:pt x="64665" y="1088"/>
                  </a:lnTo>
                  <a:lnTo>
                    <a:pt x="65662" y="1156"/>
                  </a:lnTo>
                  <a:lnTo>
                    <a:pt x="66607" y="1229"/>
                  </a:lnTo>
                  <a:lnTo>
                    <a:pt x="67474" y="1297"/>
                  </a:lnTo>
                  <a:lnTo>
                    <a:pt x="68288" y="1371"/>
                  </a:lnTo>
                  <a:lnTo>
                    <a:pt x="69023" y="1444"/>
                  </a:lnTo>
                  <a:lnTo>
                    <a:pt x="69679" y="1517"/>
                  </a:lnTo>
                  <a:lnTo>
                    <a:pt x="70257" y="1595"/>
                  </a:lnTo>
                  <a:lnTo>
                    <a:pt x="70782" y="1669"/>
                  </a:lnTo>
                  <a:lnTo>
                    <a:pt x="71228" y="1747"/>
                  </a:lnTo>
                  <a:lnTo>
                    <a:pt x="71596" y="1825"/>
                  </a:lnTo>
                  <a:lnTo>
                    <a:pt x="71753" y="1862"/>
                  </a:lnTo>
                  <a:lnTo>
                    <a:pt x="71884" y="1904"/>
                  </a:lnTo>
                  <a:lnTo>
                    <a:pt x="71989" y="1940"/>
                  </a:lnTo>
                  <a:lnTo>
                    <a:pt x="72094" y="1982"/>
                  </a:lnTo>
                  <a:lnTo>
                    <a:pt x="72147" y="2019"/>
                  </a:lnTo>
                  <a:lnTo>
                    <a:pt x="72199" y="2055"/>
                  </a:lnTo>
                  <a:lnTo>
                    <a:pt x="72252" y="2097"/>
                  </a:lnTo>
                  <a:lnTo>
                    <a:pt x="72252" y="2134"/>
                  </a:lnTo>
                  <a:lnTo>
                    <a:pt x="72252" y="2170"/>
                  </a:lnTo>
                  <a:lnTo>
                    <a:pt x="72199" y="2212"/>
                  </a:lnTo>
                  <a:lnTo>
                    <a:pt x="72147" y="2249"/>
                  </a:lnTo>
                  <a:lnTo>
                    <a:pt x="72094" y="2291"/>
                  </a:lnTo>
                  <a:lnTo>
                    <a:pt x="71989" y="2327"/>
                  </a:lnTo>
                  <a:lnTo>
                    <a:pt x="71884" y="2364"/>
                  </a:lnTo>
                  <a:lnTo>
                    <a:pt x="71753" y="2406"/>
                  </a:lnTo>
                  <a:lnTo>
                    <a:pt x="71596" y="2442"/>
                  </a:lnTo>
                  <a:lnTo>
                    <a:pt x="71228" y="2521"/>
                  </a:lnTo>
                  <a:lnTo>
                    <a:pt x="70782" y="2599"/>
                  </a:lnTo>
                  <a:lnTo>
                    <a:pt x="70257" y="2672"/>
                  </a:lnTo>
                  <a:lnTo>
                    <a:pt x="69679" y="2751"/>
                  </a:lnTo>
                  <a:lnTo>
                    <a:pt x="69023" y="2824"/>
                  </a:lnTo>
                  <a:lnTo>
                    <a:pt x="68288" y="2897"/>
                  </a:lnTo>
                  <a:lnTo>
                    <a:pt x="67474" y="2970"/>
                  </a:lnTo>
                  <a:lnTo>
                    <a:pt x="66607" y="3044"/>
                  </a:lnTo>
                  <a:lnTo>
                    <a:pt x="65662" y="3112"/>
                  </a:lnTo>
                  <a:lnTo>
                    <a:pt x="64665" y="3180"/>
                  </a:lnTo>
                  <a:lnTo>
                    <a:pt x="63588" y="3242"/>
                  </a:lnTo>
                  <a:lnTo>
                    <a:pt x="62459" y="3305"/>
                  </a:lnTo>
                  <a:lnTo>
                    <a:pt x="61278" y="3368"/>
                  </a:lnTo>
                  <a:lnTo>
                    <a:pt x="60018" y="3425"/>
                  </a:lnTo>
                  <a:lnTo>
                    <a:pt x="58705" y="3483"/>
                  </a:lnTo>
                  <a:lnTo>
                    <a:pt x="57340" y="3535"/>
                  </a:lnTo>
                  <a:lnTo>
                    <a:pt x="55922" y="3582"/>
                  </a:lnTo>
                  <a:lnTo>
                    <a:pt x="54452" y="3629"/>
                  </a:lnTo>
                  <a:lnTo>
                    <a:pt x="52929" y="3671"/>
                  </a:lnTo>
                  <a:lnTo>
                    <a:pt x="51354" y="3708"/>
                  </a:lnTo>
                  <a:lnTo>
                    <a:pt x="49726" y="3744"/>
                  </a:lnTo>
                  <a:lnTo>
                    <a:pt x="48072" y="3776"/>
                  </a:lnTo>
                  <a:lnTo>
                    <a:pt x="46339" y="3802"/>
                  </a:lnTo>
                  <a:lnTo>
                    <a:pt x="44580" y="3823"/>
                  </a:lnTo>
                  <a:lnTo>
                    <a:pt x="42795" y="3844"/>
                  </a:lnTo>
                  <a:lnTo>
                    <a:pt x="40957" y="3854"/>
                  </a:lnTo>
                  <a:lnTo>
                    <a:pt x="39067" y="3865"/>
                  </a:lnTo>
                  <a:lnTo>
                    <a:pt x="35207" y="3865"/>
                  </a:lnTo>
                  <a:lnTo>
                    <a:pt x="33343" y="3854"/>
                  </a:lnTo>
                  <a:lnTo>
                    <a:pt x="31506" y="3844"/>
                  </a:lnTo>
                  <a:lnTo>
                    <a:pt x="29694" y="3823"/>
                  </a:lnTo>
                  <a:lnTo>
                    <a:pt x="27935" y="3802"/>
                  </a:lnTo>
                  <a:lnTo>
                    <a:pt x="26229" y="3776"/>
                  </a:lnTo>
                  <a:lnTo>
                    <a:pt x="24548" y="3744"/>
                  </a:lnTo>
                  <a:lnTo>
                    <a:pt x="22920" y="3708"/>
                  </a:lnTo>
                  <a:lnTo>
                    <a:pt x="21345" y="3671"/>
                  </a:lnTo>
                  <a:lnTo>
                    <a:pt x="19823" y="3629"/>
                  </a:lnTo>
                  <a:lnTo>
                    <a:pt x="18352" y="3582"/>
                  </a:lnTo>
                  <a:lnTo>
                    <a:pt x="16935" y="3535"/>
                  </a:lnTo>
                  <a:lnTo>
                    <a:pt x="15569" y="3483"/>
                  </a:lnTo>
                  <a:lnTo>
                    <a:pt x="14257" y="3425"/>
                  </a:lnTo>
                  <a:lnTo>
                    <a:pt x="13023" y="3368"/>
                  </a:lnTo>
                  <a:lnTo>
                    <a:pt x="11815" y="3305"/>
                  </a:lnTo>
                  <a:lnTo>
                    <a:pt x="10686" y="3242"/>
                  </a:lnTo>
                  <a:lnTo>
                    <a:pt x="9636" y="3180"/>
                  </a:lnTo>
                  <a:lnTo>
                    <a:pt x="8612" y="3112"/>
                  </a:lnTo>
                  <a:lnTo>
                    <a:pt x="7693" y="3044"/>
                  </a:lnTo>
                  <a:lnTo>
                    <a:pt x="6800" y="2970"/>
                  </a:lnTo>
                  <a:lnTo>
                    <a:pt x="6013" y="2897"/>
                  </a:lnTo>
                  <a:lnTo>
                    <a:pt x="5278" y="2824"/>
                  </a:lnTo>
                  <a:lnTo>
                    <a:pt x="4595" y="2751"/>
                  </a:lnTo>
                  <a:lnTo>
                    <a:pt x="4018" y="2672"/>
                  </a:lnTo>
                  <a:lnTo>
                    <a:pt x="3492" y="2599"/>
                  </a:lnTo>
                  <a:lnTo>
                    <a:pt x="3046" y="2521"/>
                  </a:lnTo>
                  <a:lnTo>
                    <a:pt x="2679" y="2442"/>
                  </a:lnTo>
                  <a:lnTo>
                    <a:pt x="2521" y="2406"/>
                  </a:lnTo>
                  <a:lnTo>
                    <a:pt x="2390" y="2364"/>
                  </a:lnTo>
                  <a:lnTo>
                    <a:pt x="2285" y="2327"/>
                  </a:lnTo>
                  <a:lnTo>
                    <a:pt x="2206" y="2291"/>
                  </a:lnTo>
                  <a:lnTo>
                    <a:pt x="2127" y="2249"/>
                  </a:lnTo>
                  <a:lnTo>
                    <a:pt x="2075" y="2212"/>
                  </a:lnTo>
                  <a:lnTo>
                    <a:pt x="2048" y="2170"/>
                  </a:lnTo>
                  <a:lnTo>
                    <a:pt x="2022" y="2134"/>
                  </a:lnTo>
                  <a:lnTo>
                    <a:pt x="2048" y="2097"/>
                  </a:lnTo>
                  <a:lnTo>
                    <a:pt x="2075" y="2055"/>
                  </a:lnTo>
                  <a:lnTo>
                    <a:pt x="2127" y="2019"/>
                  </a:lnTo>
                  <a:lnTo>
                    <a:pt x="2206" y="1982"/>
                  </a:lnTo>
                  <a:lnTo>
                    <a:pt x="2285" y="1940"/>
                  </a:lnTo>
                  <a:lnTo>
                    <a:pt x="2390" y="1904"/>
                  </a:lnTo>
                  <a:lnTo>
                    <a:pt x="2521" y="1862"/>
                  </a:lnTo>
                  <a:lnTo>
                    <a:pt x="2679" y="1825"/>
                  </a:lnTo>
                  <a:lnTo>
                    <a:pt x="3046" y="1747"/>
                  </a:lnTo>
                  <a:lnTo>
                    <a:pt x="3492" y="1669"/>
                  </a:lnTo>
                  <a:lnTo>
                    <a:pt x="4018" y="1595"/>
                  </a:lnTo>
                  <a:lnTo>
                    <a:pt x="4595" y="1517"/>
                  </a:lnTo>
                  <a:lnTo>
                    <a:pt x="5278" y="1444"/>
                  </a:lnTo>
                  <a:lnTo>
                    <a:pt x="6013" y="1371"/>
                  </a:lnTo>
                  <a:lnTo>
                    <a:pt x="6800" y="1297"/>
                  </a:lnTo>
                  <a:lnTo>
                    <a:pt x="7693" y="1229"/>
                  </a:lnTo>
                  <a:lnTo>
                    <a:pt x="8612" y="1156"/>
                  </a:lnTo>
                  <a:lnTo>
                    <a:pt x="9636" y="1088"/>
                  </a:lnTo>
                  <a:lnTo>
                    <a:pt x="10686" y="1025"/>
                  </a:lnTo>
                  <a:lnTo>
                    <a:pt x="11815" y="963"/>
                  </a:lnTo>
                  <a:lnTo>
                    <a:pt x="13023" y="900"/>
                  </a:lnTo>
                  <a:lnTo>
                    <a:pt x="14257" y="842"/>
                  </a:lnTo>
                  <a:lnTo>
                    <a:pt x="15569" y="790"/>
                  </a:lnTo>
                  <a:lnTo>
                    <a:pt x="16935" y="738"/>
                  </a:lnTo>
                  <a:lnTo>
                    <a:pt x="18352" y="686"/>
                  </a:lnTo>
                  <a:lnTo>
                    <a:pt x="19823" y="639"/>
                  </a:lnTo>
                  <a:lnTo>
                    <a:pt x="21345" y="597"/>
                  </a:lnTo>
                  <a:lnTo>
                    <a:pt x="22920" y="560"/>
                  </a:lnTo>
                  <a:lnTo>
                    <a:pt x="24548" y="524"/>
                  </a:lnTo>
                  <a:lnTo>
                    <a:pt x="26229" y="492"/>
                  </a:lnTo>
                  <a:lnTo>
                    <a:pt x="27935" y="466"/>
                  </a:lnTo>
                  <a:lnTo>
                    <a:pt x="29694" y="445"/>
                  </a:lnTo>
                  <a:lnTo>
                    <a:pt x="31506" y="429"/>
                  </a:lnTo>
                  <a:lnTo>
                    <a:pt x="33343" y="414"/>
                  </a:lnTo>
                  <a:lnTo>
                    <a:pt x="35207" y="408"/>
                  </a:lnTo>
                  <a:lnTo>
                    <a:pt x="37150" y="403"/>
                  </a:lnTo>
                  <a:close/>
                  <a:moveTo>
                    <a:pt x="35444" y="1"/>
                  </a:moveTo>
                  <a:lnTo>
                    <a:pt x="33763" y="11"/>
                  </a:lnTo>
                  <a:lnTo>
                    <a:pt x="32057" y="22"/>
                  </a:lnTo>
                  <a:lnTo>
                    <a:pt x="30377" y="37"/>
                  </a:lnTo>
                  <a:lnTo>
                    <a:pt x="28696" y="53"/>
                  </a:lnTo>
                  <a:lnTo>
                    <a:pt x="27016" y="79"/>
                  </a:lnTo>
                  <a:lnTo>
                    <a:pt x="25362" y="105"/>
                  </a:lnTo>
                  <a:lnTo>
                    <a:pt x="23734" y="137"/>
                  </a:lnTo>
                  <a:lnTo>
                    <a:pt x="22133" y="173"/>
                  </a:lnTo>
                  <a:lnTo>
                    <a:pt x="20558" y="215"/>
                  </a:lnTo>
                  <a:lnTo>
                    <a:pt x="19009" y="262"/>
                  </a:lnTo>
                  <a:lnTo>
                    <a:pt x="17486" y="309"/>
                  </a:lnTo>
                  <a:lnTo>
                    <a:pt x="15989" y="361"/>
                  </a:lnTo>
                  <a:lnTo>
                    <a:pt x="14545" y="419"/>
                  </a:lnTo>
                  <a:lnTo>
                    <a:pt x="13154" y="482"/>
                  </a:lnTo>
                  <a:lnTo>
                    <a:pt x="11815" y="550"/>
                  </a:lnTo>
                  <a:lnTo>
                    <a:pt x="10529" y="618"/>
                  </a:lnTo>
                  <a:lnTo>
                    <a:pt x="9295" y="691"/>
                  </a:lnTo>
                  <a:lnTo>
                    <a:pt x="8113" y="769"/>
                  </a:lnTo>
                  <a:lnTo>
                    <a:pt x="7010" y="848"/>
                  </a:lnTo>
                  <a:lnTo>
                    <a:pt x="5960" y="937"/>
                  </a:lnTo>
                  <a:lnTo>
                    <a:pt x="4989" y="1025"/>
                  </a:lnTo>
                  <a:lnTo>
                    <a:pt x="4096" y="1120"/>
                  </a:lnTo>
                  <a:lnTo>
                    <a:pt x="3282" y="1214"/>
                  </a:lnTo>
                  <a:lnTo>
                    <a:pt x="2889" y="1266"/>
                  </a:lnTo>
                  <a:lnTo>
                    <a:pt x="2547" y="1318"/>
                  </a:lnTo>
                  <a:lnTo>
                    <a:pt x="2206" y="1371"/>
                  </a:lnTo>
                  <a:lnTo>
                    <a:pt x="1891" y="1423"/>
                  </a:lnTo>
                  <a:lnTo>
                    <a:pt x="1602" y="1475"/>
                  </a:lnTo>
                  <a:lnTo>
                    <a:pt x="1313" y="1533"/>
                  </a:lnTo>
                  <a:lnTo>
                    <a:pt x="1077" y="1590"/>
                  </a:lnTo>
                  <a:lnTo>
                    <a:pt x="867" y="1642"/>
                  </a:lnTo>
                  <a:lnTo>
                    <a:pt x="657" y="1705"/>
                  </a:lnTo>
                  <a:lnTo>
                    <a:pt x="499" y="1763"/>
                  </a:lnTo>
                  <a:lnTo>
                    <a:pt x="342" y="1820"/>
                  </a:lnTo>
                  <a:lnTo>
                    <a:pt x="211" y="1883"/>
                  </a:lnTo>
                  <a:lnTo>
                    <a:pt x="132" y="1946"/>
                  </a:lnTo>
                  <a:lnTo>
                    <a:pt x="53" y="2008"/>
                  </a:lnTo>
                  <a:lnTo>
                    <a:pt x="27" y="2071"/>
                  </a:lnTo>
                  <a:lnTo>
                    <a:pt x="1" y="2134"/>
                  </a:lnTo>
                  <a:lnTo>
                    <a:pt x="27" y="2197"/>
                  </a:lnTo>
                  <a:lnTo>
                    <a:pt x="53" y="2265"/>
                  </a:lnTo>
                  <a:lnTo>
                    <a:pt x="132" y="2327"/>
                  </a:lnTo>
                  <a:lnTo>
                    <a:pt x="211" y="2385"/>
                  </a:lnTo>
                  <a:lnTo>
                    <a:pt x="342" y="2448"/>
                  </a:lnTo>
                  <a:lnTo>
                    <a:pt x="499" y="2505"/>
                  </a:lnTo>
                  <a:lnTo>
                    <a:pt x="657" y="2568"/>
                  </a:lnTo>
                  <a:lnTo>
                    <a:pt x="867" y="2625"/>
                  </a:lnTo>
                  <a:lnTo>
                    <a:pt x="1077" y="2683"/>
                  </a:lnTo>
                  <a:lnTo>
                    <a:pt x="1313" y="2735"/>
                  </a:lnTo>
                  <a:lnTo>
                    <a:pt x="1602" y="2793"/>
                  </a:lnTo>
                  <a:lnTo>
                    <a:pt x="1891" y="2845"/>
                  </a:lnTo>
                  <a:lnTo>
                    <a:pt x="2206" y="2897"/>
                  </a:lnTo>
                  <a:lnTo>
                    <a:pt x="2547" y="2950"/>
                  </a:lnTo>
                  <a:lnTo>
                    <a:pt x="2889" y="3002"/>
                  </a:lnTo>
                  <a:lnTo>
                    <a:pt x="3282" y="3054"/>
                  </a:lnTo>
                  <a:lnTo>
                    <a:pt x="4096" y="3148"/>
                  </a:lnTo>
                  <a:lnTo>
                    <a:pt x="4989" y="3242"/>
                  </a:lnTo>
                  <a:lnTo>
                    <a:pt x="5960" y="3331"/>
                  </a:lnTo>
                  <a:lnTo>
                    <a:pt x="7010" y="3420"/>
                  </a:lnTo>
                  <a:lnTo>
                    <a:pt x="8113" y="3499"/>
                  </a:lnTo>
                  <a:lnTo>
                    <a:pt x="9295" y="3577"/>
                  </a:lnTo>
                  <a:lnTo>
                    <a:pt x="10529" y="3650"/>
                  </a:lnTo>
                  <a:lnTo>
                    <a:pt x="11815" y="3723"/>
                  </a:lnTo>
                  <a:lnTo>
                    <a:pt x="13154" y="3786"/>
                  </a:lnTo>
                  <a:lnTo>
                    <a:pt x="14545" y="3849"/>
                  </a:lnTo>
                  <a:lnTo>
                    <a:pt x="15989" y="3906"/>
                  </a:lnTo>
                  <a:lnTo>
                    <a:pt x="17486" y="3959"/>
                  </a:lnTo>
                  <a:lnTo>
                    <a:pt x="19009" y="4006"/>
                  </a:lnTo>
                  <a:lnTo>
                    <a:pt x="20558" y="4053"/>
                  </a:lnTo>
                  <a:lnTo>
                    <a:pt x="22133" y="4095"/>
                  </a:lnTo>
                  <a:lnTo>
                    <a:pt x="23734" y="4131"/>
                  </a:lnTo>
                  <a:lnTo>
                    <a:pt x="25362" y="4163"/>
                  </a:lnTo>
                  <a:lnTo>
                    <a:pt x="27016" y="4189"/>
                  </a:lnTo>
                  <a:lnTo>
                    <a:pt x="28696" y="4215"/>
                  </a:lnTo>
                  <a:lnTo>
                    <a:pt x="30377" y="4236"/>
                  </a:lnTo>
                  <a:lnTo>
                    <a:pt x="32057" y="4246"/>
                  </a:lnTo>
                  <a:lnTo>
                    <a:pt x="33763" y="4262"/>
                  </a:lnTo>
                  <a:lnTo>
                    <a:pt x="35444" y="4267"/>
                  </a:lnTo>
                  <a:lnTo>
                    <a:pt x="38830" y="4267"/>
                  </a:lnTo>
                  <a:lnTo>
                    <a:pt x="40537" y="4262"/>
                  </a:lnTo>
                  <a:lnTo>
                    <a:pt x="42217" y="4246"/>
                  </a:lnTo>
                  <a:lnTo>
                    <a:pt x="43898" y="4236"/>
                  </a:lnTo>
                  <a:lnTo>
                    <a:pt x="45578" y="4215"/>
                  </a:lnTo>
                  <a:lnTo>
                    <a:pt x="47258" y="4189"/>
                  </a:lnTo>
                  <a:lnTo>
                    <a:pt x="48912" y="4163"/>
                  </a:lnTo>
                  <a:lnTo>
                    <a:pt x="50540" y="4131"/>
                  </a:lnTo>
                  <a:lnTo>
                    <a:pt x="52141" y="4095"/>
                  </a:lnTo>
                  <a:lnTo>
                    <a:pt x="53743" y="4053"/>
                  </a:lnTo>
                  <a:lnTo>
                    <a:pt x="55292" y="4006"/>
                  </a:lnTo>
                  <a:lnTo>
                    <a:pt x="56815" y="3959"/>
                  </a:lnTo>
                  <a:lnTo>
                    <a:pt x="58285" y="3906"/>
                  </a:lnTo>
                  <a:lnTo>
                    <a:pt x="59729" y="3849"/>
                  </a:lnTo>
                  <a:lnTo>
                    <a:pt x="61120" y="3786"/>
                  </a:lnTo>
                  <a:lnTo>
                    <a:pt x="62459" y="3723"/>
                  </a:lnTo>
                  <a:lnTo>
                    <a:pt x="63746" y="3650"/>
                  </a:lnTo>
                  <a:lnTo>
                    <a:pt x="64980" y="3577"/>
                  </a:lnTo>
                  <a:lnTo>
                    <a:pt x="66161" y="3499"/>
                  </a:lnTo>
                  <a:lnTo>
                    <a:pt x="67264" y="3420"/>
                  </a:lnTo>
                  <a:lnTo>
                    <a:pt x="68314" y="3331"/>
                  </a:lnTo>
                  <a:lnTo>
                    <a:pt x="69285" y="3242"/>
                  </a:lnTo>
                  <a:lnTo>
                    <a:pt x="70178" y="3148"/>
                  </a:lnTo>
                  <a:lnTo>
                    <a:pt x="71018" y="3054"/>
                  </a:lnTo>
                  <a:lnTo>
                    <a:pt x="71386" y="3002"/>
                  </a:lnTo>
                  <a:lnTo>
                    <a:pt x="71753" y="2950"/>
                  </a:lnTo>
                  <a:lnTo>
                    <a:pt x="72068" y="2897"/>
                  </a:lnTo>
                  <a:lnTo>
                    <a:pt x="72383" y="2845"/>
                  </a:lnTo>
                  <a:lnTo>
                    <a:pt x="72698" y="2793"/>
                  </a:lnTo>
                  <a:lnTo>
                    <a:pt x="72961" y="2735"/>
                  </a:lnTo>
                  <a:lnTo>
                    <a:pt x="73197" y="2683"/>
                  </a:lnTo>
                  <a:lnTo>
                    <a:pt x="73433" y="2625"/>
                  </a:lnTo>
                  <a:lnTo>
                    <a:pt x="73617" y="2568"/>
                  </a:lnTo>
                  <a:lnTo>
                    <a:pt x="73801" y="2505"/>
                  </a:lnTo>
                  <a:lnTo>
                    <a:pt x="73932" y="2448"/>
                  </a:lnTo>
                  <a:lnTo>
                    <a:pt x="74064" y="2385"/>
                  </a:lnTo>
                  <a:lnTo>
                    <a:pt x="74169" y="2327"/>
                  </a:lnTo>
                  <a:lnTo>
                    <a:pt x="74221" y="2265"/>
                  </a:lnTo>
                  <a:lnTo>
                    <a:pt x="74274" y="2197"/>
                  </a:lnTo>
                  <a:lnTo>
                    <a:pt x="74274" y="2134"/>
                  </a:lnTo>
                  <a:lnTo>
                    <a:pt x="74274" y="2071"/>
                  </a:lnTo>
                  <a:lnTo>
                    <a:pt x="74221" y="2008"/>
                  </a:lnTo>
                  <a:lnTo>
                    <a:pt x="74169" y="1946"/>
                  </a:lnTo>
                  <a:lnTo>
                    <a:pt x="74064" y="1883"/>
                  </a:lnTo>
                  <a:lnTo>
                    <a:pt x="73932" y="1820"/>
                  </a:lnTo>
                  <a:lnTo>
                    <a:pt x="73801" y="1763"/>
                  </a:lnTo>
                  <a:lnTo>
                    <a:pt x="73617" y="1705"/>
                  </a:lnTo>
                  <a:lnTo>
                    <a:pt x="73433" y="1642"/>
                  </a:lnTo>
                  <a:lnTo>
                    <a:pt x="73197" y="1590"/>
                  </a:lnTo>
                  <a:lnTo>
                    <a:pt x="72961" y="1533"/>
                  </a:lnTo>
                  <a:lnTo>
                    <a:pt x="72698" y="1475"/>
                  </a:lnTo>
                  <a:lnTo>
                    <a:pt x="72383" y="1423"/>
                  </a:lnTo>
                  <a:lnTo>
                    <a:pt x="72068" y="1371"/>
                  </a:lnTo>
                  <a:lnTo>
                    <a:pt x="71753" y="1318"/>
                  </a:lnTo>
                  <a:lnTo>
                    <a:pt x="71386" y="1266"/>
                  </a:lnTo>
                  <a:lnTo>
                    <a:pt x="71018" y="1214"/>
                  </a:lnTo>
                  <a:lnTo>
                    <a:pt x="70178" y="1120"/>
                  </a:lnTo>
                  <a:lnTo>
                    <a:pt x="69285" y="1025"/>
                  </a:lnTo>
                  <a:lnTo>
                    <a:pt x="68314" y="937"/>
                  </a:lnTo>
                  <a:lnTo>
                    <a:pt x="67264" y="848"/>
                  </a:lnTo>
                  <a:lnTo>
                    <a:pt x="66161" y="769"/>
                  </a:lnTo>
                  <a:lnTo>
                    <a:pt x="64980" y="691"/>
                  </a:lnTo>
                  <a:lnTo>
                    <a:pt x="63746" y="618"/>
                  </a:lnTo>
                  <a:lnTo>
                    <a:pt x="62459" y="550"/>
                  </a:lnTo>
                  <a:lnTo>
                    <a:pt x="61120" y="482"/>
                  </a:lnTo>
                  <a:lnTo>
                    <a:pt x="59729" y="419"/>
                  </a:lnTo>
                  <a:lnTo>
                    <a:pt x="58285" y="361"/>
                  </a:lnTo>
                  <a:lnTo>
                    <a:pt x="56815" y="309"/>
                  </a:lnTo>
                  <a:lnTo>
                    <a:pt x="55292" y="262"/>
                  </a:lnTo>
                  <a:lnTo>
                    <a:pt x="53743" y="215"/>
                  </a:lnTo>
                  <a:lnTo>
                    <a:pt x="52141" y="173"/>
                  </a:lnTo>
                  <a:lnTo>
                    <a:pt x="50540" y="137"/>
                  </a:lnTo>
                  <a:lnTo>
                    <a:pt x="48912" y="105"/>
                  </a:lnTo>
                  <a:lnTo>
                    <a:pt x="47258" y="79"/>
                  </a:lnTo>
                  <a:lnTo>
                    <a:pt x="45578" y="53"/>
                  </a:lnTo>
                  <a:lnTo>
                    <a:pt x="43898" y="37"/>
                  </a:lnTo>
                  <a:lnTo>
                    <a:pt x="42217" y="22"/>
                  </a:lnTo>
                  <a:lnTo>
                    <a:pt x="40537" y="11"/>
                  </a:lnTo>
                  <a:lnTo>
                    <a:pt x="38830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9"/>
            <p:cNvSpPr/>
            <p:nvPr/>
          </p:nvSpPr>
          <p:spPr>
            <a:xfrm flipH="1">
              <a:off x="7800047" y="593556"/>
              <a:ext cx="608498" cy="712891"/>
            </a:xfrm>
            <a:custGeom>
              <a:rect b="b" l="l" r="r" t="t"/>
              <a:pathLst>
                <a:path extrusionOk="0" h="12278" w="52536">
                  <a:moveTo>
                    <a:pt x="3913" y="403"/>
                  </a:moveTo>
                  <a:lnTo>
                    <a:pt x="4359" y="408"/>
                  </a:lnTo>
                  <a:lnTo>
                    <a:pt x="4832" y="424"/>
                  </a:lnTo>
                  <a:lnTo>
                    <a:pt x="5330" y="445"/>
                  </a:lnTo>
                  <a:lnTo>
                    <a:pt x="5882" y="476"/>
                  </a:lnTo>
                  <a:lnTo>
                    <a:pt x="6459" y="518"/>
                  </a:lnTo>
                  <a:lnTo>
                    <a:pt x="7089" y="565"/>
                  </a:lnTo>
                  <a:lnTo>
                    <a:pt x="7720" y="628"/>
                  </a:lnTo>
                  <a:lnTo>
                    <a:pt x="8402" y="696"/>
                  </a:lnTo>
                  <a:lnTo>
                    <a:pt x="9111" y="774"/>
                  </a:lnTo>
                  <a:lnTo>
                    <a:pt x="9872" y="858"/>
                  </a:lnTo>
                  <a:lnTo>
                    <a:pt x="10634" y="952"/>
                  </a:lnTo>
                  <a:lnTo>
                    <a:pt x="11448" y="1057"/>
                  </a:lnTo>
                  <a:lnTo>
                    <a:pt x="12262" y="1172"/>
                  </a:lnTo>
                  <a:lnTo>
                    <a:pt x="13128" y="1292"/>
                  </a:lnTo>
                  <a:lnTo>
                    <a:pt x="14021" y="1423"/>
                  </a:lnTo>
                  <a:lnTo>
                    <a:pt x="14913" y="1559"/>
                  </a:lnTo>
                  <a:lnTo>
                    <a:pt x="15858" y="1710"/>
                  </a:lnTo>
                  <a:lnTo>
                    <a:pt x="16803" y="1867"/>
                  </a:lnTo>
                  <a:lnTo>
                    <a:pt x="17775" y="2029"/>
                  </a:lnTo>
                  <a:lnTo>
                    <a:pt x="18773" y="2207"/>
                  </a:lnTo>
                  <a:lnTo>
                    <a:pt x="19796" y="2390"/>
                  </a:lnTo>
                  <a:lnTo>
                    <a:pt x="20820" y="2578"/>
                  </a:lnTo>
                  <a:lnTo>
                    <a:pt x="21897" y="2782"/>
                  </a:lnTo>
                  <a:lnTo>
                    <a:pt x="22947" y="2986"/>
                  </a:lnTo>
                  <a:lnTo>
                    <a:pt x="24050" y="3206"/>
                  </a:lnTo>
                  <a:lnTo>
                    <a:pt x="25152" y="3431"/>
                  </a:lnTo>
                  <a:lnTo>
                    <a:pt x="26281" y="3666"/>
                  </a:lnTo>
                  <a:lnTo>
                    <a:pt x="27410" y="3906"/>
                  </a:lnTo>
                  <a:lnTo>
                    <a:pt x="28539" y="4157"/>
                  </a:lnTo>
                  <a:lnTo>
                    <a:pt x="29694" y="4419"/>
                  </a:lnTo>
                  <a:lnTo>
                    <a:pt x="30876" y="4685"/>
                  </a:lnTo>
                  <a:lnTo>
                    <a:pt x="32057" y="4962"/>
                  </a:lnTo>
                  <a:lnTo>
                    <a:pt x="33344" y="5276"/>
                  </a:lnTo>
                  <a:lnTo>
                    <a:pt x="34604" y="5585"/>
                  </a:lnTo>
                  <a:lnTo>
                    <a:pt x="35811" y="5888"/>
                  </a:lnTo>
                  <a:lnTo>
                    <a:pt x="36967" y="6191"/>
                  </a:lnTo>
                  <a:lnTo>
                    <a:pt x="38069" y="6489"/>
                  </a:lnTo>
                  <a:lnTo>
                    <a:pt x="39146" y="6782"/>
                  </a:lnTo>
                  <a:lnTo>
                    <a:pt x="40170" y="7075"/>
                  </a:lnTo>
                  <a:lnTo>
                    <a:pt x="41167" y="7357"/>
                  </a:lnTo>
                  <a:lnTo>
                    <a:pt x="42086" y="7634"/>
                  </a:lnTo>
                  <a:lnTo>
                    <a:pt x="42979" y="7911"/>
                  </a:lnTo>
                  <a:lnTo>
                    <a:pt x="43819" y="8178"/>
                  </a:lnTo>
                  <a:lnTo>
                    <a:pt x="44607" y="8439"/>
                  </a:lnTo>
                  <a:lnTo>
                    <a:pt x="45368" y="8696"/>
                  </a:lnTo>
                  <a:lnTo>
                    <a:pt x="46051" y="8941"/>
                  </a:lnTo>
                  <a:lnTo>
                    <a:pt x="46707" y="9182"/>
                  </a:lnTo>
                  <a:lnTo>
                    <a:pt x="47311" y="9417"/>
                  </a:lnTo>
                  <a:lnTo>
                    <a:pt x="47862" y="9642"/>
                  </a:lnTo>
                  <a:lnTo>
                    <a:pt x="48361" y="9856"/>
                  </a:lnTo>
                  <a:lnTo>
                    <a:pt x="48807" y="10066"/>
                  </a:lnTo>
                  <a:lnTo>
                    <a:pt x="49201" y="10264"/>
                  </a:lnTo>
                  <a:lnTo>
                    <a:pt x="49569" y="10452"/>
                  </a:lnTo>
                  <a:lnTo>
                    <a:pt x="49857" y="10630"/>
                  </a:lnTo>
                  <a:lnTo>
                    <a:pt x="50120" y="10798"/>
                  </a:lnTo>
                  <a:lnTo>
                    <a:pt x="50304" y="10954"/>
                  </a:lnTo>
                  <a:lnTo>
                    <a:pt x="50461" y="11101"/>
                  </a:lnTo>
                  <a:lnTo>
                    <a:pt x="50540" y="11237"/>
                  </a:lnTo>
                  <a:lnTo>
                    <a:pt x="50566" y="11362"/>
                  </a:lnTo>
                  <a:lnTo>
                    <a:pt x="50566" y="11472"/>
                  </a:lnTo>
                  <a:lnTo>
                    <a:pt x="50488" y="11571"/>
                  </a:lnTo>
                  <a:lnTo>
                    <a:pt x="50435" y="11613"/>
                  </a:lnTo>
                  <a:lnTo>
                    <a:pt x="50356" y="11655"/>
                  </a:lnTo>
                  <a:lnTo>
                    <a:pt x="50278" y="11697"/>
                  </a:lnTo>
                  <a:lnTo>
                    <a:pt x="50199" y="11728"/>
                  </a:lnTo>
                  <a:lnTo>
                    <a:pt x="50067" y="11760"/>
                  </a:lnTo>
                  <a:lnTo>
                    <a:pt x="49962" y="11786"/>
                  </a:lnTo>
                  <a:lnTo>
                    <a:pt x="49831" y="11807"/>
                  </a:lnTo>
                  <a:lnTo>
                    <a:pt x="49700" y="11828"/>
                  </a:lnTo>
                  <a:lnTo>
                    <a:pt x="49569" y="11843"/>
                  </a:lnTo>
                  <a:lnTo>
                    <a:pt x="49411" y="11854"/>
                  </a:lnTo>
                  <a:lnTo>
                    <a:pt x="49227" y="11864"/>
                  </a:lnTo>
                  <a:lnTo>
                    <a:pt x="49044" y="11869"/>
                  </a:lnTo>
                  <a:lnTo>
                    <a:pt x="48623" y="11875"/>
                  </a:lnTo>
                  <a:lnTo>
                    <a:pt x="48177" y="11869"/>
                  </a:lnTo>
                  <a:lnTo>
                    <a:pt x="47705" y="11859"/>
                  </a:lnTo>
                  <a:lnTo>
                    <a:pt x="47206" y="11833"/>
                  </a:lnTo>
                  <a:lnTo>
                    <a:pt x="46654" y="11801"/>
                  </a:lnTo>
                  <a:lnTo>
                    <a:pt x="46077" y="11760"/>
                  </a:lnTo>
                  <a:lnTo>
                    <a:pt x="45473" y="11713"/>
                  </a:lnTo>
                  <a:lnTo>
                    <a:pt x="44817" y="11650"/>
                  </a:lnTo>
                  <a:lnTo>
                    <a:pt x="44134" y="11582"/>
                  </a:lnTo>
                  <a:lnTo>
                    <a:pt x="43425" y="11509"/>
                  </a:lnTo>
                  <a:lnTo>
                    <a:pt x="42664" y="11420"/>
                  </a:lnTo>
                  <a:lnTo>
                    <a:pt x="41902" y="11326"/>
                  </a:lnTo>
                  <a:lnTo>
                    <a:pt x="41089" y="11221"/>
                  </a:lnTo>
                  <a:lnTo>
                    <a:pt x="40275" y="11111"/>
                  </a:lnTo>
                  <a:lnTo>
                    <a:pt x="39408" y="10986"/>
                  </a:lnTo>
                  <a:lnTo>
                    <a:pt x="38542" y="10855"/>
                  </a:lnTo>
                  <a:lnTo>
                    <a:pt x="37623" y="10719"/>
                  </a:lnTo>
                  <a:lnTo>
                    <a:pt x="36704" y="10567"/>
                  </a:lnTo>
                  <a:lnTo>
                    <a:pt x="35733" y="10411"/>
                  </a:lnTo>
                  <a:lnTo>
                    <a:pt x="34761" y="10249"/>
                  </a:lnTo>
                  <a:lnTo>
                    <a:pt x="33764" y="10076"/>
                  </a:lnTo>
                  <a:lnTo>
                    <a:pt x="32740" y="9893"/>
                  </a:lnTo>
                  <a:lnTo>
                    <a:pt x="31716" y="9700"/>
                  </a:lnTo>
                  <a:lnTo>
                    <a:pt x="30666" y="9501"/>
                  </a:lnTo>
                  <a:lnTo>
                    <a:pt x="29589" y="9292"/>
                  </a:lnTo>
                  <a:lnTo>
                    <a:pt x="28487" y="9072"/>
                  </a:lnTo>
                  <a:lnTo>
                    <a:pt x="27384" y="8847"/>
                  </a:lnTo>
                  <a:lnTo>
                    <a:pt x="26281" y="8612"/>
                  </a:lnTo>
                  <a:lnTo>
                    <a:pt x="25152" y="8371"/>
                  </a:lnTo>
                  <a:lnTo>
                    <a:pt x="23997" y="8121"/>
                  </a:lnTo>
                  <a:lnTo>
                    <a:pt x="22842" y="7859"/>
                  </a:lnTo>
                  <a:lnTo>
                    <a:pt x="21661" y="7592"/>
                  </a:lnTo>
                  <a:lnTo>
                    <a:pt x="20479" y="7315"/>
                  </a:lnTo>
                  <a:lnTo>
                    <a:pt x="19193" y="7002"/>
                  </a:lnTo>
                  <a:lnTo>
                    <a:pt x="17959" y="6693"/>
                  </a:lnTo>
                  <a:lnTo>
                    <a:pt x="16751" y="6390"/>
                  </a:lnTo>
                  <a:lnTo>
                    <a:pt x="15570" y="6087"/>
                  </a:lnTo>
                  <a:lnTo>
                    <a:pt x="14467" y="5789"/>
                  </a:lnTo>
                  <a:lnTo>
                    <a:pt x="13390" y="5496"/>
                  </a:lnTo>
                  <a:lnTo>
                    <a:pt x="12367" y="5208"/>
                  </a:lnTo>
                  <a:lnTo>
                    <a:pt x="11395" y="4921"/>
                  </a:lnTo>
                  <a:lnTo>
                    <a:pt x="10450" y="4644"/>
                  </a:lnTo>
                  <a:lnTo>
                    <a:pt x="9557" y="4366"/>
                  </a:lnTo>
                  <a:lnTo>
                    <a:pt x="8717" y="4100"/>
                  </a:lnTo>
                  <a:lnTo>
                    <a:pt x="7930" y="3838"/>
                  </a:lnTo>
                  <a:lnTo>
                    <a:pt x="7194" y="3582"/>
                  </a:lnTo>
                  <a:lnTo>
                    <a:pt x="6486" y="3336"/>
                  </a:lnTo>
                  <a:lnTo>
                    <a:pt x="5829" y="3096"/>
                  </a:lnTo>
                  <a:lnTo>
                    <a:pt x="5225" y="2861"/>
                  </a:lnTo>
                  <a:lnTo>
                    <a:pt x="4674" y="2636"/>
                  </a:lnTo>
                  <a:lnTo>
                    <a:pt x="4175" y="2421"/>
                  </a:lnTo>
                  <a:lnTo>
                    <a:pt x="3729" y="2212"/>
                  </a:lnTo>
                  <a:lnTo>
                    <a:pt x="3335" y="2014"/>
                  </a:lnTo>
                  <a:lnTo>
                    <a:pt x="2968" y="1825"/>
                  </a:lnTo>
                  <a:lnTo>
                    <a:pt x="2679" y="1648"/>
                  </a:lnTo>
                  <a:lnTo>
                    <a:pt x="2442" y="1480"/>
                  </a:lnTo>
                  <a:lnTo>
                    <a:pt x="2232" y="1323"/>
                  </a:lnTo>
                  <a:lnTo>
                    <a:pt x="2101" y="1177"/>
                  </a:lnTo>
                  <a:lnTo>
                    <a:pt x="1996" y="1041"/>
                  </a:lnTo>
                  <a:lnTo>
                    <a:pt x="1970" y="916"/>
                  </a:lnTo>
                  <a:lnTo>
                    <a:pt x="1996" y="806"/>
                  </a:lnTo>
                  <a:lnTo>
                    <a:pt x="2049" y="706"/>
                  </a:lnTo>
                  <a:lnTo>
                    <a:pt x="2101" y="665"/>
                  </a:lnTo>
                  <a:lnTo>
                    <a:pt x="2180" y="623"/>
                  </a:lnTo>
                  <a:lnTo>
                    <a:pt x="2259" y="586"/>
                  </a:lnTo>
                  <a:lnTo>
                    <a:pt x="2364" y="550"/>
                  </a:lnTo>
                  <a:lnTo>
                    <a:pt x="2469" y="518"/>
                  </a:lnTo>
                  <a:lnTo>
                    <a:pt x="2600" y="492"/>
                  </a:lnTo>
                  <a:lnTo>
                    <a:pt x="2705" y="471"/>
                  </a:lnTo>
                  <a:lnTo>
                    <a:pt x="2836" y="450"/>
                  </a:lnTo>
                  <a:lnTo>
                    <a:pt x="2994" y="435"/>
                  </a:lnTo>
                  <a:lnTo>
                    <a:pt x="3151" y="424"/>
                  </a:lnTo>
                  <a:lnTo>
                    <a:pt x="3309" y="414"/>
                  </a:lnTo>
                  <a:lnTo>
                    <a:pt x="3493" y="408"/>
                  </a:lnTo>
                  <a:lnTo>
                    <a:pt x="3913" y="403"/>
                  </a:lnTo>
                  <a:close/>
                  <a:moveTo>
                    <a:pt x="3493" y="1"/>
                  </a:moveTo>
                  <a:lnTo>
                    <a:pt x="3099" y="11"/>
                  </a:lnTo>
                  <a:lnTo>
                    <a:pt x="2731" y="27"/>
                  </a:lnTo>
                  <a:lnTo>
                    <a:pt x="2364" y="53"/>
                  </a:lnTo>
                  <a:lnTo>
                    <a:pt x="2022" y="79"/>
                  </a:lnTo>
                  <a:lnTo>
                    <a:pt x="1707" y="116"/>
                  </a:lnTo>
                  <a:lnTo>
                    <a:pt x="1419" y="157"/>
                  </a:lnTo>
                  <a:lnTo>
                    <a:pt x="1156" y="205"/>
                  </a:lnTo>
                  <a:lnTo>
                    <a:pt x="946" y="252"/>
                  </a:lnTo>
                  <a:lnTo>
                    <a:pt x="762" y="299"/>
                  </a:lnTo>
                  <a:lnTo>
                    <a:pt x="605" y="351"/>
                  </a:lnTo>
                  <a:lnTo>
                    <a:pt x="447" y="408"/>
                  </a:lnTo>
                  <a:lnTo>
                    <a:pt x="342" y="471"/>
                  </a:lnTo>
                  <a:lnTo>
                    <a:pt x="237" y="534"/>
                  </a:lnTo>
                  <a:lnTo>
                    <a:pt x="132" y="602"/>
                  </a:lnTo>
                  <a:lnTo>
                    <a:pt x="80" y="670"/>
                  </a:lnTo>
                  <a:lnTo>
                    <a:pt x="27" y="743"/>
                  </a:lnTo>
                  <a:lnTo>
                    <a:pt x="1" y="821"/>
                  </a:lnTo>
                  <a:lnTo>
                    <a:pt x="1" y="900"/>
                  </a:lnTo>
                  <a:lnTo>
                    <a:pt x="27" y="984"/>
                  </a:lnTo>
                  <a:lnTo>
                    <a:pt x="53" y="1072"/>
                  </a:lnTo>
                  <a:lnTo>
                    <a:pt x="106" y="1161"/>
                  </a:lnTo>
                  <a:lnTo>
                    <a:pt x="263" y="1344"/>
                  </a:lnTo>
                  <a:lnTo>
                    <a:pt x="473" y="1543"/>
                  </a:lnTo>
                  <a:lnTo>
                    <a:pt x="762" y="1747"/>
                  </a:lnTo>
                  <a:lnTo>
                    <a:pt x="1130" y="1961"/>
                  </a:lnTo>
                  <a:lnTo>
                    <a:pt x="1524" y="2186"/>
                  </a:lnTo>
                  <a:lnTo>
                    <a:pt x="1996" y="2421"/>
                  </a:lnTo>
                  <a:lnTo>
                    <a:pt x="2521" y="2662"/>
                  </a:lnTo>
                  <a:lnTo>
                    <a:pt x="3125" y="2908"/>
                  </a:lnTo>
                  <a:lnTo>
                    <a:pt x="3755" y="3159"/>
                  </a:lnTo>
                  <a:lnTo>
                    <a:pt x="4438" y="3420"/>
                  </a:lnTo>
                  <a:lnTo>
                    <a:pt x="5173" y="3681"/>
                  </a:lnTo>
                  <a:lnTo>
                    <a:pt x="5934" y="3953"/>
                  </a:lnTo>
                  <a:lnTo>
                    <a:pt x="6748" y="4225"/>
                  </a:lnTo>
                  <a:lnTo>
                    <a:pt x="7615" y="4502"/>
                  </a:lnTo>
                  <a:lnTo>
                    <a:pt x="8507" y="4779"/>
                  </a:lnTo>
                  <a:lnTo>
                    <a:pt x="9426" y="5057"/>
                  </a:lnTo>
                  <a:lnTo>
                    <a:pt x="10397" y="5339"/>
                  </a:lnTo>
                  <a:lnTo>
                    <a:pt x="11369" y="5621"/>
                  </a:lnTo>
                  <a:lnTo>
                    <a:pt x="12393" y="5904"/>
                  </a:lnTo>
                  <a:lnTo>
                    <a:pt x="13443" y="6186"/>
                  </a:lnTo>
                  <a:lnTo>
                    <a:pt x="14493" y="6468"/>
                  </a:lnTo>
                  <a:lnTo>
                    <a:pt x="15596" y="6751"/>
                  </a:lnTo>
                  <a:lnTo>
                    <a:pt x="16698" y="7028"/>
                  </a:lnTo>
                  <a:lnTo>
                    <a:pt x="17801" y="7305"/>
                  </a:lnTo>
                  <a:lnTo>
                    <a:pt x="18930" y="7572"/>
                  </a:lnTo>
                  <a:lnTo>
                    <a:pt x="20033" y="7833"/>
                  </a:lnTo>
                  <a:lnTo>
                    <a:pt x="21135" y="8084"/>
                  </a:lnTo>
                  <a:lnTo>
                    <a:pt x="22238" y="8330"/>
                  </a:lnTo>
                  <a:lnTo>
                    <a:pt x="23315" y="8570"/>
                  </a:lnTo>
                  <a:lnTo>
                    <a:pt x="24417" y="8805"/>
                  </a:lnTo>
                  <a:lnTo>
                    <a:pt x="25520" y="9036"/>
                  </a:lnTo>
                  <a:lnTo>
                    <a:pt x="26596" y="9260"/>
                  </a:lnTo>
                  <a:lnTo>
                    <a:pt x="27673" y="9480"/>
                  </a:lnTo>
                  <a:lnTo>
                    <a:pt x="28749" y="9689"/>
                  </a:lnTo>
                  <a:lnTo>
                    <a:pt x="29826" y="9893"/>
                  </a:lnTo>
                  <a:lnTo>
                    <a:pt x="30876" y="10092"/>
                  </a:lnTo>
                  <a:lnTo>
                    <a:pt x="31926" y="10280"/>
                  </a:lnTo>
                  <a:lnTo>
                    <a:pt x="32950" y="10463"/>
                  </a:lnTo>
                  <a:lnTo>
                    <a:pt x="33974" y="10635"/>
                  </a:lnTo>
                  <a:lnTo>
                    <a:pt x="34998" y="10808"/>
                  </a:lnTo>
                  <a:lnTo>
                    <a:pt x="35969" y="10965"/>
                  </a:lnTo>
                  <a:lnTo>
                    <a:pt x="36940" y="11116"/>
                  </a:lnTo>
                  <a:lnTo>
                    <a:pt x="37912" y="11258"/>
                  </a:lnTo>
                  <a:lnTo>
                    <a:pt x="38831" y="11394"/>
                  </a:lnTo>
                  <a:lnTo>
                    <a:pt x="39750" y="11519"/>
                  </a:lnTo>
                  <a:lnTo>
                    <a:pt x="40642" y="11639"/>
                  </a:lnTo>
                  <a:lnTo>
                    <a:pt x="41509" y="11744"/>
                  </a:lnTo>
                  <a:lnTo>
                    <a:pt x="42349" y="11843"/>
                  </a:lnTo>
                  <a:lnTo>
                    <a:pt x="43189" y="11932"/>
                  </a:lnTo>
                  <a:lnTo>
                    <a:pt x="43977" y="12011"/>
                  </a:lnTo>
                  <a:lnTo>
                    <a:pt x="44738" y="12084"/>
                  </a:lnTo>
                  <a:lnTo>
                    <a:pt x="45473" y="12141"/>
                  </a:lnTo>
                  <a:lnTo>
                    <a:pt x="46156" y="12188"/>
                  </a:lnTo>
                  <a:lnTo>
                    <a:pt x="46838" y="12230"/>
                  </a:lnTo>
                  <a:lnTo>
                    <a:pt x="47468" y="12256"/>
                  </a:lnTo>
                  <a:lnTo>
                    <a:pt x="48072" y="12272"/>
                  </a:lnTo>
                  <a:lnTo>
                    <a:pt x="48623" y="12277"/>
                  </a:lnTo>
                  <a:lnTo>
                    <a:pt x="49044" y="12277"/>
                  </a:lnTo>
                  <a:lnTo>
                    <a:pt x="49437" y="12267"/>
                  </a:lnTo>
                  <a:lnTo>
                    <a:pt x="49831" y="12251"/>
                  </a:lnTo>
                  <a:lnTo>
                    <a:pt x="50172" y="12225"/>
                  </a:lnTo>
                  <a:lnTo>
                    <a:pt x="50514" y="12199"/>
                  </a:lnTo>
                  <a:lnTo>
                    <a:pt x="50829" y="12162"/>
                  </a:lnTo>
                  <a:lnTo>
                    <a:pt x="51118" y="12120"/>
                  </a:lnTo>
                  <a:lnTo>
                    <a:pt x="51380" y="12073"/>
                  </a:lnTo>
                  <a:lnTo>
                    <a:pt x="51590" y="12026"/>
                  </a:lnTo>
                  <a:lnTo>
                    <a:pt x="51774" y="11979"/>
                  </a:lnTo>
                  <a:lnTo>
                    <a:pt x="51958" y="11927"/>
                  </a:lnTo>
                  <a:lnTo>
                    <a:pt x="52089" y="11869"/>
                  </a:lnTo>
                  <a:lnTo>
                    <a:pt x="52220" y="11807"/>
                  </a:lnTo>
                  <a:lnTo>
                    <a:pt x="52325" y="11744"/>
                  </a:lnTo>
                  <a:lnTo>
                    <a:pt x="52404" y="11676"/>
                  </a:lnTo>
                  <a:lnTo>
                    <a:pt x="52457" y="11608"/>
                  </a:lnTo>
                  <a:lnTo>
                    <a:pt x="52509" y="11535"/>
                  </a:lnTo>
                  <a:lnTo>
                    <a:pt x="52535" y="11456"/>
                  </a:lnTo>
                  <a:lnTo>
                    <a:pt x="52535" y="11378"/>
                  </a:lnTo>
                  <a:lnTo>
                    <a:pt x="52509" y="11294"/>
                  </a:lnTo>
                  <a:lnTo>
                    <a:pt x="52483" y="11205"/>
                  </a:lnTo>
                  <a:lnTo>
                    <a:pt x="52430" y="11116"/>
                  </a:lnTo>
                  <a:lnTo>
                    <a:pt x="52299" y="10933"/>
                  </a:lnTo>
                  <a:lnTo>
                    <a:pt x="52063" y="10735"/>
                  </a:lnTo>
                  <a:lnTo>
                    <a:pt x="51774" y="10531"/>
                  </a:lnTo>
                  <a:lnTo>
                    <a:pt x="51433" y="10316"/>
                  </a:lnTo>
                  <a:lnTo>
                    <a:pt x="51013" y="10092"/>
                  </a:lnTo>
                  <a:lnTo>
                    <a:pt x="50540" y="9856"/>
                  </a:lnTo>
                  <a:lnTo>
                    <a:pt x="50015" y="9616"/>
                  </a:lnTo>
                  <a:lnTo>
                    <a:pt x="49437" y="9370"/>
                  </a:lnTo>
                  <a:lnTo>
                    <a:pt x="48807" y="9119"/>
                  </a:lnTo>
                  <a:lnTo>
                    <a:pt x="48098" y="8858"/>
                  </a:lnTo>
                  <a:lnTo>
                    <a:pt x="47390" y="8596"/>
                  </a:lnTo>
                  <a:lnTo>
                    <a:pt x="46602" y="8324"/>
                  </a:lnTo>
                  <a:lnTo>
                    <a:pt x="45788" y="8053"/>
                  </a:lnTo>
                  <a:lnTo>
                    <a:pt x="44922" y="7781"/>
                  </a:lnTo>
                  <a:lnTo>
                    <a:pt x="44029" y="7498"/>
                  </a:lnTo>
                  <a:lnTo>
                    <a:pt x="43110" y="7221"/>
                  </a:lnTo>
                  <a:lnTo>
                    <a:pt x="42165" y="6939"/>
                  </a:lnTo>
                  <a:lnTo>
                    <a:pt x="41167" y="6657"/>
                  </a:lnTo>
                  <a:lnTo>
                    <a:pt x="40143" y="6374"/>
                  </a:lnTo>
                  <a:lnTo>
                    <a:pt x="39093" y="6092"/>
                  </a:lnTo>
                  <a:lnTo>
                    <a:pt x="38043" y="5810"/>
                  </a:lnTo>
                  <a:lnTo>
                    <a:pt x="36967" y="5527"/>
                  </a:lnTo>
                  <a:lnTo>
                    <a:pt x="35864" y="5250"/>
                  </a:lnTo>
                  <a:lnTo>
                    <a:pt x="34735" y="4978"/>
                  </a:lnTo>
                  <a:lnTo>
                    <a:pt x="33606" y="4706"/>
                  </a:lnTo>
                  <a:lnTo>
                    <a:pt x="32503" y="4450"/>
                  </a:lnTo>
                  <a:lnTo>
                    <a:pt x="31401" y="4194"/>
                  </a:lnTo>
                  <a:lnTo>
                    <a:pt x="30324" y="3948"/>
                  </a:lnTo>
                  <a:lnTo>
                    <a:pt x="29222" y="3708"/>
                  </a:lnTo>
                  <a:lnTo>
                    <a:pt x="28119" y="3472"/>
                  </a:lnTo>
                  <a:lnTo>
                    <a:pt x="27016" y="3242"/>
                  </a:lnTo>
                  <a:lnTo>
                    <a:pt x="25940" y="3017"/>
                  </a:lnTo>
                  <a:lnTo>
                    <a:pt x="24864" y="2803"/>
                  </a:lnTo>
                  <a:lnTo>
                    <a:pt x="23787" y="2589"/>
                  </a:lnTo>
                  <a:lnTo>
                    <a:pt x="22711" y="2385"/>
                  </a:lnTo>
                  <a:lnTo>
                    <a:pt x="21661" y="2191"/>
                  </a:lnTo>
                  <a:lnTo>
                    <a:pt x="20610" y="1998"/>
                  </a:lnTo>
                  <a:lnTo>
                    <a:pt x="19586" y="1815"/>
                  </a:lnTo>
                  <a:lnTo>
                    <a:pt x="18563" y="1642"/>
                  </a:lnTo>
                  <a:lnTo>
                    <a:pt x="17565" y="1475"/>
                  </a:lnTo>
                  <a:lnTo>
                    <a:pt x="16567" y="1313"/>
                  </a:lnTo>
                  <a:lnTo>
                    <a:pt x="15596" y="1161"/>
                  </a:lnTo>
                  <a:lnTo>
                    <a:pt x="14624" y="1020"/>
                  </a:lnTo>
                  <a:lnTo>
                    <a:pt x="13706" y="884"/>
                  </a:lnTo>
                  <a:lnTo>
                    <a:pt x="12787" y="759"/>
                  </a:lnTo>
                  <a:lnTo>
                    <a:pt x="11894" y="638"/>
                  </a:lnTo>
                  <a:lnTo>
                    <a:pt x="11028" y="534"/>
                  </a:lnTo>
                  <a:lnTo>
                    <a:pt x="10187" y="435"/>
                  </a:lnTo>
                  <a:lnTo>
                    <a:pt x="9374" y="346"/>
                  </a:lnTo>
                  <a:lnTo>
                    <a:pt x="8586" y="267"/>
                  </a:lnTo>
                  <a:lnTo>
                    <a:pt x="7825" y="194"/>
                  </a:lnTo>
                  <a:lnTo>
                    <a:pt x="7089" y="137"/>
                  </a:lnTo>
                  <a:lnTo>
                    <a:pt x="6381" y="89"/>
                  </a:lnTo>
                  <a:lnTo>
                    <a:pt x="5724" y="48"/>
                  </a:lnTo>
                  <a:lnTo>
                    <a:pt x="5068" y="22"/>
                  </a:lnTo>
                  <a:lnTo>
                    <a:pt x="4490" y="6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9"/>
            <p:cNvSpPr/>
            <p:nvPr/>
          </p:nvSpPr>
          <p:spPr>
            <a:xfrm flipH="1">
              <a:off x="7800047" y="593556"/>
              <a:ext cx="608498" cy="712891"/>
            </a:xfrm>
            <a:custGeom>
              <a:rect b="b" l="l" r="r" t="t"/>
              <a:pathLst>
                <a:path extrusionOk="0" h="12278" w="52536">
                  <a:moveTo>
                    <a:pt x="48623" y="403"/>
                  </a:moveTo>
                  <a:lnTo>
                    <a:pt x="49044" y="408"/>
                  </a:lnTo>
                  <a:lnTo>
                    <a:pt x="49227" y="414"/>
                  </a:lnTo>
                  <a:lnTo>
                    <a:pt x="49411" y="424"/>
                  </a:lnTo>
                  <a:lnTo>
                    <a:pt x="49569" y="440"/>
                  </a:lnTo>
                  <a:lnTo>
                    <a:pt x="49700" y="450"/>
                  </a:lnTo>
                  <a:lnTo>
                    <a:pt x="49831" y="471"/>
                  </a:lnTo>
                  <a:lnTo>
                    <a:pt x="49962" y="492"/>
                  </a:lnTo>
                  <a:lnTo>
                    <a:pt x="50067" y="518"/>
                  </a:lnTo>
                  <a:lnTo>
                    <a:pt x="50199" y="550"/>
                  </a:lnTo>
                  <a:lnTo>
                    <a:pt x="50278" y="586"/>
                  </a:lnTo>
                  <a:lnTo>
                    <a:pt x="50356" y="623"/>
                  </a:lnTo>
                  <a:lnTo>
                    <a:pt x="50435" y="665"/>
                  </a:lnTo>
                  <a:lnTo>
                    <a:pt x="50488" y="706"/>
                  </a:lnTo>
                  <a:lnTo>
                    <a:pt x="50566" y="806"/>
                  </a:lnTo>
                  <a:lnTo>
                    <a:pt x="50566" y="916"/>
                  </a:lnTo>
                  <a:lnTo>
                    <a:pt x="50540" y="1041"/>
                  </a:lnTo>
                  <a:lnTo>
                    <a:pt x="50461" y="1177"/>
                  </a:lnTo>
                  <a:lnTo>
                    <a:pt x="50304" y="1323"/>
                  </a:lnTo>
                  <a:lnTo>
                    <a:pt x="50120" y="1480"/>
                  </a:lnTo>
                  <a:lnTo>
                    <a:pt x="49857" y="1648"/>
                  </a:lnTo>
                  <a:lnTo>
                    <a:pt x="49569" y="1825"/>
                  </a:lnTo>
                  <a:lnTo>
                    <a:pt x="49201" y="2014"/>
                  </a:lnTo>
                  <a:lnTo>
                    <a:pt x="48807" y="2212"/>
                  </a:lnTo>
                  <a:lnTo>
                    <a:pt x="48361" y="2421"/>
                  </a:lnTo>
                  <a:lnTo>
                    <a:pt x="47862" y="2636"/>
                  </a:lnTo>
                  <a:lnTo>
                    <a:pt x="47311" y="2861"/>
                  </a:lnTo>
                  <a:lnTo>
                    <a:pt x="46707" y="3096"/>
                  </a:lnTo>
                  <a:lnTo>
                    <a:pt x="46051" y="3336"/>
                  </a:lnTo>
                  <a:lnTo>
                    <a:pt x="45368" y="3582"/>
                  </a:lnTo>
                  <a:lnTo>
                    <a:pt x="44607" y="3838"/>
                  </a:lnTo>
                  <a:lnTo>
                    <a:pt x="43819" y="4100"/>
                  </a:lnTo>
                  <a:lnTo>
                    <a:pt x="42979" y="4366"/>
                  </a:lnTo>
                  <a:lnTo>
                    <a:pt x="42086" y="4644"/>
                  </a:lnTo>
                  <a:lnTo>
                    <a:pt x="41167" y="4921"/>
                  </a:lnTo>
                  <a:lnTo>
                    <a:pt x="40170" y="5208"/>
                  </a:lnTo>
                  <a:lnTo>
                    <a:pt x="39146" y="5496"/>
                  </a:lnTo>
                  <a:lnTo>
                    <a:pt x="38069" y="5789"/>
                  </a:lnTo>
                  <a:lnTo>
                    <a:pt x="36967" y="6087"/>
                  </a:lnTo>
                  <a:lnTo>
                    <a:pt x="35811" y="6390"/>
                  </a:lnTo>
                  <a:lnTo>
                    <a:pt x="34604" y="6693"/>
                  </a:lnTo>
                  <a:lnTo>
                    <a:pt x="33344" y="7002"/>
                  </a:lnTo>
                  <a:lnTo>
                    <a:pt x="32057" y="7315"/>
                  </a:lnTo>
                  <a:lnTo>
                    <a:pt x="30876" y="7592"/>
                  </a:lnTo>
                  <a:lnTo>
                    <a:pt x="29694" y="7859"/>
                  </a:lnTo>
                  <a:lnTo>
                    <a:pt x="28539" y="8121"/>
                  </a:lnTo>
                  <a:lnTo>
                    <a:pt x="27410" y="8371"/>
                  </a:lnTo>
                  <a:lnTo>
                    <a:pt x="26281" y="8612"/>
                  </a:lnTo>
                  <a:lnTo>
                    <a:pt x="25152" y="8847"/>
                  </a:lnTo>
                  <a:lnTo>
                    <a:pt x="24050" y="9072"/>
                  </a:lnTo>
                  <a:lnTo>
                    <a:pt x="22947" y="9292"/>
                  </a:lnTo>
                  <a:lnTo>
                    <a:pt x="21897" y="9501"/>
                  </a:lnTo>
                  <a:lnTo>
                    <a:pt x="20820" y="9700"/>
                  </a:lnTo>
                  <a:lnTo>
                    <a:pt x="19796" y="9893"/>
                  </a:lnTo>
                  <a:lnTo>
                    <a:pt x="18773" y="10076"/>
                  </a:lnTo>
                  <a:lnTo>
                    <a:pt x="17775" y="10249"/>
                  </a:lnTo>
                  <a:lnTo>
                    <a:pt x="16803" y="10411"/>
                  </a:lnTo>
                  <a:lnTo>
                    <a:pt x="15858" y="10567"/>
                  </a:lnTo>
                  <a:lnTo>
                    <a:pt x="14913" y="10719"/>
                  </a:lnTo>
                  <a:lnTo>
                    <a:pt x="14021" y="10855"/>
                  </a:lnTo>
                  <a:lnTo>
                    <a:pt x="13128" y="10986"/>
                  </a:lnTo>
                  <a:lnTo>
                    <a:pt x="12262" y="11111"/>
                  </a:lnTo>
                  <a:lnTo>
                    <a:pt x="11448" y="11221"/>
                  </a:lnTo>
                  <a:lnTo>
                    <a:pt x="10634" y="11326"/>
                  </a:lnTo>
                  <a:lnTo>
                    <a:pt x="9872" y="11420"/>
                  </a:lnTo>
                  <a:lnTo>
                    <a:pt x="9111" y="11509"/>
                  </a:lnTo>
                  <a:lnTo>
                    <a:pt x="8402" y="11582"/>
                  </a:lnTo>
                  <a:lnTo>
                    <a:pt x="7720" y="11650"/>
                  </a:lnTo>
                  <a:lnTo>
                    <a:pt x="7089" y="11713"/>
                  </a:lnTo>
                  <a:lnTo>
                    <a:pt x="6459" y="11760"/>
                  </a:lnTo>
                  <a:lnTo>
                    <a:pt x="5882" y="11801"/>
                  </a:lnTo>
                  <a:lnTo>
                    <a:pt x="5330" y="11833"/>
                  </a:lnTo>
                  <a:lnTo>
                    <a:pt x="4832" y="11859"/>
                  </a:lnTo>
                  <a:lnTo>
                    <a:pt x="4359" y="11869"/>
                  </a:lnTo>
                  <a:lnTo>
                    <a:pt x="3913" y="11875"/>
                  </a:lnTo>
                  <a:lnTo>
                    <a:pt x="3493" y="11869"/>
                  </a:lnTo>
                  <a:lnTo>
                    <a:pt x="3309" y="11864"/>
                  </a:lnTo>
                  <a:lnTo>
                    <a:pt x="3151" y="11854"/>
                  </a:lnTo>
                  <a:lnTo>
                    <a:pt x="2994" y="11843"/>
                  </a:lnTo>
                  <a:lnTo>
                    <a:pt x="2836" y="11828"/>
                  </a:lnTo>
                  <a:lnTo>
                    <a:pt x="2705" y="11807"/>
                  </a:lnTo>
                  <a:lnTo>
                    <a:pt x="2600" y="11786"/>
                  </a:lnTo>
                  <a:lnTo>
                    <a:pt x="2469" y="11760"/>
                  </a:lnTo>
                  <a:lnTo>
                    <a:pt x="2364" y="11728"/>
                  </a:lnTo>
                  <a:lnTo>
                    <a:pt x="2259" y="11697"/>
                  </a:lnTo>
                  <a:lnTo>
                    <a:pt x="2180" y="11655"/>
                  </a:lnTo>
                  <a:lnTo>
                    <a:pt x="2101" y="11613"/>
                  </a:lnTo>
                  <a:lnTo>
                    <a:pt x="2049" y="11571"/>
                  </a:lnTo>
                  <a:lnTo>
                    <a:pt x="1996" y="11472"/>
                  </a:lnTo>
                  <a:lnTo>
                    <a:pt x="1970" y="11362"/>
                  </a:lnTo>
                  <a:lnTo>
                    <a:pt x="1996" y="11237"/>
                  </a:lnTo>
                  <a:lnTo>
                    <a:pt x="2101" y="11101"/>
                  </a:lnTo>
                  <a:lnTo>
                    <a:pt x="2232" y="10954"/>
                  </a:lnTo>
                  <a:lnTo>
                    <a:pt x="2442" y="10798"/>
                  </a:lnTo>
                  <a:lnTo>
                    <a:pt x="2679" y="10630"/>
                  </a:lnTo>
                  <a:lnTo>
                    <a:pt x="2968" y="10452"/>
                  </a:lnTo>
                  <a:lnTo>
                    <a:pt x="3335" y="10264"/>
                  </a:lnTo>
                  <a:lnTo>
                    <a:pt x="3729" y="10066"/>
                  </a:lnTo>
                  <a:lnTo>
                    <a:pt x="4175" y="9856"/>
                  </a:lnTo>
                  <a:lnTo>
                    <a:pt x="4674" y="9642"/>
                  </a:lnTo>
                  <a:lnTo>
                    <a:pt x="5225" y="9417"/>
                  </a:lnTo>
                  <a:lnTo>
                    <a:pt x="5829" y="9182"/>
                  </a:lnTo>
                  <a:lnTo>
                    <a:pt x="6486" y="8941"/>
                  </a:lnTo>
                  <a:lnTo>
                    <a:pt x="7194" y="8696"/>
                  </a:lnTo>
                  <a:lnTo>
                    <a:pt x="7930" y="8439"/>
                  </a:lnTo>
                  <a:lnTo>
                    <a:pt x="8717" y="8178"/>
                  </a:lnTo>
                  <a:lnTo>
                    <a:pt x="9557" y="7911"/>
                  </a:lnTo>
                  <a:lnTo>
                    <a:pt x="10450" y="7634"/>
                  </a:lnTo>
                  <a:lnTo>
                    <a:pt x="11395" y="7357"/>
                  </a:lnTo>
                  <a:lnTo>
                    <a:pt x="12367" y="7075"/>
                  </a:lnTo>
                  <a:lnTo>
                    <a:pt x="13390" y="6782"/>
                  </a:lnTo>
                  <a:lnTo>
                    <a:pt x="14467" y="6489"/>
                  </a:lnTo>
                  <a:lnTo>
                    <a:pt x="15570" y="6191"/>
                  </a:lnTo>
                  <a:lnTo>
                    <a:pt x="16751" y="5888"/>
                  </a:lnTo>
                  <a:lnTo>
                    <a:pt x="17959" y="5585"/>
                  </a:lnTo>
                  <a:lnTo>
                    <a:pt x="19193" y="5276"/>
                  </a:lnTo>
                  <a:lnTo>
                    <a:pt x="20479" y="4962"/>
                  </a:lnTo>
                  <a:lnTo>
                    <a:pt x="21661" y="4685"/>
                  </a:lnTo>
                  <a:lnTo>
                    <a:pt x="22842" y="4419"/>
                  </a:lnTo>
                  <a:lnTo>
                    <a:pt x="23997" y="4157"/>
                  </a:lnTo>
                  <a:lnTo>
                    <a:pt x="25152" y="3906"/>
                  </a:lnTo>
                  <a:lnTo>
                    <a:pt x="26281" y="3666"/>
                  </a:lnTo>
                  <a:lnTo>
                    <a:pt x="27384" y="3431"/>
                  </a:lnTo>
                  <a:lnTo>
                    <a:pt x="28487" y="3206"/>
                  </a:lnTo>
                  <a:lnTo>
                    <a:pt x="29589" y="2986"/>
                  </a:lnTo>
                  <a:lnTo>
                    <a:pt x="30666" y="2782"/>
                  </a:lnTo>
                  <a:lnTo>
                    <a:pt x="31716" y="2578"/>
                  </a:lnTo>
                  <a:lnTo>
                    <a:pt x="32740" y="2390"/>
                  </a:lnTo>
                  <a:lnTo>
                    <a:pt x="33764" y="2207"/>
                  </a:lnTo>
                  <a:lnTo>
                    <a:pt x="34761" y="2029"/>
                  </a:lnTo>
                  <a:lnTo>
                    <a:pt x="35733" y="1867"/>
                  </a:lnTo>
                  <a:lnTo>
                    <a:pt x="36704" y="1710"/>
                  </a:lnTo>
                  <a:lnTo>
                    <a:pt x="37623" y="1559"/>
                  </a:lnTo>
                  <a:lnTo>
                    <a:pt x="38542" y="1423"/>
                  </a:lnTo>
                  <a:lnTo>
                    <a:pt x="39408" y="1292"/>
                  </a:lnTo>
                  <a:lnTo>
                    <a:pt x="40275" y="1172"/>
                  </a:lnTo>
                  <a:lnTo>
                    <a:pt x="41089" y="1057"/>
                  </a:lnTo>
                  <a:lnTo>
                    <a:pt x="41902" y="952"/>
                  </a:lnTo>
                  <a:lnTo>
                    <a:pt x="42664" y="858"/>
                  </a:lnTo>
                  <a:lnTo>
                    <a:pt x="43425" y="774"/>
                  </a:lnTo>
                  <a:lnTo>
                    <a:pt x="44134" y="696"/>
                  </a:lnTo>
                  <a:lnTo>
                    <a:pt x="44817" y="628"/>
                  </a:lnTo>
                  <a:lnTo>
                    <a:pt x="45473" y="565"/>
                  </a:lnTo>
                  <a:lnTo>
                    <a:pt x="46077" y="518"/>
                  </a:lnTo>
                  <a:lnTo>
                    <a:pt x="46654" y="476"/>
                  </a:lnTo>
                  <a:lnTo>
                    <a:pt x="47206" y="445"/>
                  </a:lnTo>
                  <a:lnTo>
                    <a:pt x="47705" y="424"/>
                  </a:lnTo>
                  <a:lnTo>
                    <a:pt x="48177" y="408"/>
                  </a:lnTo>
                  <a:lnTo>
                    <a:pt x="48623" y="403"/>
                  </a:lnTo>
                  <a:close/>
                  <a:moveTo>
                    <a:pt x="48623" y="1"/>
                  </a:moveTo>
                  <a:lnTo>
                    <a:pt x="48072" y="6"/>
                  </a:lnTo>
                  <a:lnTo>
                    <a:pt x="47468" y="22"/>
                  </a:lnTo>
                  <a:lnTo>
                    <a:pt x="46838" y="48"/>
                  </a:lnTo>
                  <a:lnTo>
                    <a:pt x="46156" y="89"/>
                  </a:lnTo>
                  <a:lnTo>
                    <a:pt x="45473" y="137"/>
                  </a:lnTo>
                  <a:lnTo>
                    <a:pt x="44738" y="194"/>
                  </a:lnTo>
                  <a:lnTo>
                    <a:pt x="43977" y="267"/>
                  </a:lnTo>
                  <a:lnTo>
                    <a:pt x="43189" y="346"/>
                  </a:lnTo>
                  <a:lnTo>
                    <a:pt x="42349" y="435"/>
                  </a:lnTo>
                  <a:lnTo>
                    <a:pt x="41509" y="534"/>
                  </a:lnTo>
                  <a:lnTo>
                    <a:pt x="40642" y="638"/>
                  </a:lnTo>
                  <a:lnTo>
                    <a:pt x="39750" y="759"/>
                  </a:lnTo>
                  <a:lnTo>
                    <a:pt x="38831" y="884"/>
                  </a:lnTo>
                  <a:lnTo>
                    <a:pt x="37912" y="1020"/>
                  </a:lnTo>
                  <a:lnTo>
                    <a:pt x="36940" y="1161"/>
                  </a:lnTo>
                  <a:lnTo>
                    <a:pt x="35969" y="1313"/>
                  </a:lnTo>
                  <a:lnTo>
                    <a:pt x="34998" y="1475"/>
                  </a:lnTo>
                  <a:lnTo>
                    <a:pt x="33974" y="1642"/>
                  </a:lnTo>
                  <a:lnTo>
                    <a:pt x="32950" y="1815"/>
                  </a:lnTo>
                  <a:lnTo>
                    <a:pt x="31926" y="1998"/>
                  </a:lnTo>
                  <a:lnTo>
                    <a:pt x="30876" y="2191"/>
                  </a:lnTo>
                  <a:lnTo>
                    <a:pt x="29826" y="2385"/>
                  </a:lnTo>
                  <a:lnTo>
                    <a:pt x="28749" y="2589"/>
                  </a:lnTo>
                  <a:lnTo>
                    <a:pt x="27673" y="2803"/>
                  </a:lnTo>
                  <a:lnTo>
                    <a:pt x="26596" y="3017"/>
                  </a:lnTo>
                  <a:lnTo>
                    <a:pt x="25520" y="3242"/>
                  </a:lnTo>
                  <a:lnTo>
                    <a:pt x="24417" y="3472"/>
                  </a:lnTo>
                  <a:lnTo>
                    <a:pt x="23315" y="3708"/>
                  </a:lnTo>
                  <a:lnTo>
                    <a:pt x="22238" y="3948"/>
                  </a:lnTo>
                  <a:lnTo>
                    <a:pt x="21135" y="4194"/>
                  </a:lnTo>
                  <a:lnTo>
                    <a:pt x="20033" y="4450"/>
                  </a:lnTo>
                  <a:lnTo>
                    <a:pt x="18930" y="4706"/>
                  </a:lnTo>
                  <a:lnTo>
                    <a:pt x="17801" y="4978"/>
                  </a:lnTo>
                  <a:lnTo>
                    <a:pt x="16698" y="5250"/>
                  </a:lnTo>
                  <a:lnTo>
                    <a:pt x="15596" y="5527"/>
                  </a:lnTo>
                  <a:lnTo>
                    <a:pt x="14493" y="5810"/>
                  </a:lnTo>
                  <a:lnTo>
                    <a:pt x="13443" y="6092"/>
                  </a:lnTo>
                  <a:lnTo>
                    <a:pt x="12393" y="6374"/>
                  </a:lnTo>
                  <a:lnTo>
                    <a:pt x="11369" y="6657"/>
                  </a:lnTo>
                  <a:lnTo>
                    <a:pt x="10397" y="6939"/>
                  </a:lnTo>
                  <a:lnTo>
                    <a:pt x="9426" y="7221"/>
                  </a:lnTo>
                  <a:lnTo>
                    <a:pt x="8507" y="7498"/>
                  </a:lnTo>
                  <a:lnTo>
                    <a:pt x="7615" y="7781"/>
                  </a:lnTo>
                  <a:lnTo>
                    <a:pt x="6748" y="8053"/>
                  </a:lnTo>
                  <a:lnTo>
                    <a:pt x="5934" y="8324"/>
                  </a:lnTo>
                  <a:lnTo>
                    <a:pt x="5173" y="8596"/>
                  </a:lnTo>
                  <a:lnTo>
                    <a:pt x="4438" y="8858"/>
                  </a:lnTo>
                  <a:lnTo>
                    <a:pt x="3755" y="9119"/>
                  </a:lnTo>
                  <a:lnTo>
                    <a:pt x="3125" y="9370"/>
                  </a:lnTo>
                  <a:lnTo>
                    <a:pt x="2521" y="9616"/>
                  </a:lnTo>
                  <a:lnTo>
                    <a:pt x="1996" y="9856"/>
                  </a:lnTo>
                  <a:lnTo>
                    <a:pt x="1524" y="10092"/>
                  </a:lnTo>
                  <a:lnTo>
                    <a:pt x="1130" y="10316"/>
                  </a:lnTo>
                  <a:lnTo>
                    <a:pt x="762" y="10531"/>
                  </a:lnTo>
                  <a:lnTo>
                    <a:pt x="473" y="10735"/>
                  </a:lnTo>
                  <a:lnTo>
                    <a:pt x="263" y="10933"/>
                  </a:lnTo>
                  <a:lnTo>
                    <a:pt x="106" y="11116"/>
                  </a:lnTo>
                  <a:lnTo>
                    <a:pt x="53" y="11205"/>
                  </a:lnTo>
                  <a:lnTo>
                    <a:pt x="27" y="11294"/>
                  </a:lnTo>
                  <a:lnTo>
                    <a:pt x="1" y="11378"/>
                  </a:lnTo>
                  <a:lnTo>
                    <a:pt x="1" y="11456"/>
                  </a:lnTo>
                  <a:lnTo>
                    <a:pt x="27" y="11535"/>
                  </a:lnTo>
                  <a:lnTo>
                    <a:pt x="80" y="11608"/>
                  </a:lnTo>
                  <a:lnTo>
                    <a:pt x="132" y="11676"/>
                  </a:lnTo>
                  <a:lnTo>
                    <a:pt x="237" y="11744"/>
                  </a:lnTo>
                  <a:lnTo>
                    <a:pt x="342" y="11807"/>
                  </a:lnTo>
                  <a:lnTo>
                    <a:pt x="447" y="11869"/>
                  </a:lnTo>
                  <a:lnTo>
                    <a:pt x="605" y="11927"/>
                  </a:lnTo>
                  <a:lnTo>
                    <a:pt x="762" y="11979"/>
                  </a:lnTo>
                  <a:lnTo>
                    <a:pt x="946" y="12026"/>
                  </a:lnTo>
                  <a:lnTo>
                    <a:pt x="1156" y="12073"/>
                  </a:lnTo>
                  <a:lnTo>
                    <a:pt x="1419" y="12120"/>
                  </a:lnTo>
                  <a:lnTo>
                    <a:pt x="1707" y="12162"/>
                  </a:lnTo>
                  <a:lnTo>
                    <a:pt x="2022" y="12199"/>
                  </a:lnTo>
                  <a:lnTo>
                    <a:pt x="2364" y="12225"/>
                  </a:lnTo>
                  <a:lnTo>
                    <a:pt x="2731" y="12251"/>
                  </a:lnTo>
                  <a:lnTo>
                    <a:pt x="3099" y="12267"/>
                  </a:lnTo>
                  <a:lnTo>
                    <a:pt x="3493" y="12277"/>
                  </a:lnTo>
                  <a:lnTo>
                    <a:pt x="3913" y="12277"/>
                  </a:lnTo>
                  <a:lnTo>
                    <a:pt x="4490" y="12272"/>
                  </a:lnTo>
                  <a:lnTo>
                    <a:pt x="5068" y="12256"/>
                  </a:lnTo>
                  <a:lnTo>
                    <a:pt x="5724" y="12230"/>
                  </a:lnTo>
                  <a:lnTo>
                    <a:pt x="6381" y="12188"/>
                  </a:lnTo>
                  <a:lnTo>
                    <a:pt x="7089" y="12141"/>
                  </a:lnTo>
                  <a:lnTo>
                    <a:pt x="7825" y="12084"/>
                  </a:lnTo>
                  <a:lnTo>
                    <a:pt x="8586" y="12011"/>
                  </a:lnTo>
                  <a:lnTo>
                    <a:pt x="9374" y="11932"/>
                  </a:lnTo>
                  <a:lnTo>
                    <a:pt x="10187" y="11843"/>
                  </a:lnTo>
                  <a:lnTo>
                    <a:pt x="11028" y="11744"/>
                  </a:lnTo>
                  <a:lnTo>
                    <a:pt x="11894" y="11639"/>
                  </a:lnTo>
                  <a:lnTo>
                    <a:pt x="12787" y="11519"/>
                  </a:lnTo>
                  <a:lnTo>
                    <a:pt x="13706" y="11394"/>
                  </a:lnTo>
                  <a:lnTo>
                    <a:pt x="14624" y="11258"/>
                  </a:lnTo>
                  <a:lnTo>
                    <a:pt x="15596" y="11116"/>
                  </a:lnTo>
                  <a:lnTo>
                    <a:pt x="16567" y="10965"/>
                  </a:lnTo>
                  <a:lnTo>
                    <a:pt x="17565" y="10803"/>
                  </a:lnTo>
                  <a:lnTo>
                    <a:pt x="18563" y="10635"/>
                  </a:lnTo>
                  <a:lnTo>
                    <a:pt x="19586" y="10463"/>
                  </a:lnTo>
                  <a:lnTo>
                    <a:pt x="20610" y="10280"/>
                  </a:lnTo>
                  <a:lnTo>
                    <a:pt x="21661" y="10092"/>
                  </a:lnTo>
                  <a:lnTo>
                    <a:pt x="22711" y="9893"/>
                  </a:lnTo>
                  <a:lnTo>
                    <a:pt x="23787" y="9689"/>
                  </a:lnTo>
                  <a:lnTo>
                    <a:pt x="24864" y="9480"/>
                  </a:lnTo>
                  <a:lnTo>
                    <a:pt x="25940" y="9260"/>
                  </a:lnTo>
                  <a:lnTo>
                    <a:pt x="27016" y="9036"/>
                  </a:lnTo>
                  <a:lnTo>
                    <a:pt x="28119" y="8805"/>
                  </a:lnTo>
                  <a:lnTo>
                    <a:pt x="29222" y="8570"/>
                  </a:lnTo>
                  <a:lnTo>
                    <a:pt x="30324" y="8330"/>
                  </a:lnTo>
                  <a:lnTo>
                    <a:pt x="31401" y="8084"/>
                  </a:lnTo>
                  <a:lnTo>
                    <a:pt x="32503" y="7833"/>
                  </a:lnTo>
                  <a:lnTo>
                    <a:pt x="33606" y="7572"/>
                  </a:lnTo>
                  <a:lnTo>
                    <a:pt x="34735" y="7305"/>
                  </a:lnTo>
                  <a:lnTo>
                    <a:pt x="35864" y="7028"/>
                  </a:lnTo>
                  <a:lnTo>
                    <a:pt x="36967" y="6751"/>
                  </a:lnTo>
                  <a:lnTo>
                    <a:pt x="38043" y="6468"/>
                  </a:lnTo>
                  <a:lnTo>
                    <a:pt x="39093" y="6186"/>
                  </a:lnTo>
                  <a:lnTo>
                    <a:pt x="40143" y="5904"/>
                  </a:lnTo>
                  <a:lnTo>
                    <a:pt x="41167" y="5621"/>
                  </a:lnTo>
                  <a:lnTo>
                    <a:pt x="42165" y="5339"/>
                  </a:lnTo>
                  <a:lnTo>
                    <a:pt x="43110" y="5057"/>
                  </a:lnTo>
                  <a:lnTo>
                    <a:pt x="44029" y="4779"/>
                  </a:lnTo>
                  <a:lnTo>
                    <a:pt x="44922" y="4502"/>
                  </a:lnTo>
                  <a:lnTo>
                    <a:pt x="45788" y="4225"/>
                  </a:lnTo>
                  <a:lnTo>
                    <a:pt x="46602" y="3953"/>
                  </a:lnTo>
                  <a:lnTo>
                    <a:pt x="47390" y="3681"/>
                  </a:lnTo>
                  <a:lnTo>
                    <a:pt x="48098" y="3420"/>
                  </a:lnTo>
                  <a:lnTo>
                    <a:pt x="48807" y="3159"/>
                  </a:lnTo>
                  <a:lnTo>
                    <a:pt x="49437" y="2908"/>
                  </a:lnTo>
                  <a:lnTo>
                    <a:pt x="50015" y="2662"/>
                  </a:lnTo>
                  <a:lnTo>
                    <a:pt x="50540" y="2421"/>
                  </a:lnTo>
                  <a:lnTo>
                    <a:pt x="51013" y="2186"/>
                  </a:lnTo>
                  <a:lnTo>
                    <a:pt x="51433" y="1961"/>
                  </a:lnTo>
                  <a:lnTo>
                    <a:pt x="51774" y="1747"/>
                  </a:lnTo>
                  <a:lnTo>
                    <a:pt x="52063" y="1543"/>
                  </a:lnTo>
                  <a:lnTo>
                    <a:pt x="52299" y="1344"/>
                  </a:lnTo>
                  <a:lnTo>
                    <a:pt x="52430" y="1161"/>
                  </a:lnTo>
                  <a:lnTo>
                    <a:pt x="52483" y="1072"/>
                  </a:lnTo>
                  <a:lnTo>
                    <a:pt x="52509" y="984"/>
                  </a:lnTo>
                  <a:lnTo>
                    <a:pt x="52535" y="900"/>
                  </a:lnTo>
                  <a:lnTo>
                    <a:pt x="52535" y="821"/>
                  </a:lnTo>
                  <a:lnTo>
                    <a:pt x="52509" y="743"/>
                  </a:lnTo>
                  <a:lnTo>
                    <a:pt x="52457" y="670"/>
                  </a:lnTo>
                  <a:lnTo>
                    <a:pt x="52404" y="602"/>
                  </a:lnTo>
                  <a:lnTo>
                    <a:pt x="52325" y="534"/>
                  </a:lnTo>
                  <a:lnTo>
                    <a:pt x="52220" y="471"/>
                  </a:lnTo>
                  <a:lnTo>
                    <a:pt x="52089" y="408"/>
                  </a:lnTo>
                  <a:lnTo>
                    <a:pt x="51958" y="351"/>
                  </a:lnTo>
                  <a:lnTo>
                    <a:pt x="51774" y="299"/>
                  </a:lnTo>
                  <a:lnTo>
                    <a:pt x="51590" y="252"/>
                  </a:lnTo>
                  <a:lnTo>
                    <a:pt x="51380" y="205"/>
                  </a:lnTo>
                  <a:lnTo>
                    <a:pt x="51118" y="157"/>
                  </a:lnTo>
                  <a:lnTo>
                    <a:pt x="50829" y="116"/>
                  </a:lnTo>
                  <a:lnTo>
                    <a:pt x="50514" y="79"/>
                  </a:lnTo>
                  <a:lnTo>
                    <a:pt x="50172" y="53"/>
                  </a:lnTo>
                  <a:lnTo>
                    <a:pt x="49831" y="27"/>
                  </a:lnTo>
                  <a:lnTo>
                    <a:pt x="49437" y="11"/>
                  </a:lnTo>
                  <a:lnTo>
                    <a:pt x="49044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9"/>
            <p:cNvSpPr/>
            <p:nvPr/>
          </p:nvSpPr>
          <p:spPr>
            <a:xfrm flipH="1">
              <a:off x="7859147" y="569575"/>
              <a:ext cx="122566" cy="122396"/>
            </a:xfrm>
            <a:custGeom>
              <a:rect b="b" l="l" r="r" t="t"/>
              <a:pathLst>
                <a:path extrusionOk="0" h="2108" w="10582">
                  <a:moveTo>
                    <a:pt x="5278" y="1"/>
                  </a:moveTo>
                  <a:lnTo>
                    <a:pt x="4726" y="11"/>
                  </a:lnTo>
                  <a:lnTo>
                    <a:pt x="4201" y="27"/>
                  </a:lnTo>
                  <a:lnTo>
                    <a:pt x="3702" y="53"/>
                  </a:lnTo>
                  <a:lnTo>
                    <a:pt x="3230" y="84"/>
                  </a:lnTo>
                  <a:lnTo>
                    <a:pt x="2757" y="131"/>
                  </a:lnTo>
                  <a:lnTo>
                    <a:pt x="2311" y="184"/>
                  </a:lnTo>
                  <a:lnTo>
                    <a:pt x="1917" y="241"/>
                  </a:lnTo>
                  <a:lnTo>
                    <a:pt x="1550" y="309"/>
                  </a:lnTo>
                  <a:lnTo>
                    <a:pt x="1208" y="387"/>
                  </a:lnTo>
                  <a:lnTo>
                    <a:pt x="893" y="466"/>
                  </a:lnTo>
                  <a:lnTo>
                    <a:pt x="631" y="555"/>
                  </a:lnTo>
                  <a:lnTo>
                    <a:pt x="394" y="649"/>
                  </a:lnTo>
                  <a:lnTo>
                    <a:pt x="237" y="743"/>
                  </a:lnTo>
                  <a:lnTo>
                    <a:pt x="106" y="842"/>
                  </a:lnTo>
                  <a:lnTo>
                    <a:pt x="27" y="947"/>
                  </a:lnTo>
                  <a:lnTo>
                    <a:pt x="1" y="1057"/>
                  </a:lnTo>
                  <a:lnTo>
                    <a:pt x="27" y="1167"/>
                  </a:lnTo>
                  <a:lnTo>
                    <a:pt x="106" y="1271"/>
                  </a:lnTo>
                  <a:lnTo>
                    <a:pt x="237" y="1370"/>
                  </a:lnTo>
                  <a:lnTo>
                    <a:pt x="394" y="1465"/>
                  </a:lnTo>
                  <a:lnTo>
                    <a:pt x="631" y="1559"/>
                  </a:lnTo>
                  <a:lnTo>
                    <a:pt x="893" y="1648"/>
                  </a:lnTo>
                  <a:lnTo>
                    <a:pt x="1208" y="1726"/>
                  </a:lnTo>
                  <a:lnTo>
                    <a:pt x="1550" y="1799"/>
                  </a:lnTo>
                  <a:lnTo>
                    <a:pt x="1917" y="1867"/>
                  </a:lnTo>
                  <a:lnTo>
                    <a:pt x="2311" y="1930"/>
                  </a:lnTo>
                  <a:lnTo>
                    <a:pt x="2757" y="1982"/>
                  </a:lnTo>
                  <a:lnTo>
                    <a:pt x="3230" y="2029"/>
                  </a:lnTo>
                  <a:lnTo>
                    <a:pt x="3702" y="2061"/>
                  </a:lnTo>
                  <a:lnTo>
                    <a:pt x="4201" y="2087"/>
                  </a:lnTo>
                  <a:lnTo>
                    <a:pt x="4726" y="2102"/>
                  </a:lnTo>
                  <a:lnTo>
                    <a:pt x="5278" y="2108"/>
                  </a:lnTo>
                  <a:lnTo>
                    <a:pt x="5829" y="2102"/>
                  </a:lnTo>
                  <a:lnTo>
                    <a:pt x="6354" y="2087"/>
                  </a:lnTo>
                  <a:lnTo>
                    <a:pt x="6853" y="2061"/>
                  </a:lnTo>
                  <a:lnTo>
                    <a:pt x="7326" y="2029"/>
                  </a:lnTo>
                  <a:lnTo>
                    <a:pt x="7798" y="1982"/>
                  </a:lnTo>
                  <a:lnTo>
                    <a:pt x="8244" y="1930"/>
                  </a:lnTo>
                  <a:lnTo>
                    <a:pt x="8638" y="1867"/>
                  </a:lnTo>
                  <a:lnTo>
                    <a:pt x="9032" y="1799"/>
                  </a:lnTo>
                  <a:lnTo>
                    <a:pt x="9373" y="1726"/>
                  </a:lnTo>
                  <a:lnTo>
                    <a:pt x="9662" y="1648"/>
                  </a:lnTo>
                  <a:lnTo>
                    <a:pt x="9925" y="1559"/>
                  </a:lnTo>
                  <a:lnTo>
                    <a:pt x="10161" y="1465"/>
                  </a:lnTo>
                  <a:lnTo>
                    <a:pt x="10319" y="1370"/>
                  </a:lnTo>
                  <a:lnTo>
                    <a:pt x="10450" y="1271"/>
                  </a:lnTo>
                  <a:lnTo>
                    <a:pt x="10529" y="1167"/>
                  </a:lnTo>
                  <a:lnTo>
                    <a:pt x="10581" y="1057"/>
                  </a:lnTo>
                  <a:lnTo>
                    <a:pt x="10529" y="947"/>
                  </a:lnTo>
                  <a:lnTo>
                    <a:pt x="10450" y="842"/>
                  </a:lnTo>
                  <a:lnTo>
                    <a:pt x="10319" y="743"/>
                  </a:lnTo>
                  <a:lnTo>
                    <a:pt x="10161" y="649"/>
                  </a:lnTo>
                  <a:lnTo>
                    <a:pt x="9925" y="555"/>
                  </a:lnTo>
                  <a:lnTo>
                    <a:pt x="9662" y="466"/>
                  </a:lnTo>
                  <a:lnTo>
                    <a:pt x="9373" y="387"/>
                  </a:lnTo>
                  <a:lnTo>
                    <a:pt x="9032" y="309"/>
                  </a:lnTo>
                  <a:lnTo>
                    <a:pt x="8638" y="241"/>
                  </a:lnTo>
                  <a:lnTo>
                    <a:pt x="8244" y="184"/>
                  </a:lnTo>
                  <a:lnTo>
                    <a:pt x="7798" y="131"/>
                  </a:lnTo>
                  <a:lnTo>
                    <a:pt x="7326" y="84"/>
                  </a:lnTo>
                  <a:lnTo>
                    <a:pt x="6853" y="53"/>
                  </a:lnTo>
                  <a:lnTo>
                    <a:pt x="6354" y="27"/>
                  </a:lnTo>
                  <a:lnTo>
                    <a:pt x="5829" y="11"/>
                  </a:lnTo>
                  <a:lnTo>
                    <a:pt x="52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9"/>
            <p:cNvSpPr/>
            <p:nvPr/>
          </p:nvSpPr>
          <p:spPr>
            <a:xfrm flipH="1">
              <a:off x="7962216" y="1130595"/>
              <a:ext cx="122554" cy="122396"/>
            </a:xfrm>
            <a:custGeom>
              <a:rect b="b" l="l" r="r" t="t"/>
              <a:pathLst>
                <a:path extrusionOk="0" h="2108" w="10581">
                  <a:moveTo>
                    <a:pt x="5278" y="1"/>
                  </a:moveTo>
                  <a:lnTo>
                    <a:pt x="4752" y="6"/>
                  </a:lnTo>
                  <a:lnTo>
                    <a:pt x="4227" y="22"/>
                  </a:lnTo>
                  <a:lnTo>
                    <a:pt x="3702" y="48"/>
                  </a:lnTo>
                  <a:lnTo>
                    <a:pt x="3230" y="85"/>
                  </a:lnTo>
                  <a:lnTo>
                    <a:pt x="2757" y="126"/>
                  </a:lnTo>
                  <a:lnTo>
                    <a:pt x="2337" y="179"/>
                  </a:lnTo>
                  <a:lnTo>
                    <a:pt x="1917" y="241"/>
                  </a:lnTo>
                  <a:lnTo>
                    <a:pt x="1549" y="309"/>
                  </a:lnTo>
                  <a:lnTo>
                    <a:pt x="1208" y="383"/>
                  </a:lnTo>
                  <a:lnTo>
                    <a:pt x="893" y="466"/>
                  </a:lnTo>
                  <a:lnTo>
                    <a:pt x="631" y="550"/>
                  </a:lnTo>
                  <a:lnTo>
                    <a:pt x="421" y="644"/>
                  </a:lnTo>
                  <a:lnTo>
                    <a:pt x="237" y="743"/>
                  </a:lnTo>
                  <a:lnTo>
                    <a:pt x="106" y="843"/>
                  </a:lnTo>
                  <a:lnTo>
                    <a:pt x="27" y="947"/>
                  </a:lnTo>
                  <a:lnTo>
                    <a:pt x="0" y="1057"/>
                  </a:lnTo>
                  <a:lnTo>
                    <a:pt x="27" y="1162"/>
                  </a:lnTo>
                  <a:lnTo>
                    <a:pt x="106" y="1266"/>
                  </a:lnTo>
                  <a:lnTo>
                    <a:pt x="237" y="1366"/>
                  </a:lnTo>
                  <a:lnTo>
                    <a:pt x="421" y="1465"/>
                  </a:lnTo>
                  <a:lnTo>
                    <a:pt x="631" y="1559"/>
                  </a:lnTo>
                  <a:lnTo>
                    <a:pt x="893" y="1643"/>
                  </a:lnTo>
                  <a:lnTo>
                    <a:pt x="1208" y="1726"/>
                  </a:lnTo>
                  <a:lnTo>
                    <a:pt x="1549" y="1799"/>
                  </a:lnTo>
                  <a:lnTo>
                    <a:pt x="1917" y="1867"/>
                  </a:lnTo>
                  <a:lnTo>
                    <a:pt x="2337" y="1930"/>
                  </a:lnTo>
                  <a:lnTo>
                    <a:pt x="2757" y="1982"/>
                  </a:lnTo>
                  <a:lnTo>
                    <a:pt x="3230" y="2024"/>
                  </a:lnTo>
                  <a:lnTo>
                    <a:pt x="3702" y="2061"/>
                  </a:lnTo>
                  <a:lnTo>
                    <a:pt x="4227" y="2087"/>
                  </a:lnTo>
                  <a:lnTo>
                    <a:pt x="4752" y="2103"/>
                  </a:lnTo>
                  <a:lnTo>
                    <a:pt x="5278" y="2108"/>
                  </a:lnTo>
                  <a:lnTo>
                    <a:pt x="5829" y="2103"/>
                  </a:lnTo>
                  <a:lnTo>
                    <a:pt x="6354" y="2087"/>
                  </a:lnTo>
                  <a:lnTo>
                    <a:pt x="6853" y="2061"/>
                  </a:lnTo>
                  <a:lnTo>
                    <a:pt x="7352" y="2024"/>
                  </a:lnTo>
                  <a:lnTo>
                    <a:pt x="7798" y="1982"/>
                  </a:lnTo>
                  <a:lnTo>
                    <a:pt x="8244" y="1930"/>
                  </a:lnTo>
                  <a:lnTo>
                    <a:pt x="8664" y="1867"/>
                  </a:lnTo>
                  <a:lnTo>
                    <a:pt x="9032" y="1799"/>
                  </a:lnTo>
                  <a:lnTo>
                    <a:pt x="9373" y="1726"/>
                  </a:lnTo>
                  <a:lnTo>
                    <a:pt x="9662" y="1643"/>
                  </a:lnTo>
                  <a:lnTo>
                    <a:pt x="9951" y="1559"/>
                  </a:lnTo>
                  <a:lnTo>
                    <a:pt x="10161" y="1465"/>
                  </a:lnTo>
                  <a:lnTo>
                    <a:pt x="10345" y="1366"/>
                  </a:lnTo>
                  <a:lnTo>
                    <a:pt x="10476" y="1266"/>
                  </a:lnTo>
                  <a:lnTo>
                    <a:pt x="10555" y="1162"/>
                  </a:lnTo>
                  <a:lnTo>
                    <a:pt x="10581" y="1057"/>
                  </a:lnTo>
                  <a:lnTo>
                    <a:pt x="10555" y="947"/>
                  </a:lnTo>
                  <a:lnTo>
                    <a:pt x="10476" y="843"/>
                  </a:lnTo>
                  <a:lnTo>
                    <a:pt x="10345" y="743"/>
                  </a:lnTo>
                  <a:lnTo>
                    <a:pt x="10161" y="644"/>
                  </a:lnTo>
                  <a:lnTo>
                    <a:pt x="9951" y="550"/>
                  </a:lnTo>
                  <a:lnTo>
                    <a:pt x="9662" y="466"/>
                  </a:lnTo>
                  <a:lnTo>
                    <a:pt x="9373" y="383"/>
                  </a:lnTo>
                  <a:lnTo>
                    <a:pt x="9032" y="309"/>
                  </a:lnTo>
                  <a:lnTo>
                    <a:pt x="8664" y="241"/>
                  </a:lnTo>
                  <a:lnTo>
                    <a:pt x="8244" y="179"/>
                  </a:lnTo>
                  <a:lnTo>
                    <a:pt x="7798" y="126"/>
                  </a:lnTo>
                  <a:lnTo>
                    <a:pt x="7352" y="85"/>
                  </a:lnTo>
                  <a:lnTo>
                    <a:pt x="6853" y="48"/>
                  </a:lnTo>
                  <a:lnTo>
                    <a:pt x="6354" y="22"/>
                  </a:lnTo>
                  <a:lnTo>
                    <a:pt x="5829" y="6"/>
                  </a:lnTo>
                  <a:lnTo>
                    <a:pt x="52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9"/>
            <p:cNvSpPr/>
            <p:nvPr/>
          </p:nvSpPr>
          <p:spPr>
            <a:xfrm flipH="1">
              <a:off x="8363504" y="818208"/>
              <a:ext cx="122554" cy="122396"/>
            </a:xfrm>
            <a:custGeom>
              <a:rect b="b" l="l" r="r" t="t"/>
              <a:pathLst>
                <a:path extrusionOk="0" h="2108" w="10581">
                  <a:moveTo>
                    <a:pt x="5277" y="1"/>
                  </a:moveTo>
                  <a:lnTo>
                    <a:pt x="4726" y="6"/>
                  </a:lnTo>
                  <a:lnTo>
                    <a:pt x="4201" y="22"/>
                  </a:lnTo>
                  <a:lnTo>
                    <a:pt x="3702" y="48"/>
                  </a:lnTo>
                  <a:lnTo>
                    <a:pt x="3229" y="84"/>
                  </a:lnTo>
                  <a:lnTo>
                    <a:pt x="2757" y="131"/>
                  </a:lnTo>
                  <a:lnTo>
                    <a:pt x="2310" y="184"/>
                  </a:lnTo>
                  <a:lnTo>
                    <a:pt x="1917" y="241"/>
                  </a:lnTo>
                  <a:lnTo>
                    <a:pt x="1549" y="309"/>
                  </a:lnTo>
                  <a:lnTo>
                    <a:pt x="1208" y="388"/>
                  </a:lnTo>
                  <a:lnTo>
                    <a:pt x="893" y="466"/>
                  </a:lnTo>
                  <a:lnTo>
                    <a:pt x="630" y="555"/>
                  </a:lnTo>
                  <a:lnTo>
                    <a:pt x="394" y="644"/>
                  </a:lnTo>
                  <a:lnTo>
                    <a:pt x="236" y="743"/>
                  </a:lnTo>
                  <a:lnTo>
                    <a:pt x="105" y="843"/>
                  </a:lnTo>
                  <a:lnTo>
                    <a:pt x="26" y="947"/>
                  </a:lnTo>
                  <a:lnTo>
                    <a:pt x="0" y="1057"/>
                  </a:lnTo>
                  <a:lnTo>
                    <a:pt x="26" y="1161"/>
                  </a:lnTo>
                  <a:lnTo>
                    <a:pt x="105" y="1266"/>
                  </a:lnTo>
                  <a:lnTo>
                    <a:pt x="236" y="1371"/>
                  </a:lnTo>
                  <a:lnTo>
                    <a:pt x="394" y="1465"/>
                  </a:lnTo>
                  <a:lnTo>
                    <a:pt x="630" y="1559"/>
                  </a:lnTo>
                  <a:lnTo>
                    <a:pt x="893" y="1642"/>
                  </a:lnTo>
                  <a:lnTo>
                    <a:pt x="1208" y="1726"/>
                  </a:lnTo>
                  <a:lnTo>
                    <a:pt x="1549" y="1799"/>
                  </a:lnTo>
                  <a:lnTo>
                    <a:pt x="1917" y="1867"/>
                  </a:lnTo>
                  <a:lnTo>
                    <a:pt x="2310" y="1930"/>
                  </a:lnTo>
                  <a:lnTo>
                    <a:pt x="2757" y="1982"/>
                  </a:lnTo>
                  <a:lnTo>
                    <a:pt x="3229" y="2024"/>
                  </a:lnTo>
                  <a:lnTo>
                    <a:pt x="3702" y="2061"/>
                  </a:lnTo>
                  <a:lnTo>
                    <a:pt x="4201" y="2087"/>
                  </a:lnTo>
                  <a:lnTo>
                    <a:pt x="4726" y="2103"/>
                  </a:lnTo>
                  <a:lnTo>
                    <a:pt x="5277" y="2108"/>
                  </a:lnTo>
                  <a:lnTo>
                    <a:pt x="5828" y="2103"/>
                  </a:lnTo>
                  <a:lnTo>
                    <a:pt x="6354" y="2087"/>
                  </a:lnTo>
                  <a:lnTo>
                    <a:pt x="6852" y="2061"/>
                  </a:lnTo>
                  <a:lnTo>
                    <a:pt x="7351" y="2024"/>
                  </a:lnTo>
                  <a:lnTo>
                    <a:pt x="7798" y="1982"/>
                  </a:lnTo>
                  <a:lnTo>
                    <a:pt x="8244" y="1930"/>
                  </a:lnTo>
                  <a:lnTo>
                    <a:pt x="8638" y="1867"/>
                  </a:lnTo>
                  <a:lnTo>
                    <a:pt x="9031" y="1799"/>
                  </a:lnTo>
                  <a:lnTo>
                    <a:pt x="9373" y="1726"/>
                  </a:lnTo>
                  <a:lnTo>
                    <a:pt x="9662" y="1642"/>
                  </a:lnTo>
                  <a:lnTo>
                    <a:pt x="9924" y="1559"/>
                  </a:lnTo>
                  <a:lnTo>
                    <a:pt x="10160" y="1465"/>
                  </a:lnTo>
                  <a:lnTo>
                    <a:pt x="10344" y="1371"/>
                  </a:lnTo>
                  <a:lnTo>
                    <a:pt x="10449" y="1266"/>
                  </a:lnTo>
                  <a:lnTo>
                    <a:pt x="10554" y="1161"/>
                  </a:lnTo>
                  <a:lnTo>
                    <a:pt x="10580" y="1057"/>
                  </a:lnTo>
                  <a:lnTo>
                    <a:pt x="10554" y="947"/>
                  </a:lnTo>
                  <a:lnTo>
                    <a:pt x="10449" y="843"/>
                  </a:lnTo>
                  <a:lnTo>
                    <a:pt x="10344" y="743"/>
                  </a:lnTo>
                  <a:lnTo>
                    <a:pt x="10160" y="644"/>
                  </a:lnTo>
                  <a:lnTo>
                    <a:pt x="9924" y="555"/>
                  </a:lnTo>
                  <a:lnTo>
                    <a:pt x="9662" y="466"/>
                  </a:lnTo>
                  <a:lnTo>
                    <a:pt x="9373" y="388"/>
                  </a:lnTo>
                  <a:lnTo>
                    <a:pt x="9031" y="309"/>
                  </a:lnTo>
                  <a:lnTo>
                    <a:pt x="8638" y="241"/>
                  </a:lnTo>
                  <a:lnTo>
                    <a:pt x="8244" y="184"/>
                  </a:lnTo>
                  <a:lnTo>
                    <a:pt x="7798" y="131"/>
                  </a:lnTo>
                  <a:lnTo>
                    <a:pt x="7351" y="84"/>
                  </a:lnTo>
                  <a:lnTo>
                    <a:pt x="6852" y="48"/>
                  </a:lnTo>
                  <a:lnTo>
                    <a:pt x="6354" y="22"/>
                  </a:lnTo>
                  <a:lnTo>
                    <a:pt x="5828" y="6"/>
                  </a:lnTo>
                  <a:lnTo>
                    <a:pt x="52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9"/>
            <p:cNvSpPr/>
            <p:nvPr/>
          </p:nvSpPr>
          <p:spPr>
            <a:xfrm flipH="1">
              <a:off x="7027681" y="342298"/>
              <a:ext cx="399594" cy="349672"/>
            </a:xfrm>
            <a:custGeom>
              <a:rect b="b" l="l" r="r" t="t"/>
              <a:pathLst>
                <a:path extrusionOk="0" h="5261" w="30141">
                  <a:moveTo>
                    <a:pt x="15595" y="722"/>
                  </a:moveTo>
                  <a:lnTo>
                    <a:pt x="17879" y="2008"/>
                  </a:lnTo>
                  <a:lnTo>
                    <a:pt x="12629" y="1899"/>
                  </a:lnTo>
                  <a:lnTo>
                    <a:pt x="15595" y="722"/>
                  </a:lnTo>
                  <a:close/>
                  <a:moveTo>
                    <a:pt x="4884" y="2134"/>
                  </a:moveTo>
                  <a:lnTo>
                    <a:pt x="9531" y="2233"/>
                  </a:lnTo>
                  <a:lnTo>
                    <a:pt x="8533" y="2636"/>
                  </a:lnTo>
                  <a:lnTo>
                    <a:pt x="4884" y="2134"/>
                  </a:lnTo>
                  <a:close/>
                  <a:moveTo>
                    <a:pt x="20846" y="2479"/>
                  </a:moveTo>
                  <a:lnTo>
                    <a:pt x="25388" y="2578"/>
                  </a:lnTo>
                  <a:lnTo>
                    <a:pt x="21634" y="2923"/>
                  </a:lnTo>
                  <a:lnTo>
                    <a:pt x="20846" y="2479"/>
                  </a:lnTo>
                  <a:close/>
                  <a:moveTo>
                    <a:pt x="11684" y="2280"/>
                  </a:moveTo>
                  <a:lnTo>
                    <a:pt x="18615" y="2432"/>
                  </a:lnTo>
                  <a:lnTo>
                    <a:pt x="19796" y="3091"/>
                  </a:lnTo>
                  <a:lnTo>
                    <a:pt x="15018" y="3530"/>
                  </a:lnTo>
                  <a:lnTo>
                    <a:pt x="10213" y="2866"/>
                  </a:lnTo>
                  <a:lnTo>
                    <a:pt x="11684" y="2280"/>
                  </a:lnTo>
                  <a:close/>
                  <a:moveTo>
                    <a:pt x="9294" y="3232"/>
                  </a:moveTo>
                  <a:lnTo>
                    <a:pt x="12865" y="3723"/>
                  </a:lnTo>
                  <a:lnTo>
                    <a:pt x="6616" y="4293"/>
                  </a:lnTo>
                  <a:lnTo>
                    <a:pt x="6616" y="4293"/>
                  </a:lnTo>
                  <a:lnTo>
                    <a:pt x="9294" y="3232"/>
                  </a:lnTo>
                  <a:close/>
                  <a:moveTo>
                    <a:pt x="20452" y="3472"/>
                  </a:moveTo>
                  <a:lnTo>
                    <a:pt x="22343" y="4539"/>
                  </a:lnTo>
                  <a:lnTo>
                    <a:pt x="16934" y="3797"/>
                  </a:lnTo>
                  <a:lnTo>
                    <a:pt x="20452" y="3472"/>
                  </a:lnTo>
                  <a:close/>
                  <a:moveTo>
                    <a:pt x="15674" y="1"/>
                  </a:moveTo>
                  <a:lnTo>
                    <a:pt x="15517" y="6"/>
                  </a:lnTo>
                  <a:lnTo>
                    <a:pt x="15385" y="16"/>
                  </a:lnTo>
                  <a:lnTo>
                    <a:pt x="15254" y="27"/>
                  </a:lnTo>
                  <a:lnTo>
                    <a:pt x="15123" y="42"/>
                  </a:lnTo>
                  <a:lnTo>
                    <a:pt x="15018" y="63"/>
                  </a:lnTo>
                  <a:lnTo>
                    <a:pt x="14913" y="90"/>
                  </a:lnTo>
                  <a:lnTo>
                    <a:pt x="14860" y="116"/>
                  </a:lnTo>
                  <a:lnTo>
                    <a:pt x="10502" y="1852"/>
                  </a:lnTo>
                  <a:lnTo>
                    <a:pt x="1103" y="1642"/>
                  </a:lnTo>
                  <a:lnTo>
                    <a:pt x="946" y="1642"/>
                  </a:lnTo>
                  <a:lnTo>
                    <a:pt x="762" y="1648"/>
                  </a:lnTo>
                  <a:lnTo>
                    <a:pt x="604" y="1658"/>
                  </a:lnTo>
                  <a:lnTo>
                    <a:pt x="473" y="1674"/>
                  </a:lnTo>
                  <a:lnTo>
                    <a:pt x="342" y="1695"/>
                  </a:lnTo>
                  <a:lnTo>
                    <a:pt x="210" y="1716"/>
                  </a:lnTo>
                  <a:lnTo>
                    <a:pt x="132" y="1742"/>
                  </a:lnTo>
                  <a:lnTo>
                    <a:pt x="53" y="1773"/>
                  </a:lnTo>
                  <a:lnTo>
                    <a:pt x="0" y="1810"/>
                  </a:lnTo>
                  <a:lnTo>
                    <a:pt x="0" y="1841"/>
                  </a:lnTo>
                  <a:lnTo>
                    <a:pt x="0" y="1872"/>
                  </a:lnTo>
                  <a:lnTo>
                    <a:pt x="27" y="1904"/>
                  </a:lnTo>
                  <a:lnTo>
                    <a:pt x="105" y="1935"/>
                  </a:lnTo>
                  <a:lnTo>
                    <a:pt x="184" y="1961"/>
                  </a:lnTo>
                  <a:lnTo>
                    <a:pt x="289" y="1988"/>
                  </a:lnTo>
                  <a:lnTo>
                    <a:pt x="420" y="2008"/>
                  </a:lnTo>
                  <a:lnTo>
                    <a:pt x="7614" y="3002"/>
                  </a:lnTo>
                  <a:lnTo>
                    <a:pt x="3518" y="4623"/>
                  </a:lnTo>
                  <a:lnTo>
                    <a:pt x="3466" y="4654"/>
                  </a:lnTo>
                  <a:lnTo>
                    <a:pt x="3440" y="4685"/>
                  </a:lnTo>
                  <a:lnTo>
                    <a:pt x="3413" y="4717"/>
                  </a:lnTo>
                  <a:lnTo>
                    <a:pt x="3440" y="4743"/>
                  </a:lnTo>
                  <a:lnTo>
                    <a:pt x="3466" y="4774"/>
                  </a:lnTo>
                  <a:lnTo>
                    <a:pt x="3518" y="4806"/>
                  </a:lnTo>
                  <a:lnTo>
                    <a:pt x="3597" y="4832"/>
                  </a:lnTo>
                  <a:lnTo>
                    <a:pt x="3702" y="4853"/>
                  </a:lnTo>
                  <a:lnTo>
                    <a:pt x="3834" y="4874"/>
                  </a:lnTo>
                  <a:lnTo>
                    <a:pt x="3965" y="4895"/>
                  </a:lnTo>
                  <a:lnTo>
                    <a:pt x="4096" y="4905"/>
                  </a:lnTo>
                  <a:lnTo>
                    <a:pt x="4254" y="4915"/>
                  </a:lnTo>
                  <a:lnTo>
                    <a:pt x="4542" y="4915"/>
                  </a:lnTo>
                  <a:lnTo>
                    <a:pt x="4700" y="4910"/>
                  </a:lnTo>
                  <a:lnTo>
                    <a:pt x="4857" y="4900"/>
                  </a:lnTo>
                  <a:lnTo>
                    <a:pt x="14808" y="3990"/>
                  </a:lnTo>
                  <a:lnTo>
                    <a:pt x="23760" y="5224"/>
                  </a:lnTo>
                  <a:lnTo>
                    <a:pt x="23892" y="5240"/>
                  </a:lnTo>
                  <a:lnTo>
                    <a:pt x="24023" y="5250"/>
                  </a:lnTo>
                  <a:lnTo>
                    <a:pt x="24180" y="5255"/>
                  </a:lnTo>
                  <a:lnTo>
                    <a:pt x="24338" y="5261"/>
                  </a:lnTo>
                  <a:lnTo>
                    <a:pt x="24496" y="5255"/>
                  </a:lnTo>
                  <a:lnTo>
                    <a:pt x="24653" y="5250"/>
                  </a:lnTo>
                  <a:lnTo>
                    <a:pt x="24811" y="5234"/>
                  </a:lnTo>
                  <a:lnTo>
                    <a:pt x="24942" y="5219"/>
                  </a:lnTo>
                  <a:lnTo>
                    <a:pt x="25073" y="5193"/>
                  </a:lnTo>
                  <a:lnTo>
                    <a:pt x="25178" y="5172"/>
                  </a:lnTo>
                  <a:lnTo>
                    <a:pt x="25257" y="5146"/>
                  </a:lnTo>
                  <a:lnTo>
                    <a:pt x="25309" y="5114"/>
                  </a:lnTo>
                  <a:lnTo>
                    <a:pt x="25336" y="5083"/>
                  </a:lnTo>
                  <a:lnTo>
                    <a:pt x="25336" y="5051"/>
                  </a:lnTo>
                  <a:lnTo>
                    <a:pt x="25336" y="5020"/>
                  </a:lnTo>
                  <a:lnTo>
                    <a:pt x="25283" y="4989"/>
                  </a:lnTo>
                  <a:lnTo>
                    <a:pt x="22316" y="3305"/>
                  </a:lnTo>
                  <a:lnTo>
                    <a:pt x="29563" y="2641"/>
                  </a:lnTo>
                  <a:lnTo>
                    <a:pt x="29694" y="2625"/>
                  </a:lnTo>
                  <a:lnTo>
                    <a:pt x="29825" y="2604"/>
                  </a:lnTo>
                  <a:lnTo>
                    <a:pt x="29930" y="2584"/>
                  </a:lnTo>
                  <a:lnTo>
                    <a:pt x="30035" y="2552"/>
                  </a:lnTo>
                  <a:lnTo>
                    <a:pt x="30088" y="2526"/>
                  </a:lnTo>
                  <a:lnTo>
                    <a:pt x="30140" y="2495"/>
                  </a:lnTo>
                  <a:lnTo>
                    <a:pt x="30140" y="2463"/>
                  </a:lnTo>
                  <a:lnTo>
                    <a:pt x="30140" y="2427"/>
                  </a:lnTo>
                  <a:lnTo>
                    <a:pt x="30088" y="2395"/>
                  </a:lnTo>
                  <a:lnTo>
                    <a:pt x="30035" y="2364"/>
                  </a:lnTo>
                  <a:lnTo>
                    <a:pt x="29930" y="2338"/>
                  </a:lnTo>
                  <a:lnTo>
                    <a:pt x="29825" y="2312"/>
                  </a:lnTo>
                  <a:lnTo>
                    <a:pt x="29720" y="2291"/>
                  </a:lnTo>
                  <a:lnTo>
                    <a:pt x="29563" y="2275"/>
                  </a:lnTo>
                  <a:lnTo>
                    <a:pt x="29405" y="2265"/>
                  </a:lnTo>
                  <a:lnTo>
                    <a:pt x="29248" y="2259"/>
                  </a:lnTo>
                  <a:lnTo>
                    <a:pt x="20111" y="2061"/>
                  </a:lnTo>
                  <a:lnTo>
                    <a:pt x="16698" y="137"/>
                  </a:lnTo>
                  <a:lnTo>
                    <a:pt x="16646" y="110"/>
                  </a:lnTo>
                  <a:lnTo>
                    <a:pt x="16567" y="84"/>
                  </a:lnTo>
                  <a:lnTo>
                    <a:pt x="16488" y="63"/>
                  </a:lnTo>
                  <a:lnTo>
                    <a:pt x="16357" y="42"/>
                  </a:lnTo>
                  <a:lnTo>
                    <a:pt x="16252" y="27"/>
                  </a:lnTo>
                  <a:lnTo>
                    <a:pt x="16120" y="16"/>
                  </a:lnTo>
                  <a:lnTo>
                    <a:pt x="15963" y="6"/>
                  </a:lnTo>
                  <a:lnTo>
                    <a:pt x="15805" y="6"/>
                  </a:lnTo>
                  <a:lnTo>
                    <a:pt x="15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9"/>
            <p:cNvSpPr/>
            <p:nvPr/>
          </p:nvSpPr>
          <p:spPr>
            <a:xfrm flipH="1">
              <a:off x="8578123" y="1386151"/>
              <a:ext cx="219954" cy="192500"/>
            </a:xfrm>
            <a:custGeom>
              <a:rect b="b" l="l" r="r" t="t"/>
              <a:pathLst>
                <a:path extrusionOk="0" h="5261" w="30141">
                  <a:moveTo>
                    <a:pt x="15595" y="722"/>
                  </a:moveTo>
                  <a:lnTo>
                    <a:pt x="17879" y="2008"/>
                  </a:lnTo>
                  <a:lnTo>
                    <a:pt x="12629" y="1899"/>
                  </a:lnTo>
                  <a:lnTo>
                    <a:pt x="15595" y="722"/>
                  </a:lnTo>
                  <a:close/>
                  <a:moveTo>
                    <a:pt x="4884" y="2134"/>
                  </a:moveTo>
                  <a:lnTo>
                    <a:pt x="9531" y="2233"/>
                  </a:lnTo>
                  <a:lnTo>
                    <a:pt x="8533" y="2636"/>
                  </a:lnTo>
                  <a:lnTo>
                    <a:pt x="4884" y="2134"/>
                  </a:lnTo>
                  <a:close/>
                  <a:moveTo>
                    <a:pt x="20846" y="2479"/>
                  </a:moveTo>
                  <a:lnTo>
                    <a:pt x="25388" y="2578"/>
                  </a:lnTo>
                  <a:lnTo>
                    <a:pt x="21634" y="2923"/>
                  </a:lnTo>
                  <a:lnTo>
                    <a:pt x="20846" y="2479"/>
                  </a:lnTo>
                  <a:close/>
                  <a:moveTo>
                    <a:pt x="11684" y="2280"/>
                  </a:moveTo>
                  <a:lnTo>
                    <a:pt x="18615" y="2432"/>
                  </a:lnTo>
                  <a:lnTo>
                    <a:pt x="19796" y="3091"/>
                  </a:lnTo>
                  <a:lnTo>
                    <a:pt x="15018" y="3530"/>
                  </a:lnTo>
                  <a:lnTo>
                    <a:pt x="10213" y="2866"/>
                  </a:lnTo>
                  <a:lnTo>
                    <a:pt x="11684" y="2280"/>
                  </a:lnTo>
                  <a:close/>
                  <a:moveTo>
                    <a:pt x="9294" y="3232"/>
                  </a:moveTo>
                  <a:lnTo>
                    <a:pt x="12865" y="3723"/>
                  </a:lnTo>
                  <a:lnTo>
                    <a:pt x="6616" y="4293"/>
                  </a:lnTo>
                  <a:lnTo>
                    <a:pt x="6616" y="4293"/>
                  </a:lnTo>
                  <a:lnTo>
                    <a:pt x="9294" y="3232"/>
                  </a:lnTo>
                  <a:close/>
                  <a:moveTo>
                    <a:pt x="20452" y="3472"/>
                  </a:moveTo>
                  <a:lnTo>
                    <a:pt x="22343" y="4539"/>
                  </a:lnTo>
                  <a:lnTo>
                    <a:pt x="16934" y="3797"/>
                  </a:lnTo>
                  <a:lnTo>
                    <a:pt x="20452" y="3472"/>
                  </a:lnTo>
                  <a:close/>
                  <a:moveTo>
                    <a:pt x="15674" y="1"/>
                  </a:moveTo>
                  <a:lnTo>
                    <a:pt x="15517" y="6"/>
                  </a:lnTo>
                  <a:lnTo>
                    <a:pt x="15385" y="16"/>
                  </a:lnTo>
                  <a:lnTo>
                    <a:pt x="15254" y="27"/>
                  </a:lnTo>
                  <a:lnTo>
                    <a:pt x="15123" y="42"/>
                  </a:lnTo>
                  <a:lnTo>
                    <a:pt x="15018" y="63"/>
                  </a:lnTo>
                  <a:lnTo>
                    <a:pt x="14913" y="90"/>
                  </a:lnTo>
                  <a:lnTo>
                    <a:pt x="14860" y="116"/>
                  </a:lnTo>
                  <a:lnTo>
                    <a:pt x="10502" y="1852"/>
                  </a:lnTo>
                  <a:lnTo>
                    <a:pt x="1103" y="1642"/>
                  </a:lnTo>
                  <a:lnTo>
                    <a:pt x="946" y="1642"/>
                  </a:lnTo>
                  <a:lnTo>
                    <a:pt x="762" y="1648"/>
                  </a:lnTo>
                  <a:lnTo>
                    <a:pt x="604" y="1658"/>
                  </a:lnTo>
                  <a:lnTo>
                    <a:pt x="473" y="1674"/>
                  </a:lnTo>
                  <a:lnTo>
                    <a:pt x="342" y="1695"/>
                  </a:lnTo>
                  <a:lnTo>
                    <a:pt x="210" y="1716"/>
                  </a:lnTo>
                  <a:lnTo>
                    <a:pt x="132" y="1742"/>
                  </a:lnTo>
                  <a:lnTo>
                    <a:pt x="53" y="1773"/>
                  </a:lnTo>
                  <a:lnTo>
                    <a:pt x="0" y="1810"/>
                  </a:lnTo>
                  <a:lnTo>
                    <a:pt x="0" y="1841"/>
                  </a:lnTo>
                  <a:lnTo>
                    <a:pt x="0" y="1872"/>
                  </a:lnTo>
                  <a:lnTo>
                    <a:pt x="27" y="1904"/>
                  </a:lnTo>
                  <a:lnTo>
                    <a:pt x="105" y="1935"/>
                  </a:lnTo>
                  <a:lnTo>
                    <a:pt x="184" y="1961"/>
                  </a:lnTo>
                  <a:lnTo>
                    <a:pt x="289" y="1988"/>
                  </a:lnTo>
                  <a:lnTo>
                    <a:pt x="420" y="2008"/>
                  </a:lnTo>
                  <a:lnTo>
                    <a:pt x="7614" y="3002"/>
                  </a:lnTo>
                  <a:lnTo>
                    <a:pt x="3518" y="4623"/>
                  </a:lnTo>
                  <a:lnTo>
                    <a:pt x="3466" y="4654"/>
                  </a:lnTo>
                  <a:lnTo>
                    <a:pt x="3440" y="4685"/>
                  </a:lnTo>
                  <a:lnTo>
                    <a:pt x="3413" y="4717"/>
                  </a:lnTo>
                  <a:lnTo>
                    <a:pt x="3440" y="4743"/>
                  </a:lnTo>
                  <a:lnTo>
                    <a:pt x="3466" y="4774"/>
                  </a:lnTo>
                  <a:lnTo>
                    <a:pt x="3518" y="4806"/>
                  </a:lnTo>
                  <a:lnTo>
                    <a:pt x="3597" y="4832"/>
                  </a:lnTo>
                  <a:lnTo>
                    <a:pt x="3702" y="4853"/>
                  </a:lnTo>
                  <a:lnTo>
                    <a:pt x="3834" y="4874"/>
                  </a:lnTo>
                  <a:lnTo>
                    <a:pt x="3965" y="4895"/>
                  </a:lnTo>
                  <a:lnTo>
                    <a:pt x="4096" y="4905"/>
                  </a:lnTo>
                  <a:lnTo>
                    <a:pt x="4254" y="4915"/>
                  </a:lnTo>
                  <a:lnTo>
                    <a:pt x="4542" y="4915"/>
                  </a:lnTo>
                  <a:lnTo>
                    <a:pt x="4700" y="4910"/>
                  </a:lnTo>
                  <a:lnTo>
                    <a:pt x="4857" y="4900"/>
                  </a:lnTo>
                  <a:lnTo>
                    <a:pt x="14808" y="3990"/>
                  </a:lnTo>
                  <a:lnTo>
                    <a:pt x="23760" y="5224"/>
                  </a:lnTo>
                  <a:lnTo>
                    <a:pt x="23892" y="5240"/>
                  </a:lnTo>
                  <a:lnTo>
                    <a:pt x="24023" y="5250"/>
                  </a:lnTo>
                  <a:lnTo>
                    <a:pt x="24180" y="5255"/>
                  </a:lnTo>
                  <a:lnTo>
                    <a:pt x="24338" y="5261"/>
                  </a:lnTo>
                  <a:lnTo>
                    <a:pt x="24496" y="5255"/>
                  </a:lnTo>
                  <a:lnTo>
                    <a:pt x="24653" y="5250"/>
                  </a:lnTo>
                  <a:lnTo>
                    <a:pt x="24811" y="5234"/>
                  </a:lnTo>
                  <a:lnTo>
                    <a:pt x="24942" y="5219"/>
                  </a:lnTo>
                  <a:lnTo>
                    <a:pt x="25073" y="5193"/>
                  </a:lnTo>
                  <a:lnTo>
                    <a:pt x="25178" y="5172"/>
                  </a:lnTo>
                  <a:lnTo>
                    <a:pt x="25257" y="5146"/>
                  </a:lnTo>
                  <a:lnTo>
                    <a:pt x="25309" y="5114"/>
                  </a:lnTo>
                  <a:lnTo>
                    <a:pt x="25336" y="5083"/>
                  </a:lnTo>
                  <a:lnTo>
                    <a:pt x="25336" y="5051"/>
                  </a:lnTo>
                  <a:lnTo>
                    <a:pt x="25336" y="5020"/>
                  </a:lnTo>
                  <a:lnTo>
                    <a:pt x="25283" y="4989"/>
                  </a:lnTo>
                  <a:lnTo>
                    <a:pt x="22316" y="3305"/>
                  </a:lnTo>
                  <a:lnTo>
                    <a:pt x="29563" y="2641"/>
                  </a:lnTo>
                  <a:lnTo>
                    <a:pt x="29694" y="2625"/>
                  </a:lnTo>
                  <a:lnTo>
                    <a:pt x="29825" y="2604"/>
                  </a:lnTo>
                  <a:lnTo>
                    <a:pt x="29930" y="2584"/>
                  </a:lnTo>
                  <a:lnTo>
                    <a:pt x="30035" y="2552"/>
                  </a:lnTo>
                  <a:lnTo>
                    <a:pt x="30088" y="2526"/>
                  </a:lnTo>
                  <a:lnTo>
                    <a:pt x="30140" y="2495"/>
                  </a:lnTo>
                  <a:lnTo>
                    <a:pt x="30140" y="2463"/>
                  </a:lnTo>
                  <a:lnTo>
                    <a:pt x="30140" y="2427"/>
                  </a:lnTo>
                  <a:lnTo>
                    <a:pt x="30088" y="2395"/>
                  </a:lnTo>
                  <a:lnTo>
                    <a:pt x="30035" y="2364"/>
                  </a:lnTo>
                  <a:lnTo>
                    <a:pt x="29930" y="2338"/>
                  </a:lnTo>
                  <a:lnTo>
                    <a:pt x="29825" y="2312"/>
                  </a:lnTo>
                  <a:lnTo>
                    <a:pt x="29720" y="2291"/>
                  </a:lnTo>
                  <a:lnTo>
                    <a:pt x="29563" y="2275"/>
                  </a:lnTo>
                  <a:lnTo>
                    <a:pt x="29405" y="2265"/>
                  </a:lnTo>
                  <a:lnTo>
                    <a:pt x="29248" y="2259"/>
                  </a:lnTo>
                  <a:lnTo>
                    <a:pt x="20111" y="2061"/>
                  </a:lnTo>
                  <a:lnTo>
                    <a:pt x="16698" y="137"/>
                  </a:lnTo>
                  <a:lnTo>
                    <a:pt x="16646" y="110"/>
                  </a:lnTo>
                  <a:lnTo>
                    <a:pt x="16567" y="84"/>
                  </a:lnTo>
                  <a:lnTo>
                    <a:pt x="16488" y="63"/>
                  </a:lnTo>
                  <a:lnTo>
                    <a:pt x="16357" y="42"/>
                  </a:lnTo>
                  <a:lnTo>
                    <a:pt x="16252" y="27"/>
                  </a:lnTo>
                  <a:lnTo>
                    <a:pt x="16120" y="16"/>
                  </a:lnTo>
                  <a:lnTo>
                    <a:pt x="15963" y="6"/>
                  </a:lnTo>
                  <a:lnTo>
                    <a:pt x="15805" y="6"/>
                  </a:lnTo>
                  <a:lnTo>
                    <a:pt x="15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 txBox="1"/>
          <p:nvPr>
            <p:ph type="title"/>
          </p:nvPr>
        </p:nvSpPr>
        <p:spPr>
          <a:xfrm>
            <a:off x="4776900" y="1617800"/>
            <a:ext cx="3647100" cy="296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10"/>
          <p:cNvSpPr/>
          <p:nvPr/>
        </p:nvSpPr>
        <p:spPr>
          <a:xfrm flipH="1" rot="5975988">
            <a:off x="7708619" y="4051155"/>
            <a:ext cx="1873750" cy="1821079"/>
          </a:xfrm>
          <a:custGeom>
            <a:rect b="b" l="l" r="r" t="t"/>
            <a:pathLst>
              <a:path extrusionOk="0" h="19634" w="101289">
                <a:moveTo>
                  <a:pt x="100133" y="1"/>
                </a:moveTo>
                <a:lnTo>
                  <a:pt x="99923" y="11"/>
                </a:lnTo>
                <a:lnTo>
                  <a:pt x="99766" y="27"/>
                </a:lnTo>
                <a:lnTo>
                  <a:pt x="99608" y="48"/>
                </a:lnTo>
                <a:lnTo>
                  <a:pt x="99451" y="79"/>
                </a:lnTo>
                <a:lnTo>
                  <a:pt x="99346" y="116"/>
                </a:lnTo>
                <a:lnTo>
                  <a:pt x="98164" y="586"/>
                </a:lnTo>
                <a:lnTo>
                  <a:pt x="96930" y="1062"/>
                </a:lnTo>
                <a:lnTo>
                  <a:pt x="95644" y="1533"/>
                </a:lnTo>
                <a:lnTo>
                  <a:pt x="94331" y="2003"/>
                </a:lnTo>
                <a:lnTo>
                  <a:pt x="94252" y="2040"/>
                </a:lnTo>
                <a:lnTo>
                  <a:pt x="94200" y="2082"/>
                </a:lnTo>
                <a:lnTo>
                  <a:pt x="94200" y="2118"/>
                </a:lnTo>
                <a:lnTo>
                  <a:pt x="94226" y="2155"/>
                </a:lnTo>
                <a:lnTo>
                  <a:pt x="94305" y="2191"/>
                </a:lnTo>
                <a:lnTo>
                  <a:pt x="94410" y="2228"/>
                </a:lnTo>
                <a:lnTo>
                  <a:pt x="94541" y="2254"/>
                </a:lnTo>
                <a:lnTo>
                  <a:pt x="94699" y="2280"/>
                </a:lnTo>
                <a:lnTo>
                  <a:pt x="94830" y="2291"/>
                </a:lnTo>
                <a:lnTo>
                  <a:pt x="94961" y="2301"/>
                </a:lnTo>
                <a:lnTo>
                  <a:pt x="95093" y="2301"/>
                </a:lnTo>
                <a:lnTo>
                  <a:pt x="95224" y="2306"/>
                </a:lnTo>
                <a:lnTo>
                  <a:pt x="95355" y="2301"/>
                </a:lnTo>
                <a:lnTo>
                  <a:pt x="95460" y="2301"/>
                </a:lnTo>
                <a:lnTo>
                  <a:pt x="95591" y="2291"/>
                </a:lnTo>
                <a:lnTo>
                  <a:pt x="95723" y="2280"/>
                </a:lnTo>
                <a:lnTo>
                  <a:pt x="95828" y="2265"/>
                </a:lnTo>
                <a:lnTo>
                  <a:pt x="95933" y="2249"/>
                </a:lnTo>
                <a:lnTo>
                  <a:pt x="96011" y="2228"/>
                </a:lnTo>
                <a:lnTo>
                  <a:pt x="96090" y="2202"/>
                </a:lnTo>
                <a:lnTo>
                  <a:pt x="97429" y="1731"/>
                </a:lnTo>
                <a:lnTo>
                  <a:pt x="98716" y="1250"/>
                </a:lnTo>
                <a:lnTo>
                  <a:pt x="99976" y="769"/>
                </a:lnTo>
                <a:lnTo>
                  <a:pt x="101183" y="288"/>
                </a:lnTo>
                <a:lnTo>
                  <a:pt x="101236" y="252"/>
                </a:lnTo>
                <a:lnTo>
                  <a:pt x="101289" y="215"/>
                </a:lnTo>
                <a:lnTo>
                  <a:pt x="101262" y="173"/>
                </a:lnTo>
                <a:lnTo>
                  <a:pt x="101236" y="137"/>
                </a:lnTo>
                <a:lnTo>
                  <a:pt x="101131" y="100"/>
                </a:lnTo>
                <a:lnTo>
                  <a:pt x="101026" y="69"/>
                </a:lnTo>
                <a:lnTo>
                  <a:pt x="100895" y="42"/>
                </a:lnTo>
                <a:lnTo>
                  <a:pt x="100711" y="21"/>
                </a:lnTo>
                <a:lnTo>
                  <a:pt x="100527" y="6"/>
                </a:lnTo>
                <a:lnTo>
                  <a:pt x="100317" y="1"/>
                </a:lnTo>
                <a:close/>
                <a:moveTo>
                  <a:pt x="89527" y="3734"/>
                </a:moveTo>
                <a:lnTo>
                  <a:pt x="89343" y="3739"/>
                </a:lnTo>
                <a:lnTo>
                  <a:pt x="89159" y="3749"/>
                </a:lnTo>
                <a:lnTo>
                  <a:pt x="88975" y="3765"/>
                </a:lnTo>
                <a:lnTo>
                  <a:pt x="88818" y="3791"/>
                </a:lnTo>
                <a:lnTo>
                  <a:pt x="88687" y="3823"/>
                </a:lnTo>
                <a:lnTo>
                  <a:pt x="87190" y="4262"/>
                </a:lnTo>
                <a:lnTo>
                  <a:pt x="85667" y="4701"/>
                </a:lnTo>
                <a:lnTo>
                  <a:pt x="84092" y="5140"/>
                </a:lnTo>
                <a:lnTo>
                  <a:pt x="82491" y="5569"/>
                </a:lnTo>
                <a:lnTo>
                  <a:pt x="82386" y="5606"/>
                </a:lnTo>
                <a:lnTo>
                  <a:pt x="82307" y="5642"/>
                </a:lnTo>
                <a:lnTo>
                  <a:pt x="82281" y="5679"/>
                </a:lnTo>
                <a:lnTo>
                  <a:pt x="82281" y="5715"/>
                </a:lnTo>
                <a:lnTo>
                  <a:pt x="82333" y="5757"/>
                </a:lnTo>
                <a:lnTo>
                  <a:pt x="82412" y="5789"/>
                </a:lnTo>
                <a:lnTo>
                  <a:pt x="82543" y="5825"/>
                </a:lnTo>
                <a:lnTo>
                  <a:pt x="82674" y="5851"/>
                </a:lnTo>
                <a:lnTo>
                  <a:pt x="82832" y="5867"/>
                </a:lnTo>
                <a:lnTo>
                  <a:pt x="82989" y="5883"/>
                </a:lnTo>
                <a:lnTo>
                  <a:pt x="83147" y="5888"/>
                </a:lnTo>
                <a:lnTo>
                  <a:pt x="83304" y="5893"/>
                </a:lnTo>
                <a:lnTo>
                  <a:pt x="83514" y="5888"/>
                </a:lnTo>
                <a:lnTo>
                  <a:pt x="83751" y="5872"/>
                </a:lnTo>
                <a:lnTo>
                  <a:pt x="83935" y="5846"/>
                </a:lnTo>
                <a:lnTo>
                  <a:pt x="84092" y="5809"/>
                </a:lnTo>
                <a:lnTo>
                  <a:pt x="85720" y="5376"/>
                </a:lnTo>
                <a:lnTo>
                  <a:pt x="87321" y="4936"/>
                </a:lnTo>
                <a:lnTo>
                  <a:pt x="88870" y="4492"/>
                </a:lnTo>
                <a:lnTo>
                  <a:pt x="90393" y="4047"/>
                </a:lnTo>
                <a:lnTo>
                  <a:pt x="90472" y="4011"/>
                </a:lnTo>
                <a:lnTo>
                  <a:pt x="90524" y="3974"/>
                </a:lnTo>
                <a:lnTo>
                  <a:pt x="90551" y="3932"/>
                </a:lnTo>
                <a:lnTo>
                  <a:pt x="90524" y="3896"/>
                </a:lnTo>
                <a:lnTo>
                  <a:pt x="90472" y="3859"/>
                </a:lnTo>
                <a:lnTo>
                  <a:pt x="90393" y="3823"/>
                </a:lnTo>
                <a:lnTo>
                  <a:pt x="90262" y="3791"/>
                </a:lnTo>
                <a:lnTo>
                  <a:pt x="90104" y="3765"/>
                </a:lnTo>
                <a:lnTo>
                  <a:pt x="89920" y="3749"/>
                </a:lnTo>
                <a:lnTo>
                  <a:pt x="89737" y="3734"/>
                </a:lnTo>
                <a:close/>
                <a:moveTo>
                  <a:pt x="76452" y="7164"/>
                </a:moveTo>
                <a:lnTo>
                  <a:pt x="76242" y="7174"/>
                </a:lnTo>
                <a:lnTo>
                  <a:pt x="76085" y="7185"/>
                </a:lnTo>
                <a:lnTo>
                  <a:pt x="75901" y="7205"/>
                </a:lnTo>
                <a:lnTo>
                  <a:pt x="75743" y="7237"/>
                </a:lnTo>
                <a:lnTo>
                  <a:pt x="74010" y="7634"/>
                </a:lnTo>
                <a:lnTo>
                  <a:pt x="72225" y="8037"/>
                </a:lnTo>
                <a:lnTo>
                  <a:pt x="70414" y="8434"/>
                </a:lnTo>
                <a:lnTo>
                  <a:pt x="68576" y="8826"/>
                </a:lnTo>
                <a:lnTo>
                  <a:pt x="68445" y="8858"/>
                </a:lnTo>
                <a:lnTo>
                  <a:pt x="68340" y="8894"/>
                </a:lnTo>
                <a:lnTo>
                  <a:pt x="68313" y="8931"/>
                </a:lnTo>
                <a:lnTo>
                  <a:pt x="68287" y="8973"/>
                </a:lnTo>
                <a:lnTo>
                  <a:pt x="68313" y="9009"/>
                </a:lnTo>
                <a:lnTo>
                  <a:pt x="68366" y="9046"/>
                </a:lnTo>
                <a:lnTo>
                  <a:pt x="68471" y="9083"/>
                </a:lnTo>
                <a:lnTo>
                  <a:pt x="68602" y="9114"/>
                </a:lnTo>
                <a:lnTo>
                  <a:pt x="68760" y="9135"/>
                </a:lnTo>
                <a:lnTo>
                  <a:pt x="68943" y="9151"/>
                </a:lnTo>
                <a:lnTo>
                  <a:pt x="69101" y="9161"/>
                </a:lnTo>
                <a:lnTo>
                  <a:pt x="69311" y="9166"/>
                </a:lnTo>
                <a:lnTo>
                  <a:pt x="69495" y="9161"/>
                </a:lnTo>
                <a:lnTo>
                  <a:pt x="69705" y="9151"/>
                </a:lnTo>
                <a:lnTo>
                  <a:pt x="69862" y="9130"/>
                </a:lnTo>
                <a:lnTo>
                  <a:pt x="70046" y="9103"/>
                </a:lnTo>
                <a:lnTo>
                  <a:pt x="71910" y="8706"/>
                </a:lnTo>
                <a:lnTo>
                  <a:pt x="73722" y="8309"/>
                </a:lnTo>
                <a:lnTo>
                  <a:pt x="75533" y="7901"/>
                </a:lnTo>
                <a:lnTo>
                  <a:pt x="77292" y="7498"/>
                </a:lnTo>
                <a:lnTo>
                  <a:pt x="77424" y="7462"/>
                </a:lnTo>
                <a:lnTo>
                  <a:pt x="77502" y="7425"/>
                </a:lnTo>
                <a:lnTo>
                  <a:pt x="77529" y="7388"/>
                </a:lnTo>
                <a:lnTo>
                  <a:pt x="77529" y="7352"/>
                </a:lnTo>
                <a:lnTo>
                  <a:pt x="77502" y="7310"/>
                </a:lnTo>
                <a:lnTo>
                  <a:pt x="77424" y="7273"/>
                </a:lnTo>
                <a:lnTo>
                  <a:pt x="77318" y="7242"/>
                </a:lnTo>
                <a:lnTo>
                  <a:pt x="77187" y="7211"/>
                </a:lnTo>
                <a:lnTo>
                  <a:pt x="77003" y="7190"/>
                </a:lnTo>
                <a:lnTo>
                  <a:pt x="76820" y="7174"/>
                </a:lnTo>
                <a:lnTo>
                  <a:pt x="76636" y="7164"/>
                </a:lnTo>
                <a:close/>
                <a:moveTo>
                  <a:pt x="61513" y="10290"/>
                </a:moveTo>
                <a:lnTo>
                  <a:pt x="61330" y="10301"/>
                </a:lnTo>
                <a:lnTo>
                  <a:pt x="61146" y="10316"/>
                </a:lnTo>
                <a:lnTo>
                  <a:pt x="60988" y="10343"/>
                </a:lnTo>
                <a:lnTo>
                  <a:pt x="59046" y="10709"/>
                </a:lnTo>
                <a:lnTo>
                  <a:pt x="57077" y="11069"/>
                </a:lnTo>
                <a:lnTo>
                  <a:pt x="55081" y="11430"/>
                </a:lnTo>
                <a:lnTo>
                  <a:pt x="53033" y="11791"/>
                </a:lnTo>
                <a:lnTo>
                  <a:pt x="52902" y="11822"/>
                </a:lnTo>
                <a:lnTo>
                  <a:pt x="52797" y="11854"/>
                </a:lnTo>
                <a:lnTo>
                  <a:pt x="52745" y="11890"/>
                </a:lnTo>
                <a:lnTo>
                  <a:pt x="52692" y="11932"/>
                </a:lnTo>
                <a:lnTo>
                  <a:pt x="52718" y="11969"/>
                </a:lnTo>
                <a:lnTo>
                  <a:pt x="52745" y="12005"/>
                </a:lnTo>
                <a:lnTo>
                  <a:pt x="52823" y="12042"/>
                </a:lnTo>
                <a:lnTo>
                  <a:pt x="52955" y="12073"/>
                </a:lnTo>
                <a:lnTo>
                  <a:pt x="53112" y="12105"/>
                </a:lnTo>
                <a:lnTo>
                  <a:pt x="53296" y="12126"/>
                </a:lnTo>
                <a:lnTo>
                  <a:pt x="53506" y="12141"/>
                </a:lnTo>
                <a:lnTo>
                  <a:pt x="53716" y="12146"/>
                </a:lnTo>
                <a:lnTo>
                  <a:pt x="53900" y="12141"/>
                </a:lnTo>
                <a:lnTo>
                  <a:pt x="54057" y="12131"/>
                </a:lnTo>
                <a:lnTo>
                  <a:pt x="54215" y="12115"/>
                </a:lnTo>
                <a:lnTo>
                  <a:pt x="54372" y="12094"/>
                </a:lnTo>
                <a:lnTo>
                  <a:pt x="56420" y="11733"/>
                </a:lnTo>
                <a:lnTo>
                  <a:pt x="58442" y="11367"/>
                </a:lnTo>
                <a:lnTo>
                  <a:pt x="60437" y="11001"/>
                </a:lnTo>
                <a:lnTo>
                  <a:pt x="62380" y="10635"/>
                </a:lnTo>
                <a:lnTo>
                  <a:pt x="62511" y="10604"/>
                </a:lnTo>
                <a:lnTo>
                  <a:pt x="62616" y="10567"/>
                </a:lnTo>
                <a:lnTo>
                  <a:pt x="62669" y="10531"/>
                </a:lnTo>
                <a:lnTo>
                  <a:pt x="62695" y="10494"/>
                </a:lnTo>
                <a:lnTo>
                  <a:pt x="62669" y="10458"/>
                </a:lnTo>
                <a:lnTo>
                  <a:pt x="62616" y="10416"/>
                </a:lnTo>
                <a:lnTo>
                  <a:pt x="62537" y="10384"/>
                </a:lnTo>
                <a:lnTo>
                  <a:pt x="62406" y="10348"/>
                </a:lnTo>
                <a:lnTo>
                  <a:pt x="62249" y="10322"/>
                </a:lnTo>
                <a:lnTo>
                  <a:pt x="62091" y="10306"/>
                </a:lnTo>
                <a:lnTo>
                  <a:pt x="61907" y="10290"/>
                </a:lnTo>
                <a:close/>
                <a:moveTo>
                  <a:pt x="45367" y="13129"/>
                </a:moveTo>
                <a:lnTo>
                  <a:pt x="45157" y="13135"/>
                </a:lnTo>
                <a:lnTo>
                  <a:pt x="44973" y="13150"/>
                </a:lnTo>
                <a:lnTo>
                  <a:pt x="44816" y="13171"/>
                </a:lnTo>
                <a:lnTo>
                  <a:pt x="42742" y="13501"/>
                </a:lnTo>
                <a:lnTo>
                  <a:pt x="40641" y="13830"/>
                </a:lnTo>
                <a:lnTo>
                  <a:pt x="38489" y="14159"/>
                </a:lnTo>
                <a:lnTo>
                  <a:pt x="36310" y="14489"/>
                </a:lnTo>
                <a:lnTo>
                  <a:pt x="36152" y="14515"/>
                </a:lnTo>
                <a:lnTo>
                  <a:pt x="36047" y="14552"/>
                </a:lnTo>
                <a:lnTo>
                  <a:pt x="35968" y="14583"/>
                </a:lnTo>
                <a:lnTo>
                  <a:pt x="35916" y="14625"/>
                </a:lnTo>
                <a:lnTo>
                  <a:pt x="35916" y="14661"/>
                </a:lnTo>
                <a:lnTo>
                  <a:pt x="35942" y="14698"/>
                </a:lnTo>
                <a:lnTo>
                  <a:pt x="35994" y="14740"/>
                </a:lnTo>
                <a:lnTo>
                  <a:pt x="36126" y="14771"/>
                </a:lnTo>
                <a:lnTo>
                  <a:pt x="36283" y="14808"/>
                </a:lnTo>
                <a:lnTo>
                  <a:pt x="36467" y="14834"/>
                </a:lnTo>
                <a:lnTo>
                  <a:pt x="36703" y="14850"/>
                </a:lnTo>
                <a:lnTo>
                  <a:pt x="36913" y="14855"/>
                </a:lnTo>
                <a:lnTo>
                  <a:pt x="37071" y="14850"/>
                </a:lnTo>
                <a:lnTo>
                  <a:pt x="37228" y="14844"/>
                </a:lnTo>
                <a:lnTo>
                  <a:pt x="37386" y="14829"/>
                </a:lnTo>
                <a:lnTo>
                  <a:pt x="37543" y="14813"/>
                </a:lnTo>
                <a:lnTo>
                  <a:pt x="39723" y="14484"/>
                </a:lnTo>
                <a:lnTo>
                  <a:pt x="41875" y="14149"/>
                </a:lnTo>
                <a:lnTo>
                  <a:pt x="44002" y="13820"/>
                </a:lnTo>
                <a:lnTo>
                  <a:pt x="46076" y="13485"/>
                </a:lnTo>
                <a:lnTo>
                  <a:pt x="46234" y="13459"/>
                </a:lnTo>
                <a:lnTo>
                  <a:pt x="46339" y="13422"/>
                </a:lnTo>
                <a:lnTo>
                  <a:pt x="46417" y="13386"/>
                </a:lnTo>
                <a:lnTo>
                  <a:pt x="46444" y="13349"/>
                </a:lnTo>
                <a:lnTo>
                  <a:pt x="46444" y="13312"/>
                </a:lnTo>
                <a:lnTo>
                  <a:pt x="46417" y="13271"/>
                </a:lnTo>
                <a:lnTo>
                  <a:pt x="46339" y="13234"/>
                </a:lnTo>
                <a:lnTo>
                  <a:pt x="46234" y="13203"/>
                </a:lnTo>
                <a:lnTo>
                  <a:pt x="46076" y="13171"/>
                </a:lnTo>
                <a:lnTo>
                  <a:pt x="45919" y="13150"/>
                </a:lnTo>
                <a:lnTo>
                  <a:pt x="45735" y="13135"/>
                </a:lnTo>
                <a:lnTo>
                  <a:pt x="45551" y="13129"/>
                </a:lnTo>
                <a:close/>
                <a:moveTo>
                  <a:pt x="28171" y="15712"/>
                </a:moveTo>
                <a:lnTo>
                  <a:pt x="27961" y="15718"/>
                </a:lnTo>
                <a:lnTo>
                  <a:pt x="27777" y="15733"/>
                </a:lnTo>
                <a:lnTo>
                  <a:pt x="27593" y="15754"/>
                </a:lnTo>
                <a:lnTo>
                  <a:pt x="25440" y="16052"/>
                </a:lnTo>
                <a:lnTo>
                  <a:pt x="23235" y="16355"/>
                </a:lnTo>
                <a:lnTo>
                  <a:pt x="20977" y="16659"/>
                </a:lnTo>
                <a:lnTo>
                  <a:pt x="18693" y="16962"/>
                </a:lnTo>
                <a:lnTo>
                  <a:pt x="18535" y="16988"/>
                </a:lnTo>
                <a:lnTo>
                  <a:pt x="18430" y="17019"/>
                </a:lnTo>
                <a:lnTo>
                  <a:pt x="18325" y="17056"/>
                </a:lnTo>
                <a:lnTo>
                  <a:pt x="18273" y="17093"/>
                </a:lnTo>
                <a:lnTo>
                  <a:pt x="18247" y="17129"/>
                </a:lnTo>
                <a:lnTo>
                  <a:pt x="18273" y="17166"/>
                </a:lnTo>
                <a:lnTo>
                  <a:pt x="18325" y="17208"/>
                </a:lnTo>
                <a:lnTo>
                  <a:pt x="18430" y="17244"/>
                </a:lnTo>
                <a:lnTo>
                  <a:pt x="18509" y="17265"/>
                </a:lnTo>
                <a:lnTo>
                  <a:pt x="18588" y="17281"/>
                </a:lnTo>
                <a:lnTo>
                  <a:pt x="18798" y="17307"/>
                </a:lnTo>
                <a:lnTo>
                  <a:pt x="19034" y="17328"/>
                </a:lnTo>
                <a:lnTo>
                  <a:pt x="19271" y="17333"/>
                </a:lnTo>
                <a:lnTo>
                  <a:pt x="19402" y="17328"/>
                </a:lnTo>
                <a:lnTo>
                  <a:pt x="19559" y="17323"/>
                </a:lnTo>
                <a:lnTo>
                  <a:pt x="19691" y="17312"/>
                </a:lnTo>
                <a:lnTo>
                  <a:pt x="19822" y="17297"/>
                </a:lnTo>
                <a:lnTo>
                  <a:pt x="22106" y="16993"/>
                </a:lnTo>
                <a:lnTo>
                  <a:pt x="24364" y="16690"/>
                </a:lnTo>
                <a:lnTo>
                  <a:pt x="26595" y="16387"/>
                </a:lnTo>
                <a:lnTo>
                  <a:pt x="28775" y="16084"/>
                </a:lnTo>
                <a:lnTo>
                  <a:pt x="28932" y="16057"/>
                </a:lnTo>
                <a:lnTo>
                  <a:pt x="29037" y="16021"/>
                </a:lnTo>
                <a:lnTo>
                  <a:pt x="29142" y="15989"/>
                </a:lnTo>
                <a:lnTo>
                  <a:pt x="29195" y="15953"/>
                </a:lnTo>
                <a:lnTo>
                  <a:pt x="29195" y="15911"/>
                </a:lnTo>
                <a:lnTo>
                  <a:pt x="29168" y="15874"/>
                </a:lnTo>
                <a:lnTo>
                  <a:pt x="29116" y="15838"/>
                </a:lnTo>
                <a:lnTo>
                  <a:pt x="29011" y="15801"/>
                </a:lnTo>
                <a:lnTo>
                  <a:pt x="28880" y="15770"/>
                </a:lnTo>
                <a:lnTo>
                  <a:pt x="28722" y="15744"/>
                </a:lnTo>
                <a:lnTo>
                  <a:pt x="28538" y="15728"/>
                </a:lnTo>
                <a:lnTo>
                  <a:pt x="28355" y="15718"/>
                </a:lnTo>
                <a:lnTo>
                  <a:pt x="28171" y="15712"/>
                </a:lnTo>
                <a:close/>
                <a:moveTo>
                  <a:pt x="10213" y="18097"/>
                </a:moveTo>
                <a:lnTo>
                  <a:pt x="10029" y="18102"/>
                </a:lnTo>
                <a:lnTo>
                  <a:pt x="9845" y="18112"/>
                </a:lnTo>
                <a:lnTo>
                  <a:pt x="9662" y="18128"/>
                </a:lnTo>
                <a:lnTo>
                  <a:pt x="5146" y="18687"/>
                </a:lnTo>
                <a:lnTo>
                  <a:pt x="473" y="19257"/>
                </a:lnTo>
                <a:lnTo>
                  <a:pt x="315" y="19283"/>
                </a:lnTo>
                <a:lnTo>
                  <a:pt x="184" y="19310"/>
                </a:lnTo>
                <a:lnTo>
                  <a:pt x="79" y="19346"/>
                </a:lnTo>
                <a:lnTo>
                  <a:pt x="26" y="19383"/>
                </a:lnTo>
                <a:lnTo>
                  <a:pt x="0" y="19419"/>
                </a:lnTo>
                <a:lnTo>
                  <a:pt x="0" y="19461"/>
                </a:lnTo>
                <a:lnTo>
                  <a:pt x="53" y="19498"/>
                </a:lnTo>
                <a:lnTo>
                  <a:pt x="131" y="19534"/>
                </a:lnTo>
                <a:lnTo>
                  <a:pt x="210" y="19555"/>
                </a:lnTo>
                <a:lnTo>
                  <a:pt x="315" y="19576"/>
                </a:lnTo>
                <a:lnTo>
                  <a:pt x="394" y="19592"/>
                </a:lnTo>
                <a:lnTo>
                  <a:pt x="499" y="19608"/>
                </a:lnTo>
                <a:lnTo>
                  <a:pt x="630" y="19618"/>
                </a:lnTo>
                <a:lnTo>
                  <a:pt x="761" y="19623"/>
                </a:lnTo>
                <a:lnTo>
                  <a:pt x="866" y="19628"/>
                </a:lnTo>
                <a:lnTo>
                  <a:pt x="998" y="19634"/>
                </a:lnTo>
                <a:lnTo>
                  <a:pt x="1129" y="19628"/>
                </a:lnTo>
                <a:lnTo>
                  <a:pt x="1260" y="19623"/>
                </a:lnTo>
                <a:lnTo>
                  <a:pt x="1392" y="19613"/>
                </a:lnTo>
                <a:lnTo>
                  <a:pt x="1523" y="19602"/>
                </a:lnTo>
                <a:lnTo>
                  <a:pt x="6196" y="19032"/>
                </a:lnTo>
                <a:lnTo>
                  <a:pt x="10738" y="18468"/>
                </a:lnTo>
                <a:lnTo>
                  <a:pt x="10896" y="18447"/>
                </a:lnTo>
                <a:lnTo>
                  <a:pt x="11027" y="18415"/>
                </a:lnTo>
                <a:lnTo>
                  <a:pt x="11132" y="18379"/>
                </a:lnTo>
                <a:lnTo>
                  <a:pt x="11184" y="18342"/>
                </a:lnTo>
                <a:lnTo>
                  <a:pt x="11211" y="18306"/>
                </a:lnTo>
                <a:lnTo>
                  <a:pt x="11184" y="18269"/>
                </a:lnTo>
                <a:lnTo>
                  <a:pt x="11132" y="18227"/>
                </a:lnTo>
                <a:lnTo>
                  <a:pt x="11053" y="18191"/>
                </a:lnTo>
                <a:lnTo>
                  <a:pt x="10922" y="18159"/>
                </a:lnTo>
                <a:lnTo>
                  <a:pt x="10764" y="18133"/>
                </a:lnTo>
                <a:lnTo>
                  <a:pt x="10607" y="18117"/>
                </a:lnTo>
                <a:lnTo>
                  <a:pt x="10423" y="18102"/>
                </a:lnTo>
                <a:lnTo>
                  <a:pt x="10213" y="180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/>
          <p:nvPr>
            <p:ph hasCustomPrompt="1" type="title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3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3" name="Google Shape;83;p11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4" name="Google Shape;84;p11"/>
          <p:cNvSpPr/>
          <p:nvPr/>
        </p:nvSpPr>
        <p:spPr>
          <a:xfrm>
            <a:off x="5754887" y="3069624"/>
            <a:ext cx="5252967" cy="4497903"/>
          </a:xfrm>
          <a:custGeom>
            <a:rect b="b" l="l" r="r" t="t"/>
            <a:pathLst>
              <a:path extrusionOk="0" h="18207" w="93465">
                <a:moveTo>
                  <a:pt x="48807" y="1"/>
                </a:moveTo>
                <a:lnTo>
                  <a:pt x="48255" y="6"/>
                </a:lnTo>
                <a:lnTo>
                  <a:pt x="47730" y="11"/>
                </a:lnTo>
                <a:lnTo>
                  <a:pt x="47179" y="22"/>
                </a:lnTo>
                <a:lnTo>
                  <a:pt x="46654" y="32"/>
                </a:lnTo>
                <a:lnTo>
                  <a:pt x="46129" y="48"/>
                </a:lnTo>
                <a:lnTo>
                  <a:pt x="45604" y="69"/>
                </a:lnTo>
                <a:lnTo>
                  <a:pt x="45078" y="95"/>
                </a:lnTo>
                <a:lnTo>
                  <a:pt x="44580" y="126"/>
                </a:lnTo>
                <a:lnTo>
                  <a:pt x="44081" y="158"/>
                </a:lnTo>
                <a:lnTo>
                  <a:pt x="43582" y="194"/>
                </a:lnTo>
                <a:lnTo>
                  <a:pt x="43083" y="231"/>
                </a:lnTo>
                <a:lnTo>
                  <a:pt x="42611" y="278"/>
                </a:lnTo>
                <a:lnTo>
                  <a:pt x="42138" y="325"/>
                </a:lnTo>
                <a:lnTo>
                  <a:pt x="41665" y="377"/>
                </a:lnTo>
                <a:lnTo>
                  <a:pt x="41219" y="429"/>
                </a:lnTo>
                <a:lnTo>
                  <a:pt x="40799" y="492"/>
                </a:lnTo>
                <a:lnTo>
                  <a:pt x="40379" y="555"/>
                </a:lnTo>
                <a:lnTo>
                  <a:pt x="39959" y="623"/>
                </a:lnTo>
                <a:lnTo>
                  <a:pt x="39565" y="696"/>
                </a:lnTo>
                <a:lnTo>
                  <a:pt x="39198" y="769"/>
                </a:lnTo>
                <a:lnTo>
                  <a:pt x="38830" y="848"/>
                </a:lnTo>
                <a:lnTo>
                  <a:pt x="38489" y="931"/>
                </a:lnTo>
                <a:lnTo>
                  <a:pt x="38200" y="1020"/>
                </a:lnTo>
                <a:lnTo>
                  <a:pt x="37911" y="1109"/>
                </a:lnTo>
                <a:lnTo>
                  <a:pt x="37649" y="1203"/>
                </a:lnTo>
                <a:lnTo>
                  <a:pt x="37412" y="1297"/>
                </a:lnTo>
                <a:lnTo>
                  <a:pt x="37176" y="1397"/>
                </a:lnTo>
                <a:lnTo>
                  <a:pt x="36992" y="1496"/>
                </a:lnTo>
                <a:lnTo>
                  <a:pt x="36835" y="1595"/>
                </a:lnTo>
                <a:lnTo>
                  <a:pt x="36677" y="1700"/>
                </a:lnTo>
                <a:lnTo>
                  <a:pt x="36572" y="1805"/>
                </a:lnTo>
                <a:lnTo>
                  <a:pt x="36467" y="1909"/>
                </a:lnTo>
                <a:lnTo>
                  <a:pt x="36388" y="2019"/>
                </a:lnTo>
                <a:lnTo>
                  <a:pt x="36362" y="2123"/>
                </a:lnTo>
                <a:lnTo>
                  <a:pt x="36336" y="2228"/>
                </a:lnTo>
                <a:lnTo>
                  <a:pt x="36336" y="2338"/>
                </a:lnTo>
                <a:lnTo>
                  <a:pt x="36362" y="2442"/>
                </a:lnTo>
                <a:lnTo>
                  <a:pt x="36415" y="2547"/>
                </a:lnTo>
                <a:lnTo>
                  <a:pt x="36493" y="2652"/>
                </a:lnTo>
                <a:lnTo>
                  <a:pt x="36598" y="2756"/>
                </a:lnTo>
                <a:lnTo>
                  <a:pt x="36730" y="2855"/>
                </a:lnTo>
                <a:lnTo>
                  <a:pt x="36887" y="2955"/>
                </a:lnTo>
                <a:lnTo>
                  <a:pt x="37071" y="3054"/>
                </a:lnTo>
                <a:lnTo>
                  <a:pt x="37281" y="3148"/>
                </a:lnTo>
                <a:lnTo>
                  <a:pt x="37517" y="3242"/>
                </a:lnTo>
                <a:lnTo>
                  <a:pt x="37754" y="3331"/>
                </a:lnTo>
                <a:lnTo>
                  <a:pt x="38042" y="3420"/>
                </a:lnTo>
                <a:lnTo>
                  <a:pt x="38357" y="3504"/>
                </a:lnTo>
                <a:lnTo>
                  <a:pt x="38699" y="3582"/>
                </a:lnTo>
                <a:lnTo>
                  <a:pt x="39066" y="3655"/>
                </a:lnTo>
                <a:lnTo>
                  <a:pt x="39460" y="3729"/>
                </a:lnTo>
                <a:lnTo>
                  <a:pt x="39854" y="3797"/>
                </a:lnTo>
                <a:lnTo>
                  <a:pt x="39854" y="3797"/>
                </a:lnTo>
                <a:lnTo>
                  <a:pt x="38935" y="3676"/>
                </a:lnTo>
                <a:lnTo>
                  <a:pt x="37990" y="3567"/>
                </a:lnTo>
                <a:lnTo>
                  <a:pt x="37018" y="3467"/>
                </a:lnTo>
                <a:lnTo>
                  <a:pt x="36021" y="3373"/>
                </a:lnTo>
                <a:lnTo>
                  <a:pt x="34997" y="3289"/>
                </a:lnTo>
                <a:lnTo>
                  <a:pt x="33973" y="3216"/>
                </a:lnTo>
                <a:lnTo>
                  <a:pt x="32923" y="3153"/>
                </a:lnTo>
                <a:lnTo>
                  <a:pt x="31873" y="3101"/>
                </a:lnTo>
                <a:lnTo>
                  <a:pt x="30796" y="3054"/>
                </a:lnTo>
                <a:lnTo>
                  <a:pt x="29720" y="3012"/>
                </a:lnTo>
                <a:lnTo>
                  <a:pt x="28617" y="2986"/>
                </a:lnTo>
                <a:lnTo>
                  <a:pt x="27541" y="2965"/>
                </a:lnTo>
                <a:lnTo>
                  <a:pt x="26438" y="2955"/>
                </a:lnTo>
                <a:lnTo>
                  <a:pt x="25335" y="2955"/>
                </a:lnTo>
                <a:lnTo>
                  <a:pt x="24233" y="2960"/>
                </a:lnTo>
                <a:lnTo>
                  <a:pt x="23130" y="2976"/>
                </a:lnTo>
                <a:lnTo>
                  <a:pt x="22054" y="3002"/>
                </a:lnTo>
                <a:lnTo>
                  <a:pt x="20951" y="3033"/>
                </a:lnTo>
                <a:lnTo>
                  <a:pt x="19874" y="3075"/>
                </a:lnTo>
                <a:lnTo>
                  <a:pt x="18798" y="3122"/>
                </a:lnTo>
                <a:lnTo>
                  <a:pt x="17748" y="3180"/>
                </a:lnTo>
                <a:lnTo>
                  <a:pt x="16698" y="3248"/>
                </a:lnTo>
                <a:lnTo>
                  <a:pt x="15674" y="3326"/>
                </a:lnTo>
                <a:lnTo>
                  <a:pt x="14650" y="3410"/>
                </a:lnTo>
                <a:lnTo>
                  <a:pt x="13652" y="3499"/>
                </a:lnTo>
                <a:lnTo>
                  <a:pt x="12681" y="3603"/>
                </a:lnTo>
                <a:lnTo>
                  <a:pt x="11736" y="3708"/>
                </a:lnTo>
                <a:lnTo>
                  <a:pt x="10817" y="3828"/>
                </a:lnTo>
                <a:lnTo>
                  <a:pt x="9924" y="3953"/>
                </a:lnTo>
                <a:lnTo>
                  <a:pt x="9058" y="4084"/>
                </a:lnTo>
                <a:lnTo>
                  <a:pt x="8218" y="4231"/>
                </a:lnTo>
                <a:lnTo>
                  <a:pt x="7430" y="4377"/>
                </a:lnTo>
                <a:lnTo>
                  <a:pt x="6642" y="4534"/>
                </a:lnTo>
                <a:lnTo>
                  <a:pt x="5934" y="4701"/>
                </a:lnTo>
                <a:lnTo>
                  <a:pt x="5251" y="4868"/>
                </a:lnTo>
                <a:lnTo>
                  <a:pt x="4595" y="5046"/>
                </a:lnTo>
                <a:lnTo>
                  <a:pt x="3991" y="5229"/>
                </a:lnTo>
                <a:lnTo>
                  <a:pt x="3439" y="5417"/>
                </a:lnTo>
                <a:lnTo>
                  <a:pt x="2914" y="5611"/>
                </a:lnTo>
                <a:lnTo>
                  <a:pt x="2442" y="5804"/>
                </a:lnTo>
                <a:lnTo>
                  <a:pt x="1995" y="6003"/>
                </a:lnTo>
                <a:lnTo>
                  <a:pt x="1602" y="6207"/>
                </a:lnTo>
                <a:lnTo>
                  <a:pt x="1260" y="6416"/>
                </a:lnTo>
                <a:lnTo>
                  <a:pt x="945" y="6625"/>
                </a:lnTo>
                <a:lnTo>
                  <a:pt x="683" y="6840"/>
                </a:lnTo>
                <a:lnTo>
                  <a:pt x="446" y="7054"/>
                </a:lnTo>
                <a:lnTo>
                  <a:pt x="289" y="7268"/>
                </a:lnTo>
                <a:lnTo>
                  <a:pt x="131" y="7488"/>
                </a:lnTo>
                <a:lnTo>
                  <a:pt x="53" y="7708"/>
                </a:lnTo>
                <a:lnTo>
                  <a:pt x="0" y="7927"/>
                </a:lnTo>
                <a:lnTo>
                  <a:pt x="0" y="8147"/>
                </a:lnTo>
                <a:lnTo>
                  <a:pt x="26" y="8361"/>
                </a:lnTo>
                <a:lnTo>
                  <a:pt x="105" y="8581"/>
                </a:lnTo>
                <a:lnTo>
                  <a:pt x="236" y="8800"/>
                </a:lnTo>
                <a:lnTo>
                  <a:pt x="420" y="9015"/>
                </a:lnTo>
                <a:lnTo>
                  <a:pt x="630" y="9229"/>
                </a:lnTo>
                <a:lnTo>
                  <a:pt x="893" y="9438"/>
                </a:lnTo>
                <a:lnTo>
                  <a:pt x="1208" y="9647"/>
                </a:lnTo>
                <a:lnTo>
                  <a:pt x="1549" y="9856"/>
                </a:lnTo>
                <a:lnTo>
                  <a:pt x="1943" y="10060"/>
                </a:lnTo>
                <a:lnTo>
                  <a:pt x="2389" y="10259"/>
                </a:lnTo>
                <a:lnTo>
                  <a:pt x="2888" y="10453"/>
                </a:lnTo>
                <a:lnTo>
                  <a:pt x="3413" y="10646"/>
                </a:lnTo>
                <a:lnTo>
                  <a:pt x="4017" y="10829"/>
                </a:lnTo>
                <a:lnTo>
                  <a:pt x="4647" y="11012"/>
                </a:lnTo>
                <a:lnTo>
                  <a:pt x="5303" y="11184"/>
                </a:lnTo>
                <a:lnTo>
                  <a:pt x="6012" y="11352"/>
                </a:lnTo>
                <a:lnTo>
                  <a:pt x="6747" y="11509"/>
                </a:lnTo>
                <a:lnTo>
                  <a:pt x="7535" y="11666"/>
                </a:lnTo>
                <a:lnTo>
                  <a:pt x="8349" y="11812"/>
                </a:lnTo>
                <a:lnTo>
                  <a:pt x="9189" y="11948"/>
                </a:lnTo>
                <a:lnTo>
                  <a:pt x="10082" y="12079"/>
                </a:lnTo>
                <a:lnTo>
                  <a:pt x="10974" y="12204"/>
                </a:lnTo>
                <a:lnTo>
                  <a:pt x="11893" y="12319"/>
                </a:lnTo>
                <a:lnTo>
                  <a:pt x="12865" y="12429"/>
                </a:lnTo>
                <a:lnTo>
                  <a:pt x="13836" y="12528"/>
                </a:lnTo>
                <a:lnTo>
                  <a:pt x="14834" y="12622"/>
                </a:lnTo>
                <a:lnTo>
                  <a:pt x="15831" y="12706"/>
                </a:lnTo>
                <a:lnTo>
                  <a:pt x="16881" y="12784"/>
                </a:lnTo>
                <a:lnTo>
                  <a:pt x="17905" y="12852"/>
                </a:lnTo>
                <a:lnTo>
                  <a:pt x="18982" y="12915"/>
                </a:lnTo>
                <a:lnTo>
                  <a:pt x="20032" y="12967"/>
                </a:lnTo>
                <a:lnTo>
                  <a:pt x="21135" y="13009"/>
                </a:lnTo>
                <a:lnTo>
                  <a:pt x="22211" y="13046"/>
                </a:lnTo>
                <a:lnTo>
                  <a:pt x="23288" y="13072"/>
                </a:lnTo>
                <a:lnTo>
                  <a:pt x="24390" y="13088"/>
                </a:lnTo>
                <a:lnTo>
                  <a:pt x="25493" y="13098"/>
                </a:lnTo>
                <a:lnTo>
                  <a:pt x="26596" y="13098"/>
                </a:lnTo>
                <a:lnTo>
                  <a:pt x="27672" y="13088"/>
                </a:lnTo>
                <a:lnTo>
                  <a:pt x="28775" y="13067"/>
                </a:lnTo>
                <a:lnTo>
                  <a:pt x="29851" y="13035"/>
                </a:lnTo>
                <a:lnTo>
                  <a:pt x="30927" y="12999"/>
                </a:lnTo>
                <a:lnTo>
                  <a:pt x="32004" y="12952"/>
                </a:lnTo>
                <a:lnTo>
                  <a:pt x="33054" y="12894"/>
                </a:lnTo>
                <a:lnTo>
                  <a:pt x="34104" y="12826"/>
                </a:lnTo>
                <a:lnTo>
                  <a:pt x="35128" y="12748"/>
                </a:lnTo>
                <a:lnTo>
                  <a:pt x="34708" y="12795"/>
                </a:lnTo>
                <a:lnTo>
                  <a:pt x="34288" y="12847"/>
                </a:lnTo>
                <a:lnTo>
                  <a:pt x="33894" y="12905"/>
                </a:lnTo>
                <a:lnTo>
                  <a:pt x="33527" y="12962"/>
                </a:lnTo>
                <a:lnTo>
                  <a:pt x="33159" y="13030"/>
                </a:lnTo>
                <a:lnTo>
                  <a:pt x="32818" y="13098"/>
                </a:lnTo>
                <a:lnTo>
                  <a:pt x="32476" y="13166"/>
                </a:lnTo>
                <a:lnTo>
                  <a:pt x="32161" y="13239"/>
                </a:lnTo>
                <a:lnTo>
                  <a:pt x="31873" y="13318"/>
                </a:lnTo>
                <a:lnTo>
                  <a:pt x="31584" y="13396"/>
                </a:lnTo>
                <a:lnTo>
                  <a:pt x="31321" y="13480"/>
                </a:lnTo>
                <a:lnTo>
                  <a:pt x="31059" y="13563"/>
                </a:lnTo>
                <a:lnTo>
                  <a:pt x="30849" y="13647"/>
                </a:lnTo>
                <a:lnTo>
                  <a:pt x="30639" y="13736"/>
                </a:lnTo>
                <a:lnTo>
                  <a:pt x="30429" y="13825"/>
                </a:lnTo>
                <a:lnTo>
                  <a:pt x="30271" y="13919"/>
                </a:lnTo>
                <a:lnTo>
                  <a:pt x="30114" y="14008"/>
                </a:lnTo>
                <a:lnTo>
                  <a:pt x="29982" y="14102"/>
                </a:lnTo>
                <a:lnTo>
                  <a:pt x="29851" y="14196"/>
                </a:lnTo>
                <a:lnTo>
                  <a:pt x="29772" y="14295"/>
                </a:lnTo>
                <a:lnTo>
                  <a:pt x="29694" y="14390"/>
                </a:lnTo>
                <a:lnTo>
                  <a:pt x="29641" y="14489"/>
                </a:lnTo>
                <a:lnTo>
                  <a:pt x="29615" y="14583"/>
                </a:lnTo>
                <a:lnTo>
                  <a:pt x="29615" y="14682"/>
                </a:lnTo>
                <a:lnTo>
                  <a:pt x="29615" y="14777"/>
                </a:lnTo>
                <a:lnTo>
                  <a:pt x="29641" y="14876"/>
                </a:lnTo>
                <a:lnTo>
                  <a:pt x="29720" y="14970"/>
                </a:lnTo>
                <a:lnTo>
                  <a:pt x="29799" y="15064"/>
                </a:lnTo>
                <a:lnTo>
                  <a:pt x="29904" y="15163"/>
                </a:lnTo>
                <a:lnTo>
                  <a:pt x="30009" y="15258"/>
                </a:lnTo>
                <a:lnTo>
                  <a:pt x="30166" y="15346"/>
                </a:lnTo>
                <a:lnTo>
                  <a:pt x="30350" y="15441"/>
                </a:lnTo>
                <a:lnTo>
                  <a:pt x="30534" y="15529"/>
                </a:lnTo>
                <a:lnTo>
                  <a:pt x="30770" y="15613"/>
                </a:lnTo>
                <a:lnTo>
                  <a:pt x="31006" y="15697"/>
                </a:lnTo>
                <a:lnTo>
                  <a:pt x="31269" y="15780"/>
                </a:lnTo>
                <a:lnTo>
                  <a:pt x="31558" y="15859"/>
                </a:lnTo>
                <a:lnTo>
                  <a:pt x="31846" y="15937"/>
                </a:lnTo>
                <a:lnTo>
                  <a:pt x="32161" y="16010"/>
                </a:lnTo>
                <a:lnTo>
                  <a:pt x="32503" y="16078"/>
                </a:lnTo>
                <a:lnTo>
                  <a:pt x="32870" y="16146"/>
                </a:lnTo>
                <a:lnTo>
                  <a:pt x="33238" y="16209"/>
                </a:lnTo>
                <a:lnTo>
                  <a:pt x="33605" y="16272"/>
                </a:lnTo>
                <a:lnTo>
                  <a:pt x="33999" y="16329"/>
                </a:lnTo>
                <a:lnTo>
                  <a:pt x="34393" y="16382"/>
                </a:lnTo>
                <a:lnTo>
                  <a:pt x="34813" y="16434"/>
                </a:lnTo>
                <a:lnTo>
                  <a:pt x="35259" y="16481"/>
                </a:lnTo>
                <a:lnTo>
                  <a:pt x="35679" y="16528"/>
                </a:lnTo>
                <a:lnTo>
                  <a:pt x="36126" y="16565"/>
                </a:lnTo>
                <a:lnTo>
                  <a:pt x="36598" y="16601"/>
                </a:lnTo>
                <a:lnTo>
                  <a:pt x="37045" y="16633"/>
                </a:lnTo>
                <a:lnTo>
                  <a:pt x="37517" y="16664"/>
                </a:lnTo>
                <a:lnTo>
                  <a:pt x="37990" y="16690"/>
                </a:lnTo>
                <a:lnTo>
                  <a:pt x="38462" y="16711"/>
                </a:lnTo>
                <a:lnTo>
                  <a:pt x="38961" y="16727"/>
                </a:lnTo>
                <a:lnTo>
                  <a:pt x="39434" y="16737"/>
                </a:lnTo>
                <a:lnTo>
                  <a:pt x="39906" y="16742"/>
                </a:lnTo>
                <a:lnTo>
                  <a:pt x="40405" y="16748"/>
                </a:lnTo>
                <a:lnTo>
                  <a:pt x="40904" y="16748"/>
                </a:lnTo>
                <a:lnTo>
                  <a:pt x="41377" y="16742"/>
                </a:lnTo>
                <a:lnTo>
                  <a:pt x="41849" y="16732"/>
                </a:lnTo>
                <a:lnTo>
                  <a:pt x="42348" y="16716"/>
                </a:lnTo>
                <a:lnTo>
                  <a:pt x="42821" y="16695"/>
                </a:lnTo>
                <a:lnTo>
                  <a:pt x="43293" y="16669"/>
                </a:lnTo>
                <a:lnTo>
                  <a:pt x="43766" y="16638"/>
                </a:lnTo>
                <a:lnTo>
                  <a:pt x="44212" y="16606"/>
                </a:lnTo>
                <a:lnTo>
                  <a:pt x="44658" y="16565"/>
                </a:lnTo>
                <a:lnTo>
                  <a:pt x="45105" y="16523"/>
                </a:lnTo>
                <a:lnTo>
                  <a:pt x="45525" y="16476"/>
                </a:lnTo>
                <a:lnTo>
                  <a:pt x="45919" y="16423"/>
                </a:lnTo>
                <a:lnTo>
                  <a:pt x="46339" y="16366"/>
                </a:lnTo>
                <a:lnTo>
                  <a:pt x="46706" y="16308"/>
                </a:lnTo>
                <a:lnTo>
                  <a:pt x="47100" y="16246"/>
                </a:lnTo>
                <a:lnTo>
                  <a:pt x="47441" y="16178"/>
                </a:lnTo>
                <a:lnTo>
                  <a:pt x="47783" y="16110"/>
                </a:lnTo>
                <a:lnTo>
                  <a:pt x="48124" y="16037"/>
                </a:lnTo>
                <a:lnTo>
                  <a:pt x="48439" y="15963"/>
                </a:lnTo>
                <a:lnTo>
                  <a:pt x="48728" y="15885"/>
                </a:lnTo>
                <a:lnTo>
                  <a:pt x="49017" y="15807"/>
                </a:lnTo>
                <a:lnTo>
                  <a:pt x="49279" y="15723"/>
                </a:lnTo>
                <a:lnTo>
                  <a:pt x="49542" y="15639"/>
                </a:lnTo>
                <a:lnTo>
                  <a:pt x="49752" y="15556"/>
                </a:lnTo>
                <a:lnTo>
                  <a:pt x="49962" y="15467"/>
                </a:lnTo>
                <a:lnTo>
                  <a:pt x="50172" y="15378"/>
                </a:lnTo>
                <a:lnTo>
                  <a:pt x="50329" y="15284"/>
                </a:lnTo>
                <a:lnTo>
                  <a:pt x="50487" y="15195"/>
                </a:lnTo>
                <a:lnTo>
                  <a:pt x="50618" y="15101"/>
                </a:lnTo>
                <a:lnTo>
                  <a:pt x="50723" y="15007"/>
                </a:lnTo>
                <a:lnTo>
                  <a:pt x="50828" y="14912"/>
                </a:lnTo>
                <a:lnTo>
                  <a:pt x="50881" y="14813"/>
                </a:lnTo>
                <a:lnTo>
                  <a:pt x="50933" y="14719"/>
                </a:lnTo>
                <a:lnTo>
                  <a:pt x="50959" y="14620"/>
                </a:lnTo>
                <a:lnTo>
                  <a:pt x="50959" y="14544"/>
                </a:lnTo>
                <a:lnTo>
                  <a:pt x="50959" y="14544"/>
                </a:lnTo>
                <a:lnTo>
                  <a:pt x="51038" y="14646"/>
                </a:lnTo>
                <a:lnTo>
                  <a:pt x="51274" y="14850"/>
                </a:lnTo>
                <a:lnTo>
                  <a:pt x="51537" y="15054"/>
                </a:lnTo>
                <a:lnTo>
                  <a:pt x="51852" y="15247"/>
                </a:lnTo>
                <a:lnTo>
                  <a:pt x="52220" y="15446"/>
                </a:lnTo>
                <a:lnTo>
                  <a:pt x="52640" y="15634"/>
                </a:lnTo>
                <a:lnTo>
                  <a:pt x="53112" y="15817"/>
                </a:lnTo>
                <a:lnTo>
                  <a:pt x="53611" y="16000"/>
                </a:lnTo>
                <a:lnTo>
                  <a:pt x="54162" y="16178"/>
                </a:lnTo>
                <a:lnTo>
                  <a:pt x="54766" y="16345"/>
                </a:lnTo>
                <a:lnTo>
                  <a:pt x="55396" y="16512"/>
                </a:lnTo>
                <a:lnTo>
                  <a:pt x="56079" y="16674"/>
                </a:lnTo>
                <a:lnTo>
                  <a:pt x="56788" y="16826"/>
                </a:lnTo>
                <a:lnTo>
                  <a:pt x="57549" y="16972"/>
                </a:lnTo>
                <a:lnTo>
                  <a:pt x="58311" y="17114"/>
                </a:lnTo>
                <a:lnTo>
                  <a:pt x="59124" y="17250"/>
                </a:lnTo>
                <a:lnTo>
                  <a:pt x="59965" y="17375"/>
                </a:lnTo>
                <a:lnTo>
                  <a:pt x="60831" y="17495"/>
                </a:lnTo>
                <a:lnTo>
                  <a:pt x="61724" y="17605"/>
                </a:lnTo>
                <a:lnTo>
                  <a:pt x="62616" y="17704"/>
                </a:lnTo>
                <a:lnTo>
                  <a:pt x="63561" y="17799"/>
                </a:lnTo>
                <a:lnTo>
                  <a:pt x="64506" y="17887"/>
                </a:lnTo>
                <a:lnTo>
                  <a:pt x="65478" y="17961"/>
                </a:lnTo>
                <a:lnTo>
                  <a:pt x="66476" y="18029"/>
                </a:lnTo>
                <a:lnTo>
                  <a:pt x="67473" y="18086"/>
                </a:lnTo>
                <a:lnTo>
                  <a:pt x="68497" y="18128"/>
                </a:lnTo>
                <a:lnTo>
                  <a:pt x="69521" y="18165"/>
                </a:lnTo>
                <a:lnTo>
                  <a:pt x="70545" y="18191"/>
                </a:lnTo>
                <a:lnTo>
                  <a:pt x="71595" y="18206"/>
                </a:lnTo>
                <a:lnTo>
                  <a:pt x="72645" y="18206"/>
                </a:lnTo>
                <a:lnTo>
                  <a:pt x="73695" y="18196"/>
                </a:lnTo>
                <a:lnTo>
                  <a:pt x="74746" y="18175"/>
                </a:lnTo>
                <a:lnTo>
                  <a:pt x="75770" y="18144"/>
                </a:lnTo>
                <a:lnTo>
                  <a:pt x="76793" y="18097"/>
                </a:lnTo>
                <a:lnTo>
                  <a:pt x="77791" y="18044"/>
                </a:lnTo>
                <a:lnTo>
                  <a:pt x="78789" y="17976"/>
                </a:lnTo>
                <a:lnTo>
                  <a:pt x="79760" y="17903"/>
                </a:lnTo>
                <a:lnTo>
                  <a:pt x="80705" y="17820"/>
                </a:lnTo>
                <a:lnTo>
                  <a:pt x="81624" y="17725"/>
                </a:lnTo>
                <a:lnTo>
                  <a:pt x="82543" y="17621"/>
                </a:lnTo>
                <a:lnTo>
                  <a:pt x="83409" y="17511"/>
                </a:lnTo>
                <a:lnTo>
                  <a:pt x="84276" y="17391"/>
                </a:lnTo>
                <a:lnTo>
                  <a:pt x="85116" y="17260"/>
                </a:lnTo>
                <a:lnTo>
                  <a:pt x="85904" y="17124"/>
                </a:lnTo>
                <a:lnTo>
                  <a:pt x="86665" y="16983"/>
                </a:lnTo>
                <a:lnTo>
                  <a:pt x="87400" y="16831"/>
                </a:lnTo>
                <a:lnTo>
                  <a:pt x="88109" y="16674"/>
                </a:lnTo>
                <a:lnTo>
                  <a:pt x="88765" y="16512"/>
                </a:lnTo>
                <a:lnTo>
                  <a:pt x="89395" y="16345"/>
                </a:lnTo>
                <a:lnTo>
                  <a:pt x="89999" y="16173"/>
                </a:lnTo>
                <a:lnTo>
                  <a:pt x="90524" y="15995"/>
                </a:lnTo>
                <a:lnTo>
                  <a:pt x="91049" y="15812"/>
                </a:lnTo>
                <a:lnTo>
                  <a:pt x="91522" y="15629"/>
                </a:lnTo>
                <a:lnTo>
                  <a:pt x="91916" y="15435"/>
                </a:lnTo>
                <a:lnTo>
                  <a:pt x="92310" y="15242"/>
                </a:lnTo>
                <a:lnTo>
                  <a:pt x="92625" y="15043"/>
                </a:lnTo>
                <a:lnTo>
                  <a:pt x="92913" y="14844"/>
                </a:lnTo>
                <a:lnTo>
                  <a:pt x="93124" y="14641"/>
                </a:lnTo>
                <a:lnTo>
                  <a:pt x="93307" y="14437"/>
                </a:lnTo>
                <a:lnTo>
                  <a:pt x="93412" y="14233"/>
                </a:lnTo>
                <a:lnTo>
                  <a:pt x="93465" y="14024"/>
                </a:lnTo>
                <a:lnTo>
                  <a:pt x="93465" y="13814"/>
                </a:lnTo>
                <a:lnTo>
                  <a:pt x="93412" y="13605"/>
                </a:lnTo>
                <a:lnTo>
                  <a:pt x="93307" y="13396"/>
                </a:lnTo>
                <a:lnTo>
                  <a:pt x="93124" y="13192"/>
                </a:lnTo>
                <a:lnTo>
                  <a:pt x="92913" y="12988"/>
                </a:lnTo>
                <a:lnTo>
                  <a:pt x="92625" y="12790"/>
                </a:lnTo>
                <a:lnTo>
                  <a:pt x="92283" y="12596"/>
                </a:lnTo>
                <a:lnTo>
                  <a:pt x="91890" y="12403"/>
                </a:lnTo>
                <a:lnTo>
                  <a:pt x="91469" y="12215"/>
                </a:lnTo>
                <a:lnTo>
                  <a:pt x="90997" y="12026"/>
                </a:lnTo>
                <a:lnTo>
                  <a:pt x="90472" y="11849"/>
                </a:lnTo>
                <a:lnTo>
                  <a:pt x="89894" y="11676"/>
                </a:lnTo>
                <a:lnTo>
                  <a:pt x="89290" y="11503"/>
                </a:lnTo>
                <a:lnTo>
                  <a:pt x="88634" y="11341"/>
                </a:lnTo>
                <a:lnTo>
                  <a:pt x="87951" y="11184"/>
                </a:lnTo>
                <a:lnTo>
                  <a:pt x="87216" y="11033"/>
                </a:lnTo>
                <a:lnTo>
                  <a:pt x="86481" y="10886"/>
                </a:lnTo>
                <a:lnTo>
                  <a:pt x="85694" y="10751"/>
                </a:lnTo>
                <a:lnTo>
                  <a:pt x="84853" y="10615"/>
                </a:lnTo>
                <a:lnTo>
                  <a:pt x="84013" y="10494"/>
                </a:lnTo>
                <a:lnTo>
                  <a:pt x="83147" y="10379"/>
                </a:lnTo>
                <a:lnTo>
                  <a:pt x="82254" y="10270"/>
                </a:lnTo>
                <a:lnTo>
                  <a:pt x="81335" y="10170"/>
                </a:lnTo>
                <a:lnTo>
                  <a:pt x="80390" y="10076"/>
                </a:lnTo>
                <a:lnTo>
                  <a:pt x="79419" y="9998"/>
                </a:lnTo>
                <a:lnTo>
                  <a:pt x="78447" y="9924"/>
                </a:lnTo>
                <a:lnTo>
                  <a:pt x="77450" y="9862"/>
                </a:lnTo>
                <a:lnTo>
                  <a:pt x="76452" y="9804"/>
                </a:lnTo>
                <a:lnTo>
                  <a:pt x="75428" y="9762"/>
                </a:lnTo>
                <a:lnTo>
                  <a:pt x="74404" y="9731"/>
                </a:lnTo>
                <a:lnTo>
                  <a:pt x="73354" y="9710"/>
                </a:lnTo>
                <a:lnTo>
                  <a:pt x="72330" y="9700"/>
                </a:lnTo>
                <a:lnTo>
                  <a:pt x="71280" y="9700"/>
                </a:lnTo>
                <a:lnTo>
                  <a:pt x="70230" y="9710"/>
                </a:lnTo>
                <a:lnTo>
                  <a:pt x="71359" y="9579"/>
                </a:lnTo>
                <a:lnTo>
                  <a:pt x="72488" y="9438"/>
                </a:lnTo>
                <a:lnTo>
                  <a:pt x="73590" y="9297"/>
                </a:lnTo>
                <a:lnTo>
                  <a:pt x="74693" y="9151"/>
                </a:lnTo>
                <a:lnTo>
                  <a:pt x="75770" y="8994"/>
                </a:lnTo>
                <a:lnTo>
                  <a:pt x="76846" y="8837"/>
                </a:lnTo>
                <a:lnTo>
                  <a:pt x="77870" y="8670"/>
                </a:lnTo>
                <a:lnTo>
                  <a:pt x="78868" y="8502"/>
                </a:lnTo>
                <a:lnTo>
                  <a:pt x="79839" y="8324"/>
                </a:lnTo>
                <a:lnTo>
                  <a:pt x="80758" y="8141"/>
                </a:lnTo>
                <a:lnTo>
                  <a:pt x="81650" y="7948"/>
                </a:lnTo>
                <a:lnTo>
                  <a:pt x="82517" y="7749"/>
                </a:lnTo>
                <a:lnTo>
                  <a:pt x="83304" y="7545"/>
                </a:lnTo>
                <a:lnTo>
                  <a:pt x="83698" y="7441"/>
                </a:lnTo>
                <a:lnTo>
                  <a:pt x="84066" y="7336"/>
                </a:lnTo>
                <a:lnTo>
                  <a:pt x="84433" y="7227"/>
                </a:lnTo>
                <a:lnTo>
                  <a:pt x="84775" y="7117"/>
                </a:lnTo>
                <a:lnTo>
                  <a:pt x="85116" y="7002"/>
                </a:lnTo>
                <a:lnTo>
                  <a:pt x="85431" y="6887"/>
                </a:lnTo>
                <a:lnTo>
                  <a:pt x="85720" y="6772"/>
                </a:lnTo>
                <a:lnTo>
                  <a:pt x="86009" y="6651"/>
                </a:lnTo>
                <a:lnTo>
                  <a:pt x="86271" y="6531"/>
                </a:lnTo>
                <a:lnTo>
                  <a:pt x="86507" y="6411"/>
                </a:lnTo>
                <a:lnTo>
                  <a:pt x="86744" y="6285"/>
                </a:lnTo>
                <a:lnTo>
                  <a:pt x="86954" y="6160"/>
                </a:lnTo>
                <a:lnTo>
                  <a:pt x="87138" y="6029"/>
                </a:lnTo>
                <a:lnTo>
                  <a:pt x="87321" y="5904"/>
                </a:lnTo>
                <a:lnTo>
                  <a:pt x="87453" y="5773"/>
                </a:lnTo>
                <a:lnTo>
                  <a:pt x="87584" y="5642"/>
                </a:lnTo>
                <a:lnTo>
                  <a:pt x="87689" y="5512"/>
                </a:lnTo>
                <a:lnTo>
                  <a:pt x="87768" y="5381"/>
                </a:lnTo>
                <a:lnTo>
                  <a:pt x="87846" y="5250"/>
                </a:lnTo>
                <a:lnTo>
                  <a:pt x="87873" y="5119"/>
                </a:lnTo>
                <a:lnTo>
                  <a:pt x="87899" y="4989"/>
                </a:lnTo>
                <a:lnTo>
                  <a:pt x="87899" y="4858"/>
                </a:lnTo>
                <a:lnTo>
                  <a:pt x="87873" y="4727"/>
                </a:lnTo>
                <a:lnTo>
                  <a:pt x="87820" y="4597"/>
                </a:lnTo>
                <a:lnTo>
                  <a:pt x="87768" y="4466"/>
                </a:lnTo>
                <a:lnTo>
                  <a:pt x="87663" y="4335"/>
                </a:lnTo>
                <a:lnTo>
                  <a:pt x="87531" y="4210"/>
                </a:lnTo>
                <a:lnTo>
                  <a:pt x="87400" y="4084"/>
                </a:lnTo>
                <a:lnTo>
                  <a:pt x="87243" y="3959"/>
                </a:lnTo>
                <a:lnTo>
                  <a:pt x="87033" y="3838"/>
                </a:lnTo>
                <a:lnTo>
                  <a:pt x="86823" y="3718"/>
                </a:lnTo>
                <a:lnTo>
                  <a:pt x="86586" y="3598"/>
                </a:lnTo>
                <a:lnTo>
                  <a:pt x="86324" y="3478"/>
                </a:lnTo>
                <a:lnTo>
                  <a:pt x="86009" y="3368"/>
                </a:lnTo>
                <a:lnTo>
                  <a:pt x="85694" y="3253"/>
                </a:lnTo>
                <a:lnTo>
                  <a:pt x="85352" y="3143"/>
                </a:lnTo>
                <a:lnTo>
                  <a:pt x="84985" y="3038"/>
                </a:lnTo>
                <a:lnTo>
                  <a:pt x="84591" y="2934"/>
                </a:lnTo>
                <a:lnTo>
                  <a:pt x="84145" y="2835"/>
                </a:lnTo>
                <a:lnTo>
                  <a:pt x="83698" y="2740"/>
                </a:lnTo>
                <a:lnTo>
                  <a:pt x="83199" y="2652"/>
                </a:lnTo>
                <a:lnTo>
                  <a:pt x="82701" y="2568"/>
                </a:lnTo>
                <a:lnTo>
                  <a:pt x="82176" y="2489"/>
                </a:lnTo>
                <a:lnTo>
                  <a:pt x="81624" y="2421"/>
                </a:lnTo>
                <a:lnTo>
                  <a:pt x="81047" y="2354"/>
                </a:lnTo>
                <a:lnTo>
                  <a:pt x="80469" y="2291"/>
                </a:lnTo>
                <a:lnTo>
                  <a:pt x="79865" y="2238"/>
                </a:lnTo>
                <a:lnTo>
                  <a:pt x="79261" y="2191"/>
                </a:lnTo>
                <a:lnTo>
                  <a:pt x="78631" y="2144"/>
                </a:lnTo>
                <a:lnTo>
                  <a:pt x="78001" y="2108"/>
                </a:lnTo>
                <a:lnTo>
                  <a:pt x="77345" y="2082"/>
                </a:lnTo>
                <a:lnTo>
                  <a:pt x="76688" y="2055"/>
                </a:lnTo>
                <a:lnTo>
                  <a:pt x="76058" y="2035"/>
                </a:lnTo>
                <a:lnTo>
                  <a:pt x="75402" y="2024"/>
                </a:lnTo>
                <a:lnTo>
                  <a:pt x="74746" y="2019"/>
                </a:lnTo>
                <a:lnTo>
                  <a:pt x="74089" y="2019"/>
                </a:lnTo>
                <a:lnTo>
                  <a:pt x="73433" y="2029"/>
                </a:lnTo>
                <a:lnTo>
                  <a:pt x="72803" y="2040"/>
                </a:lnTo>
                <a:lnTo>
                  <a:pt x="72173" y="2061"/>
                </a:lnTo>
                <a:lnTo>
                  <a:pt x="71543" y="2087"/>
                </a:lnTo>
                <a:lnTo>
                  <a:pt x="70939" y="2123"/>
                </a:lnTo>
                <a:lnTo>
                  <a:pt x="70335" y="2165"/>
                </a:lnTo>
                <a:lnTo>
                  <a:pt x="69757" y="2212"/>
                </a:lnTo>
                <a:lnTo>
                  <a:pt x="69180" y="2270"/>
                </a:lnTo>
                <a:lnTo>
                  <a:pt x="68628" y="2327"/>
                </a:lnTo>
                <a:lnTo>
                  <a:pt x="68103" y="2401"/>
                </a:lnTo>
                <a:lnTo>
                  <a:pt x="67604" y="2474"/>
                </a:lnTo>
                <a:lnTo>
                  <a:pt x="67106" y="2557"/>
                </a:lnTo>
                <a:lnTo>
                  <a:pt x="66659" y="2652"/>
                </a:lnTo>
                <a:lnTo>
                  <a:pt x="66239" y="2751"/>
                </a:lnTo>
                <a:lnTo>
                  <a:pt x="65819" y="2552"/>
                </a:lnTo>
                <a:lnTo>
                  <a:pt x="65373" y="2359"/>
                </a:lnTo>
                <a:lnTo>
                  <a:pt x="64874" y="2165"/>
                </a:lnTo>
                <a:lnTo>
                  <a:pt x="64349" y="1977"/>
                </a:lnTo>
                <a:lnTo>
                  <a:pt x="63771" y="1794"/>
                </a:lnTo>
                <a:lnTo>
                  <a:pt x="63168" y="1616"/>
                </a:lnTo>
                <a:lnTo>
                  <a:pt x="62511" y="1449"/>
                </a:lnTo>
                <a:lnTo>
                  <a:pt x="61829" y="1282"/>
                </a:lnTo>
                <a:lnTo>
                  <a:pt x="61120" y="1125"/>
                </a:lnTo>
                <a:lnTo>
                  <a:pt x="60358" y="973"/>
                </a:lnTo>
                <a:lnTo>
                  <a:pt x="59571" y="832"/>
                </a:lnTo>
                <a:lnTo>
                  <a:pt x="58757" y="696"/>
                </a:lnTo>
                <a:lnTo>
                  <a:pt x="57890" y="571"/>
                </a:lnTo>
                <a:lnTo>
                  <a:pt x="56998" y="456"/>
                </a:lnTo>
                <a:lnTo>
                  <a:pt x="56525" y="403"/>
                </a:lnTo>
                <a:lnTo>
                  <a:pt x="56053" y="356"/>
                </a:lnTo>
                <a:lnTo>
                  <a:pt x="55580" y="304"/>
                </a:lnTo>
                <a:lnTo>
                  <a:pt x="55081" y="262"/>
                </a:lnTo>
                <a:lnTo>
                  <a:pt x="54609" y="220"/>
                </a:lnTo>
                <a:lnTo>
                  <a:pt x="54084" y="184"/>
                </a:lnTo>
                <a:lnTo>
                  <a:pt x="53585" y="147"/>
                </a:lnTo>
                <a:lnTo>
                  <a:pt x="53060" y="116"/>
                </a:lnTo>
                <a:lnTo>
                  <a:pt x="52535" y="90"/>
                </a:lnTo>
                <a:lnTo>
                  <a:pt x="52010" y="69"/>
                </a:lnTo>
                <a:lnTo>
                  <a:pt x="51484" y="48"/>
                </a:lnTo>
                <a:lnTo>
                  <a:pt x="50959" y="32"/>
                </a:lnTo>
                <a:lnTo>
                  <a:pt x="50408" y="16"/>
                </a:lnTo>
                <a:lnTo>
                  <a:pt x="49883" y="11"/>
                </a:lnTo>
                <a:lnTo>
                  <a:pt x="4933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1"/>
          <p:cNvSpPr/>
          <p:nvPr/>
        </p:nvSpPr>
        <p:spPr>
          <a:xfrm flipH="1" rot="-10280214">
            <a:off x="-175701" y="4143869"/>
            <a:ext cx="2316928" cy="982681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1"/>
          <p:cNvSpPr/>
          <p:nvPr/>
        </p:nvSpPr>
        <p:spPr>
          <a:xfrm flipH="1" rot="-1128911">
            <a:off x="8100848" y="458593"/>
            <a:ext cx="528778" cy="460723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1"/>
          <p:cNvSpPr/>
          <p:nvPr/>
        </p:nvSpPr>
        <p:spPr>
          <a:xfrm flipH="1" rot="-1128653">
            <a:off x="8106995" y="1632550"/>
            <a:ext cx="355911" cy="311451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1"/>
          <p:cNvSpPr/>
          <p:nvPr/>
        </p:nvSpPr>
        <p:spPr>
          <a:xfrm flipH="1" rot="-3117129">
            <a:off x="7704537" y="1085709"/>
            <a:ext cx="237696" cy="207128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_3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/>
          <p:nvPr>
            <p:ph type="title"/>
          </p:nvPr>
        </p:nvSpPr>
        <p:spPr>
          <a:xfrm>
            <a:off x="4572000" y="1464838"/>
            <a:ext cx="3930600" cy="20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" type="subTitle"/>
          </p:nvPr>
        </p:nvSpPr>
        <p:spPr>
          <a:xfrm>
            <a:off x="4572000" y="3021000"/>
            <a:ext cx="3642000" cy="13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1911438" y="15554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5" name="Google Shape;95;p14"/>
          <p:cNvSpPr txBox="1"/>
          <p:nvPr>
            <p:ph hasCustomPrompt="1" idx="2" type="title"/>
          </p:nvPr>
        </p:nvSpPr>
        <p:spPr>
          <a:xfrm>
            <a:off x="1196563" y="1433321"/>
            <a:ext cx="753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4"/>
          <p:cNvSpPr txBox="1"/>
          <p:nvPr>
            <p:ph idx="1" type="subTitle"/>
          </p:nvPr>
        </p:nvSpPr>
        <p:spPr>
          <a:xfrm>
            <a:off x="1911438" y="2141938"/>
            <a:ext cx="23364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3" type="title"/>
          </p:nvPr>
        </p:nvSpPr>
        <p:spPr>
          <a:xfrm>
            <a:off x="5611038" y="15554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8" name="Google Shape;98;p14"/>
          <p:cNvSpPr txBox="1"/>
          <p:nvPr>
            <p:ph hasCustomPrompt="1" idx="4" type="title"/>
          </p:nvPr>
        </p:nvSpPr>
        <p:spPr>
          <a:xfrm>
            <a:off x="4864763" y="1433321"/>
            <a:ext cx="753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9" name="Google Shape;99;p14"/>
          <p:cNvSpPr txBox="1"/>
          <p:nvPr>
            <p:ph idx="5" type="subTitle"/>
          </p:nvPr>
        </p:nvSpPr>
        <p:spPr>
          <a:xfrm>
            <a:off x="5611038" y="2141938"/>
            <a:ext cx="23364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4"/>
          <p:cNvSpPr txBox="1"/>
          <p:nvPr>
            <p:ph idx="6" type="title"/>
          </p:nvPr>
        </p:nvSpPr>
        <p:spPr>
          <a:xfrm>
            <a:off x="1911446" y="3050500"/>
            <a:ext cx="1603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1" name="Google Shape;101;p14"/>
          <p:cNvSpPr txBox="1"/>
          <p:nvPr>
            <p:ph hasCustomPrompt="1" idx="7" type="title"/>
          </p:nvPr>
        </p:nvSpPr>
        <p:spPr>
          <a:xfrm>
            <a:off x="1196563" y="2936219"/>
            <a:ext cx="753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2" name="Google Shape;102;p14"/>
          <p:cNvSpPr txBox="1"/>
          <p:nvPr>
            <p:ph idx="8" type="subTitle"/>
          </p:nvPr>
        </p:nvSpPr>
        <p:spPr>
          <a:xfrm>
            <a:off x="1911438" y="3637025"/>
            <a:ext cx="23364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9" type="title"/>
          </p:nvPr>
        </p:nvSpPr>
        <p:spPr>
          <a:xfrm>
            <a:off x="5611038" y="3050500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4" name="Google Shape;104;p14"/>
          <p:cNvSpPr txBox="1"/>
          <p:nvPr>
            <p:ph hasCustomPrompt="1" idx="13" type="title"/>
          </p:nvPr>
        </p:nvSpPr>
        <p:spPr>
          <a:xfrm>
            <a:off x="4864763" y="2936221"/>
            <a:ext cx="753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5" name="Google Shape;105;p14"/>
          <p:cNvSpPr txBox="1"/>
          <p:nvPr>
            <p:ph idx="14" type="subTitle"/>
          </p:nvPr>
        </p:nvSpPr>
        <p:spPr>
          <a:xfrm>
            <a:off x="5611038" y="3637025"/>
            <a:ext cx="23364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7" name="Google Shape;107;p14"/>
          <p:cNvSpPr/>
          <p:nvPr/>
        </p:nvSpPr>
        <p:spPr>
          <a:xfrm flipH="1">
            <a:off x="7506572" y="3754765"/>
            <a:ext cx="1858723" cy="1959648"/>
          </a:xfrm>
          <a:custGeom>
            <a:rect b="b" l="l" r="r" t="t"/>
            <a:pathLst>
              <a:path extrusionOk="0" h="14343" w="68210">
                <a:moveTo>
                  <a:pt x="21214" y="1"/>
                </a:moveTo>
                <a:lnTo>
                  <a:pt x="20427" y="6"/>
                </a:lnTo>
                <a:lnTo>
                  <a:pt x="19639" y="22"/>
                </a:lnTo>
                <a:lnTo>
                  <a:pt x="18878" y="43"/>
                </a:lnTo>
                <a:lnTo>
                  <a:pt x="18090" y="74"/>
                </a:lnTo>
                <a:lnTo>
                  <a:pt x="17329" y="116"/>
                </a:lnTo>
                <a:lnTo>
                  <a:pt x="16594" y="158"/>
                </a:lnTo>
                <a:lnTo>
                  <a:pt x="15832" y="210"/>
                </a:lnTo>
                <a:lnTo>
                  <a:pt x="15123" y="273"/>
                </a:lnTo>
                <a:lnTo>
                  <a:pt x="14388" y="335"/>
                </a:lnTo>
                <a:lnTo>
                  <a:pt x="13679" y="409"/>
                </a:lnTo>
                <a:lnTo>
                  <a:pt x="12997" y="487"/>
                </a:lnTo>
                <a:lnTo>
                  <a:pt x="12340" y="576"/>
                </a:lnTo>
                <a:lnTo>
                  <a:pt x="11684" y="665"/>
                </a:lnTo>
                <a:lnTo>
                  <a:pt x="11054" y="759"/>
                </a:lnTo>
                <a:lnTo>
                  <a:pt x="10450" y="863"/>
                </a:lnTo>
                <a:lnTo>
                  <a:pt x="9873" y="968"/>
                </a:lnTo>
                <a:lnTo>
                  <a:pt x="9321" y="1083"/>
                </a:lnTo>
                <a:lnTo>
                  <a:pt x="8796" y="1198"/>
                </a:lnTo>
                <a:lnTo>
                  <a:pt x="8297" y="1318"/>
                </a:lnTo>
                <a:lnTo>
                  <a:pt x="7825" y="1444"/>
                </a:lnTo>
                <a:lnTo>
                  <a:pt x="7405" y="1574"/>
                </a:lnTo>
                <a:lnTo>
                  <a:pt x="6985" y="1710"/>
                </a:lnTo>
                <a:lnTo>
                  <a:pt x="6617" y="1846"/>
                </a:lnTo>
                <a:lnTo>
                  <a:pt x="6276" y="1988"/>
                </a:lnTo>
                <a:lnTo>
                  <a:pt x="5987" y="2134"/>
                </a:lnTo>
                <a:lnTo>
                  <a:pt x="5724" y="2280"/>
                </a:lnTo>
                <a:lnTo>
                  <a:pt x="5514" y="2432"/>
                </a:lnTo>
                <a:lnTo>
                  <a:pt x="5357" y="2584"/>
                </a:lnTo>
                <a:lnTo>
                  <a:pt x="5226" y="2740"/>
                </a:lnTo>
                <a:lnTo>
                  <a:pt x="5121" y="2897"/>
                </a:lnTo>
                <a:lnTo>
                  <a:pt x="5094" y="3054"/>
                </a:lnTo>
                <a:lnTo>
                  <a:pt x="5094" y="3211"/>
                </a:lnTo>
                <a:lnTo>
                  <a:pt x="5147" y="3368"/>
                </a:lnTo>
                <a:lnTo>
                  <a:pt x="5226" y="3519"/>
                </a:lnTo>
                <a:lnTo>
                  <a:pt x="5331" y="3676"/>
                </a:lnTo>
                <a:lnTo>
                  <a:pt x="5514" y="3828"/>
                </a:lnTo>
                <a:lnTo>
                  <a:pt x="5698" y="3980"/>
                </a:lnTo>
                <a:lnTo>
                  <a:pt x="5934" y="4131"/>
                </a:lnTo>
                <a:lnTo>
                  <a:pt x="6197" y="4278"/>
                </a:lnTo>
                <a:lnTo>
                  <a:pt x="6512" y="4424"/>
                </a:lnTo>
                <a:lnTo>
                  <a:pt x="6853" y="4565"/>
                </a:lnTo>
                <a:lnTo>
                  <a:pt x="7221" y="4706"/>
                </a:lnTo>
                <a:lnTo>
                  <a:pt x="7615" y="4842"/>
                </a:lnTo>
                <a:lnTo>
                  <a:pt x="8035" y="4973"/>
                </a:lnTo>
                <a:lnTo>
                  <a:pt x="8507" y="5099"/>
                </a:lnTo>
                <a:lnTo>
                  <a:pt x="8980" y="5224"/>
                </a:lnTo>
                <a:lnTo>
                  <a:pt x="9505" y="5344"/>
                </a:lnTo>
                <a:lnTo>
                  <a:pt x="10056" y="5459"/>
                </a:lnTo>
                <a:lnTo>
                  <a:pt x="10608" y="5569"/>
                </a:lnTo>
                <a:lnTo>
                  <a:pt x="11211" y="5674"/>
                </a:lnTo>
                <a:lnTo>
                  <a:pt x="11815" y="5773"/>
                </a:lnTo>
                <a:lnTo>
                  <a:pt x="12445" y="5862"/>
                </a:lnTo>
                <a:lnTo>
                  <a:pt x="13102" y="5951"/>
                </a:lnTo>
                <a:lnTo>
                  <a:pt x="13784" y="6029"/>
                </a:lnTo>
                <a:lnTo>
                  <a:pt x="14467" y="6102"/>
                </a:lnTo>
                <a:lnTo>
                  <a:pt x="15202" y="6165"/>
                </a:lnTo>
                <a:lnTo>
                  <a:pt x="15911" y="6223"/>
                </a:lnTo>
                <a:lnTo>
                  <a:pt x="16672" y="6275"/>
                </a:lnTo>
                <a:lnTo>
                  <a:pt x="17434" y="6317"/>
                </a:lnTo>
                <a:lnTo>
                  <a:pt x="18195" y="6348"/>
                </a:lnTo>
                <a:lnTo>
                  <a:pt x="17250" y="6400"/>
                </a:lnTo>
                <a:lnTo>
                  <a:pt x="16279" y="6458"/>
                </a:lnTo>
                <a:lnTo>
                  <a:pt x="15333" y="6515"/>
                </a:lnTo>
                <a:lnTo>
                  <a:pt x="14388" y="6578"/>
                </a:lnTo>
                <a:lnTo>
                  <a:pt x="13443" y="6646"/>
                </a:lnTo>
                <a:lnTo>
                  <a:pt x="12524" y="6719"/>
                </a:lnTo>
                <a:lnTo>
                  <a:pt x="11605" y="6798"/>
                </a:lnTo>
                <a:lnTo>
                  <a:pt x="10686" y="6881"/>
                </a:lnTo>
                <a:lnTo>
                  <a:pt x="9820" y="6970"/>
                </a:lnTo>
                <a:lnTo>
                  <a:pt x="8954" y="7064"/>
                </a:lnTo>
                <a:lnTo>
                  <a:pt x="8113" y="7169"/>
                </a:lnTo>
                <a:lnTo>
                  <a:pt x="7300" y="7274"/>
                </a:lnTo>
                <a:lnTo>
                  <a:pt x="6486" y="7389"/>
                </a:lnTo>
                <a:lnTo>
                  <a:pt x="5724" y="7514"/>
                </a:lnTo>
                <a:lnTo>
                  <a:pt x="4989" y="7645"/>
                </a:lnTo>
                <a:lnTo>
                  <a:pt x="4280" y="7781"/>
                </a:lnTo>
                <a:lnTo>
                  <a:pt x="3965" y="7854"/>
                </a:lnTo>
                <a:lnTo>
                  <a:pt x="3624" y="7932"/>
                </a:lnTo>
                <a:lnTo>
                  <a:pt x="3020" y="8089"/>
                </a:lnTo>
                <a:lnTo>
                  <a:pt x="2443" y="8251"/>
                </a:lnTo>
                <a:lnTo>
                  <a:pt x="1918" y="8424"/>
                </a:lnTo>
                <a:lnTo>
                  <a:pt x="1445" y="8596"/>
                </a:lnTo>
                <a:lnTo>
                  <a:pt x="1235" y="8691"/>
                </a:lnTo>
                <a:lnTo>
                  <a:pt x="1051" y="8779"/>
                </a:lnTo>
                <a:lnTo>
                  <a:pt x="867" y="8874"/>
                </a:lnTo>
                <a:lnTo>
                  <a:pt x="710" y="8968"/>
                </a:lnTo>
                <a:lnTo>
                  <a:pt x="552" y="9062"/>
                </a:lnTo>
                <a:lnTo>
                  <a:pt x="421" y="9156"/>
                </a:lnTo>
                <a:lnTo>
                  <a:pt x="316" y="9255"/>
                </a:lnTo>
                <a:lnTo>
                  <a:pt x="211" y="9349"/>
                </a:lnTo>
                <a:lnTo>
                  <a:pt x="132" y="9449"/>
                </a:lnTo>
                <a:lnTo>
                  <a:pt x="53" y="9543"/>
                </a:lnTo>
                <a:lnTo>
                  <a:pt x="27" y="9642"/>
                </a:lnTo>
                <a:lnTo>
                  <a:pt x="1" y="9736"/>
                </a:lnTo>
                <a:lnTo>
                  <a:pt x="1" y="9836"/>
                </a:lnTo>
                <a:lnTo>
                  <a:pt x="1" y="9930"/>
                </a:lnTo>
                <a:lnTo>
                  <a:pt x="27" y="10029"/>
                </a:lnTo>
                <a:lnTo>
                  <a:pt x="80" y="10123"/>
                </a:lnTo>
                <a:lnTo>
                  <a:pt x="158" y="10217"/>
                </a:lnTo>
                <a:lnTo>
                  <a:pt x="263" y="10317"/>
                </a:lnTo>
                <a:lnTo>
                  <a:pt x="395" y="10411"/>
                </a:lnTo>
                <a:lnTo>
                  <a:pt x="526" y="10505"/>
                </a:lnTo>
                <a:lnTo>
                  <a:pt x="684" y="10594"/>
                </a:lnTo>
                <a:lnTo>
                  <a:pt x="867" y="10688"/>
                </a:lnTo>
                <a:lnTo>
                  <a:pt x="1077" y="10777"/>
                </a:lnTo>
                <a:lnTo>
                  <a:pt x="1314" y="10860"/>
                </a:lnTo>
                <a:lnTo>
                  <a:pt x="1576" y="10944"/>
                </a:lnTo>
                <a:lnTo>
                  <a:pt x="1865" y="11028"/>
                </a:lnTo>
                <a:lnTo>
                  <a:pt x="2154" y="11106"/>
                </a:lnTo>
                <a:lnTo>
                  <a:pt x="2495" y="11179"/>
                </a:lnTo>
                <a:lnTo>
                  <a:pt x="2836" y="11247"/>
                </a:lnTo>
                <a:lnTo>
                  <a:pt x="3204" y="11315"/>
                </a:lnTo>
                <a:lnTo>
                  <a:pt x="3572" y="11383"/>
                </a:lnTo>
                <a:lnTo>
                  <a:pt x="3965" y="11441"/>
                </a:lnTo>
                <a:lnTo>
                  <a:pt x="4385" y="11498"/>
                </a:lnTo>
                <a:lnTo>
                  <a:pt x="4805" y="11551"/>
                </a:lnTo>
                <a:lnTo>
                  <a:pt x="5252" y="11598"/>
                </a:lnTo>
                <a:lnTo>
                  <a:pt x="5698" y="11645"/>
                </a:lnTo>
                <a:lnTo>
                  <a:pt x="6144" y="11681"/>
                </a:lnTo>
                <a:lnTo>
                  <a:pt x="6591" y="11718"/>
                </a:lnTo>
                <a:lnTo>
                  <a:pt x="7063" y="11749"/>
                </a:lnTo>
                <a:lnTo>
                  <a:pt x="7536" y="11775"/>
                </a:lnTo>
                <a:lnTo>
                  <a:pt x="8035" y="11796"/>
                </a:lnTo>
                <a:lnTo>
                  <a:pt x="8507" y="11812"/>
                </a:lnTo>
                <a:lnTo>
                  <a:pt x="8980" y="11822"/>
                </a:lnTo>
                <a:lnTo>
                  <a:pt x="9452" y="11828"/>
                </a:lnTo>
                <a:lnTo>
                  <a:pt x="9951" y="11828"/>
                </a:lnTo>
                <a:lnTo>
                  <a:pt x="10424" y="11822"/>
                </a:lnTo>
                <a:lnTo>
                  <a:pt x="10896" y="11812"/>
                </a:lnTo>
                <a:lnTo>
                  <a:pt x="11369" y="11791"/>
                </a:lnTo>
                <a:lnTo>
                  <a:pt x="11815" y="11770"/>
                </a:lnTo>
                <a:lnTo>
                  <a:pt x="12262" y="11739"/>
                </a:lnTo>
                <a:lnTo>
                  <a:pt x="12708" y="11707"/>
                </a:lnTo>
                <a:lnTo>
                  <a:pt x="13154" y="11666"/>
                </a:lnTo>
                <a:lnTo>
                  <a:pt x="13574" y="11618"/>
                </a:lnTo>
                <a:lnTo>
                  <a:pt x="13994" y="11561"/>
                </a:lnTo>
                <a:lnTo>
                  <a:pt x="14073" y="11723"/>
                </a:lnTo>
                <a:lnTo>
                  <a:pt x="14231" y="11880"/>
                </a:lnTo>
                <a:lnTo>
                  <a:pt x="14388" y="12042"/>
                </a:lnTo>
                <a:lnTo>
                  <a:pt x="14572" y="12199"/>
                </a:lnTo>
                <a:lnTo>
                  <a:pt x="14808" y="12356"/>
                </a:lnTo>
                <a:lnTo>
                  <a:pt x="15071" y="12507"/>
                </a:lnTo>
                <a:lnTo>
                  <a:pt x="15360" y="12659"/>
                </a:lnTo>
                <a:lnTo>
                  <a:pt x="15675" y="12805"/>
                </a:lnTo>
                <a:lnTo>
                  <a:pt x="16042" y="12952"/>
                </a:lnTo>
                <a:lnTo>
                  <a:pt x="16436" y="13088"/>
                </a:lnTo>
                <a:lnTo>
                  <a:pt x="16856" y="13224"/>
                </a:lnTo>
                <a:lnTo>
                  <a:pt x="17329" y="13354"/>
                </a:lnTo>
                <a:lnTo>
                  <a:pt x="17828" y="13480"/>
                </a:lnTo>
                <a:lnTo>
                  <a:pt x="18353" y="13600"/>
                </a:lnTo>
                <a:lnTo>
                  <a:pt x="18930" y="13710"/>
                </a:lnTo>
                <a:lnTo>
                  <a:pt x="19534" y="13820"/>
                </a:lnTo>
                <a:lnTo>
                  <a:pt x="20164" y="13914"/>
                </a:lnTo>
                <a:lnTo>
                  <a:pt x="20847" y="14003"/>
                </a:lnTo>
                <a:lnTo>
                  <a:pt x="21556" y="14086"/>
                </a:lnTo>
                <a:lnTo>
                  <a:pt x="22291" y="14154"/>
                </a:lnTo>
                <a:lnTo>
                  <a:pt x="23052" y="14212"/>
                </a:lnTo>
                <a:lnTo>
                  <a:pt x="23840" y="14264"/>
                </a:lnTo>
                <a:lnTo>
                  <a:pt x="24627" y="14301"/>
                </a:lnTo>
                <a:lnTo>
                  <a:pt x="25415" y="14327"/>
                </a:lnTo>
                <a:lnTo>
                  <a:pt x="26229" y="14343"/>
                </a:lnTo>
                <a:lnTo>
                  <a:pt x="27410" y="14343"/>
                </a:lnTo>
                <a:lnTo>
                  <a:pt x="27830" y="14337"/>
                </a:lnTo>
                <a:lnTo>
                  <a:pt x="28224" y="14327"/>
                </a:lnTo>
                <a:lnTo>
                  <a:pt x="28618" y="14311"/>
                </a:lnTo>
                <a:lnTo>
                  <a:pt x="28986" y="14295"/>
                </a:lnTo>
                <a:lnTo>
                  <a:pt x="29379" y="14280"/>
                </a:lnTo>
                <a:lnTo>
                  <a:pt x="29773" y="14254"/>
                </a:lnTo>
                <a:lnTo>
                  <a:pt x="30141" y="14233"/>
                </a:lnTo>
                <a:lnTo>
                  <a:pt x="30508" y="14201"/>
                </a:lnTo>
                <a:lnTo>
                  <a:pt x="30876" y="14170"/>
                </a:lnTo>
                <a:lnTo>
                  <a:pt x="31243" y="14133"/>
                </a:lnTo>
                <a:lnTo>
                  <a:pt x="31585" y="14092"/>
                </a:lnTo>
                <a:lnTo>
                  <a:pt x="31926" y="14050"/>
                </a:lnTo>
                <a:lnTo>
                  <a:pt x="32241" y="14003"/>
                </a:lnTo>
                <a:lnTo>
                  <a:pt x="32556" y="13950"/>
                </a:lnTo>
                <a:lnTo>
                  <a:pt x="32871" y="13898"/>
                </a:lnTo>
                <a:lnTo>
                  <a:pt x="33160" y="13841"/>
                </a:lnTo>
                <a:lnTo>
                  <a:pt x="33422" y="13783"/>
                </a:lnTo>
                <a:lnTo>
                  <a:pt x="33685" y="13720"/>
                </a:lnTo>
                <a:lnTo>
                  <a:pt x="33921" y="13658"/>
                </a:lnTo>
                <a:lnTo>
                  <a:pt x="34158" y="13590"/>
                </a:lnTo>
                <a:lnTo>
                  <a:pt x="34368" y="13522"/>
                </a:lnTo>
                <a:lnTo>
                  <a:pt x="34551" y="13448"/>
                </a:lnTo>
                <a:lnTo>
                  <a:pt x="34735" y="13375"/>
                </a:lnTo>
                <a:lnTo>
                  <a:pt x="34893" y="13302"/>
                </a:lnTo>
                <a:lnTo>
                  <a:pt x="35024" y="13229"/>
                </a:lnTo>
                <a:lnTo>
                  <a:pt x="35155" y="13150"/>
                </a:lnTo>
                <a:lnTo>
                  <a:pt x="35260" y="13072"/>
                </a:lnTo>
                <a:lnTo>
                  <a:pt x="35339" y="12994"/>
                </a:lnTo>
                <a:lnTo>
                  <a:pt x="35418" y="12915"/>
                </a:lnTo>
                <a:lnTo>
                  <a:pt x="35470" y="12837"/>
                </a:lnTo>
                <a:lnTo>
                  <a:pt x="35497" y="12758"/>
                </a:lnTo>
                <a:lnTo>
                  <a:pt x="35497" y="12680"/>
                </a:lnTo>
                <a:lnTo>
                  <a:pt x="35497" y="12601"/>
                </a:lnTo>
                <a:lnTo>
                  <a:pt x="35470" y="12523"/>
                </a:lnTo>
                <a:lnTo>
                  <a:pt x="35418" y="12445"/>
                </a:lnTo>
                <a:lnTo>
                  <a:pt x="35339" y="12366"/>
                </a:lnTo>
                <a:lnTo>
                  <a:pt x="35234" y="12293"/>
                </a:lnTo>
                <a:lnTo>
                  <a:pt x="35129" y="12220"/>
                </a:lnTo>
                <a:lnTo>
                  <a:pt x="34971" y="12147"/>
                </a:lnTo>
                <a:lnTo>
                  <a:pt x="34814" y="12073"/>
                </a:lnTo>
                <a:lnTo>
                  <a:pt x="34630" y="12005"/>
                </a:lnTo>
                <a:lnTo>
                  <a:pt x="34420" y="11937"/>
                </a:lnTo>
                <a:lnTo>
                  <a:pt x="34184" y="11869"/>
                </a:lnTo>
                <a:lnTo>
                  <a:pt x="34735" y="11995"/>
                </a:lnTo>
                <a:lnTo>
                  <a:pt x="35313" y="12115"/>
                </a:lnTo>
                <a:lnTo>
                  <a:pt x="35917" y="12225"/>
                </a:lnTo>
                <a:lnTo>
                  <a:pt x="36547" y="12335"/>
                </a:lnTo>
                <a:lnTo>
                  <a:pt x="37203" y="12434"/>
                </a:lnTo>
                <a:lnTo>
                  <a:pt x="37859" y="12528"/>
                </a:lnTo>
                <a:lnTo>
                  <a:pt x="38568" y="12617"/>
                </a:lnTo>
                <a:lnTo>
                  <a:pt x="39277" y="12701"/>
                </a:lnTo>
                <a:lnTo>
                  <a:pt x="40012" y="12779"/>
                </a:lnTo>
                <a:lnTo>
                  <a:pt x="40747" y="12847"/>
                </a:lnTo>
                <a:lnTo>
                  <a:pt x="41509" y="12915"/>
                </a:lnTo>
                <a:lnTo>
                  <a:pt x="42296" y="12973"/>
                </a:lnTo>
                <a:lnTo>
                  <a:pt x="43058" y="13025"/>
                </a:lnTo>
                <a:lnTo>
                  <a:pt x="43872" y="13072"/>
                </a:lnTo>
                <a:lnTo>
                  <a:pt x="44659" y="13109"/>
                </a:lnTo>
                <a:lnTo>
                  <a:pt x="45473" y="13145"/>
                </a:lnTo>
                <a:lnTo>
                  <a:pt x="46313" y="13171"/>
                </a:lnTo>
                <a:lnTo>
                  <a:pt x="47127" y="13192"/>
                </a:lnTo>
                <a:lnTo>
                  <a:pt x="47941" y="13203"/>
                </a:lnTo>
                <a:lnTo>
                  <a:pt x="48781" y="13213"/>
                </a:lnTo>
                <a:lnTo>
                  <a:pt x="49595" y="13213"/>
                </a:lnTo>
                <a:lnTo>
                  <a:pt x="50435" y="13208"/>
                </a:lnTo>
                <a:lnTo>
                  <a:pt x="51249" y="13192"/>
                </a:lnTo>
                <a:lnTo>
                  <a:pt x="52089" y="13171"/>
                </a:lnTo>
                <a:lnTo>
                  <a:pt x="52903" y="13145"/>
                </a:lnTo>
                <a:lnTo>
                  <a:pt x="53691" y="13114"/>
                </a:lnTo>
                <a:lnTo>
                  <a:pt x="54505" y="13072"/>
                </a:lnTo>
                <a:lnTo>
                  <a:pt x="55292" y="13025"/>
                </a:lnTo>
                <a:lnTo>
                  <a:pt x="56080" y="12967"/>
                </a:lnTo>
                <a:lnTo>
                  <a:pt x="56841" y="12910"/>
                </a:lnTo>
                <a:lnTo>
                  <a:pt x="57576" y="12837"/>
                </a:lnTo>
                <a:lnTo>
                  <a:pt x="58311" y="12764"/>
                </a:lnTo>
                <a:lnTo>
                  <a:pt x="59047" y="12680"/>
                </a:lnTo>
                <a:lnTo>
                  <a:pt x="59729" y="12591"/>
                </a:lnTo>
                <a:lnTo>
                  <a:pt x="60412" y="12492"/>
                </a:lnTo>
                <a:lnTo>
                  <a:pt x="61042" y="12392"/>
                </a:lnTo>
                <a:lnTo>
                  <a:pt x="61672" y="12283"/>
                </a:lnTo>
                <a:lnTo>
                  <a:pt x="62276" y="12167"/>
                </a:lnTo>
                <a:lnTo>
                  <a:pt x="62853" y="12052"/>
                </a:lnTo>
                <a:lnTo>
                  <a:pt x="63378" y="11927"/>
                </a:lnTo>
                <a:lnTo>
                  <a:pt x="63903" y="11801"/>
                </a:lnTo>
                <a:lnTo>
                  <a:pt x="64402" y="11671"/>
                </a:lnTo>
                <a:lnTo>
                  <a:pt x="64875" y="11535"/>
                </a:lnTo>
                <a:lnTo>
                  <a:pt x="65321" y="11394"/>
                </a:lnTo>
                <a:lnTo>
                  <a:pt x="65715" y="11247"/>
                </a:lnTo>
                <a:lnTo>
                  <a:pt x="66109" y="11101"/>
                </a:lnTo>
                <a:lnTo>
                  <a:pt x="66450" y="10954"/>
                </a:lnTo>
                <a:lnTo>
                  <a:pt x="66765" y="10803"/>
                </a:lnTo>
                <a:lnTo>
                  <a:pt x="67054" y="10646"/>
                </a:lnTo>
                <a:lnTo>
                  <a:pt x="67317" y="10489"/>
                </a:lnTo>
                <a:lnTo>
                  <a:pt x="67553" y="10332"/>
                </a:lnTo>
                <a:lnTo>
                  <a:pt x="67737" y="10170"/>
                </a:lnTo>
                <a:lnTo>
                  <a:pt x="67920" y="10008"/>
                </a:lnTo>
                <a:lnTo>
                  <a:pt x="68052" y="9846"/>
                </a:lnTo>
                <a:lnTo>
                  <a:pt x="68130" y="9684"/>
                </a:lnTo>
                <a:lnTo>
                  <a:pt x="68183" y="9517"/>
                </a:lnTo>
                <a:lnTo>
                  <a:pt x="68209" y="9355"/>
                </a:lnTo>
                <a:lnTo>
                  <a:pt x="68209" y="9187"/>
                </a:lnTo>
                <a:lnTo>
                  <a:pt x="68157" y="9025"/>
                </a:lnTo>
                <a:lnTo>
                  <a:pt x="68078" y="8863"/>
                </a:lnTo>
                <a:lnTo>
                  <a:pt x="67973" y="8701"/>
                </a:lnTo>
                <a:lnTo>
                  <a:pt x="67815" y="8539"/>
                </a:lnTo>
                <a:lnTo>
                  <a:pt x="67605" y="8377"/>
                </a:lnTo>
                <a:lnTo>
                  <a:pt x="67369" y="8220"/>
                </a:lnTo>
                <a:lnTo>
                  <a:pt x="67106" y="8063"/>
                </a:lnTo>
                <a:lnTo>
                  <a:pt x="66791" y="7911"/>
                </a:lnTo>
                <a:lnTo>
                  <a:pt x="66450" y="7760"/>
                </a:lnTo>
                <a:lnTo>
                  <a:pt x="66083" y="7613"/>
                </a:lnTo>
                <a:lnTo>
                  <a:pt x="65663" y="7472"/>
                </a:lnTo>
                <a:lnTo>
                  <a:pt x="65216" y="7331"/>
                </a:lnTo>
                <a:lnTo>
                  <a:pt x="64744" y="7200"/>
                </a:lnTo>
                <a:lnTo>
                  <a:pt x="64245" y="7070"/>
                </a:lnTo>
                <a:lnTo>
                  <a:pt x="63720" y="6939"/>
                </a:lnTo>
                <a:lnTo>
                  <a:pt x="63168" y="6819"/>
                </a:lnTo>
                <a:lnTo>
                  <a:pt x="62591" y="6704"/>
                </a:lnTo>
                <a:lnTo>
                  <a:pt x="61987" y="6589"/>
                </a:lnTo>
                <a:lnTo>
                  <a:pt x="61357" y="6479"/>
                </a:lnTo>
                <a:lnTo>
                  <a:pt x="60701" y="6379"/>
                </a:lnTo>
                <a:lnTo>
                  <a:pt x="60044" y="6280"/>
                </a:lnTo>
                <a:lnTo>
                  <a:pt x="59362" y="6186"/>
                </a:lnTo>
                <a:lnTo>
                  <a:pt x="58653" y="6102"/>
                </a:lnTo>
                <a:lnTo>
                  <a:pt x="57918" y="6019"/>
                </a:lnTo>
                <a:lnTo>
                  <a:pt x="57182" y="5946"/>
                </a:lnTo>
                <a:lnTo>
                  <a:pt x="56447" y="5878"/>
                </a:lnTo>
                <a:lnTo>
                  <a:pt x="55660" y="5815"/>
                </a:lnTo>
                <a:lnTo>
                  <a:pt x="54898" y="5757"/>
                </a:lnTo>
                <a:lnTo>
                  <a:pt x="54111" y="5705"/>
                </a:lnTo>
                <a:lnTo>
                  <a:pt x="53323" y="5663"/>
                </a:lnTo>
                <a:lnTo>
                  <a:pt x="52509" y="5627"/>
                </a:lnTo>
                <a:lnTo>
                  <a:pt x="51695" y="5595"/>
                </a:lnTo>
                <a:lnTo>
                  <a:pt x="50881" y="5574"/>
                </a:lnTo>
                <a:lnTo>
                  <a:pt x="50068" y="5559"/>
                </a:lnTo>
                <a:lnTo>
                  <a:pt x="49227" y="5548"/>
                </a:lnTo>
                <a:lnTo>
                  <a:pt x="48414" y="5548"/>
                </a:lnTo>
                <a:lnTo>
                  <a:pt x="47573" y="5553"/>
                </a:lnTo>
                <a:lnTo>
                  <a:pt x="46760" y="5569"/>
                </a:lnTo>
                <a:lnTo>
                  <a:pt x="46760" y="5569"/>
                </a:lnTo>
                <a:lnTo>
                  <a:pt x="47101" y="5553"/>
                </a:lnTo>
                <a:lnTo>
                  <a:pt x="47468" y="5527"/>
                </a:lnTo>
                <a:lnTo>
                  <a:pt x="47810" y="5506"/>
                </a:lnTo>
                <a:lnTo>
                  <a:pt x="48151" y="5475"/>
                </a:lnTo>
                <a:lnTo>
                  <a:pt x="48466" y="5444"/>
                </a:lnTo>
                <a:lnTo>
                  <a:pt x="48807" y="5407"/>
                </a:lnTo>
                <a:lnTo>
                  <a:pt x="49096" y="5370"/>
                </a:lnTo>
                <a:lnTo>
                  <a:pt x="49411" y="5329"/>
                </a:lnTo>
                <a:lnTo>
                  <a:pt x="49700" y="5287"/>
                </a:lnTo>
                <a:lnTo>
                  <a:pt x="49989" y="5240"/>
                </a:lnTo>
                <a:lnTo>
                  <a:pt x="50278" y="5193"/>
                </a:lnTo>
                <a:lnTo>
                  <a:pt x="50540" y="5140"/>
                </a:lnTo>
                <a:lnTo>
                  <a:pt x="51039" y="5036"/>
                </a:lnTo>
                <a:lnTo>
                  <a:pt x="51485" y="4916"/>
                </a:lnTo>
                <a:lnTo>
                  <a:pt x="51879" y="4795"/>
                </a:lnTo>
                <a:lnTo>
                  <a:pt x="52220" y="4665"/>
                </a:lnTo>
                <a:lnTo>
                  <a:pt x="52378" y="4597"/>
                </a:lnTo>
                <a:lnTo>
                  <a:pt x="52509" y="4529"/>
                </a:lnTo>
                <a:lnTo>
                  <a:pt x="52640" y="4461"/>
                </a:lnTo>
                <a:lnTo>
                  <a:pt x="52746" y="4387"/>
                </a:lnTo>
                <a:lnTo>
                  <a:pt x="52824" y="4319"/>
                </a:lnTo>
                <a:lnTo>
                  <a:pt x="52903" y="4246"/>
                </a:lnTo>
                <a:lnTo>
                  <a:pt x="52956" y="4173"/>
                </a:lnTo>
                <a:lnTo>
                  <a:pt x="53008" y="4100"/>
                </a:lnTo>
                <a:lnTo>
                  <a:pt x="53034" y="4032"/>
                </a:lnTo>
                <a:lnTo>
                  <a:pt x="53034" y="3959"/>
                </a:lnTo>
                <a:lnTo>
                  <a:pt x="53008" y="3885"/>
                </a:lnTo>
                <a:lnTo>
                  <a:pt x="52982" y="3812"/>
                </a:lnTo>
                <a:lnTo>
                  <a:pt x="52929" y="3739"/>
                </a:lnTo>
                <a:lnTo>
                  <a:pt x="52851" y="3666"/>
                </a:lnTo>
                <a:lnTo>
                  <a:pt x="52772" y="3593"/>
                </a:lnTo>
                <a:lnTo>
                  <a:pt x="52640" y="3525"/>
                </a:lnTo>
                <a:lnTo>
                  <a:pt x="52535" y="3457"/>
                </a:lnTo>
                <a:lnTo>
                  <a:pt x="52378" y="3389"/>
                </a:lnTo>
                <a:lnTo>
                  <a:pt x="52220" y="3321"/>
                </a:lnTo>
                <a:lnTo>
                  <a:pt x="52063" y="3258"/>
                </a:lnTo>
                <a:lnTo>
                  <a:pt x="51879" y="3195"/>
                </a:lnTo>
                <a:lnTo>
                  <a:pt x="51669" y="3133"/>
                </a:lnTo>
                <a:lnTo>
                  <a:pt x="51459" y="3075"/>
                </a:lnTo>
                <a:lnTo>
                  <a:pt x="51223" y="3018"/>
                </a:lnTo>
                <a:lnTo>
                  <a:pt x="50750" y="2908"/>
                </a:lnTo>
                <a:lnTo>
                  <a:pt x="50199" y="2803"/>
                </a:lnTo>
                <a:lnTo>
                  <a:pt x="49621" y="2714"/>
                </a:lnTo>
                <a:lnTo>
                  <a:pt x="49017" y="2631"/>
                </a:lnTo>
                <a:lnTo>
                  <a:pt x="48702" y="2594"/>
                </a:lnTo>
                <a:lnTo>
                  <a:pt x="48387" y="2557"/>
                </a:lnTo>
                <a:lnTo>
                  <a:pt x="48046" y="2526"/>
                </a:lnTo>
                <a:lnTo>
                  <a:pt x="47705" y="2500"/>
                </a:lnTo>
                <a:lnTo>
                  <a:pt x="47363" y="2474"/>
                </a:lnTo>
                <a:lnTo>
                  <a:pt x="47022" y="2453"/>
                </a:lnTo>
                <a:lnTo>
                  <a:pt x="46655" y="2432"/>
                </a:lnTo>
                <a:lnTo>
                  <a:pt x="46313" y="2421"/>
                </a:lnTo>
                <a:lnTo>
                  <a:pt x="45946" y="2406"/>
                </a:lnTo>
                <a:lnTo>
                  <a:pt x="45578" y="2401"/>
                </a:lnTo>
                <a:lnTo>
                  <a:pt x="45211" y="2395"/>
                </a:lnTo>
                <a:lnTo>
                  <a:pt x="44475" y="2395"/>
                </a:lnTo>
                <a:lnTo>
                  <a:pt x="44108" y="2401"/>
                </a:lnTo>
                <a:lnTo>
                  <a:pt x="43740" y="2411"/>
                </a:lnTo>
                <a:lnTo>
                  <a:pt x="43373" y="2427"/>
                </a:lnTo>
                <a:lnTo>
                  <a:pt x="43031" y="2442"/>
                </a:lnTo>
                <a:lnTo>
                  <a:pt x="42664" y="2463"/>
                </a:lnTo>
                <a:lnTo>
                  <a:pt x="42323" y="2489"/>
                </a:lnTo>
                <a:lnTo>
                  <a:pt x="41981" y="2516"/>
                </a:lnTo>
                <a:lnTo>
                  <a:pt x="41640" y="2547"/>
                </a:lnTo>
                <a:lnTo>
                  <a:pt x="41325" y="2578"/>
                </a:lnTo>
                <a:lnTo>
                  <a:pt x="41010" y="2615"/>
                </a:lnTo>
                <a:lnTo>
                  <a:pt x="40695" y="2657"/>
                </a:lnTo>
                <a:lnTo>
                  <a:pt x="40091" y="2740"/>
                </a:lnTo>
                <a:lnTo>
                  <a:pt x="39540" y="2835"/>
                </a:lnTo>
                <a:lnTo>
                  <a:pt x="39015" y="2939"/>
                </a:lnTo>
                <a:lnTo>
                  <a:pt x="38542" y="3054"/>
                </a:lnTo>
                <a:lnTo>
                  <a:pt x="38306" y="3112"/>
                </a:lnTo>
                <a:lnTo>
                  <a:pt x="38122" y="3174"/>
                </a:lnTo>
                <a:lnTo>
                  <a:pt x="37912" y="3237"/>
                </a:lnTo>
                <a:lnTo>
                  <a:pt x="37754" y="3300"/>
                </a:lnTo>
                <a:lnTo>
                  <a:pt x="37597" y="3363"/>
                </a:lnTo>
                <a:lnTo>
                  <a:pt x="37439" y="3431"/>
                </a:lnTo>
                <a:lnTo>
                  <a:pt x="37308" y="3499"/>
                </a:lnTo>
                <a:lnTo>
                  <a:pt x="37203" y="3572"/>
                </a:lnTo>
                <a:lnTo>
                  <a:pt x="37098" y="3640"/>
                </a:lnTo>
                <a:lnTo>
                  <a:pt x="37070" y="3666"/>
                </a:lnTo>
                <a:lnTo>
                  <a:pt x="37151" y="3546"/>
                </a:lnTo>
                <a:lnTo>
                  <a:pt x="37203" y="3389"/>
                </a:lnTo>
                <a:lnTo>
                  <a:pt x="37203" y="3232"/>
                </a:lnTo>
                <a:lnTo>
                  <a:pt x="37177" y="3075"/>
                </a:lnTo>
                <a:lnTo>
                  <a:pt x="37098" y="2923"/>
                </a:lnTo>
                <a:lnTo>
                  <a:pt x="36993" y="2767"/>
                </a:lnTo>
                <a:lnTo>
                  <a:pt x="36862" y="2615"/>
                </a:lnTo>
                <a:lnTo>
                  <a:pt x="36652" y="2458"/>
                </a:lnTo>
                <a:lnTo>
                  <a:pt x="36442" y="2312"/>
                </a:lnTo>
                <a:lnTo>
                  <a:pt x="36179" y="2160"/>
                </a:lnTo>
                <a:lnTo>
                  <a:pt x="35890" y="2014"/>
                </a:lnTo>
                <a:lnTo>
                  <a:pt x="35575" y="1873"/>
                </a:lnTo>
                <a:lnTo>
                  <a:pt x="35208" y="1731"/>
                </a:lnTo>
                <a:lnTo>
                  <a:pt x="34814" y="1595"/>
                </a:lnTo>
                <a:lnTo>
                  <a:pt x="34394" y="1459"/>
                </a:lnTo>
                <a:lnTo>
                  <a:pt x="33948" y="1334"/>
                </a:lnTo>
                <a:lnTo>
                  <a:pt x="33475" y="1208"/>
                </a:lnTo>
                <a:lnTo>
                  <a:pt x="32950" y="1083"/>
                </a:lnTo>
                <a:lnTo>
                  <a:pt x="32425" y="968"/>
                </a:lnTo>
                <a:lnTo>
                  <a:pt x="31873" y="858"/>
                </a:lnTo>
                <a:lnTo>
                  <a:pt x="31296" y="754"/>
                </a:lnTo>
                <a:lnTo>
                  <a:pt x="30692" y="649"/>
                </a:lnTo>
                <a:lnTo>
                  <a:pt x="30062" y="555"/>
                </a:lnTo>
                <a:lnTo>
                  <a:pt x="29406" y="471"/>
                </a:lnTo>
                <a:lnTo>
                  <a:pt x="28749" y="388"/>
                </a:lnTo>
                <a:lnTo>
                  <a:pt x="28040" y="314"/>
                </a:lnTo>
                <a:lnTo>
                  <a:pt x="27332" y="246"/>
                </a:lnTo>
                <a:lnTo>
                  <a:pt x="26623" y="184"/>
                </a:lnTo>
                <a:lnTo>
                  <a:pt x="25861" y="131"/>
                </a:lnTo>
                <a:lnTo>
                  <a:pt x="25126" y="90"/>
                </a:lnTo>
                <a:lnTo>
                  <a:pt x="24339" y="53"/>
                </a:lnTo>
                <a:lnTo>
                  <a:pt x="23551" y="27"/>
                </a:lnTo>
                <a:lnTo>
                  <a:pt x="22790" y="11"/>
                </a:lnTo>
                <a:lnTo>
                  <a:pt x="22002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4"/>
          <p:cNvSpPr/>
          <p:nvPr/>
        </p:nvSpPr>
        <p:spPr>
          <a:xfrm flipH="1">
            <a:off x="-573679" y="3933734"/>
            <a:ext cx="2007186" cy="1959650"/>
          </a:xfrm>
          <a:custGeom>
            <a:rect b="b" l="l" r="r" t="t"/>
            <a:pathLst>
              <a:path extrusionOk="0" h="28334" w="145501">
                <a:moveTo>
                  <a:pt x="75980" y="0"/>
                </a:moveTo>
                <a:lnTo>
                  <a:pt x="75139" y="6"/>
                </a:lnTo>
                <a:lnTo>
                  <a:pt x="74299" y="16"/>
                </a:lnTo>
                <a:lnTo>
                  <a:pt x="73459" y="26"/>
                </a:lnTo>
                <a:lnTo>
                  <a:pt x="72645" y="47"/>
                </a:lnTo>
                <a:lnTo>
                  <a:pt x="71805" y="79"/>
                </a:lnTo>
                <a:lnTo>
                  <a:pt x="70991" y="110"/>
                </a:lnTo>
                <a:lnTo>
                  <a:pt x="70204" y="147"/>
                </a:lnTo>
                <a:lnTo>
                  <a:pt x="69390" y="194"/>
                </a:lnTo>
                <a:lnTo>
                  <a:pt x="68602" y="241"/>
                </a:lnTo>
                <a:lnTo>
                  <a:pt x="67841" y="298"/>
                </a:lnTo>
                <a:lnTo>
                  <a:pt x="67079" y="361"/>
                </a:lnTo>
                <a:lnTo>
                  <a:pt x="66318" y="429"/>
                </a:lnTo>
                <a:lnTo>
                  <a:pt x="65609" y="502"/>
                </a:lnTo>
                <a:lnTo>
                  <a:pt x="64874" y="586"/>
                </a:lnTo>
                <a:lnTo>
                  <a:pt x="64191" y="670"/>
                </a:lnTo>
                <a:lnTo>
                  <a:pt x="63509" y="764"/>
                </a:lnTo>
                <a:lnTo>
                  <a:pt x="62853" y="863"/>
                </a:lnTo>
                <a:lnTo>
                  <a:pt x="62222" y="968"/>
                </a:lnTo>
                <a:lnTo>
                  <a:pt x="61619" y="1077"/>
                </a:lnTo>
                <a:lnTo>
                  <a:pt x="61015" y="1198"/>
                </a:lnTo>
                <a:lnTo>
                  <a:pt x="60463" y="1323"/>
                </a:lnTo>
                <a:lnTo>
                  <a:pt x="59938" y="1449"/>
                </a:lnTo>
                <a:lnTo>
                  <a:pt x="59466" y="1585"/>
                </a:lnTo>
                <a:lnTo>
                  <a:pt x="59019" y="1726"/>
                </a:lnTo>
                <a:lnTo>
                  <a:pt x="58599" y="1872"/>
                </a:lnTo>
                <a:lnTo>
                  <a:pt x="58232" y="2019"/>
                </a:lnTo>
                <a:lnTo>
                  <a:pt x="57890" y="2170"/>
                </a:lnTo>
                <a:lnTo>
                  <a:pt x="57602" y="2327"/>
                </a:lnTo>
                <a:lnTo>
                  <a:pt x="57339" y="2484"/>
                </a:lnTo>
                <a:lnTo>
                  <a:pt x="57129" y="2646"/>
                </a:lnTo>
                <a:lnTo>
                  <a:pt x="56945" y="2808"/>
                </a:lnTo>
                <a:lnTo>
                  <a:pt x="56788" y="2970"/>
                </a:lnTo>
                <a:lnTo>
                  <a:pt x="56683" y="3137"/>
                </a:lnTo>
                <a:lnTo>
                  <a:pt x="56604" y="3305"/>
                </a:lnTo>
                <a:lnTo>
                  <a:pt x="56578" y="3467"/>
                </a:lnTo>
                <a:lnTo>
                  <a:pt x="56578" y="3634"/>
                </a:lnTo>
                <a:lnTo>
                  <a:pt x="56630" y="3801"/>
                </a:lnTo>
                <a:lnTo>
                  <a:pt x="56709" y="3964"/>
                </a:lnTo>
                <a:lnTo>
                  <a:pt x="56840" y="4126"/>
                </a:lnTo>
                <a:lnTo>
                  <a:pt x="56998" y="4288"/>
                </a:lnTo>
                <a:lnTo>
                  <a:pt x="57208" y="4445"/>
                </a:lnTo>
                <a:lnTo>
                  <a:pt x="57444" y="4601"/>
                </a:lnTo>
                <a:lnTo>
                  <a:pt x="57707" y="4753"/>
                </a:lnTo>
                <a:lnTo>
                  <a:pt x="58048" y="4899"/>
                </a:lnTo>
                <a:lnTo>
                  <a:pt x="58389" y="5046"/>
                </a:lnTo>
                <a:lnTo>
                  <a:pt x="58809" y="5187"/>
                </a:lnTo>
                <a:lnTo>
                  <a:pt x="59256" y="5323"/>
                </a:lnTo>
                <a:lnTo>
                  <a:pt x="59728" y="5448"/>
                </a:lnTo>
                <a:lnTo>
                  <a:pt x="60253" y="5574"/>
                </a:lnTo>
                <a:lnTo>
                  <a:pt x="60805" y="5689"/>
                </a:lnTo>
                <a:lnTo>
                  <a:pt x="61409" y="5804"/>
                </a:lnTo>
                <a:lnTo>
                  <a:pt x="62065" y="5903"/>
                </a:lnTo>
                <a:lnTo>
                  <a:pt x="62065" y="5903"/>
                </a:lnTo>
                <a:lnTo>
                  <a:pt x="61356" y="5809"/>
                </a:lnTo>
                <a:lnTo>
                  <a:pt x="60621" y="5720"/>
                </a:lnTo>
                <a:lnTo>
                  <a:pt x="59886" y="5631"/>
                </a:lnTo>
                <a:lnTo>
                  <a:pt x="59151" y="5548"/>
                </a:lnTo>
                <a:lnTo>
                  <a:pt x="58389" y="5469"/>
                </a:lnTo>
                <a:lnTo>
                  <a:pt x="57628" y="5391"/>
                </a:lnTo>
                <a:lnTo>
                  <a:pt x="56867" y="5318"/>
                </a:lnTo>
                <a:lnTo>
                  <a:pt x="56079" y="5250"/>
                </a:lnTo>
                <a:lnTo>
                  <a:pt x="55291" y="5182"/>
                </a:lnTo>
                <a:lnTo>
                  <a:pt x="54504" y="5124"/>
                </a:lnTo>
                <a:lnTo>
                  <a:pt x="53716" y="5062"/>
                </a:lnTo>
                <a:lnTo>
                  <a:pt x="52902" y="5009"/>
                </a:lnTo>
                <a:lnTo>
                  <a:pt x="52088" y="4957"/>
                </a:lnTo>
                <a:lnTo>
                  <a:pt x="51274" y="4910"/>
                </a:lnTo>
                <a:lnTo>
                  <a:pt x="50461" y="4863"/>
                </a:lnTo>
                <a:lnTo>
                  <a:pt x="49620" y="4821"/>
                </a:lnTo>
                <a:lnTo>
                  <a:pt x="48807" y="4784"/>
                </a:lnTo>
                <a:lnTo>
                  <a:pt x="47966" y="4748"/>
                </a:lnTo>
                <a:lnTo>
                  <a:pt x="47126" y="4716"/>
                </a:lnTo>
                <a:lnTo>
                  <a:pt x="46286" y="4690"/>
                </a:lnTo>
                <a:lnTo>
                  <a:pt x="45420" y="4669"/>
                </a:lnTo>
                <a:lnTo>
                  <a:pt x="44580" y="4649"/>
                </a:lnTo>
                <a:lnTo>
                  <a:pt x="43740" y="4628"/>
                </a:lnTo>
                <a:lnTo>
                  <a:pt x="42873" y="4617"/>
                </a:lnTo>
                <a:lnTo>
                  <a:pt x="42033" y="4607"/>
                </a:lnTo>
                <a:lnTo>
                  <a:pt x="41167" y="4596"/>
                </a:lnTo>
                <a:lnTo>
                  <a:pt x="38594" y="4596"/>
                </a:lnTo>
                <a:lnTo>
                  <a:pt x="37754" y="4607"/>
                </a:lnTo>
                <a:lnTo>
                  <a:pt x="36887" y="4617"/>
                </a:lnTo>
                <a:lnTo>
                  <a:pt x="36047" y="4628"/>
                </a:lnTo>
                <a:lnTo>
                  <a:pt x="35181" y="4649"/>
                </a:lnTo>
                <a:lnTo>
                  <a:pt x="34341" y="4669"/>
                </a:lnTo>
                <a:lnTo>
                  <a:pt x="33474" y="4690"/>
                </a:lnTo>
                <a:lnTo>
                  <a:pt x="32634" y="4716"/>
                </a:lnTo>
                <a:lnTo>
                  <a:pt x="31794" y="4748"/>
                </a:lnTo>
                <a:lnTo>
                  <a:pt x="30954" y="4784"/>
                </a:lnTo>
                <a:lnTo>
                  <a:pt x="30114" y="4821"/>
                </a:lnTo>
                <a:lnTo>
                  <a:pt x="29300" y="4858"/>
                </a:lnTo>
                <a:lnTo>
                  <a:pt x="28460" y="4905"/>
                </a:lnTo>
                <a:lnTo>
                  <a:pt x="27646" y="4952"/>
                </a:lnTo>
                <a:lnTo>
                  <a:pt x="26832" y="4999"/>
                </a:lnTo>
                <a:lnTo>
                  <a:pt x="26018" y="5056"/>
                </a:lnTo>
                <a:lnTo>
                  <a:pt x="25204" y="5114"/>
                </a:lnTo>
                <a:lnTo>
                  <a:pt x="24416" y="5171"/>
                </a:lnTo>
                <a:lnTo>
                  <a:pt x="23629" y="5234"/>
                </a:lnTo>
                <a:lnTo>
                  <a:pt x="22841" y="5302"/>
                </a:lnTo>
                <a:lnTo>
                  <a:pt x="22054" y="5370"/>
                </a:lnTo>
                <a:lnTo>
                  <a:pt x="21292" y="5448"/>
                </a:lnTo>
                <a:lnTo>
                  <a:pt x="20531" y="5522"/>
                </a:lnTo>
                <a:lnTo>
                  <a:pt x="19769" y="5600"/>
                </a:lnTo>
                <a:lnTo>
                  <a:pt x="19034" y="5684"/>
                </a:lnTo>
                <a:lnTo>
                  <a:pt x="18299" y="5773"/>
                </a:lnTo>
                <a:lnTo>
                  <a:pt x="17590" y="5862"/>
                </a:lnTo>
                <a:lnTo>
                  <a:pt x="16855" y="5956"/>
                </a:lnTo>
                <a:lnTo>
                  <a:pt x="16173" y="6050"/>
                </a:lnTo>
                <a:lnTo>
                  <a:pt x="15464" y="6149"/>
                </a:lnTo>
                <a:lnTo>
                  <a:pt x="14781" y="6254"/>
                </a:lnTo>
                <a:lnTo>
                  <a:pt x="14125" y="6358"/>
                </a:lnTo>
                <a:lnTo>
                  <a:pt x="13469" y="6468"/>
                </a:lnTo>
                <a:lnTo>
                  <a:pt x="12812" y="6578"/>
                </a:lnTo>
                <a:lnTo>
                  <a:pt x="12182" y="6693"/>
                </a:lnTo>
                <a:lnTo>
                  <a:pt x="11578" y="6813"/>
                </a:lnTo>
                <a:lnTo>
                  <a:pt x="10974" y="6933"/>
                </a:lnTo>
                <a:lnTo>
                  <a:pt x="10371" y="7059"/>
                </a:lnTo>
                <a:lnTo>
                  <a:pt x="9819" y="7184"/>
                </a:lnTo>
                <a:lnTo>
                  <a:pt x="9242" y="7315"/>
                </a:lnTo>
                <a:lnTo>
                  <a:pt x="8717" y="7446"/>
                </a:lnTo>
                <a:lnTo>
                  <a:pt x="8191" y="7582"/>
                </a:lnTo>
                <a:lnTo>
                  <a:pt x="7666" y="7718"/>
                </a:lnTo>
                <a:lnTo>
                  <a:pt x="7194" y="7854"/>
                </a:lnTo>
                <a:lnTo>
                  <a:pt x="6721" y="7995"/>
                </a:lnTo>
                <a:lnTo>
                  <a:pt x="6249" y="8136"/>
                </a:lnTo>
                <a:lnTo>
                  <a:pt x="5802" y="8282"/>
                </a:lnTo>
                <a:lnTo>
                  <a:pt x="5382" y="8429"/>
                </a:lnTo>
                <a:lnTo>
                  <a:pt x="4962" y="8575"/>
                </a:lnTo>
                <a:lnTo>
                  <a:pt x="4568" y="8727"/>
                </a:lnTo>
                <a:lnTo>
                  <a:pt x="4175" y="8878"/>
                </a:lnTo>
                <a:lnTo>
                  <a:pt x="3833" y="9035"/>
                </a:lnTo>
                <a:lnTo>
                  <a:pt x="3466" y="9187"/>
                </a:lnTo>
                <a:lnTo>
                  <a:pt x="3151" y="9344"/>
                </a:lnTo>
                <a:lnTo>
                  <a:pt x="2836" y="9501"/>
                </a:lnTo>
                <a:lnTo>
                  <a:pt x="2521" y="9663"/>
                </a:lnTo>
                <a:lnTo>
                  <a:pt x="2258" y="9825"/>
                </a:lnTo>
                <a:lnTo>
                  <a:pt x="1995" y="9987"/>
                </a:lnTo>
                <a:lnTo>
                  <a:pt x="1733" y="10149"/>
                </a:lnTo>
                <a:lnTo>
                  <a:pt x="1497" y="10311"/>
                </a:lnTo>
                <a:lnTo>
                  <a:pt x="1287" y="10478"/>
                </a:lnTo>
                <a:lnTo>
                  <a:pt x="1077" y="10640"/>
                </a:lnTo>
                <a:lnTo>
                  <a:pt x="919" y="10808"/>
                </a:lnTo>
                <a:lnTo>
                  <a:pt x="735" y="10975"/>
                </a:lnTo>
                <a:lnTo>
                  <a:pt x="604" y="11142"/>
                </a:lnTo>
                <a:lnTo>
                  <a:pt x="473" y="11315"/>
                </a:lnTo>
                <a:lnTo>
                  <a:pt x="341" y="11482"/>
                </a:lnTo>
                <a:lnTo>
                  <a:pt x="236" y="11650"/>
                </a:lnTo>
                <a:lnTo>
                  <a:pt x="158" y="11822"/>
                </a:lnTo>
                <a:lnTo>
                  <a:pt x="105" y="11989"/>
                </a:lnTo>
                <a:lnTo>
                  <a:pt x="53" y="12162"/>
                </a:lnTo>
                <a:lnTo>
                  <a:pt x="26" y="12334"/>
                </a:lnTo>
                <a:lnTo>
                  <a:pt x="0" y="12502"/>
                </a:lnTo>
                <a:lnTo>
                  <a:pt x="26" y="12674"/>
                </a:lnTo>
                <a:lnTo>
                  <a:pt x="26" y="12842"/>
                </a:lnTo>
                <a:lnTo>
                  <a:pt x="79" y="13014"/>
                </a:lnTo>
                <a:lnTo>
                  <a:pt x="131" y="13181"/>
                </a:lnTo>
                <a:lnTo>
                  <a:pt x="210" y="13354"/>
                </a:lnTo>
                <a:lnTo>
                  <a:pt x="289" y="13521"/>
                </a:lnTo>
                <a:lnTo>
                  <a:pt x="394" y="13694"/>
                </a:lnTo>
                <a:lnTo>
                  <a:pt x="525" y="13861"/>
                </a:lnTo>
                <a:lnTo>
                  <a:pt x="683" y="14028"/>
                </a:lnTo>
                <a:lnTo>
                  <a:pt x="840" y="14196"/>
                </a:lnTo>
                <a:lnTo>
                  <a:pt x="998" y="14363"/>
                </a:lnTo>
                <a:lnTo>
                  <a:pt x="1208" y="14525"/>
                </a:lnTo>
                <a:lnTo>
                  <a:pt x="1418" y="14693"/>
                </a:lnTo>
                <a:lnTo>
                  <a:pt x="1654" y="14855"/>
                </a:lnTo>
                <a:lnTo>
                  <a:pt x="1890" y="15017"/>
                </a:lnTo>
                <a:lnTo>
                  <a:pt x="2153" y="15179"/>
                </a:lnTo>
                <a:lnTo>
                  <a:pt x="2442" y="15336"/>
                </a:lnTo>
                <a:lnTo>
                  <a:pt x="2757" y="15498"/>
                </a:lnTo>
                <a:lnTo>
                  <a:pt x="3072" y="15655"/>
                </a:lnTo>
                <a:lnTo>
                  <a:pt x="3413" y="15811"/>
                </a:lnTo>
                <a:lnTo>
                  <a:pt x="3754" y="15963"/>
                </a:lnTo>
                <a:lnTo>
                  <a:pt x="4122" y="16115"/>
                </a:lnTo>
                <a:lnTo>
                  <a:pt x="4516" y="16266"/>
                </a:lnTo>
                <a:lnTo>
                  <a:pt x="4936" y="16418"/>
                </a:lnTo>
                <a:lnTo>
                  <a:pt x="5356" y="16564"/>
                </a:lnTo>
                <a:lnTo>
                  <a:pt x="5802" y="16711"/>
                </a:lnTo>
                <a:lnTo>
                  <a:pt x="6275" y="16852"/>
                </a:lnTo>
                <a:lnTo>
                  <a:pt x="6747" y="16993"/>
                </a:lnTo>
                <a:lnTo>
                  <a:pt x="7246" y="17134"/>
                </a:lnTo>
                <a:lnTo>
                  <a:pt x="7745" y="17270"/>
                </a:lnTo>
                <a:lnTo>
                  <a:pt x="8296" y="17406"/>
                </a:lnTo>
                <a:lnTo>
                  <a:pt x="8822" y="17537"/>
                </a:lnTo>
                <a:lnTo>
                  <a:pt x="9399" y="17662"/>
                </a:lnTo>
                <a:lnTo>
                  <a:pt x="9950" y="17788"/>
                </a:lnTo>
                <a:lnTo>
                  <a:pt x="10554" y="17913"/>
                </a:lnTo>
                <a:lnTo>
                  <a:pt x="11158" y="18034"/>
                </a:lnTo>
                <a:lnTo>
                  <a:pt x="11762" y="18149"/>
                </a:lnTo>
                <a:lnTo>
                  <a:pt x="12392" y="18264"/>
                </a:lnTo>
                <a:lnTo>
                  <a:pt x="13022" y="18379"/>
                </a:lnTo>
                <a:lnTo>
                  <a:pt x="13679" y="18488"/>
                </a:lnTo>
                <a:lnTo>
                  <a:pt x="14335" y="18593"/>
                </a:lnTo>
                <a:lnTo>
                  <a:pt x="15017" y="18698"/>
                </a:lnTo>
                <a:lnTo>
                  <a:pt x="15700" y="18797"/>
                </a:lnTo>
                <a:lnTo>
                  <a:pt x="16409" y="18896"/>
                </a:lnTo>
                <a:lnTo>
                  <a:pt x="17118" y="18990"/>
                </a:lnTo>
                <a:lnTo>
                  <a:pt x="17827" y="19084"/>
                </a:lnTo>
                <a:lnTo>
                  <a:pt x="18562" y="19173"/>
                </a:lnTo>
                <a:lnTo>
                  <a:pt x="19297" y="19257"/>
                </a:lnTo>
                <a:lnTo>
                  <a:pt x="20032" y="19341"/>
                </a:lnTo>
                <a:lnTo>
                  <a:pt x="20793" y="19419"/>
                </a:lnTo>
                <a:lnTo>
                  <a:pt x="21555" y="19498"/>
                </a:lnTo>
                <a:lnTo>
                  <a:pt x="22316" y="19571"/>
                </a:lnTo>
                <a:lnTo>
                  <a:pt x="23104" y="19644"/>
                </a:lnTo>
                <a:lnTo>
                  <a:pt x="23891" y="19712"/>
                </a:lnTo>
                <a:lnTo>
                  <a:pt x="24679" y="19775"/>
                </a:lnTo>
                <a:lnTo>
                  <a:pt x="25493" y="19837"/>
                </a:lnTo>
                <a:lnTo>
                  <a:pt x="26281" y="19895"/>
                </a:lnTo>
                <a:lnTo>
                  <a:pt x="27094" y="19952"/>
                </a:lnTo>
                <a:lnTo>
                  <a:pt x="27908" y="20005"/>
                </a:lnTo>
                <a:lnTo>
                  <a:pt x="28722" y="20052"/>
                </a:lnTo>
                <a:lnTo>
                  <a:pt x="29562" y="20099"/>
                </a:lnTo>
                <a:lnTo>
                  <a:pt x="30402" y="20141"/>
                </a:lnTo>
                <a:lnTo>
                  <a:pt x="31216" y="20177"/>
                </a:lnTo>
                <a:lnTo>
                  <a:pt x="32056" y="20214"/>
                </a:lnTo>
                <a:lnTo>
                  <a:pt x="32897" y="20245"/>
                </a:lnTo>
                <a:lnTo>
                  <a:pt x="33737" y="20277"/>
                </a:lnTo>
                <a:lnTo>
                  <a:pt x="34603" y="20303"/>
                </a:lnTo>
                <a:lnTo>
                  <a:pt x="35443" y="20324"/>
                </a:lnTo>
                <a:lnTo>
                  <a:pt x="36283" y="20339"/>
                </a:lnTo>
                <a:lnTo>
                  <a:pt x="37150" y="20355"/>
                </a:lnTo>
                <a:lnTo>
                  <a:pt x="37990" y="20365"/>
                </a:lnTo>
                <a:lnTo>
                  <a:pt x="38856" y="20376"/>
                </a:lnTo>
                <a:lnTo>
                  <a:pt x="39696" y="20381"/>
                </a:lnTo>
                <a:lnTo>
                  <a:pt x="41403" y="20381"/>
                </a:lnTo>
                <a:lnTo>
                  <a:pt x="42269" y="20371"/>
                </a:lnTo>
                <a:lnTo>
                  <a:pt x="43109" y="20365"/>
                </a:lnTo>
                <a:lnTo>
                  <a:pt x="43950" y="20350"/>
                </a:lnTo>
                <a:lnTo>
                  <a:pt x="44816" y="20334"/>
                </a:lnTo>
                <a:lnTo>
                  <a:pt x="45656" y="20313"/>
                </a:lnTo>
                <a:lnTo>
                  <a:pt x="46496" y="20287"/>
                </a:lnTo>
                <a:lnTo>
                  <a:pt x="47336" y="20261"/>
                </a:lnTo>
                <a:lnTo>
                  <a:pt x="48176" y="20230"/>
                </a:lnTo>
                <a:lnTo>
                  <a:pt x="49017" y="20193"/>
                </a:lnTo>
                <a:lnTo>
                  <a:pt x="49830" y="20151"/>
                </a:lnTo>
                <a:lnTo>
                  <a:pt x="50671" y="20109"/>
                </a:lnTo>
                <a:lnTo>
                  <a:pt x="51484" y="20062"/>
                </a:lnTo>
                <a:lnTo>
                  <a:pt x="52298" y="20010"/>
                </a:lnTo>
                <a:lnTo>
                  <a:pt x="53112" y="19958"/>
                </a:lnTo>
                <a:lnTo>
                  <a:pt x="53900" y="19895"/>
                </a:lnTo>
                <a:lnTo>
                  <a:pt x="54714" y="19832"/>
                </a:lnTo>
                <a:lnTo>
                  <a:pt x="54057" y="19911"/>
                </a:lnTo>
                <a:lnTo>
                  <a:pt x="53401" y="19994"/>
                </a:lnTo>
                <a:lnTo>
                  <a:pt x="52797" y="20083"/>
                </a:lnTo>
                <a:lnTo>
                  <a:pt x="52193" y="20177"/>
                </a:lnTo>
                <a:lnTo>
                  <a:pt x="51642" y="20277"/>
                </a:lnTo>
                <a:lnTo>
                  <a:pt x="51091" y="20381"/>
                </a:lnTo>
                <a:lnTo>
                  <a:pt x="50566" y="20491"/>
                </a:lnTo>
                <a:lnTo>
                  <a:pt x="50093" y="20606"/>
                </a:lnTo>
                <a:lnTo>
                  <a:pt x="49620" y="20726"/>
                </a:lnTo>
                <a:lnTo>
                  <a:pt x="49174" y="20847"/>
                </a:lnTo>
                <a:lnTo>
                  <a:pt x="48754" y="20977"/>
                </a:lnTo>
                <a:lnTo>
                  <a:pt x="48387" y="21103"/>
                </a:lnTo>
                <a:lnTo>
                  <a:pt x="48019" y="21239"/>
                </a:lnTo>
                <a:lnTo>
                  <a:pt x="47704" y="21375"/>
                </a:lnTo>
                <a:lnTo>
                  <a:pt x="47389" y="21516"/>
                </a:lnTo>
                <a:lnTo>
                  <a:pt x="47126" y="21657"/>
                </a:lnTo>
                <a:lnTo>
                  <a:pt x="46890" y="21803"/>
                </a:lnTo>
                <a:lnTo>
                  <a:pt x="46680" y="21950"/>
                </a:lnTo>
                <a:lnTo>
                  <a:pt x="46496" y="22096"/>
                </a:lnTo>
                <a:lnTo>
                  <a:pt x="46365" y="22243"/>
                </a:lnTo>
                <a:lnTo>
                  <a:pt x="46234" y="22394"/>
                </a:lnTo>
                <a:lnTo>
                  <a:pt x="46155" y="22546"/>
                </a:lnTo>
                <a:lnTo>
                  <a:pt x="46102" y="22697"/>
                </a:lnTo>
                <a:lnTo>
                  <a:pt x="46102" y="22849"/>
                </a:lnTo>
                <a:lnTo>
                  <a:pt x="46129" y="22995"/>
                </a:lnTo>
                <a:lnTo>
                  <a:pt x="46181" y="23147"/>
                </a:lnTo>
                <a:lnTo>
                  <a:pt x="46260" y="23299"/>
                </a:lnTo>
                <a:lnTo>
                  <a:pt x="46391" y="23445"/>
                </a:lnTo>
                <a:lnTo>
                  <a:pt x="46549" y="23591"/>
                </a:lnTo>
                <a:lnTo>
                  <a:pt x="46759" y="23738"/>
                </a:lnTo>
                <a:lnTo>
                  <a:pt x="46995" y="23884"/>
                </a:lnTo>
                <a:lnTo>
                  <a:pt x="47258" y="24025"/>
                </a:lnTo>
                <a:lnTo>
                  <a:pt x="47573" y="24161"/>
                </a:lnTo>
                <a:lnTo>
                  <a:pt x="47914" y="24297"/>
                </a:lnTo>
                <a:lnTo>
                  <a:pt x="48281" y="24428"/>
                </a:lnTo>
                <a:lnTo>
                  <a:pt x="48702" y="24559"/>
                </a:lnTo>
                <a:lnTo>
                  <a:pt x="49148" y="24679"/>
                </a:lnTo>
                <a:lnTo>
                  <a:pt x="49594" y="24799"/>
                </a:lnTo>
                <a:lnTo>
                  <a:pt x="50093" y="24914"/>
                </a:lnTo>
                <a:lnTo>
                  <a:pt x="50618" y="25024"/>
                </a:lnTo>
                <a:lnTo>
                  <a:pt x="51169" y="25129"/>
                </a:lnTo>
                <a:lnTo>
                  <a:pt x="51747" y="25228"/>
                </a:lnTo>
                <a:lnTo>
                  <a:pt x="52325" y="25322"/>
                </a:lnTo>
                <a:lnTo>
                  <a:pt x="52928" y="25411"/>
                </a:lnTo>
                <a:lnTo>
                  <a:pt x="53585" y="25495"/>
                </a:lnTo>
                <a:lnTo>
                  <a:pt x="54215" y="25573"/>
                </a:lnTo>
                <a:lnTo>
                  <a:pt x="54898" y="25652"/>
                </a:lnTo>
                <a:lnTo>
                  <a:pt x="55580" y="25719"/>
                </a:lnTo>
                <a:lnTo>
                  <a:pt x="56263" y="25782"/>
                </a:lnTo>
                <a:lnTo>
                  <a:pt x="56972" y="25835"/>
                </a:lnTo>
                <a:lnTo>
                  <a:pt x="57680" y="25887"/>
                </a:lnTo>
                <a:lnTo>
                  <a:pt x="58416" y="25934"/>
                </a:lnTo>
                <a:lnTo>
                  <a:pt x="59151" y="25970"/>
                </a:lnTo>
                <a:lnTo>
                  <a:pt x="59886" y="26002"/>
                </a:lnTo>
                <a:lnTo>
                  <a:pt x="60647" y="26028"/>
                </a:lnTo>
                <a:lnTo>
                  <a:pt x="61409" y="26044"/>
                </a:lnTo>
                <a:lnTo>
                  <a:pt x="62144" y="26059"/>
                </a:lnTo>
                <a:lnTo>
                  <a:pt x="62905" y="26065"/>
                </a:lnTo>
                <a:lnTo>
                  <a:pt x="63666" y="26059"/>
                </a:lnTo>
                <a:lnTo>
                  <a:pt x="64428" y="26049"/>
                </a:lnTo>
                <a:lnTo>
                  <a:pt x="65163" y="26033"/>
                </a:lnTo>
                <a:lnTo>
                  <a:pt x="65924" y="26012"/>
                </a:lnTo>
                <a:lnTo>
                  <a:pt x="66659" y="25981"/>
                </a:lnTo>
                <a:lnTo>
                  <a:pt x="67394" y="25939"/>
                </a:lnTo>
                <a:lnTo>
                  <a:pt x="68130" y="25892"/>
                </a:lnTo>
                <a:lnTo>
                  <a:pt x="68838" y="25840"/>
                </a:lnTo>
                <a:lnTo>
                  <a:pt x="69521" y="25777"/>
                </a:lnTo>
                <a:lnTo>
                  <a:pt x="70204" y="25709"/>
                </a:lnTo>
                <a:lnTo>
                  <a:pt x="70860" y="25636"/>
                </a:lnTo>
                <a:lnTo>
                  <a:pt x="71516" y="25557"/>
                </a:lnTo>
                <a:lnTo>
                  <a:pt x="72120" y="25469"/>
                </a:lnTo>
                <a:lnTo>
                  <a:pt x="72724" y="25380"/>
                </a:lnTo>
                <a:lnTo>
                  <a:pt x="73302" y="25280"/>
                </a:lnTo>
                <a:lnTo>
                  <a:pt x="73879" y="25176"/>
                </a:lnTo>
                <a:lnTo>
                  <a:pt x="74404" y="25071"/>
                </a:lnTo>
                <a:lnTo>
                  <a:pt x="74929" y="24961"/>
                </a:lnTo>
                <a:lnTo>
                  <a:pt x="75402" y="24841"/>
                </a:lnTo>
                <a:lnTo>
                  <a:pt x="75875" y="24721"/>
                </a:lnTo>
                <a:lnTo>
                  <a:pt x="76321" y="24601"/>
                </a:lnTo>
                <a:lnTo>
                  <a:pt x="76715" y="24470"/>
                </a:lnTo>
                <a:lnTo>
                  <a:pt x="77109" y="24339"/>
                </a:lnTo>
                <a:lnTo>
                  <a:pt x="77476" y="24203"/>
                </a:lnTo>
                <a:lnTo>
                  <a:pt x="77791" y="24067"/>
                </a:lnTo>
                <a:lnTo>
                  <a:pt x="78106" y="23931"/>
                </a:lnTo>
                <a:lnTo>
                  <a:pt x="78369" y="23785"/>
                </a:lnTo>
                <a:lnTo>
                  <a:pt x="78605" y="23644"/>
                </a:lnTo>
                <a:lnTo>
                  <a:pt x="78815" y="23497"/>
                </a:lnTo>
                <a:lnTo>
                  <a:pt x="78973" y="23351"/>
                </a:lnTo>
                <a:lnTo>
                  <a:pt x="79104" y="23205"/>
                </a:lnTo>
                <a:lnTo>
                  <a:pt x="79209" y="23053"/>
                </a:lnTo>
                <a:lnTo>
                  <a:pt x="79288" y="22901"/>
                </a:lnTo>
                <a:lnTo>
                  <a:pt x="79314" y="22750"/>
                </a:lnTo>
                <a:lnTo>
                  <a:pt x="79314" y="22603"/>
                </a:lnTo>
                <a:lnTo>
                  <a:pt x="79307" y="22584"/>
                </a:lnTo>
                <a:lnTo>
                  <a:pt x="79340" y="22635"/>
                </a:lnTo>
                <a:lnTo>
                  <a:pt x="79471" y="22797"/>
                </a:lnTo>
                <a:lnTo>
                  <a:pt x="79629" y="22954"/>
                </a:lnTo>
                <a:lnTo>
                  <a:pt x="79813" y="23110"/>
                </a:lnTo>
                <a:lnTo>
                  <a:pt x="79996" y="23267"/>
                </a:lnTo>
                <a:lnTo>
                  <a:pt x="80233" y="23424"/>
                </a:lnTo>
                <a:lnTo>
                  <a:pt x="80469" y="23576"/>
                </a:lnTo>
                <a:lnTo>
                  <a:pt x="80732" y="23733"/>
                </a:lnTo>
                <a:lnTo>
                  <a:pt x="80994" y="23884"/>
                </a:lnTo>
                <a:lnTo>
                  <a:pt x="81309" y="24031"/>
                </a:lnTo>
                <a:lnTo>
                  <a:pt x="81624" y="24182"/>
                </a:lnTo>
                <a:lnTo>
                  <a:pt x="81939" y="24329"/>
                </a:lnTo>
                <a:lnTo>
                  <a:pt x="82307" y="24475"/>
                </a:lnTo>
                <a:lnTo>
                  <a:pt x="82674" y="24616"/>
                </a:lnTo>
                <a:lnTo>
                  <a:pt x="83068" y="24757"/>
                </a:lnTo>
                <a:lnTo>
                  <a:pt x="83462" y="24899"/>
                </a:lnTo>
                <a:lnTo>
                  <a:pt x="83908" y="25035"/>
                </a:lnTo>
                <a:lnTo>
                  <a:pt x="84328" y="25171"/>
                </a:lnTo>
                <a:lnTo>
                  <a:pt x="84801" y="25306"/>
                </a:lnTo>
                <a:lnTo>
                  <a:pt x="85274" y="25437"/>
                </a:lnTo>
                <a:lnTo>
                  <a:pt x="85746" y="25568"/>
                </a:lnTo>
                <a:lnTo>
                  <a:pt x="86271" y="25699"/>
                </a:lnTo>
                <a:lnTo>
                  <a:pt x="86770" y="25824"/>
                </a:lnTo>
                <a:lnTo>
                  <a:pt x="87321" y="25944"/>
                </a:lnTo>
                <a:lnTo>
                  <a:pt x="87846" y="26065"/>
                </a:lnTo>
                <a:lnTo>
                  <a:pt x="88424" y="26185"/>
                </a:lnTo>
                <a:lnTo>
                  <a:pt x="88975" y="26300"/>
                </a:lnTo>
                <a:lnTo>
                  <a:pt x="89579" y="26415"/>
                </a:lnTo>
                <a:lnTo>
                  <a:pt x="90183" y="26525"/>
                </a:lnTo>
                <a:lnTo>
                  <a:pt x="90787" y="26634"/>
                </a:lnTo>
                <a:lnTo>
                  <a:pt x="91417" y="26739"/>
                </a:lnTo>
                <a:lnTo>
                  <a:pt x="92047" y="26844"/>
                </a:lnTo>
                <a:lnTo>
                  <a:pt x="92677" y="26943"/>
                </a:lnTo>
                <a:lnTo>
                  <a:pt x="93334" y="27037"/>
                </a:lnTo>
                <a:lnTo>
                  <a:pt x="94016" y="27131"/>
                </a:lnTo>
                <a:lnTo>
                  <a:pt x="94699" y="27225"/>
                </a:lnTo>
                <a:lnTo>
                  <a:pt x="95381" y="27309"/>
                </a:lnTo>
                <a:lnTo>
                  <a:pt x="96064" y="27398"/>
                </a:lnTo>
                <a:lnTo>
                  <a:pt x="96773" y="27476"/>
                </a:lnTo>
                <a:lnTo>
                  <a:pt x="97482" y="27555"/>
                </a:lnTo>
                <a:lnTo>
                  <a:pt x="98217" y="27628"/>
                </a:lnTo>
                <a:lnTo>
                  <a:pt x="98952" y="27701"/>
                </a:lnTo>
                <a:lnTo>
                  <a:pt x="99687" y="27769"/>
                </a:lnTo>
                <a:lnTo>
                  <a:pt x="100422" y="27832"/>
                </a:lnTo>
                <a:lnTo>
                  <a:pt x="101184" y="27895"/>
                </a:lnTo>
                <a:lnTo>
                  <a:pt x="101945" y="27952"/>
                </a:lnTo>
                <a:lnTo>
                  <a:pt x="102706" y="28004"/>
                </a:lnTo>
                <a:lnTo>
                  <a:pt x="103494" y="28057"/>
                </a:lnTo>
                <a:lnTo>
                  <a:pt x="104255" y="28098"/>
                </a:lnTo>
                <a:lnTo>
                  <a:pt x="105043" y="28140"/>
                </a:lnTo>
                <a:lnTo>
                  <a:pt x="105831" y="28177"/>
                </a:lnTo>
                <a:lnTo>
                  <a:pt x="106618" y="28214"/>
                </a:lnTo>
                <a:lnTo>
                  <a:pt x="107432" y="28245"/>
                </a:lnTo>
                <a:lnTo>
                  <a:pt x="108220" y="28271"/>
                </a:lnTo>
                <a:lnTo>
                  <a:pt x="109034" y="28292"/>
                </a:lnTo>
                <a:lnTo>
                  <a:pt x="109821" y="28308"/>
                </a:lnTo>
                <a:lnTo>
                  <a:pt x="110635" y="28318"/>
                </a:lnTo>
                <a:lnTo>
                  <a:pt x="111449" y="28329"/>
                </a:lnTo>
                <a:lnTo>
                  <a:pt x="112263" y="28334"/>
                </a:lnTo>
                <a:lnTo>
                  <a:pt x="113077" y="28334"/>
                </a:lnTo>
                <a:lnTo>
                  <a:pt x="113891" y="28329"/>
                </a:lnTo>
                <a:lnTo>
                  <a:pt x="114704" y="28318"/>
                </a:lnTo>
                <a:lnTo>
                  <a:pt x="115518" y="28302"/>
                </a:lnTo>
                <a:lnTo>
                  <a:pt x="116332" y="28287"/>
                </a:lnTo>
                <a:lnTo>
                  <a:pt x="117146" y="28261"/>
                </a:lnTo>
                <a:lnTo>
                  <a:pt x="117960" y="28234"/>
                </a:lnTo>
                <a:lnTo>
                  <a:pt x="118748" y="28203"/>
                </a:lnTo>
                <a:lnTo>
                  <a:pt x="119535" y="28166"/>
                </a:lnTo>
                <a:lnTo>
                  <a:pt x="120323" y="28125"/>
                </a:lnTo>
                <a:lnTo>
                  <a:pt x="121110" y="28078"/>
                </a:lnTo>
                <a:lnTo>
                  <a:pt x="121872" y="28031"/>
                </a:lnTo>
                <a:lnTo>
                  <a:pt x="122633" y="27978"/>
                </a:lnTo>
                <a:lnTo>
                  <a:pt x="123395" y="27921"/>
                </a:lnTo>
                <a:lnTo>
                  <a:pt x="124156" y="27863"/>
                </a:lnTo>
                <a:lnTo>
                  <a:pt x="124891" y="27795"/>
                </a:lnTo>
                <a:lnTo>
                  <a:pt x="125626" y="27727"/>
                </a:lnTo>
                <a:lnTo>
                  <a:pt x="126361" y="27659"/>
                </a:lnTo>
                <a:lnTo>
                  <a:pt x="127070" y="27581"/>
                </a:lnTo>
                <a:lnTo>
                  <a:pt x="127779" y="27502"/>
                </a:lnTo>
                <a:lnTo>
                  <a:pt x="128488" y="27419"/>
                </a:lnTo>
                <a:lnTo>
                  <a:pt x="129170" y="27335"/>
                </a:lnTo>
                <a:lnTo>
                  <a:pt x="129853" y="27246"/>
                </a:lnTo>
                <a:lnTo>
                  <a:pt x="130536" y="27152"/>
                </a:lnTo>
                <a:lnTo>
                  <a:pt x="131192" y="27058"/>
                </a:lnTo>
                <a:lnTo>
                  <a:pt x="131822" y="26964"/>
                </a:lnTo>
                <a:lnTo>
                  <a:pt x="132478" y="26859"/>
                </a:lnTo>
                <a:lnTo>
                  <a:pt x="133109" y="26755"/>
                </a:lnTo>
                <a:lnTo>
                  <a:pt x="133712" y="26650"/>
                </a:lnTo>
                <a:lnTo>
                  <a:pt x="134316" y="26540"/>
                </a:lnTo>
                <a:lnTo>
                  <a:pt x="134894" y="26425"/>
                </a:lnTo>
                <a:lnTo>
                  <a:pt x="135498" y="26310"/>
                </a:lnTo>
                <a:lnTo>
                  <a:pt x="136049" y="26195"/>
                </a:lnTo>
                <a:lnTo>
                  <a:pt x="136600" y="26075"/>
                </a:lnTo>
                <a:lnTo>
                  <a:pt x="137152" y="25950"/>
                </a:lnTo>
                <a:lnTo>
                  <a:pt x="137677" y="25829"/>
                </a:lnTo>
                <a:lnTo>
                  <a:pt x="138176" y="25699"/>
                </a:lnTo>
                <a:lnTo>
                  <a:pt x="138674" y="25573"/>
                </a:lnTo>
                <a:lnTo>
                  <a:pt x="139147" y="25437"/>
                </a:lnTo>
                <a:lnTo>
                  <a:pt x="139620" y="25306"/>
                </a:lnTo>
                <a:lnTo>
                  <a:pt x="140066" y="25171"/>
                </a:lnTo>
                <a:lnTo>
                  <a:pt x="140512" y="25035"/>
                </a:lnTo>
                <a:lnTo>
                  <a:pt x="140932" y="24893"/>
                </a:lnTo>
                <a:lnTo>
                  <a:pt x="141326" y="24752"/>
                </a:lnTo>
                <a:lnTo>
                  <a:pt x="141720" y="24611"/>
                </a:lnTo>
                <a:lnTo>
                  <a:pt x="142087" y="24465"/>
                </a:lnTo>
                <a:lnTo>
                  <a:pt x="142429" y="24318"/>
                </a:lnTo>
                <a:lnTo>
                  <a:pt x="142770" y="24172"/>
                </a:lnTo>
                <a:lnTo>
                  <a:pt x="143085" y="24020"/>
                </a:lnTo>
                <a:lnTo>
                  <a:pt x="143400" y="23874"/>
                </a:lnTo>
                <a:lnTo>
                  <a:pt x="143663" y="23717"/>
                </a:lnTo>
                <a:lnTo>
                  <a:pt x="143925" y="23565"/>
                </a:lnTo>
                <a:lnTo>
                  <a:pt x="144188" y="23414"/>
                </a:lnTo>
                <a:lnTo>
                  <a:pt x="144398" y="23257"/>
                </a:lnTo>
                <a:lnTo>
                  <a:pt x="144608" y="23100"/>
                </a:lnTo>
                <a:lnTo>
                  <a:pt x="144792" y="22943"/>
                </a:lnTo>
                <a:lnTo>
                  <a:pt x="144949" y="22786"/>
                </a:lnTo>
                <a:lnTo>
                  <a:pt x="145107" y="22629"/>
                </a:lnTo>
                <a:lnTo>
                  <a:pt x="145212" y="22467"/>
                </a:lnTo>
                <a:lnTo>
                  <a:pt x="145317" y="22305"/>
                </a:lnTo>
                <a:lnTo>
                  <a:pt x="145396" y="22148"/>
                </a:lnTo>
                <a:lnTo>
                  <a:pt x="145448" y="21986"/>
                </a:lnTo>
                <a:lnTo>
                  <a:pt x="145501" y="21824"/>
                </a:lnTo>
                <a:lnTo>
                  <a:pt x="145501" y="21662"/>
                </a:lnTo>
                <a:lnTo>
                  <a:pt x="145501" y="21500"/>
                </a:lnTo>
                <a:lnTo>
                  <a:pt x="145474" y="21338"/>
                </a:lnTo>
                <a:lnTo>
                  <a:pt x="145422" y="21176"/>
                </a:lnTo>
                <a:lnTo>
                  <a:pt x="145343" y="21014"/>
                </a:lnTo>
                <a:lnTo>
                  <a:pt x="145238" y="20852"/>
                </a:lnTo>
                <a:lnTo>
                  <a:pt x="145107" y="20690"/>
                </a:lnTo>
                <a:lnTo>
                  <a:pt x="144975" y="20533"/>
                </a:lnTo>
                <a:lnTo>
                  <a:pt x="144792" y="20371"/>
                </a:lnTo>
                <a:lnTo>
                  <a:pt x="144608" y="20214"/>
                </a:lnTo>
                <a:lnTo>
                  <a:pt x="144398" y="20057"/>
                </a:lnTo>
                <a:lnTo>
                  <a:pt x="144162" y="19905"/>
                </a:lnTo>
                <a:lnTo>
                  <a:pt x="143925" y="19749"/>
                </a:lnTo>
                <a:lnTo>
                  <a:pt x="143663" y="19597"/>
                </a:lnTo>
                <a:lnTo>
                  <a:pt x="143348" y="19445"/>
                </a:lnTo>
                <a:lnTo>
                  <a:pt x="143059" y="19299"/>
                </a:lnTo>
                <a:lnTo>
                  <a:pt x="142718" y="19152"/>
                </a:lnTo>
                <a:lnTo>
                  <a:pt x="142376" y="19006"/>
                </a:lnTo>
                <a:lnTo>
                  <a:pt x="142009" y="18860"/>
                </a:lnTo>
                <a:lnTo>
                  <a:pt x="141615" y="18718"/>
                </a:lnTo>
                <a:lnTo>
                  <a:pt x="141221" y="18577"/>
                </a:lnTo>
                <a:lnTo>
                  <a:pt x="140801" y="18441"/>
                </a:lnTo>
                <a:lnTo>
                  <a:pt x="140381" y="18300"/>
                </a:lnTo>
                <a:lnTo>
                  <a:pt x="139935" y="18169"/>
                </a:lnTo>
                <a:lnTo>
                  <a:pt x="139462" y="18034"/>
                </a:lnTo>
                <a:lnTo>
                  <a:pt x="138963" y="17903"/>
                </a:lnTo>
                <a:lnTo>
                  <a:pt x="138491" y="17777"/>
                </a:lnTo>
                <a:lnTo>
                  <a:pt x="137966" y="17647"/>
                </a:lnTo>
                <a:lnTo>
                  <a:pt x="137441" y="17526"/>
                </a:lnTo>
                <a:lnTo>
                  <a:pt x="136889" y="17401"/>
                </a:lnTo>
                <a:lnTo>
                  <a:pt x="136338" y="17286"/>
                </a:lnTo>
                <a:lnTo>
                  <a:pt x="135787" y="17166"/>
                </a:lnTo>
                <a:lnTo>
                  <a:pt x="135183" y="17051"/>
                </a:lnTo>
                <a:lnTo>
                  <a:pt x="134605" y="16941"/>
                </a:lnTo>
                <a:lnTo>
                  <a:pt x="134001" y="16831"/>
                </a:lnTo>
                <a:lnTo>
                  <a:pt x="133371" y="16726"/>
                </a:lnTo>
                <a:lnTo>
                  <a:pt x="132741" y="16622"/>
                </a:lnTo>
                <a:lnTo>
                  <a:pt x="132085" y="16523"/>
                </a:lnTo>
                <a:lnTo>
                  <a:pt x="131455" y="16423"/>
                </a:lnTo>
                <a:lnTo>
                  <a:pt x="130772" y="16329"/>
                </a:lnTo>
                <a:lnTo>
                  <a:pt x="130116" y="16235"/>
                </a:lnTo>
                <a:lnTo>
                  <a:pt x="129433" y="16146"/>
                </a:lnTo>
                <a:lnTo>
                  <a:pt x="128724" y="16062"/>
                </a:lnTo>
                <a:lnTo>
                  <a:pt x="128015" y="15979"/>
                </a:lnTo>
                <a:lnTo>
                  <a:pt x="127306" y="15900"/>
                </a:lnTo>
                <a:lnTo>
                  <a:pt x="126598" y="15822"/>
                </a:lnTo>
                <a:lnTo>
                  <a:pt x="125862" y="15754"/>
                </a:lnTo>
                <a:lnTo>
                  <a:pt x="125127" y="15681"/>
                </a:lnTo>
                <a:lnTo>
                  <a:pt x="124392" y="15618"/>
                </a:lnTo>
                <a:lnTo>
                  <a:pt x="123631" y="15555"/>
                </a:lnTo>
                <a:lnTo>
                  <a:pt x="122869" y="15498"/>
                </a:lnTo>
                <a:lnTo>
                  <a:pt x="122108" y="15440"/>
                </a:lnTo>
                <a:lnTo>
                  <a:pt x="121347" y="15393"/>
                </a:lnTo>
                <a:lnTo>
                  <a:pt x="120559" y="15341"/>
                </a:lnTo>
                <a:lnTo>
                  <a:pt x="119798" y="15299"/>
                </a:lnTo>
                <a:lnTo>
                  <a:pt x="119010" y="15262"/>
                </a:lnTo>
                <a:lnTo>
                  <a:pt x="118222" y="15226"/>
                </a:lnTo>
                <a:lnTo>
                  <a:pt x="117409" y="15194"/>
                </a:lnTo>
                <a:lnTo>
                  <a:pt x="116621" y="15168"/>
                </a:lnTo>
                <a:lnTo>
                  <a:pt x="115807" y="15142"/>
                </a:lnTo>
                <a:lnTo>
                  <a:pt x="115019" y="15121"/>
                </a:lnTo>
                <a:lnTo>
                  <a:pt x="114206" y="15111"/>
                </a:lnTo>
                <a:lnTo>
                  <a:pt x="113392" y="15100"/>
                </a:lnTo>
                <a:lnTo>
                  <a:pt x="112578" y="15090"/>
                </a:lnTo>
                <a:lnTo>
                  <a:pt x="111764" y="15090"/>
                </a:lnTo>
                <a:lnTo>
                  <a:pt x="110950" y="15095"/>
                </a:lnTo>
                <a:lnTo>
                  <a:pt x="110136" y="15100"/>
                </a:lnTo>
                <a:lnTo>
                  <a:pt x="109322" y="15111"/>
                </a:lnTo>
                <a:lnTo>
                  <a:pt x="109322" y="15111"/>
                </a:lnTo>
                <a:lnTo>
                  <a:pt x="111081" y="14907"/>
                </a:lnTo>
                <a:lnTo>
                  <a:pt x="112840" y="14693"/>
                </a:lnTo>
                <a:lnTo>
                  <a:pt x="114573" y="14468"/>
                </a:lnTo>
                <a:lnTo>
                  <a:pt x="116280" y="14238"/>
                </a:lnTo>
                <a:lnTo>
                  <a:pt x="117960" y="13997"/>
                </a:lnTo>
                <a:lnTo>
                  <a:pt x="119588" y="13751"/>
                </a:lnTo>
                <a:lnTo>
                  <a:pt x="120402" y="13621"/>
                </a:lnTo>
                <a:lnTo>
                  <a:pt x="121215" y="13495"/>
                </a:lnTo>
                <a:lnTo>
                  <a:pt x="121977" y="13359"/>
                </a:lnTo>
                <a:lnTo>
                  <a:pt x="122764" y="13229"/>
                </a:lnTo>
                <a:lnTo>
                  <a:pt x="123526" y="13093"/>
                </a:lnTo>
                <a:lnTo>
                  <a:pt x="124261" y="12951"/>
                </a:lnTo>
                <a:lnTo>
                  <a:pt x="124996" y="12810"/>
                </a:lnTo>
                <a:lnTo>
                  <a:pt x="125705" y="12664"/>
                </a:lnTo>
                <a:lnTo>
                  <a:pt x="126414" y="12517"/>
                </a:lnTo>
                <a:lnTo>
                  <a:pt x="127096" y="12371"/>
                </a:lnTo>
                <a:lnTo>
                  <a:pt x="127779" y="12214"/>
                </a:lnTo>
                <a:lnTo>
                  <a:pt x="128435" y="12063"/>
                </a:lnTo>
                <a:lnTo>
                  <a:pt x="129065" y="11906"/>
                </a:lnTo>
                <a:lnTo>
                  <a:pt x="129696" y="11744"/>
                </a:lnTo>
                <a:lnTo>
                  <a:pt x="130273" y="11582"/>
                </a:lnTo>
                <a:lnTo>
                  <a:pt x="130851" y="11414"/>
                </a:lnTo>
                <a:lnTo>
                  <a:pt x="131428" y="11247"/>
                </a:lnTo>
                <a:lnTo>
                  <a:pt x="131953" y="11074"/>
                </a:lnTo>
                <a:lnTo>
                  <a:pt x="132478" y="10897"/>
                </a:lnTo>
                <a:lnTo>
                  <a:pt x="132977" y="10719"/>
                </a:lnTo>
                <a:lnTo>
                  <a:pt x="133450" y="10536"/>
                </a:lnTo>
                <a:lnTo>
                  <a:pt x="133870" y="10353"/>
                </a:lnTo>
                <a:lnTo>
                  <a:pt x="134290" y="10165"/>
                </a:lnTo>
                <a:lnTo>
                  <a:pt x="134684" y="9971"/>
                </a:lnTo>
                <a:lnTo>
                  <a:pt x="135025" y="9778"/>
                </a:lnTo>
                <a:lnTo>
                  <a:pt x="135340" y="9584"/>
                </a:lnTo>
                <a:lnTo>
                  <a:pt x="135629" y="9386"/>
                </a:lnTo>
                <a:lnTo>
                  <a:pt x="135892" y="9187"/>
                </a:lnTo>
                <a:lnTo>
                  <a:pt x="136128" y="8983"/>
                </a:lnTo>
                <a:lnTo>
                  <a:pt x="136338" y="8784"/>
                </a:lnTo>
                <a:lnTo>
                  <a:pt x="136495" y="8580"/>
                </a:lnTo>
                <a:lnTo>
                  <a:pt x="136627" y="8376"/>
                </a:lnTo>
                <a:lnTo>
                  <a:pt x="136732" y="8167"/>
                </a:lnTo>
                <a:lnTo>
                  <a:pt x="136784" y="7963"/>
                </a:lnTo>
                <a:lnTo>
                  <a:pt x="136837" y="7759"/>
                </a:lnTo>
                <a:lnTo>
                  <a:pt x="136810" y="7556"/>
                </a:lnTo>
                <a:lnTo>
                  <a:pt x="136784" y="7352"/>
                </a:lnTo>
                <a:lnTo>
                  <a:pt x="136705" y="7153"/>
                </a:lnTo>
                <a:lnTo>
                  <a:pt x="136600" y="6949"/>
                </a:lnTo>
                <a:lnTo>
                  <a:pt x="136443" y="6750"/>
                </a:lnTo>
                <a:lnTo>
                  <a:pt x="136259" y="6552"/>
                </a:lnTo>
                <a:lnTo>
                  <a:pt x="136049" y="6353"/>
                </a:lnTo>
                <a:lnTo>
                  <a:pt x="135787" y="6160"/>
                </a:lnTo>
                <a:lnTo>
                  <a:pt x="135471" y="5971"/>
                </a:lnTo>
                <a:lnTo>
                  <a:pt x="135156" y="5783"/>
                </a:lnTo>
                <a:lnTo>
                  <a:pt x="134763" y="5595"/>
                </a:lnTo>
                <a:lnTo>
                  <a:pt x="134343" y="5417"/>
                </a:lnTo>
                <a:lnTo>
                  <a:pt x="133896" y="5234"/>
                </a:lnTo>
                <a:lnTo>
                  <a:pt x="133397" y="5062"/>
                </a:lnTo>
                <a:lnTo>
                  <a:pt x="132846" y="4894"/>
                </a:lnTo>
                <a:lnTo>
                  <a:pt x="132268" y="4727"/>
                </a:lnTo>
                <a:lnTo>
                  <a:pt x="131665" y="4565"/>
                </a:lnTo>
                <a:lnTo>
                  <a:pt x="130982" y="4413"/>
                </a:lnTo>
                <a:lnTo>
                  <a:pt x="130273" y="4267"/>
                </a:lnTo>
                <a:lnTo>
                  <a:pt x="129512" y="4126"/>
                </a:lnTo>
                <a:lnTo>
                  <a:pt x="128724" y="4000"/>
                </a:lnTo>
                <a:lnTo>
                  <a:pt x="127910" y="3875"/>
                </a:lnTo>
                <a:lnTo>
                  <a:pt x="127044" y="3765"/>
                </a:lnTo>
                <a:lnTo>
                  <a:pt x="126151" y="3660"/>
                </a:lnTo>
                <a:lnTo>
                  <a:pt x="125259" y="3566"/>
                </a:lnTo>
                <a:lnTo>
                  <a:pt x="124313" y="3483"/>
                </a:lnTo>
                <a:lnTo>
                  <a:pt x="123368" y="3409"/>
                </a:lnTo>
                <a:lnTo>
                  <a:pt x="122397" y="3341"/>
                </a:lnTo>
                <a:lnTo>
                  <a:pt x="121399" y="3284"/>
                </a:lnTo>
                <a:lnTo>
                  <a:pt x="120402" y="3237"/>
                </a:lnTo>
                <a:lnTo>
                  <a:pt x="119378" y="3195"/>
                </a:lnTo>
                <a:lnTo>
                  <a:pt x="118380" y="3169"/>
                </a:lnTo>
                <a:lnTo>
                  <a:pt x="117356" y="3148"/>
                </a:lnTo>
                <a:lnTo>
                  <a:pt x="116332" y="3143"/>
                </a:lnTo>
                <a:lnTo>
                  <a:pt x="115335" y="3143"/>
                </a:lnTo>
                <a:lnTo>
                  <a:pt x="114311" y="3153"/>
                </a:lnTo>
                <a:lnTo>
                  <a:pt x="113313" y="3174"/>
                </a:lnTo>
                <a:lnTo>
                  <a:pt x="112342" y="3205"/>
                </a:lnTo>
                <a:lnTo>
                  <a:pt x="111370" y="3252"/>
                </a:lnTo>
                <a:lnTo>
                  <a:pt x="110425" y="3305"/>
                </a:lnTo>
                <a:lnTo>
                  <a:pt x="109480" y="3368"/>
                </a:lnTo>
                <a:lnTo>
                  <a:pt x="108561" y="3441"/>
                </a:lnTo>
                <a:lnTo>
                  <a:pt x="107695" y="3530"/>
                </a:lnTo>
                <a:lnTo>
                  <a:pt x="107248" y="3577"/>
                </a:lnTo>
                <a:lnTo>
                  <a:pt x="106828" y="3624"/>
                </a:lnTo>
                <a:lnTo>
                  <a:pt x="106408" y="3676"/>
                </a:lnTo>
                <a:lnTo>
                  <a:pt x="106014" y="3734"/>
                </a:lnTo>
                <a:lnTo>
                  <a:pt x="105621" y="3791"/>
                </a:lnTo>
                <a:lnTo>
                  <a:pt x="105227" y="3854"/>
                </a:lnTo>
                <a:lnTo>
                  <a:pt x="104859" y="3917"/>
                </a:lnTo>
                <a:lnTo>
                  <a:pt x="104492" y="3979"/>
                </a:lnTo>
                <a:lnTo>
                  <a:pt x="104124" y="4052"/>
                </a:lnTo>
                <a:lnTo>
                  <a:pt x="103783" y="4126"/>
                </a:lnTo>
                <a:lnTo>
                  <a:pt x="103441" y="4199"/>
                </a:lnTo>
                <a:lnTo>
                  <a:pt x="103100" y="4277"/>
                </a:lnTo>
                <a:lnTo>
                  <a:pt x="102785" y="4126"/>
                </a:lnTo>
                <a:lnTo>
                  <a:pt x="102470" y="3969"/>
                </a:lnTo>
                <a:lnTo>
                  <a:pt x="102129" y="3817"/>
                </a:lnTo>
                <a:lnTo>
                  <a:pt x="101761" y="3666"/>
                </a:lnTo>
                <a:lnTo>
                  <a:pt x="101367" y="3519"/>
                </a:lnTo>
                <a:lnTo>
                  <a:pt x="100974" y="3368"/>
                </a:lnTo>
                <a:lnTo>
                  <a:pt x="100580" y="3221"/>
                </a:lnTo>
                <a:lnTo>
                  <a:pt x="100160" y="3080"/>
                </a:lnTo>
                <a:lnTo>
                  <a:pt x="99713" y="2934"/>
                </a:lnTo>
                <a:lnTo>
                  <a:pt x="99267" y="2792"/>
                </a:lnTo>
                <a:lnTo>
                  <a:pt x="98794" y="2656"/>
                </a:lnTo>
                <a:lnTo>
                  <a:pt x="98322" y="2520"/>
                </a:lnTo>
                <a:lnTo>
                  <a:pt x="97823" y="2385"/>
                </a:lnTo>
                <a:lnTo>
                  <a:pt x="97324" y="2249"/>
                </a:lnTo>
                <a:lnTo>
                  <a:pt x="96799" y="2123"/>
                </a:lnTo>
                <a:lnTo>
                  <a:pt x="96248" y="1992"/>
                </a:lnTo>
                <a:lnTo>
                  <a:pt x="95696" y="1867"/>
                </a:lnTo>
                <a:lnTo>
                  <a:pt x="95145" y="1747"/>
                </a:lnTo>
                <a:lnTo>
                  <a:pt x="94568" y="1626"/>
                </a:lnTo>
                <a:lnTo>
                  <a:pt x="93964" y="1511"/>
                </a:lnTo>
                <a:lnTo>
                  <a:pt x="93360" y="1402"/>
                </a:lnTo>
                <a:lnTo>
                  <a:pt x="92730" y="1292"/>
                </a:lnTo>
                <a:lnTo>
                  <a:pt x="92100" y="1187"/>
                </a:lnTo>
                <a:lnTo>
                  <a:pt x="91443" y="1083"/>
                </a:lnTo>
                <a:lnTo>
                  <a:pt x="90787" y="983"/>
                </a:lnTo>
                <a:lnTo>
                  <a:pt x="90104" y="889"/>
                </a:lnTo>
                <a:lnTo>
                  <a:pt x="89422" y="800"/>
                </a:lnTo>
                <a:lnTo>
                  <a:pt x="88713" y="711"/>
                </a:lnTo>
                <a:lnTo>
                  <a:pt x="88004" y="628"/>
                </a:lnTo>
                <a:lnTo>
                  <a:pt x="87269" y="549"/>
                </a:lnTo>
                <a:lnTo>
                  <a:pt x="86534" y="476"/>
                </a:lnTo>
                <a:lnTo>
                  <a:pt x="85772" y="408"/>
                </a:lnTo>
                <a:lnTo>
                  <a:pt x="85011" y="340"/>
                </a:lnTo>
                <a:lnTo>
                  <a:pt x="84223" y="283"/>
                </a:lnTo>
                <a:lnTo>
                  <a:pt x="83410" y="230"/>
                </a:lnTo>
                <a:lnTo>
                  <a:pt x="82622" y="183"/>
                </a:lnTo>
                <a:lnTo>
                  <a:pt x="81808" y="142"/>
                </a:lnTo>
                <a:lnTo>
                  <a:pt x="80994" y="105"/>
                </a:lnTo>
                <a:lnTo>
                  <a:pt x="80154" y="74"/>
                </a:lnTo>
                <a:lnTo>
                  <a:pt x="79340" y="47"/>
                </a:lnTo>
                <a:lnTo>
                  <a:pt x="78500" y="26"/>
                </a:lnTo>
                <a:lnTo>
                  <a:pt x="77660" y="11"/>
                </a:lnTo>
                <a:lnTo>
                  <a:pt x="76820" y="6"/>
                </a:lnTo>
                <a:lnTo>
                  <a:pt x="75980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lt1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>
            <p:ph type="title"/>
          </p:nvPr>
        </p:nvSpPr>
        <p:spPr>
          <a:xfrm>
            <a:off x="2290075" y="33927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1" name="Google Shape;111;p15"/>
          <p:cNvSpPr txBox="1"/>
          <p:nvPr>
            <p:ph idx="1" type="subTitle"/>
          </p:nvPr>
        </p:nvSpPr>
        <p:spPr>
          <a:xfrm>
            <a:off x="2246575" y="2047350"/>
            <a:ext cx="4650900" cy="10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5"/>
          <p:cNvSpPr/>
          <p:nvPr/>
        </p:nvSpPr>
        <p:spPr>
          <a:xfrm flipH="1">
            <a:off x="-1441274" y="3467266"/>
            <a:ext cx="3535674" cy="3451931"/>
          </a:xfrm>
          <a:custGeom>
            <a:rect b="b" l="l" r="r" t="t"/>
            <a:pathLst>
              <a:path extrusionOk="0" h="28334" w="145501">
                <a:moveTo>
                  <a:pt x="75980" y="0"/>
                </a:moveTo>
                <a:lnTo>
                  <a:pt x="75139" y="6"/>
                </a:lnTo>
                <a:lnTo>
                  <a:pt x="74299" y="16"/>
                </a:lnTo>
                <a:lnTo>
                  <a:pt x="73459" y="26"/>
                </a:lnTo>
                <a:lnTo>
                  <a:pt x="72645" y="47"/>
                </a:lnTo>
                <a:lnTo>
                  <a:pt x="71805" y="79"/>
                </a:lnTo>
                <a:lnTo>
                  <a:pt x="70991" y="110"/>
                </a:lnTo>
                <a:lnTo>
                  <a:pt x="70204" y="147"/>
                </a:lnTo>
                <a:lnTo>
                  <a:pt x="69390" y="194"/>
                </a:lnTo>
                <a:lnTo>
                  <a:pt x="68602" y="241"/>
                </a:lnTo>
                <a:lnTo>
                  <a:pt x="67841" y="298"/>
                </a:lnTo>
                <a:lnTo>
                  <a:pt x="67079" y="361"/>
                </a:lnTo>
                <a:lnTo>
                  <a:pt x="66318" y="429"/>
                </a:lnTo>
                <a:lnTo>
                  <a:pt x="65609" y="502"/>
                </a:lnTo>
                <a:lnTo>
                  <a:pt x="64874" y="586"/>
                </a:lnTo>
                <a:lnTo>
                  <a:pt x="64191" y="670"/>
                </a:lnTo>
                <a:lnTo>
                  <a:pt x="63509" y="764"/>
                </a:lnTo>
                <a:lnTo>
                  <a:pt x="62853" y="863"/>
                </a:lnTo>
                <a:lnTo>
                  <a:pt x="62222" y="968"/>
                </a:lnTo>
                <a:lnTo>
                  <a:pt x="61619" y="1077"/>
                </a:lnTo>
                <a:lnTo>
                  <a:pt x="61015" y="1198"/>
                </a:lnTo>
                <a:lnTo>
                  <a:pt x="60463" y="1323"/>
                </a:lnTo>
                <a:lnTo>
                  <a:pt x="59938" y="1449"/>
                </a:lnTo>
                <a:lnTo>
                  <a:pt x="59466" y="1585"/>
                </a:lnTo>
                <a:lnTo>
                  <a:pt x="59019" y="1726"/>
                </a:lnTo>
                <a:lnTo>
                  <a:pt x="58599" y="1872"/>
                </a:lnTo>
                <a:lnTo>
                  <a:pt x="58232" y="2019"/>
                </a:lnTo>
                <a:lnTo>
                  <a:pt x="57890" y="2170"/>
                </a:lnTo>
                <a:lnTo>
                  <a:pt x="57602" y="2327"/>
                </a:lnTo>
                <a:lnTo>
                  <a:pt x="57339" y="2484"/>
                </a:lnTo>
                <a:lnTo>
                  <a:pt x="57129" y="2646"/>
                </a:lnTo>
                <a:lnTo>
                  <a:pt x="56945" y="2808"/>
                </a:lnTo>
                <a:lnTo>
                  <a:pt x="56788" y="2970"/>
                </a:lnTo>
                <a:lnTo>
                  <a:pt x="56683" y="3137"/>
                </a:lnTo>
                <a:lnTo>
                  <a:pt x="56604" y="3305"/>
                </a:lnTo>
                <a:lnTo>
                  <a:pt x="56578" y="3467"/>
                </a:lnTo>
                <a:lnTo>
                  <a:pt x="56578" y="3634"/>
                </a:lnTo>
                <a:lnTo>
                  <a:pt x="56630" y="3801"/>
                </a:lnTo>
                <a:lnTo>
                  <a:pt x="56709" y="3964"/>
                </a:lnTo>
                <a:lnTo>
                  <a:pt x="56840" y="4126"/>
                </a:lnTo>
                <a:lnTo>
                  <a:pt x="56998" y="4288"/>
                </a:lnTo>
                <a:lnTo>
                  <a:pt x="57208" y="4445"/>
                </a:lnTo>
                <a:lnTo>
                  <a:pt x="57444" y="4601"/>
                </a:lnTo>
                <a:lnTo>
                  <a:pt x="57707" y="4753"/>
                </a:lnTo>
                <a:lnTo>
                  <a:pt x="58048" y="4899"/>
                </a:lnTo>
                <a:lnTo>
                  <a:pt x="58389" y="5046"/>
                </a:lnTo>
                <a:lnTo>
                  <a:pt x="58809" y="5187"/>
                </a:lnTo>
                <a:lnTo>
                  <a:pt x="59256" y="5323"/>
                </a:lnTo>
                <a:lnTo>
                  <a:pt x="59728" y="5448"/>
                </a:lnTo>
                <a:lnTo>
                  <a:pt x="60253" y="5574"/>
                </a:lnTo>
                <a:lnTo>
                  <a:pt x="60805" y="5689"/>
                </a:lnTo>
                <a:lnTo>
                  <a:pt x="61409" y="5804"/>
                </a:lnTo>
                <a:lnTo>
                  <a:pt x="62065" y="5903"/>
                </a:lnTo>
                <a:lnTo>
                  <a:pt x="62065" y="5903"/>
                </a:lnTo>
                <a:lnTo>
                  <a:pt x="61356" y="5809"/>
                </a:lnTo>
                <a:lnTo>
                  <a:pt x="60621" y="5720"/>
                </a:lnTo>
                <a:lnTo>
                  <a:pt x="59886" y="5631"/>
                </a:lnTo>
                <a:lnTo>
                  <a:pt x="59151" y="5548"/>
                </a:lnTo>
                <a:lnTo>
                  <a:pt x="58389" y="5469"/>
                </a:lnTo>
                <a:lnTo>
                  <a:pt x="57628" y="5391"/>
                </a:lnTo>
                <a:lnTo>
                  <a:pt x="56867" y="5318"/>
                </a:lnTo>
                <a:lnTo>
                  <a:pt x="56079" y="5250"/>
                </a:lnTo>
                <a:lnTo>
                  <a:pt x="55291" y="5182"/>
                </a:lnTo>
                <a:lnTo>
                  <a:pt x="54504" y="5124"/>
                </a:lnTo>
                <a:lnTo>
                  <a:pt x="53716" y="5062"/>
                </a:lnTo>
                <a:lnTo>
                  <a:pt x="52902" y="5009"/>
                </a:lnTo>
                <a:lnTo>
                  <a:pt x="52088" y="4957"/>
                </a:lnTo>
                <a:lnTo>
                  <a:pt x="51274" y="4910"/>
                </a:lnTo>
                <a:lnTo>
                  <a:pt x="50461" y="4863"/>
                </a:lnTo>
                <a:lnTo>
                  <a:pt x="49620" y="4821"/>
                </a:lnTo>
                <a:lnTo>
                  <a:pt x="48807" y="4784"/>
                </a:lnTo>
                <a:lnTo>
                  <a:pt x="47966" y="4748"/>
                </a:lnTo>
                <a:lnTo>
                  <a:pt x="47126" y="4716"/>
                </a:lnTo>
                <a:lnTo>
                  <a:pt x="46286" y="4690"/>
                </a:lnTo>
                <a:lnTo>
                  <a:pt x="45420" y="4669"/>
                </a:lnTo>
                <a:lnTo>
                  <a:pt x="44580" y="4649"/>
                </a:lnTo>
                <a:lnTo>
                  <a:pt x="43740" y="4628"/>
                </a:lnTo>
                <a:lnTo>
                  <a:pt x="42873" y="4617"/>
                </a:lnTo>
                <a:lnTo>
                  <a:pt x="42033" y="4607"/>
                </a:lnTo>
                <a:lnTo>
                  <a:pt x="41167" y="4596"/>
                </a:lnTo>
                <a:lnTo>
                  <a:pt x="38594" y="4596"/>
                </a:lnTo>
                <a:lnTo>
                  <a:pt x="37754" y="4607"/>
                </a:lnTo>
                <a:lnTo>
                  <a:pt x="36887" y="4617"/>
                </a:lnTo>
                <a:lnTo>
                  <a:pt x="36047" y="4628"/>
                </a:lnTo>
                <a:lnTo>
                  <a:pt x="35181" y="4649"/>
                </a:lnTo>
                <a:lnTo>
                  <a:pt x="34341" y="4669"/>
                </a:lnTo>
                <a:lnTo>
                  <a:pt x="33474" y="4690"/>
                </a:lnTo>
                <a:lnTo>
                  <a:pt x="32634" y="4716"/>
                </a:lnTo>
                <a:lnTo>
                  <a:pt x="31794" y="4748"/>
                </a:lnTo>
                <a:lnTo>
                  <a:pt x="30954" y="4784"/>
                </a:lnTo>
                <a:lnTo>
                  <a:pt x="30114" y="4821"/>
                </a:lnTo>
                <a:lnTo>
                  <a:pt x="29300" y="4858"/>
                </a:lnTo>
                <a:lnTo>
                  <a:pt x="28460" y="4905"/>
                </a:lnTo>
                <a:lnTo>
                  <a:pt x="27646" y="4952"/>
                </a:lnTo>
                <a:lnTo>
                  <a:pt x="26832" y="4999"/>
                </a:lnTo>
                <a:lnTo>
                  <a:pt x="26018" y="5056"/>
                </a:lnTo>
                <a:lnTo>
                  <a:pt x="25204" y="5114"/>
                </a:lnTo>
                <a:lnTo>
                  <a:pt x="24416" y="5171"/>
                </a:lnTo>
                <a:lnTo>
                  <a:pt x="23629" y="5234"/>
                </a:lnTo>
                <a:lnTo>
                  <a:pt x="22841" y="5302"/>
                </a:lnTo>
                <a:lnTo>
                  <a:pt x="22054" y="5370"/>
                </a:lnTo>
                <a:lnTo>
                  <a:pt x="21292" y="5448"/>
                </a:lnTo>
                <a:lnTo>
                  <a:pt x="20531" y="5522"/>
                </a:lnTo>
                <a:lnTo>
                  <a:pt x="19769" y="5600"/>
                </a:lnTo>
                <a:lnTo>
                  <a:pt x="19034" y="5684"/>
                </a:lnTo>
                <a:lnTo>
                  <a:pt x="18299" y="5773"/>
                </a:lnTo>
                <a:lnTo>
                  <a:pt x="17590" y="5862"/>
                </a:lnTo>
                <a:lnTo>
                  <a:pt x="16855" y="5956"/>
                </a:lnTo>
                <a:lnTo>
                  <a:pt x="16173" y="6050"/>
                </a:lnTo>
                <a:lnTo>
                  <a:pt x="15464" y="6149"/>
                </a:lnTo>
                <a:lnTo>
                  <a:pt x="14781" y="6254"/>
                </a:lnTo>
                <a:lnTo>
                  <a:pt x="14125" y="6358"/>
                </a:lnTo>
                <a:lnTo>
                  <a:pt x="13469" y="6468"/>
                </a:lnTo>
                <a:lnTo>
                  <a:pt x="12812" y="6578"/>
                </a:lnTo>
                <a:lnTo>
                  <a:pt x="12182" y="6693"/>
                </a:lnTo>
                <a:lnTo>
                  <a:pt x="11578" y="6813"/>
                </a:lnTo>
                <a:lnTo>
                  <a:pt x="10974" y="6933"/>
                </a:lnTo>
                <a:lnTo>
                  <a:pt x="10371" y="7059"/>
                </a:lnTo>
                <a:lnTo>
                  <a:pt x="9819" y="7184"/>
                </a:lnTo>
                <a:lnTo>
                  <a:pt x="9242" y="7315"/>
                </a:lnTo>
                <a:lnTo>
                  <a:pt x="8717" y="7446"/>
                </a:lnTo>
                <a:lnTo>
                  <a:pt x="8191" y="7582"/>
                </a:lnTo>
                <a:lnTo>
                  <a:pt x="7666" y="7718"/>
                </a:lnTo>
                <a:lnTo>
                  <a:pt x="7194" y="7854"/>
                </a:lnTo>
                <a:lnTo>
                  <a:pt x="6721" y="7995"/>
                </a:lnTo>
                <a:lnTo>
                  <a:pt x="6249" y="8136"/>
                </a:lnTo>
                <a:lnTo>
                  <a:pt x="5802" y="8282"/>
                </a:lnTo>
                <a:lnTo>
                  <a:pt x="5382" y="8429"/>
                </a:lnTo>
                <a:lnTo>
                  <a:pt x="4962" y="8575"/>
                </a:lnTo>
                <a:lnTo>
                  <a:pt x="4568" y="8727"/>
                </a:lnTo>
                <a:lnTo>
                  <a:pt x="4175" y="8878"/>
                </a:lnTo>
                <a:lnTo>
                  <a:pt x="3833" y="9035"/>
                </a:lnTo>
                <a:lnTo>
                  <a:pt x="3466" y="9187"/>
                </a:lnTo>
                <a:lnTo>
                  <a:pt x="3151" y="9344"/>
                </a:lnTo>
                <a:lnTo>
                  <a:pt x="2836" y="9501"/>
                </a:lnTo>
                <a:lnTo>
                  <a:pt x="2521" y="9663"/>
                </a:lnTo>
                <a:lnTo>
                  <a:pt x="2258" y="9825"/>
                </a:lnTo>
                <a:lnTo>
                  <a:pt x="1995" y="9987"/>
                </a:lnTo>
                <a:lnTo>
                  <a:pt x="1733" y="10149"/>
                </a:lnTo>
                <a:lnTo>
                  <a:pt x="1497" y="10311"/>
                </a:lnTo>
                <a:lnTo>
                  <a:pt x="1287" y="10478"/>
                </a:lnTo>
                <a:lnTo>
                  <a:pt x="1077" y="10640"/>
                </a:lnTo>
                <a:lnTo>
                  <a:pt x="919" y="10808"/>
                </a:lnTo>
                <a:lnTo>
                  <a:pt x="735" y="10975"/>
                </a:lnTo>
                <a:lnTo>
                  <a:pt x="604" y="11142"/>
                </a:lnTo>
                <a:lnTo>
                  <a:pt x="473" y="11315"/>
                </a:lnTo>
                <a:lnTo>
                  <a:pt x="341" y="11482"/>
                </a:lnTo>
                <a:lnTo>
                  <a:pt x="236" y="11650"/>
                </a:lnTo>
                <a:lnTo>
                  <a:pt x="158" y="11822"/>
                </a:lnTo>
                <a:lnTo>
                  <a:pt x="105" y="11989"/>
                </a:lnTo>
                <a:lnTo>
                  <a:pt x="53" y="12162"/>
                </a:lnTo>
                <a:lnTo>
                  <a:pt x="26" y="12334"/>
                </a:lnTo>
                <a:lnTo>
                  <a:pt x="0" y="12502"/>
                </a:lnTo>
                <a:lnTo>
                  <a:pt x="26" y="12674"/>
                </a:lnTo>
                <a:lnTo>
                  <a:pt x="26" y="12842"/>
                </a:lnTo>
                <a:lnTo>
                  <a:pt x="79" y="13014"/>
                </a:lnTo>
                <a:lnTo>
                  <a:pt x="131" y="13181"/>
                </a:lnTo>
                <a:lnTo>
                  <a:pt x="210" y="13354"/>
                </a:lnTo>
                <a:lnTo>
                  <a:pt x="289" y="13521"/>
                </a:lnTo>
                <a:lnTo>
                  <a:pt x="394" y="13694"/>
                </a:lnTo>
                <a:lnTo>
                  <a:pt x="525" y="13861"/>
                </a:lnTo>
                <a:lnTo>
                  <a:pt x="683" y="14028"/>
                </a:lnTo>
                <a:lnTo>
                  <a:pt x="840" y="14196"/>
                </a:lnTo>
                <a:lnTo>
                  <a:pt x="998" y="14363"/>
                </a:lnTo>
                <a:lnTo>
                  <a:pt x="1208" y="14525"/>
                </a:lnTo>
                <a:lnTo>
                  <a:pt x="1418" y="14693"/>
                </a:lnTo>
                <a:lnTo>
                  <a:pt x="1654" y="14855"/>
                </a:lnTo>
                <a:lnTo>
                  <a:pt x="1890" y="15017"/>
                </a:lnTo>
                <a:lnTo>
                  <a:pt x="2153" y="15179"/>
                </a:lnTo>
                <a:lnTo>
                  <a:pt x="2442" y="15336"/>
                </a:lnTo>
                <a:lnTo>
                  <a:pt x="2757" y="15498"/>
                </a:lnTo>
                <a:lnTo>
                  <a:pt x="3072" y="15655"/>
                </a:lnTo>
                <a:lnTo>
                  <a:pt x="3413" y="15811"/>
                </a:lnTo>
                <a:lnTo>
                  <a:pt x="3754" y="15963"/>
                </a:lnTo>
                <a:lnTo>
                  <a:pt x="4122" y="16115"/>
                </a:lnTo>
                <a:lnTo>
                  <a:pt x="4516" y="16266"/>
                </a:lnTo>
                <a:lnTo>
                  <a:pt x="4936" y="16418"/>
                </a:lnTo>
                <a:lnTo>
                  <a:pt x="5356" y="16564"/>
                </a:lnTo>
                <a:lnTo>
                  <a:pt x="5802" y="16711"/>
                </a:lnTo>
                <a:lnTo>
                  <a:pt x="6275" y="16852"/>
                </a:lnTo>
                <a:lnTo>
                  <a:pt x="6747" y="16993"/>
                </a:lnTo>
                <a:lnTo>
                  <a:pt x="7246" y="17134"/>
                </a:lnTo>
                <a:lnTo>
                  <a:pt x="7745" y="17270"/>
                </a:lnTo>
                <a:lnTo>
                  <a:pt x="8296" y="17406"/>
                </a:lnTo>
                <a:lnTo>
                  <a:pt x="8822" y="17537"/>
                </a:lnTo>
                <a:lnTo>
                  <a:pt x="9399" y="17662"/>
                </a:lnTo>
                <a:lnTo>
                  <a:pt x="9950" y="17788"/>
                </a:lnTo>
                <a:lnTo>
                  <a:pt x="10554" y="17913"/>
                </a:lnTo>
                <a:lnTo>
                  <a:pt x="11158" y="18034"/>
                </a:lnTo>
                <a:lnTo>
                  <a:pt x="11762" y="18149"/>
                </a:lnTo>
                <a:lnTo>
                  <a:pt x="12392" y="18264"/>
                </a:lnTo>
                <a:lnTo>
                  <a:pt x="13022" y="18379"/>
                </a:lnTo>
                <a:lnTo>
                  <a:pt x="13679" y="18488"/>
                </a:lnTo>
                <a:lnTo>
                  <a:pt x="14335" y="18593"/>
                </a:lnTo>
                <a:lnTo>
                  <a:pt x="15017" y="18698"/>
                </a:lnTo>
                <a:lnTo>
                  <a:pt x="15700" y="18797"/>
                </a:lnTo>
                <a:lnTo>
                  <a:pt x="16409" y="18896"/>
                </a:lnTo>
                <a:lnTo>
                  <a:pt x="17118" y="18990"/>
                </a:lnTo>
                <a:lnTo>
                  <a:pt x="17827" y="19084"/>
                </a:lnTo>
                <a:lnTo>
                  <a:pt x="18562" y="19173"/>
                </a:lnTo>
                <a:lnTo>
                  <a:pt x="19297" y="19257"/>
                </a:lnTo>
                <a:lnTo>
                  <a:pt x="20032" y="19341"/>
                </a:lnTo>
                <a:lnTo>
                  <a:pt x="20793" y="19419"/>
                </a:lnTo>
                <a:lnTo>
                  <a:pt x="21555" y="19498"/>
                </a:lnTo>
                <a:lnTo>
                  <a:pt x="22316" y="19571"/>
                </a:lnTo>
                <a:lnTo>
                  <a:pt x="23104" y="19644"/>
                </a:lnTo>
                <a:lnTo>
                  <a:pt x="23891" y="19712"/>
                </a:lnTo>
                <a:lnTo>
                  <a:pt x="24679" y="19775"/>
                </a:lnTo>
                <a:lnTo>
                  <a:pt x="25493" y="19837"/>
                </a:lnTo>
                <a:lnTo>
                  <a:pt x="26281" y="19895"/>
                </a:lnTo>
                <a:lnTo>
                  <a:pt x="27094" y="19952"/>
                </a:lnTo>
                <a:lnTo>
                  <a:pt x="27908" y="20005"/>
                </a:lnTo>
                <a:lnTo>
                  <a:pt x="28722" y="20052"/>
                </a:lnTo>
                <a:lnTo>
                  <a:pt x="29562" y="20099"/>
                </a:lnTo>
                <a:lnTo>
                  <a:pt x="30402" y="20141"/>
                </a:lnTo>
                <a:lnTo>
                  <a:pt x="31216" y="20177"/>
                </a:lnTo>
                <a:lnTo>
                  <a:pt x="32056" y="20214"/>
                </a:lnTo>
                <a:lnTo>
                  <a:pt x="32897" y="20245"/>
                </a:lnTo>
                <a:lnTo>
                  <a:pt x="33737" y="20277"/>
                </a:lnTo>
                <a:lnTo>
                  <a:pt x="34603" y="20303"/>
                </a:lnTo>
                <a:lnTo>
                  <a:pt x="35443" y="20324"/>
                </a:lnTo>
                <a:lnTo>
                  <a:pt x="36283" y="20339"/>
                </a:lnTo>
                <a:lnTo>
                  <a:pt x="37150" y="20355"/>
                </a:lnTo>
                <a:lnTo>
                  <a:pt x="37990" y="20365"/>
                </a:lnTo>
                <a:lnTo>
                  <a:pt x="38856" y="20376"/>
                </a:lnTo>
                <a:lnTo>
                  <a:pt x="39696" y="20381"/>
                </a:lnTo>
                <a:lnTo>
                  <a:pt x="41403" y="20381"/>
                </a:lnTo>
                <a:lnTo>
                  <a:pt x="42269" y="20371"/>
                </a:lnTo>
                <a:lnTo>
                  <a:pt x="43109" y="20365"/>
                </a:lnTo>
                <a:lnTo>
                  <a:pt x="43950" y="20350"/>
                </a:lnTo>
                <a:lnTo>
                  <a:pt x="44816" y="20334"/>
                </a:lnTo>
                <a:lnTo>
                  <a:pt x="45656" y="20313"/>
                </a:lnTo>
                <a:lnTo>
                  <a:pt x="46496" y="20287"/>
                </a:lnTo>
                <a:lnTo>
                  <a:pt x="47336" y="20261"/>
                </a:lnTo>
                <a:lnTo>
                  <a:pt x="48176" y="20230"/>
                </a:lnTo>
                <a:lnTo>
                  <a:pt x="49017" y="20193"/>
                </a:lnTo>
                <a:lnTo>
                  <a:pt x="49830" y="20151"/>
                </a:lnTo>
                <a:lnTo>
                  <a:pt x="50671" y="20109"/>
                </a:lnTo>
                <a:lnTo>
                  <a:pt x="51484" y="20062"/>
                </a:lnTo>
                <a:lnTo>
                  <a:pt x="52298" y="20010"/>
                </a:lnTo>
                <a:lnTo>
                  <a:pt x="53112" y="19958"/>
                </a:lnTo>
                <a:lnTo>
                  <a:pt x="53900" y="19895"/>
                </a:lnTo>
                <a:lnTo>
                  <a:pt x="54714" y="19832"/>
                </a:lnTo>
                <a:lnTo>
                  <a:pt x="54057" y="19911"/>
                </a:lnTo>
                <a:lnTo>
                  <a:pt x="53401" y="19994"/>
                </a:lnTo>
                <a:lnTo>
                  <a:pt x="52797" y="20083"/>
                </a:lnTo>
                <a:lnTo>
                  <a:pt x="52193" y="20177"/>
                </a:lnTo>
                <a:lnTo>
                  <a:pt x="51642" y="20277"/>
                </a:lnTo>
                <a:lnTo>
                  <a:pt x="51091" y="20381"/>
                </a:lnTo>
                <a:lnTo>
                  <a:pt x="50566" y="20491"/>
                </a:lnTo>
                <a:lnTo>
                  <a:pt x="50093" y="20606"/>
                </a:lnTo>
                <a:lnTo>
                  <a:pt x="49620" y="20726"/>
                </a:lnTo>
                <a:lnTo>
                  <a:pt x="49174" y="20847"/>
                </a:lnTo>
                <a:lnTo>
                  <a:pt x="48754" y="20977"/>
                </a:lnTo>
                <a:lnTo>
                  <a:pt x="48387" y="21103"/>
                </a:lnTo>
                <a:lnTo>
                  <a:pt x="48019" y="21239"/>
                </a:lnTo>
                <a:lnTo>
                  <a:pt x="47704" y="21375"/>
                </a:lnTo>
                <a:lnTo>
                  <a:pt x="47389" y="21516"/>
                </a:lnTo>
                <a:lnTo>
                  <a:pt x="47126" y="21657"/>
                </a:lnTo>
                <a:lnTo>
                  <a:pt x="46890" y="21803"/>
                </a:lnTo>
                <a:lnTo>
                  <a:pt x="46680" y="21950"/>
                </a:lnTo>
                <a:lnTo>
                  <a:pt x="46496" y="22096"/>
                </a:lnTo>
                <a:lnTo>
                  <a:pt x="46365" y="22243"/>
                </a:lnTo>
                <a:lnTo>
                  <a:pt x="46234" y="22394"/>
                </a:lnTo>
                <a:lnTo>
                  <a:pt x="46155" y="22546"/>
                </a:lnTo>
                <a:lnTo>
                  <a:pt x="46102" y="22697"/>
                </a:lnTo>
                <a:lnTo>
                  <a:pt x="46102" y="22849"/>
                </a:lnTo>
                <a:lnTo>
                  <a:pt x="46129" y="22995"/>
                </a:lnTo>
                <a:lnTo>
                  <a:pt x="46181" y="23147"/>
                </a:lnTo>
                <a:lnTo>
                  <a:pt x="46260" y="23299"/>
                </a:lnTo>
                <a:lnTo>
                  <a:pt x="46391" y="23445"/>
                </a:lnTo>
                <a:lnTo>
                  <a:pt x="46549" y="23591"/>
                </a:lnTo>
                <a:lnTo>
                  <a:pt x="46759" y="23738"/>
                </a:lnTo>
                <a:lnTo>
                  <a:pt x="46995" y="23884"/>
                </a:lnTo>
                <a:lnTo>
                  <a:pt x="47258" y="24025"/>
                </a:lnTo>
                <a:lnTo>
                  <a:pt x="47573" y="24161"/>
                </a:lnTo>
                <a:lnTo>
                  <a:pt x="47914" y="24297"/>
                </a:lnTo>
                <a:lnTo>
                  <a:pt x="48281" y="24428"/>
                </a:lnTo>
                <a:lnTo>
                  <a:pt x="48702" y="24559"/>
                </a:lnTo>
                <a:lnTo>
                  <a:pt x="49148" y="24679"/>
                </a:lnTo>
                <a:lnTo>
                  <a:pt x="49594" y="24799"/>
                </a:lnTo>
                <a:lnTo>
                  <a:pt x="50093" y="24914"/>
                </a:lnTo>
                <a:lnTo>
                  <a:pt x="50618" y="25024"/>
                </a:lnTo>
                <a:lnTo>
                  <a:pt x="51169" y="25129"/>
                </a:lnTo>
                <a:lnTo>
                  <a:pt x="51747" y="25228"/>
                </a:lnTo>
                <a:lnTo>
                  <a:pt x="52325" y="25322"/>
                </a:lnTo>
                <a:lnTo>
                  <a:pt x="52928" y="25411"/>
                </a:lnTo>
                <a:lnTo>
                  <a:pt x="53585" y="25495"/>
                </a:lnTo>
                <a:lnTo>
                  <a:pt x="54215" y="25573"/>
                </a:lnTo>
                <a:lnTo>
                  <a:pt x="54898" y="25652"/>
                </a:lnTo>
                <a:lnTo>
                  <a:pt x="55580" y="25719"/>
                </a:lnTo>
                <a:lnTo>
                  <a:pt x="56263" y="25782"/>
                </a:lnTo>
                <a:lnTo>
                  <a:pt x="56972" y="25835"/>
                </a:lnTo>
                <a:lnTo>
                  <a:pt x="57680" y="25887"/>
                </a:lnTo>
                <a:lnTo>
                  <a:pt x="58416" y="25934"/>
                </a:lnTo>
                <a:lnTo>
                  <a:pt x="59151" y="25970"/>
                </a:lnTo>
                <a:lnTo>
                  <a:pt x="59886" y="26002"/>
                </a:lnTo>
                <a:lnTo>
                  <a:pt x="60647" y="26028"/>
                </a:lnTo>
                <a:lnTo>
                  <a:pt x="61409" y="26044"/>
                </a:lnTo>
                <a:lnTo>
                  <a:pt x="62144" y="26059"/>
                </a:lnTo>
                <a:lnTo>
                  <a:pt x="62905" y="26065"/>
                </a:lnTo>
                <a:lnTo>
                  <a:pt x="63666" y="26059"/>
                </a:lnTo>
                <a:lnTo>
                  <a:pt x="64428" y="26049"/>
                </a:lnTo>
                <a:lnTo>
                  <a:pt x="65163" y="26033"/>
                </a:lnTo>
                <a:lnTo>
                  <a:pt x="65924" y="26012"/>
                </a:lnTo>
                <a:lnTo>
                  <a:pt x="66659" y="25981"/>
                </a:lnTo>
                <a:lnTo>
                  <a:pt x="67394" y="25939"/>
                </a:lnTo>
                <a:lnTo>
                  <a:pt x="68130" y="25892"/>
                </a:lnTo>
                <a:lnTo>
                  <a:pt x="68838" y="25840"/>
                </a:lnTo>
                <a:lnTo>
                  <a:pt x="69521" y="25777"/>
                </a:lnTo>
                <a:lnTo>
                  <a:pt x="70204" y="25709"/>
                </a:lnTo>
                <a:lnTo>
                  <a:pt x="70860" y="25636"/>
                </a:lnTo>
                <a:lnTo>
                  <a:pt x="71516" y="25557"/>
                </a:lnTo>
                <a:lnTo>
                  <a:pt x="72120" y="25469"/>
                </a:lnTo>
                <a:lnTo>
                  <a:pt x="72724" y="25380"/>
                </a:lnTo>
                <a:lnTo>
                  <a:pt x="73302" y="25280"/>
                </a:lnTo>
                <a:lnTo>
                  <a:pt x="73879" y="25176"/>
                </a:lnTo>
                <a:lnTo>
                  <a:pt x="74404" y="25071"/>
                </a:lnTo>
                <a:lnTo>
                  <a:pt x="74929" y="24961"/>
                </a:lnTo>
                <a:lnTo>
                  <a:pt x="75402" y="24841"/>
                </a:lnTo>
                <a:lnTo>
                  <a:pt x="75875" y="24721"/>
                </a:lnTo>
                <a:lnTo>
                  <a:pt x="76321" y="24601"/>
                </a:lnTo>
                <a:lnTo>
                  <a:pt x="76715" y="24470"/>
                </a:lnTo>
                <a:lnTo>
                  <a:pt x="77109" y="24339"/>
                </a:lnTo>
                <a:lnTo>
                  <a:pt x="77476" y="24203"/>
                </a:lnTo>
                <a:lnTo>
                  <a:pt x="77791" y="24067"/>
                </a:lnTo>
                <a:lnTo>
                  <a:pt x="78106" y="23931"/>
                </a:lnTo>
                <a:lnTo>
                  <a:pt x="78369" y="23785"/>
                </a:lnTo>
                <a:lnTo>
                  <a:pt x="78605" y="23644"/>
                </a:lnTo>
                <a:lnTo>
                  <a:pt x="78815" y="23497"/>
                </a:lnTo>
                <a:lnTo>
                  <a:pt x="78973" y="23351"/>
                </a:lnTo>
                <a:lnTo>
                  <a:pt x="79104" y="23205"/>
                </a:lnTo>
                <a:lnTo>
                  <a:pt x="79209" y="23053"/>
                </a:lnTo>
                <a:lnTo>
                  <a:pt x="79288" y="22901"/>
                </a:lnTo>
                <a:lnTo>
                  <a:pt x="79314" y="22750"/>
                </a:lnTo>
                <a:lnTo>
                  <a:pt x="79314" y="22603"/>
                </a:lnTo>
                <a:lnTo>
                  <a:pt x="79307" y="22584"/>
                </a:lnTo>
                <a:lnTo>
                  <a:pt x="79340" y="22635"/>
                </a:lnTo>
                <a:lnTo>
                  <a:pt x="79471" y="22797"/>
                </a:lnTo>
                <a:lnTo>
                  <a:pt x="79629" y="22954"/>
                </a:lnTo>
                <a:lnTo>
                  <a:pt x="79813" y="23110"/>
                </a:lnTo>
                <a:lnTo>
                  <a:pt x="79996" y="23267"/>
                </a:lnTo>
                <a:lnTo>
                  <a:pt x="80233" y="23424"/>
                </a:lnTo>
                <a:lnTo>
                  <a:pt x="80469" y="23576"/>
                </a:lnTo>
                <a:lnTo>
                  <a:pt x="80732" y="23733"/>
                </a:lnTo>
                <a:lnTo>
                  <a:pt x="80994" y="23884"/>
                </a:lnTo>
                <a:lnTo>
                  <a:pt x="81309" y="24031"/>
                </a:lnTo>
                <a:lnTo>
                  <a:pt x="81624" y="24182"/>
                </a:lnTo>
                <a:lnTo>
                  <a:pt x="81939" y="24329"/>
                </a:lnTo>
                <a:lnTo>
                  <a:pt x="82307" y="24475"/>
                </a:lnTo>
                <a:lnTo>
                  <a:pt x="82674" y="24616"/>
                </a:lnTo>
                <a:lnTo>
                  <a:pt x="83068" y="24757"/>
                </a:lnTo>
                <a:lnTo>
                  <a:pt x="83462" y="24899"/>
                </a:lnTo>
                <a:lnTo>
                  <a:pt x="83908" y="25035"/>
                </a:lnTo>
                <a:lnTo>
                  <a:pt x="84328" y="25171"/>
                </a:lnTo>
                <a:lnTo>
                  <a:pt x="84801" y="25306"/>
                </a:lnTo>
                <a:lnTo>
                  <a:pt x="85274" y="25437"/>
                </a:lnTo>
                <a:lnTo>
                  <a:pt x="85746" y="25568"/>
                </a:lnTo>
                <a:lnTo>
                  <a:pt x="86271" y="25699"/>
                </a:lnTo>
                <a:lnTo>
                  <a:pt x="86770" y="25824"/>
                </a:lnTo>
                <a:lnTo>
                  <a:pt x="87321" y="25944"/>
                </a:lnTo>
                <a:lnTo>
                  <a:pt x="87846" y="26065"/>
                </a:lnTo>
                <a:lnTo>
                  <a:pt x="88424" y="26185"/>
                </a:lnTo>
                <a:lnTo>
                  <a:pt x="88975" y="26300"/>
                </a:lnTo>
                <a:lnTo>
                  <a:pt x="89579" y="26415"/>
                </a:lnTo>
                <a:lnTo>
                  <a:pt x="90183" y="26525"/>
                </a:lnTo>
                <a:lnTo>
                  <a:pt x="90787" y="26634"/>
                </a:lnTo>
                <a:lnTo>
                  <a:pt x="91417" y="26739"/>
                </a:lnTo>
                <a:lnTo>
                  <a:pt x="92047" y="26844"/>
                </a:lnTo>
                <a:lnTo>
                  <a:pt x="92677" y="26943"/>
                </a:lnTo>
                <a:lnTo>
                  <a:pt x="93334" y="27037"/>
                </a:lnTo>
                <a:lnTo>
                  <a:pt x="94016" y="27131"/>
                </a:lnTo>
                <a:lnTo>
                  <a:pt x="94699" y="27225"/>
                </a:lnTo>
                <a:lnTo>
                  <a:pt x="95381" y="27309"/>
                </a:lnTo>
                <a:lnTo>
                  <a:pt x="96064" y="27398"/>
                </a:lnTo>
                <a:lnTo>
                  <a:pt x="96773" y="27476"/>
                </a:lnTo>
                <a:lnTo>
                  <a:pt x="97482" y="27555"/>
                </a:lnTo>
                <a:lnTo>
                  <a:pt x="98217" y="27628"/>
                </a:lnTo>
                <a:lnTo>
                  <a:pt x="98952" y="27701"/>
                </a:lnTo>
                <a:lnTo>
                  <a:pt x="99687" y="27769"/>
                </a:lnTo>
                <a:lnTo>
                  <a:pt x="100422" y="27832"/>
                </a:lnTo>
                <a:lnTo>
                  <a:pt x="101184" y="27895"/>
                </a:lnTo>
                <a:lnTo>
                  <a:pt x="101945" y="27952"/>
                </a:lnTo>
                <a:lnTo>
                  <a:pt x="102706" y="28004"/>
                </a:lnTo>
                <a:lnTo>
                  <a:pt x="103494" y="28057"/>
                </a:lnTo>
                <a:lnTo>
                  <a:pt x="104255" y="28098"/>
                </a:lnTo>
                <a:lnTo>
                  <a:pt x="105043" y="28140"/>
                </a:lnTo>
                <a:lnTo>
                  <a:pt x="105831" y="28177"/>
                </a:lnTo>
                <a:lnTo>
                  <a:pt x="106618" y="28214"/>
                </a:lnTo>
                <a:lnTo>
                  <a:pt x="107432" y="28245"/>
                </a:lnTo>
                <a:lnTo>
                  <a:pt x="108220" y="28271"/>
                </a:lnTo>
                <a:lnTo>
                  <a:pt x="109034" y="28292"/>
                </a:lnTo>
                <a:lnTo>
                  <a:pt x="109821" y="28308"/>
                </a:lnTo>
                <a:lnTo>
                  <a:pt x="110635" y="28318"/>
                </a:lnTo>
                <a:lnTo>
                  <a:pt x="111449" y="28329"/>
                </a:lnTo>
                <a:lnTo>
                  <a:pt x="112263" y="28334"/>
                </a:lnTo>
                <a:lnTo>
                  <a:pt x="113077" y="28334"/>
                </a:lnTo>
                <a:lnTo>
                  <a:pt x="113891" y="28329"/>
                </a:lnTo>
                <a:lnTo>
                  <a:pt x="114704" y="28318"/>
                </a:lnTo>
                <a:lnTo>
                  <a:pt x="115518" y="28302"/>
                </a:lnTo>
                <a:lnTo>
                  <a:pt x="116332" y="28287"/>
                </a:lnTo>
                <a:lnTo>
                  <a:pt x="117146" y="28261"/>
                </a:lnTo>
                <a:lnTo>
                  <a:pt x="117960" y="28234"/>
                </a:lnTo>
                <a:lnTo>
                  <a:pt x="118748" y="28203"/>
                </a:lnTo>
                <a:lnTo>
                  <a:pt x="119535" y="28166"/>
                </a:lnTo>
                <a:lnTo>
                  <a:pt x="120323" y="28125"/>
                </a:lnTo>
                <a:lnTo>
                  <a:pt x="121110" y="28078"/>
                </a:lnTo>
                <a:lnTo>
                  <a:pt x="121872" y="28031"/>
                </a:lnTo>
                <a:lnTo>
                  <a:pt x="122633" y="27978"/>
                </a:lnTo>
                <a:lnTo>
                  <a:pt x="123395" y="27921"/>
                </a:lnTo>
                <a:lnTo>
                  <a:pt x="124156" y="27863"/>
                </a:lnTo>
                <a:lnTo>
                  <a:pt x="124891" y="27795"/>
                </a:lnTo>
                <a:lnTo>
                  <a:pt x="125626" y="27727"/>
                </a:lnTo>
                <a:lnTo>
                  <a:pt x="126361" y="27659"/>
                </a:lnTo>
                <a:lnTo>
                  <a:pt x="127070" y="27581"/>
                </a:lnTo>
                <a:lnTo>
                  <a:pt x="127779" y="27502"/>
                </a:lnTo>
                <a:lnTo>
                  <a:pt x="128488" y="27419"/>
                </a:lnTo>
                <a:lnTo>
                  <a:pt x="129170" y="27335"/>
                </a:lnTo>
                <a:lnTo>
                  <a:pt x="129853" y="27246"/>
                </a:lnTo>
                <a:lnTo>
                  <a:pt x="130536" y="27152"/>
                </a:lnTo>
                <a:lnTo>
                  <a:pt x="131192" y="27058"/>
                </a:lnTo>
                <a:lnTo>
                  <a:pt x="131822" y="26964"/>
                </a:lnTo>
                <a:lnTo>
                  <a:pt x="132478" y="26859"/>
                </a:lnTo>
                <a:lnTo>
                  <a:pt x="133109" y="26755"/>
                </a:lnTo>
                <a:lnTo>
                  <a:pt x="133712" y="26650"/>
                </a:lnTo>
                <a:lnTo>
                  <a:pt x="134316" y="26540"/>
                </a:lnTo>
                <a:lnTo>
                  <a:pt x="134894" y="26425"/>
                </a:lnTo>
                <a:lnTo>
                  <a:pt x="135498" y="26310"/>
                </a:lnTo>
                <a:lnTo>
                  <a:pt x="136049" y="26195"/>
                </a:lnTo>
                <a:lnTo>
                  <a:pt x="136600" y="26075"/>
                </a:lnTo>
                <a:lnTo>
                  <a:pt x="137152" y="25950"/>
                </a:lnTo>
                <a:lnTo>
                  <a:pt x="137677" y="25829"/>
                </a:lnTo>
                <a:lnTo>
                  <a:pt x="138176" y="25699"/>
                </a:lnTo>
                <a:lnTo>
                  <a:pt x="138674" y="25573"/>
                </a:lnTo>
                <a:lnTo>
                  <a:pt x="139147" y="25437"/>
                </a:lnTo>
                <a:lnTo>
                  <a:pt x="139620" y="25306"/>
                </a:lnTo>
                <a:lnTo>
                  <a:pt x="140066" y="25171"/>
                </a:lnTo>
                <a:lnTo>
                  <a:pt x="140512" y="25035"/>
                </a:lnTo>
                <a:lnTo>
                  <a:pt x="140932" y="24893"/>
                </a:lnTo>
                <a:lnTo>
                  <a:pt x="141326" y="24752"/>
                </a:lnTo>
                <a:lnTo>
                  <a:pt x="141720" y="24611"/>
                </a:lnTo>
                <a:lnTo>
                  <a:pt x="142087" y="24465"/>
                </a:lnTo>
                <a:lnTo>
                  <a:pt x="142429" y="24318"/>
                </a:lnTo>
                <a:lnTo>
                  <a:pt x="142770" y="24172"/>
                </a:lnTo>
                <a:lnTo>
                  <a:pt x="143085" y="24020"/>
                </a:lnTo>
                <a:lnTo>
                  <a:pt x="143400" y="23874"/>
                </a:lnTo>
                <a:lnTo>
                  <a:pt x="143663" y="23717"/>
                </a:lnTo>
                <a:lnTo>
                  <a:pt x="143925" y="23565"/>
                </a:lnTo>
                <a:lnTo>
                  <a:pt x="144188" y="23414"/>
                </a:lnTo>
                <a:lnTo>
                  <a:pt x="144398" y="23257"/>
                </a:lnTo>
                <a:lnTo>
                  <a:pt x="144608" y="23100"/>
                </a:lnTo>
                <a:lnTo>
                  <a:pt x="144792" y="22943"/>
                </a:lnTo>
                <a:lnTo>
                  <a:pt x="144949" y="22786"/>
                </a:lnTo>
                <a:lnTo>
                  <a:pt x="145107" y="22629"/>
                </a:lnTo>
                <a:lnTo>
                  <a:pt x="145212" y="22467"/>
                </a:lnTo>
                <a:lnTo>
                  <a:pt x="145317" y="22305"/>
                </a:lnTo>
                <a:lnTo>
                  <a:pt x="145396" y="22148"/>
                </a:lnTo>
                <a:lnTo>
                  <a:pt x="145448" y="21986"/>
                </a:lnTo>
                <a:lnTo>
                  <a:pt x="145501" y="21824"/>
                </a:lnTo>
                <a:lnTo>
                  <a:pt x="145501" y="21662"/>
                </a:lnTo>
                <a:lnTo>
                  <a:pt x="145501" y="21500"/>
                </a:lnTo>
                <a:lnTo>
                  <a:pt x="145474" y="21338"/>
                </a:lnTo>
                <a:lnTo>
                  <a:pt x="145422" y="21176"/>
                </a:lnTo>
                <a:lnTo>
                  <a:pt x="145343" y="21014"/>
                </a:lnTo>
                <a:lnTo>
                  <a:pt x="145238" y="20852"/>
                </a:lnTo>
                <a:lnTo>
                  <a:pt x="145107" y="20690"/>
                </a:lnTo>
                <a:lnTo>
                  <a:pt x="144975" y="20533"/>
                </a:lnTo>
                <a:lnTo>
                  <a:pt x="144792" y="20371"/>
                </a:lnTo>
                <a:lnTo>
                  <a:pt x="144608" y="20214"/>
                </a:lnTo>
                <a:lnTo>
                  <a:pt x="144398" y="20057"/>
                </a:lnTo>
                <a:lnTo>
                  <a:pt x="144162" y="19905"/>
                </a:lnTo>
                <a:lnTo>
                  <a:pt x="143925" y="19749"/>
                </a:lnTo>
                <a:lnTo>
                  <a:pt x="143663" y="19597"/>
                </a:lnTo>
                <a:lnTo>
                  <a:pt x="143348" y="19445"/>
                </a:lnTo>
                <a:lnTo>
                  <a:pt x="143059" y="19299"/>
                </a:lnTo>
                <a:lnTo>
                  <a:pt x="142718" y="19152"/>
                </a:lnTo>
                <a:lnTo>
                  <a:pt x="142376" y="19006"/>
                </a:lnTo>
                <a:lnTo>
                  <a:pt x="142009" y="18860"/>
                </a:lnTo>
                <a:lnTo>
                  <a:pt x="141615" y="18718"/>
                </a:lnTo>
                <a:lnTo>
                  <a:pt x="141221" y="18577"/>
                </a:lnTo>
                <a:lnTo>
                  <a:pt x="140801" y="18441"/>
                </a:lnTo>
                <a:lnTo>
                  <a:pt x="140381" y="18300"/>
                </a:lnTo>
                <a:lnTo>
                  <a:pt x="139935" y="18169"/>
                </a:lnTo>
                <a:lnTo>
                  <a:pt x="139462" y="18034"/>
                </a:lnTo>
                <a:lnTo>
                  <a:pt x="138963" y="17903"/>
                </a:lnTo>
                <a:lnTo>
                  <a:pt x="138491" y="17777"/>
                </a:lnTo>
                <a:lnTo>
                  <a:pt x="137966" y="17647"/>
                </a:lnTo>
                <a:lnTo>
                  <a:pt x="137441" y="17526"/>
                </a:lnTo>
                <a:lnTo>
                  <a:pt x="136889" y="17401"/>
                </a:lnTo>
                <a:lnTo>
                  <a:pt x="136338" y="17286"/>
                </a:lnTo>
                <a:lnTo>
                  <a:pt x="135787" y="17166"/>
                </a:lnTo>
                <a:lnTo>
                  <a:pt x="135183" y="17051"/>
                </a:lnTo>
                <a:lnTo>
                  <a:pt x="134605" y="16941"/>
                </a:lnTo>
                <a:lnTo>
                  <a:pt x="134001" y="16831"/>
                </a:lnTo>
                <a:lnTo>
                  <a:pt x="133371" y="16726"/>
                </a:lnTo>
                <a:lnTo>
                  <a:pt x="132741" y="16622"/>
                </a:lnTo>
                <a:lnTo>
                  <a:pt x="132085" y="16523"/>
                </a:lnTo>
                <a:lnTo>
                  <a:pt x="131455" y="16423"/>
                </a:lnTo>
                <a:lnTo>
                  <a:pt x="130772" y="16329"/>
                </a:lnTo>
                <a:lnTo>
                  <a:pt x="130116" y="16235"/>
                </a:lnTo>
                <a:lnTo>
                  <a:pt x="129433" y="16146"/>
                </a:lnTo>
                <a:lnTo>
                  <a:pt x="128724" y="16062"/>
                </a:lnTo>
                <a:lnTo>
                  <a:pt x="128015" y="15979"/>
                </a:lnTo>
                <a:lnTo>
                  <a:pt x="127306" y="15900"/>
                </a:lnTo>
                <a:lnTo>
                  <a:pt x="126598" y="15822"/>
                </a:lnTo>
                <a:lnTo>
                  <a:pt x="125862" y="15754"/>
                </a:lnTo>
                <a:lnTo>
                  <a:pt x="125127" y="15681"/>
                </a:lnTo>
                <a:lnTo>
                  <a:pt x="124392" y="15618"/>
                </a:lnTo>
                <a:lnTo>
                  <a:pt x="123631" y="15555"/>
                </a:lnTo>
                <a:lnTo>
                  <a:pt x="122869" y="15498"/>
                </a:lnTo>
                <a:lnTo>
                  <a:pt x="122108" y="15440"/>
                </a:lnTo>
                <a:lnTo>
                  <a:pt x="121347" y="15393"/>
                </a:lnTo>
                <a:lnTo>
                  <a:pt x="120559" y="15341"/>
                </a:lnTo>
                <a:lnTo>
                  <a:pt x="119798" y="15299"/>
                </a:lnTo>
                <a:lnTo>
                  <a:pt x="119010" y="15262"/>
                </a:lnTo>
                <a:lnTo>
                  <a:pt x="118222" y="15226"/>
                </a:lnTo>
                <a:lnTo>
                  <a:pt x="117409" y="15194"/>
                </a:lnTo>
                <a:lnTo>
                  <a:pt x="116621" y="15168"/>
                </a:lnTo>
                <a:lnTo>
                  <a:pt x="115807" y="15142"/>
                </a:lnTo>
                <a:lnTo>
                  <a:pt x="115019" y="15121"/>
                </a:lnTo>
                <a:lnTo>
                  <a:pt x="114206" y="15111"/>
                </a:lnTo>
                <a:lnTo>
                  <a:pt x="113392" y="15100"/>
                </a:lnTo>
                <a:lnTo>
                  <a:pt x="112578" y="15090"/>
                </a:lnTo>
                <a:lnTo>
                  <a:pt x="111764" y="15090"/>
                </a:lnTo>
                <a:lnTo>
                  <a:pt x="110950" y="15095"/>
                </a:lnTo>
                <a:lnTo>
                  <a:pt x="110136" y="15100"/>
                </a:lnTo>
                <a:lnTo>
                  <a:pt x="109322" y="15111"/>
                </a:lnTo>
                <a:lnTo>
                  <a:pt x="109322" y="15111"/>
                </a:lnTo>
                <a:lnTo>
                  <a:pt x="111081" y="14907"/>
                </a:lnTo>
                <a:lnTo>
                  <a:pt x="112840" y="14693"/>
                </a:lnTo>
                <a:lnTo>
                  <a:pt x="114573" y="14468"/>
                </a:lnTo>
                <a:lnTo>
                  <a:pt x="116280" y="14238"/>
                </a:lnTo>
                <a:lnTo>
                  <a:pt x="117960" y="13997"/>
                </a:lnTo>
                <a:lnTo>
                  <a:pt x="119588" y="13751"/>
                </a:lnTo>
                <a:lnTo>
                  <a:pt x="120402" y="13621"/>
                </a:lnTo>
                <a:lnTo>
                  <a:pt x="121215" y="13495"/>
                </a:lnTo>
                <a:lnTo>
                  <a:pt x="121977" y="13359"/>
                </a:lnTo>
                <a:lnTo>
                  <a:pt x="122764" y="13229"/>
                </a:lnTo>
                <a:lnTo>
                  <a:pt x="123526" y="13093"/>
                </a:lnTo>
                <a:lnTo>
                  <a:pt x="124261" y="12951"/>
                </a:lnTo>
                <a:lnTo>
                  <a:pt x="124996" y="12810"/>
                </a:lnTo>
                <a:lnTo>
                  <a:pt x="125705" y="12664"/>
                </a:lnTo>
                <a:lnTo>
                  <a:pt x="126414" y="12517"/>
                </a:lnTo>
                <a:lnTo>
                  <a:pt x="127096" y="12371"/>
                </a:lnTo>
                <a:lnTo>
                  <a:pt x="127779" y="12214"/>
                </a:lnTo>
                <a:lnTo>
                  <a:pt x="128435" y="12063"/>
                </a:lnTo>
                <a:lnTo>
                  <a:pt x="129065" y="11906"/>
                </a:lnTo>
                <a:lnTo>
                  <a:pt x="129696" y="11744"/>
                </a:lnTo>
                <a:lnTo>
                  <a:pt x="130273" y="11582"/>
                </a:lnTo>
                <a:lnTo>
                  <a:pt x="130851" y="11414"/>
                </a:lnTo>
                <a:lnTo>
                  <a:pt x="131428" y="11247"/>
                </a:lnTo>
                <a:lnTo>
                  <a:pt x="131953" y="11074"/>
                </a:lnTo>
                <a:lnTo>
                  <a:pt x="132478" y="10897"/>
                </a:lnTo>
                <a:lnTo>
                  <a:pt x="132977" y="10719"/>
                </a:lnTo>
                <a:lnTo>
                  <a:pt x="133450" y="10536"/>
                </a:lnTo>
                <a:lnTo>
                  <a:pt x="133870" y="10353"/>
                </a:lnTo>
                <a:lnTo>
                  <a:pt x="134290" y="10165"/>
                </a:lnTo>
                <a:lnTo>
                  <a:pt x="134684" y="9971"/>
                </a:lnTo>
                <a:lnTo>
                  <a:pt x="135025" y="9778"/>
                </a:lnTo>
                <a:lnTo>
                  <a:pt x="135340" y="9584"/>
                </a:lnTo>
                <a:lnTo>
                  <a:pt x="135629" y="9386"/>
                </a:lnTo>
                <a:lnTo>
                  <a:pt x="135892" y="9187"/>
                </a:lnTo>
                <a:lnTo>
                  <a:pt x="136128" y="8983"/>
                </a:lnTo>
                <a:lnTo>
                  <a:pt x="136338" y="8784"/>
                </a:lnTo>
                <a:lnTo>
                  <a:pt x="136495" y="8580"/>
                </a:lnTo>
                <a:lnTo>
                  <a:pt x="136627" y="8376"/>
                </a:lnTo>
                <a:lnTo>
                  <a:pt x="136732" y="8167"/>
                </a:lnTo>
                <a:lnTo>
                  <a:pt x="136784" y="7963"/>
                </a:lnTo>
                <a:lnTo>
                  <a:pt x="136837" y="7759"/>
                </a:lnTo>
                <a:lnTo>
                  <a:pt x="136810" y="7556"/>
                </a:lnTo>
                <a:lnTo>
                  <a:pt x="136784" y="7352"/>
                </a:lnTo>
                <a:lnTo>
                  <a:pt x="136705" y="7153"/>
                </a:lnTo>
                <a:lnTo>
                  <a:pt x="136600" y="6949"/>
                </a:lnTo>
                <a:lnTo>
                  <a:pt x="136443" y="6750"/>
                </a:lnTo>
                <a:lnTo>
                  <a:pt x="136259" y="6552"/>
                </a:lnTo>
                <a:lnTo>
                  <a:pt x="136049" y="6353"/>
                </a:lnTo>
                <a:lnTo>
                  <a:pt x="135787" y="6160"/>
                </a:lnTo>
                <a:lnTo>
                  <a:pt x="135471" y="5971"/>
                </a:lnTo>
                <a:lnTo>
                  <a:pt x="135156" y="5783"/>
                </a:lnTo>
                <a:lnTo>
                  <a:pt x="134763" y="5595"/>
                </a:lnTo>
                <a:lnTo>
                  <a:pt x="134343" y="5417"/>
                </a:lnTo>
                <a:lnTo>
                  <a:pt x="133896" y="5234"/>
                </a:lnTo>
                <a:lnTo>
                  <a:pt x="133397" y="5062"/>
                </a:lnTo>
                <a:lnTo>
                  <a:pt x="132846" y="4894"/>
                </a:lnTo>
                <a:lnTo>
                  <a:pt x="132268" y="4727"/>
                </a:lnTo>
                <a:lnTo>
                  <a:pt x="131665" y="4565"/>
                </a:lnTo>
                <a:lnTo>
                  <a:pt x="130982" y="4413"/>
                </a:lnTo>
                <a:lnTo>
                  <a:pt x="130273" y="4267"/>
                </a:lnTo>
                <a:lnTo>
                  <a:pt x="129512" y="4126"/>
                </a:lnTo>
                <a:lnTo>
                  <a:pt x="128724" y="4000"/>
                </a:lnTo>
                <a:lnTo>
                  <a:pt x="127910" y="3875"/>
                </a:lnTo>
                <a:lnTo>
                  <a:pt x="127044" y="3765"/>
                </a:lnTo>
                <a:lnTo>
                  <a:pt x="126151" y="3660"/>
                </a:lnTo>
                <a:lnTo>
                  <a:pt x="125259" y="3566"/>
                </a:lnTo>
                <a:lnTo>
                  <a:pt x="124313" y="3483"/>
                </a:lnTo>
                <a:lnTo>
                  <a:pt x="123368" y="3409"/>
                </a:lnTo>
                <a:lnTo>
                  <a:pt x="122397" y="3341"/>
                </a:lnTo>
                <a:lnTo>
                  <a:pt x="121399" y="3284"/>
                </a:lnTo>
                <a:lnTo>
                  <a:pt x="120402" y="3237"/>
                </a:lnTo>
                <a:lnTo>
                  <a:pt x="119378" y="3195"/>
                </a:lnTo>
                <a:lnTo>
                  <a:pt x="118380" y="3169"/>
                </a:lnTo>
                <a:lnTo>
                  <a:pt x="117356" y="3148"/>
                </a:lnTo>
                <a:lnTo>
                  <a:pt x="116332" y="3143"/>
                </a:lnTo>
                <a:lnTo>
                  <a:pt x="115335" y="3143"/>
                </a:lnTo>
                <a:lnTo>
                  <a:pt x="114311" y="3153"/>
                </a:lnTo>
                <a:lnTo>
                  <a:pt x="113313" y="3174"/>
                </a:lnTo>
                <a:lnTo>
                  <a:pt x="112342" y="3205"/>
                </a:lnTo>
                <a:lnTo>
                  <a:pt x="111370" y="3252"/>
                </a:lnTo>
                <a:lnTo>
                  <a:pt x="110425" y="3305"/>
                </a:lnTo>
                <a:lnTo>
                  <a:pt x="109480" y="3368"/>
                </a:lnTo>
                <a:lnTo>
                  <a:pt x="108561" y="3441"/>
                </a:lnTo>
                <a:lnTo>
                  <a:pt x="107695" y="3530"/>
                </a:lnTo>
                <a:lnTo>
                  <a:pt x="107248" y="3577"/>
                </a:lnTo>
                <a:lnTo>
                  <a:pt x="106828" y="3624"/>
                </a:lnTo>
                <a:lnTo>
                  <a:pt x="106408" y="3676"/>
                </a:lnTo>
                <a:lnTo>
                  <a:pt x="106014" y="3734"/>
                </a:lnTo>
                <a:lnTo>
                  <a:pt x="105621" y="3791"/>
                </a:lnTo>
                <a:lnTo>
                  <a:pt x="105227" y="3854"/>
                </a:lnTo>
                <a:lnTo>
                  <a:pt x="104859" y="3917"/>
                </a:lnTo>
                <a:lnTo>
                  <a:pt x="104492" y="3979"/>
                </a:lnTo>
                <a:lnTo>
                  <a:pt x="104124" y="4052"/>
                </a:lnTo>
                <a:lnTo>
                  <a:pt x="103783" y="4126"/>
                </a:lnTo>
                <a:lnTo>
                  <a:pt x="103441" y="4199"/>
                </a:lnTo>
                <a:lnTo>
                  <a:pt x="103100" y="4277"/>
                </a:lnTo>
                <a:lnTo>
                  <a:pt x="102785" y="4126"/>
                </a:lnTo>
                <a:lnTo>
                  <a:pt x="102470" y="3969"/>
                </a:lnTo>
                <a:lnTo>
                  <a:pt x="102129" y="3817"/>
                </a:lnTo>
                <a:lnTo>
                  <a:pt x="101761" y="3666"/>
                </a:lnTo>
                <a:lnTo>
                  <a:pt x="101367" y="3519"/>
                </a:lnTo>
                <a:lnTo>
                  <a:pt x="100974" y="3368"/>
                </a:lnTo>
                <a:lnTo>
                  <a:pt x="100580" y="3221"/>
                </a:lnTo>
                <a:lnTo>
                  <a:pt x="100160" y="3080"/>
                </a:lnTo>
                <a:lnTo>
                  <a:pt x="99713" y="2934"/>
                </a:lnTo>
                <a:lnTo>
                  <a:pt x="99267" y="2792"/>
                </a:lnTo>
                <a:lnTo>
                  <a:pt x="98794" y="2656"/>
                </a:lnTo>
                <a:lnTo>
                  <a:pt x="98322" y="2520"/>
                </a:lnTo>
                <a:lnTo>
                  <a:pt x="97823" y="2385"/>
                </a:lnTo>
                <a:lnTo>
                  <a:pt x="97324" y="2249"/>
                </a:lnTo>
                <a:lnTo>
                  <a:pt x="96799" y="2123"/>
                </a:lnTo>
                <a:lnTo>
                  <a:pt x="96248" y="1992"/>
                </a:lnTo>
                <a:lnTo>
                  <a:pt x="95696" y="1867"/>
                </a:lnTo>
                <a:lnTo>
                  <a:pt x="95145" y="1747"/>
                </a:lnTo>
                <a:lnTo>
                  <a:pt x="94568" y="1626"/>
                </a:lnTo>
                <a:lnTo>
                  <a:pt x="93964" y="1511"/>
                </a:lnTo>
                <a:lnTo>
                  <a:pt x="93360" y="1402"/>
                </a:lnTo>
                <a:lnTo>
                  <a:pt x="92730" y="1292"/>
                </a:lnTo>
                <a:lnTo>
                  <a:pt x="92100" y="1187"/>
                </a:lnTo>
                <a:lnTo>
                  <a:pt x="91443" y="1083"/>
                </a:lnTo>
                <a:lnTo>
                  <a:pt x="90787" y="983"/>
                </a:lnTo>
                <a:lnTo>
                  <a:pt x="90104" y="889"/>
                </a:lnTo>
                <a:lnTo>
                  <a:pt x="89422" y="800"/>
                </a:lnTo>
                <a:lnTo>
                  <a:pt x="88713" y="711"/>
                </a:lnTo>
                <a:lnTo>
                  <a:pt x="88004" y="628"/>
                </a:lnTo>
                <a:lnTo>
                  <a:pt x="87269" y="549"/>
                </a:lnTo>
                <a:lnTo>
                  <a:pt x="86534" y="476"/>
                </a:lnTo>
                <a:lnTo>
                  <a:pt x="85772" y="408"/>
                </a:lnTo>
                <a:lnTo>
                  <a:pt x="85011" y="340"/>
                </a:lnTo>
                <a:lnTo>
                  <a:pt x="84223" y="283"/>
                </a:lnTo>
                <a:lnTo>
                  <a:pt x="83410" y="230"/>
                </a:lnTo>
                <a:lnTo>
                  <a:pt x="82622" y="183"/>
                </a:lnTo>
                <a:lnTo>
                  <a:pt x="81808" y="142"/>
                </a:lnTo>
                <a:lnTo>
                  <a:pt x="80994" y="105"/>
                </a:lnTo>
                <a:lnTo>
                  <a:pt x="80154" y="74"/>
                </a:lnTo>
                <a:lnTo>
                  <a:pt x="79340" y="47"/>
                </a:lnTo>
                <a:lnTo>
                  <a:pt x="78500" y="26"/>
                </a:lnTo>
                <a:lnTo>
                  <a:pt x="77660" y="11"/>
                </a:lnTo>
                <a:lnTo>
                  <a:pt x="76820" y="6"/>
                </a:lnTo>
                <a:lnTo>
                  <a:pt x="75980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 flipH="1" rot="-768438">
            <a:off x="533133" y="-433449"/>
            <a:ext cx="2316655" cy="982670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5"/>
          <p:cNvSpPr/>
          <p:nvPr/>
        </p:nvSpPr>
        <p:spPr>
          <a:xfrm flipH="1">
            <a:off x="7766928" y="423356"/>
            <a:ext cx="528751" cy="460731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5" name="Google Shape;115;p15"/>
          <p:cNvSpPr/>
          <p:nvPr/>
        </p:nvSpPr>
        <p:spPr>
          <a:xfrm flipH="1">
            <a:off x="8246054" y="1094528"/>
            <a:ext cx="355890" cy="311451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">
  <p:cSld name="CUSTOM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" name="Google Shape;118;p16"/>
          <p:cNvSpPr txBox="1"/>
          <p:nvPr>
            <p:ph idx="2" type="title"/>
          </p:nvPr>
        </p:nvSpPr>
        <p:spPr>
          <a:xfrm>
            <a:off x="720000" y="30382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9" name="Google Shape;119;p16"/>
          <p:cNvSpPr txBox="1"/>
          <p:nvPr>
            <p:ph idx="1" type="subTitle"/>
          </p:nvPr>
        </p:nvSpPr>
        <p:spPr>
          <a:xfrm>
            <a:off x="720000" y="3489713"/>
            <a:ext cx="2336400" cy="9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0" name="Google Shape;120;p16"/>
          <p:cNvSpPr txBox="1"/>
          <p:nvPr>
            <p:ph idx="3" type="title"/>
          </p:nvPr>
        </p:nvSpPr>
        <p:spPr>
          <a:xfrm>
            <a:off x="3374361" y="30382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1" name="Google Shape;121;p16"/>
          <p:cNvSpPr txBox="1"/>
          <p:nvPr>
            <p:ph idx="4" type="subTitle"/>
          </p:nvPr>
        </p:nvSpPr>
        <p:spPr>
          <a:xfrm>
            <a:off x="3374361" y="3489713"/>
            <a:ext cx="2336400" cy="9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2" name="Google Shape;122;p16"/>
          <p:cNvSpPr txBox="1"/>
          <p:nvPr>
            <p:ph idx="5" type="title"/>
          </p:nvPr>
        </p:nvSpPr>
        <p:spPr>
          <a:xfrm>
            <a:off x="6087600" y="30382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3" name="Google Shape;123;p16"/>
          <p:cNvSpPr txBox="1"/>
          <p:nvPr>
            <p:ph idx="6" type="subTitle"/>
          </p:nvPr>
        </p:nvSpPr>
        <p:spPr>
          <a:xfrm>
            <a:off x="6087600" y="3489713"/>
            <a:ext cx="2336400" cy="9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4" name="Google Shape;124;p16"/>
          <p:cNvSpPr/>
          <p:nvPr/>
        </p:nvSpPr>
        <p:spPr>
          <a:xfrm flipH="1" rot="-3329278">
            <a:off x="-583876" y="-178605"/>
            <a:ext cx="2316642" cy="982655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 flipH="1" rot="941344">
            <a:off x="-64467" y="-198481"/>
            <a:ext cx="766423" cy="768256"/>
          </a:xfrm>
          <a:custGeom>
            <a:rect b="b" l="l" r="r" t="t"/>
            <a:pathLst>
              <a:path extrusionOk="0" h="8283" w="41430">
                <a:moveTo>
                  <a:pt x="17250" y="1"/>
                </a:moveTo>
                <a:lnTo>
                  <a:pt x="16856" y="11"/>
                </a:lnTo>
                <a:lnTo>
                  <a:pt x="16436" y="22"/>
                </a:lnTo>
                <a:lnTo>
                  <a:pt x="16016" y="37"/>
                </a:lnTo>
                <a:lnTo>
                  <a:pt x="15622" y="53"/>
                </a:lnTo>
                <a:lnTo>
                  <a:pt x="14808" y="95"/>
                </a:lnTo>
                <a:lnTo>
                  <a:pt x="14021" y="152"/>
                </a:lnTo>
                <a:lnTo>
                  <a:pt x="13233" y="220"/>
                </a:lnTo>
                <a:lnTo>
                  <a:pt x="12472" y="294"/>
                </a:lnTo>
                <a:lnTo>
                  <a:pt x="11763" y="383"/>
                </a:lnTo>
                <a:lnTo>
                  <a:pt x="11054" y="482"/>
                </a:lnTo>
                <a:lnTo>
                  <a:pt x="10371" y="586"/>
                </a:lnTo>
                <a:lnTo>
                  <a:pt x="9741" y="701"/>
                </a:lnTo>
                <a:lnTo>
                  <a:pt x="9163" y="822"/>
                </a:lnTo>
                <a:lnTo>
                  <a:pt x="8612" y="952"/>
                </a:lnTo>
                <a:lnTo>
                  <a:pt x="8113" y="1088"/>
                </a:lnTo>
                <a:lnTo>
                  <a:pt x="7641" y="1230"/>
                </a:lnTo>
                <a:lnTo>
                  <a:pt x="7221" y="1376"/>
                </a:lnTo>
                <a:lnTo>
                  <a:pt x="6853" y="1522"/>
                </a:lnTo>
                <a:lnTo>
                  <a:pt x="6512" y="1679"/>
                </a:lnTo>
                <a:lnTo>
                  <a:pt x="6223" y="1836"/>
                </a:lnTo>
                <a:lnTo>
                  <a:pt x="5960" y="1993"/>
                </a:lnTo>
                <a:lnTo>
                  <a:pt x="5750" y="2155"/>
                </a:lnTo>
                <a:lnTo>
                  <a:pt x="5567" y="2322"/>
                </a:lnTo>
                <a:lnTo>
                  <a:pt x="5409" y="2490"/>
                </a:lnTo>
                <a:lnTo>
                  <a:pt x="5304" y="2657"/>
                </a:lnTo>
                <a:lnTo>
                  <a:pt x="5225" y="2824"/>
                </a:lnTo>
                <a:lnTo>
                  <a:pt x="5173" y="2997"/>
                </a:lnTo>
                <a:lnTo>
                  <a:pt x="5173" y="3164"/>
                </a:lnTo>
                <a:lnTo>
                  <a:pt x="5173" y="3337"/>
                </a:lnTo>
                <a:lnTo>
                  <a:pt x="5225" y="3504"/>
                </a:lnTo>
                <a:lnTo>
                  <a:pt x="5278" y="3671"/>
                </a:lnTo>
                <a:lnTo>
                  <a:pt x="4753" y="3739"/>
                </a:lnTo>
                <a:lnTo>
                  <a:pt x="4254" y="3818"/>
                </a:lnTo>
                <a:lnTo>
                  <a:pt x="3781" y="3896"/>
                </a:lnTo>
                <a:lnTo>
                  <a:pt x="3335" y="3985"/>
                </a:lnTo>
                <a:lnTo>
                  <a:pt x="2915" y="4074"/>
                </a:lnTo>
                <a:lnTo>
                  <a:pt x="2521" y="4168"/>
                </a:lnTo>
                <a:lnTo>
                  <a:pt x="2154" y="4273"/>
                </a:lnTo>
                <a:lnTo>
                  <a:pt x="1812" y="4377"/>
                </a:lnTo>
                <a:lnTo>
                  <a:pt x="1497" y="4482"/>
                </a:lnTo>
                <a:lnTo>
                  <a:pt x="1208" y="4597"/>
                </a:lnTo>
                <a:lnTo>
                  <a:pt x="946" y="4707"/>
                </a:lnTo>
                <a:lnTo>
                  <a:pt x="736" y="4827"/>
                </a:lnTo>
                <a:lnTo>
                  <a:pt x="526" y="4947"/>
                </a:lnTo>
                <a:lnTo>
                  <a:pt x="368" y="5067"/>
                </a:lnTo>
                <a:lnTo>
                  <a:pt x="237" y="5188"/>
                </a:lnTo>
                <a:lnTo>
                  <a:pt x="132" y="5313"/>
                </a:lnTo>
                <a:lnTo>
                  <a:pt x="53" y="5439"/>
                </a:lnTo>
                <a:lnTo>
                  <a:pt x="1" y="5564"/>
                </a:lnTo>
                <a:lnTo>
                  <a:pt x="1" y="5689"/>
                </a:lnTo>
                <a:lnTo>
                  <a:pt x="1" y="5815"/>
                </a:lnTo>
                <a:lnTo>
                  <a:pt x="53" y="5940"/>
                </a:lnTo>
                <a:lnTo>
                  <a:pt x="132" y="6066"/>
                </a:lnTo>
                <a:lnTo>
                  <a:pt x="263" y="6186"/>
                </a:lnTo>
                <a:lnTo>
                  <a:pt x="395" y="6306"/>
                </a:lnTo>
                <a:lnTo>
                  <a:pt x="578" y="6427"/>
                </a:lnTo>
                <a:lnTo>
                  <a:pt x="788" y="6542"/>
                </a:lnTo>
                <a:lnTo>
                  <a:pt x="1025" y="6657"/>
                </a:lnTo>
                <a:lnTo>
                  <a:pt x="1287" y="6772"/>
                </a:lnTo>
                <a:lnTo>
                  <a:pt x="1602" y="6876"/>
                </a:lnTo>
                <a:lnTo>
                  <a:pt x="1944" y="6981"/>
                </a:lnTo>
                <a:lnTo>
                  <a:pt x="2337" y="7080"/>
                </a:lnTo>
                <a:lnTo>
                  <a:pt x="2731" y="7180"/>
                </a:lnTo>
                <a:lnTo>
                  <a:pt x="3178" y="7268"/>
                </a:lnTo>
                <a:lnTo>
                  <a:pt x="3650" y="7352"/>
                </a:lnTo>
                <a:lnTo>
                  <a:pt x="4123" y="7431"/>
                </a:lnTo>
                <a:lnTo>
                  <a:pt x="4648" y="7504"/>
                </a:lnTo>
                <a:lnTo>
                  <a:pt x="5173" y="7567"/>
                </a:lnTo>
                <a:lnTo>
                  <a:pt x="5724" y="7624"/>
                </a:lnTo>
                <a:lnTo>
                  <a:pt x="6276" y="7676"/>
                </a:lnTo>
                <a:lnTo>
                  <a:pt x="6853" y="7723"/>
                </a:lnTo>
                <a:lnTo>
                  <a:pt x="7457" y="7765"/>
                </a:lnTo>
                <a:lnTo>
                  <a:pt x="8061" y="7797"/>
                </a:lnTo>
                <a:lnTo>
                  <a:pt x="8665" y="7823"/>
                </a:lnTo>
                <a:lnTo>
                  <a:pt x="9295" y="7849"/>
                </a:lnTo>
                <a:lnTo>
                  <a:pt x="9925" y="7865"/>
                </a:lnTo>
                <a:lnTo>
                  <a:pt x="10555" y="7870"/>
                </a:lnTo>
                <a:lnTo>
                  <a:pt x="11185" y="7875"/>
                </a:lnTo>
                <a:lnTo>
                  <a:pt x="11815" y="7870"/>
                </a:lnTo>
                <a:lnTo>
                  <a:pt x="12445" y="7859"/>
                </a:lnTo>
                <a:lnTo>
                  <a:pt x="13075" y="7849"/>
                </a:lnTo>
                <a:lnTo>
                  <a:pt x="13679" y="7823"/>
                </a:lnTo>
                <a:lnTo>
                  <a:pt x="14309" y="7797"/>
                </a:lnTo>
                <a:lnTo>
                  <a:pt x="14913" y="7765"/>
                </a:lnTo>
                <a:lnTo>
                  <a:pt x="15517" y="7723"/>
                </a:lnTo>
                <a:lnTo>
                  <a:pt x="16095" y="7682"/>
                </a:lnTo>
                <a:lnTo>
                  <a:pt x="16672" y="7629"/>
                </a:lnTo>
                <a:lnTo>
                  <a:pt x="17224" y="7572"/>
                </a:lnTo>
                <a:lnTo>
                  <a:pt x="17749" y="7509"/>
                </a:lnTo>
                <a:lnTo>
                  <a:pt x="18274" y="7436"/>
                </a:lnTo>
                <a:lnTo>
                  <a:pt x="18773" y="7363"/>
                </a:lnTo>
                <a:lnTo>
                  <a:pt x="19245" y="7284"/>
                </a:lnTo>
                <a:lnTo>
                  <a:pt x="19691" y="7195"/>
                </a:lnTo>
                <a:lnTo>
                  <a:pt x="20111" y="7101"/>
                </a:lnTo>
                <a:lnTo>
                  <a:pt x="20505" y="7002"/>
                </a:lnTo>
                <a:lnTo>
                  <a:pt x="20663" y="7091"/>
                </a:lnTo>
                <a:lnTo>
                  <a:pt x="20820" y="7174"/>
                </a:lnTo>
                <a:lnTo>
                  <a:pt x="21030" y="7253"/>
                </a:lnTo>
                <a:lnTo>
                  <a:pt x="21240" y="7331"/>
                </a:lnTo>
                <a:lnTo>
                  <a:pt x="21477" y="7404"/>
                </a:lnTo>
                <a:lnTo>
                  <a:pt x="21739" y="7478"/>
                </a:lnTo>
                <a:lnTo>
                  <a:pt x="22002" y="7551"/>
                </a:lnTo>
                <a:lnTo>
                  <a:pt x="22291" y="7619"/>
                </a:lnTo>
                <a:lnTo>
                  <a:pt x="22606" y="7682"/>
                </a:lnTo>
                <a:lnTo>
                  <a:pt x="22921" y="7744"/>
                </a:lnTo>
                <a:lnTo>
                  <a:pt x="23262" y="7802"/>
                </a:lnTo>
                <a:lnTo>
                  <a:pt x="23603" y="7859"/>
                </a:lnTo>
                <a:lnTo>
                  <a:pt x="23971" y="7912"/>
                </a:lnTo>
                <a:lnTo>
                  <a:pt x="24365" y="7959"/>
                </a:lnTo>
                <a:lnTo>
                  <a:pt x="24758" y="8006"/>
                </a:lnTo>
                <a:lnTo>
                  <a:pt x="25152" y="8048"/>
                </a:lnTo>
                <a:lnTo>
                  <a:pt x="25546" y="8089"/>
                </a:lnTo>
                <a:lnTo>
                  <a:pt x="25966" y="8121"/>
                </a:lnTo>
                <a:lnTo>
                  <a:pt x="26412" y="8157"/>
                </a:lnTo>
                <a:lnTo>
                  <a:pt x="26833" y="8183"/>
                </a:lnTo>
                <a:lnTo>
                  <a:pt x="27279" y="8210"/>
                </a:lnTo>
                <a:lnTo>
                  <a:pt x="27725" y="8231"/>
                </a:lnTo>
                <a:lnTo>
                  <a:pt x="28171" y="8251"/>
                </a:lnTo>
                <a:lnTo>
                  <a:pt x="28618" y="8262"/>
                </a:lnTo>
                <a:lnTo>
                  <a:pt x="29064" y="8272"/>
                </a:lnTo>
                <a:lnTo>
                  <a:pt x="29510" y="8278"/>
                </a:lnTo>
                <a:lnTo>
                  <a:pt x="29983" y="8283"/>
                </a:lnTo>
                <a:lnTo>
                  <a:pt x="30429" y="8278"/>
                </a:lnTo>
                <a:lnTo>
                  <a:pt x="30876" y="8272"/>
                </a:lnTo>
                <a:lnTo>
                  <a:pt x="31348" y="8262"/>
                </a:lnTo>
                <a:lnTo>
                  <a:pt x="31795" y="8246"/>
                </a:lnTo>
                <a:lnTo>
                  <a:pt x="32241" y="8225"/>
                </a:lnTo>
                <a:lnTo>
                  <a:pt x="32661" y="8204"/>
                </a:lnTo>
                <a:lnTo>
                  <a:pt x="33107" y="8178"/>
                </a:lnTo>
                <a:lnTo>
                  <a:pt x="33527" y="8147"/>
                </a:lnTo>
                <a:lnTo>
                  <a:pt x="33947" y="8110"/>
                </a:lnTo>
                <a:lnTo>
                  <a:pt x="34341" y="8074"/>
                </a:lnTo>
                <a:lnTo>
                  <a:pt x="34761" y="8032"/>
                </a:lnTo>
                <a:lnTo>
                  <a:pt x="35155" y="7990"/>
                </a:lnTo>
                <a:lnTo>
                  <a:pt x="35523" y="7943"/>
                </a:lnTo>
                <a:lnTo>
                  <a:pt x="35890" y="7891"/>
                </a:lnTo>
                <a:lnTo>
                  <a:pt x="36258" y="7838"/>
                </a:lnTo>
                <a:lnTo>
                  <a:pt x="36625" y="7781"/>
                </a:lnTo>
                <a:lnTo>
                  <a:pt x="36967" y="7723"/>
                </a:lnTo>
                <a:lnTo>
                  <a:pt x="37282" y="7661"/>
                </a:lnTo>
                <a:lnTo>
                  <a:pt x="37623" y="7598"/>
                </a:lnTo>
                <a:lnTo>
                  <a:pt x="37938" y="7535"/>
                </a:lnTo>
                <a:lnTo>
                  <a:pt x="38227" y="7467"/>
                </a:lnTo>
                <a:lnTo>
                  <a:pt x="38804" y="7321"/>
                </a:lnTo>
                <a:lnTo>
                  <a:pt x="39303" y="7174"/>
                </a:lnTo>
                <a:lnTo>
                  <a:pt x="39776" y="7018"/>
                </a:lnTo>
                <a:lnTo>
                  <a:pt x="40196" y="6855"/>
                </a:lnTo>
                <a:lnTo>
                  <a:pt x="40537" y="6683"/>
                </a:lnTo>
                <a:lnTo>
                  <a:pt x="40852" y="6510"/>
                </a:lnTo>
                <a:lnTo>
                  <a:pt x="40957" y="6427"/>
                </a:lnTo>
                <a:lnTo>
                  <a:pt x="41089" y="6338"/>
                </a:lnTo>
                <a:lnTo>
                  <a:pt x="41167" y="6249"/>
                </a:lnTo>
                <a:lnTo>
                  <a:pt x="41246" y="6160"/>
                </a:lnTo>
                <a:lnTo>
                  <a:pt x="41377" y="5977"/>
                </a:lnTo>
                <a:lnTo>
                  <a:pt x="41430" y="5799"/>
                </a:lnTo>
                <a:lnTo>
                  <a:pt x="41430" y="5622"/>
                </a:lnTo>
                <a:lnTo>
                  <a:pt x="41377" y="5439"/>
                </a:lnTo>
                <a:lnTo>
                  <a:pt x="41272" y="5261"/>
                </a:lnTo>
                <a:lnTo>
                  <a:pt x="41115" y="5083"/>
                </a:lnTo>
                <a:lnTo>
                  <a:pt x="40905" y="4905"/>
                </a:lnTo>
                <a:lnTo>
                  <a:pt x="40642" y="4733"/>
                </a:lnTo>
                <a:lnTo>
                  <a:pt x="40353" y="4560"/>
                </a:lnTo>
                <a:lnTo>
                  <a:pt x="40012" y="4393"/>
                </a:lnTo>
                <a:lnTo>
                  <a:pt x="39645" y="4225"/>
                </a:lnTo>
                <a:lnTo>
                  <a:pt x="39224" y="4063"/>
                </a:lnTo>
                <a:lnTo>
                  <a:pt x="38752" y="3907"/>
                </a:lnTo>
                <a:lnTo>
                  <a:pt x="38279" y="3750"/>
                </a:lnTo>
                <a:lnTo>
                  <a:pt x="37754" y="3603"/>
                </a:lnTo>
                <a:lnTo>
                  <a:pt x="37177" y="3462"/>
                </a:lnTo>
                <a:lnTo>
                  <a:pt x="37413" y="3446"/>
                </a:lnTo>
                <a:lnTo>
                  <a:pt x="37649" y="3426"/>
                </a:lnTo>
                <a:lnTo>
                  <a:pt x="38096" y="3384"/>
                </a:lnTo>
                <a:lnTo>
                  <a:pt x="38516" y="3331"/>
                </a:lnTo>
                <a:lnTo>
                  <a:pt x="38883" y="3269"/>
                </a:lnTo>
                <a:lnTo>
                  <a:pt x="39224" y="3195"/>
                </a:lnTo>
                <a:lnTo>
                  <a:pt x="39540" y="3122"/>
                </a:lnTo>
                <a:lnTo>
                  <a:pt x="39802" y="3033"/>
                </a:lnTo>
                <a:lnTo>
                  <a:pt x="40038" y="2944"/>
                </a:lnTo>
                <a:lnTo>
                  <a:pt x="40222" y="2850"/>
                </a:lnTo>
                <a:lnTo>
                  <a:pt x="40380" y="2756"/>
                </a:lnTo>
                <a:lnTo>
                  <a:pt x="40485" y="2657"/>
                </a:lnTo>
                <a:lnTo>
                  <a:pt x="40537" y="2558"/>
                </a:lnTo>
                <a:lnTo>
                  <a:pt x="40537" y="2453"/>
                </a:lnTo>
                <a:lnTo>
                  <a:pt x="40485" y="2354"/>
                </a:lnTo>
                <a:lnTo>
                  <a:pt x="40406" y="2254"/>
                </a:lnTo>
                <a:lnTo>
                  <a:pt x="40248" y="2160"/>
                </a:lnTo>
                <a:lnTo>
                  <a:pt x="40065" y="2066"/>
                </a:lnTo>
                <a:lnTo>
                  <a:pt x="39828" y="1977"/>
                </a:lnTo>
                <a:lnTo>
                  <a:pt x="39540" y="1899"/>
                </a:lnTo>
                <a:lnTo>
                  <a:pt x="39224" y="1820"/>
                </a:lnTo>
                <a:lnTo>
                  <a:pt x="38883" y="1747"/>
                </a:lnTo>
                <a:lnTo>
                  <a:pt x="38516" y="1679"/>
                </a:lnTo>
                <a:lnTo>
                  <a:pt x="38122" y="1616"/>
                </a:lnTo>
                <a:lnTo>
                  <a:pt x="37702" y="1559"/>
                </a:lnTo>
                <a:lnTo>
                  <a:pt x="37255" y="1512"/>
                </a:lnTo>
                <a:lnTo>
                  <a:pt x="36809" y="1465"/>
                </a:lnTo>
                <a:lnTo>
                  <a:pt x="36337" y="1428"/>
                </a:lnTo>
                <a:lnTo>
                  <a:pt x="35838" y="1397"/>
                </a:lnTo>
                <a:lnTo>
                  <a:pt x="35365" y="1371"/>
                </a:lnTo>
                <a:lnTo>
                  <a:pt x="34840" y="1355"/>
                </a:lnTo>
                <a:lnTo>
                  <a:pt x="34341" y="1345"/>
                </a:lnTo>
                <a:lnTo>
                  <a:pt x="33344" y="1345"/>
                </a:lnTo>
                <a:lnTo>
                  <a:pt x="32845" y="1355"/>
                </a:lnTo>
                <a:lnTo>
                  <a:pt x="32346" y="1371"/>
                </a:lnTo>
                <a:lnTo>
                  <a:pt x="31847" y="1397"/>
                </a:lnTo>
                <a:lnTo>
                  <a:pt x="31374" y="1423"/>
                </a:lnTo>
                <a:lnTo>
                  <a:pt x="30876" y="1454"/>
                </a:lnTo>
                <a:lnTo>
                  <a:pt x="30429" y="1491"/>
                </a:lnTo>
                <a:lnTo>
                  <a:pt x="29957" y="1533"/>
                </a:lnTo>
                <a:lnTo>
                  <a:pt x="29510" y="1580"/>
                </a:lnTo>
                <a:lnTo>
                  <a:pt x="29064" y="1632"/>
                </a:lnTo>
                <a:lnTo>
                  <a:pt x="28644" y="1690"/>
                </a:lnTo>
                <a:lnTo>
                  <a:pt x="28224" y="1747"/>
                </a:lnTo>
                <a:lnTo>
                  <a:pt x="27830" y="1810"/>
                </a:lnTo>
                <a:lnTo>
                  <a:pt x="27436" y="1873"/>
                </a:lnTo>
                <a:lnTo>
                  <a:pt x="27069" y="1946"/>
                </a:lnTo>
                <a:lnTo>
                  <a:pt x="26701" y="2014"/>
                </a:lnTo>
                <a:lnTo>
                  <a:pt x="26780" y="1935"/>
                </a:lnTo>
                <a:lnTo>
                  <a:pt x="26859" y="1852"/>
                </a:lnTo>
                <a:lnTo>
                  <a:pt x="26885" y="1768"/>
                </a:lnTo>
                <a:lnTo>
                  <a:pt x="26885" y="1684"/>
                </a:lnTo>
                <a:lnTo>
                  <a:pt x="26885" y="1606"/>
                </a:lnTo>
                <a:lnTo>
                  <a:pt x="26833" y="1522"/>
                </a:lnTo>
                <a:lnTo>
                  <a:pt x="26780" y="1439"/>
                </a:lnTo>
                <a:lnTo>
                  <a:pt x="26701" y="1360"/>
                </a:lnTo>
                <a:lnTo>
                  <a:pt x="26596" y="1282"/>
                </a:lnTo>
                <a:lnTo>
                  <a:pt x="26465" y="1203"/>
                </a:lnTo>
                <a:lnTo>
                  <a:pt x="26307" y="1125"/>
                </a:lnTo>
                <a:lnTo>
                  <a:pt x="26150" y="1052"/>
                </a:lnTo>
                <a:lnTo>
                  <a:pt x="25966" y="973"/>
                </a:lnTo>
                <a:lnTo>
                  <a:pt x="25756" y="900"/>
                </a:lnTo>
                <a:lnTo>
                  <a:pt x="25546" y="832"/>
                </a:lnTo>
                <a:lnTo>
                  <a:pt x="25310" y="759"/>
                </a:lnTo>
                <a:lnTo>
                  <a:pt x="25047" y="696"/>
                </a:lnTo>
                <a:lnTo>
                  <a:pt x="24785" y="628"/>
                </a:lnTo>
                <a:lnTo>
                  <a:pt x="24496" y="566"/>
                </a:lnTo>
                <a:lnTo>
                  <a:pt x="24181" y="508"/>
                </a:lnTo>
                <a:lnTo>
                  <a:pt x="23892" y="450"/>
                </a:lnTo>
                <a:lnTo>
                  <a:pt x="23551" y="393"/>
                </a:lnTo>
                <a:lnTo>
                  <a:pt x="23209" y="341"/>
                </a:lnTo>
                <a:lnTo>
                  <a:pt x="22868" y="294"/>
                </a:lnTo>
                <a:lnTo>
                  <a:pt x="22527" y="247"/>
                </a:lnTo>
                <a:lnTo>
                  <a:pt x="22133" y="205"/>
                </a:lnTo>
                <a:lnTo>
                  <a:pt x="21765" y="168"/>
                </a:lnTo>
                <a:lnTo>
                  <a:pt x="21372" y="132"/>
                </a:lnTo>
                <a:lnTo>
                  <a:pt x="20978" y="100"/>
                </a:lnTo>
                <a:lnTo>
                  <a:pt x="20584" y="74"/>
                </a:lnTo>
                <a:lnTo>
                  <a:pt x="20190" y="53"/>
                </a:lnTo>
                <a:lnTo>
                  <a:pt x="19770" y="32"/>
                </a:lnTo>
                <a:lnTo>
                  <a:pt x="19350" y="22"/>
                </a:lnTo>
                <a:lnTo>
                  <a:pt x="18930" y="11"/>
                </a:lnTo>
                <a:lnTo>
                  <a:pt x="18510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6"/>
          <p:cNvSpPr/>
          <p:nvPr/>
        </p:nvSpPr>
        <p:spPr>
          <a:xfrm flipH="1">
            <a:off x="8424010" y="332849"/>
            <a:ext cx="314311" cy="273877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6"/>
          <p:cNvSpPr/>
          <p:nvPr/>
        </p:nvSpPr>
        <p:spPr>
          <a:xfrm flipH="1">
            <a:off x="8663949" y="1140080"/>
            <a:ext cx="243313" cy="212926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6"/>
          <p:cNvSpPr/>
          <p:nvPr/>
        </p:nvSpPr>
        <p:spPr>
          <a:xfrm flipH="1">
            <a:off x="7598174" y="284893"/>
            <a:ext cx="243313" cy="212926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6"/>
          <p:cNvSpPr/>
          <p:nvPr/>
        </p:nvSpPr>
        <p:spPr>
          <a:xfrm flipH="1">
            <a:off x="361385" y="4535511"/>
            <a:ext cx="314311" cy="273877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6"/>
          <p:cNvSpPr/>
          <p:nvPr/>
        </p:nvSpPr>
        <p:spPr>
          <a:xfrm flipH="1" rot="6107200">
            <a:off x="7627248" y="4232828"/>
            <a:ext cx="2316702" cy="982646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3" name="Google Shape;133;p17"/>
          <p:cNvSpPr txBox="1"/>
          <p:nvPr>
            <p:ph idx="2" type="title"/>
          </p:nvPr>
        </p:nvSpPr>
        <p:spPr>
          <a:xfrm>
            <a:off x="5808650" y="3036300"/>
            <a:ext cx="2406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4" name="Google Shape;134;p17"/>
          <p:cNvSpPr txBox="1"/>
          <p:nvPr>
            <p:ph idx="1" type="subTitle"/>
          </p:nvPr>
        </p:nvSpPr>
        <p:spPr>
          <a:xfrm>
            <a:off x="5808650" y="3470425"/>
            <a:ext cx="2406600" cy="8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3" type="title"/>
          </p:nvPr>
        </p:nvSpPr>
        <p:spPr>
          <a:xfrm>
            <a:off x="875875" y="2840250"/>
            <a:ext cx="235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6" name="Google Shape;136;p17"/>
          <p:cNvSpPr txBox="1"/>
          <p:nvPr>
            <p:ph idx="4" type="subTitle"/>
          </p:nvPr>
        </p:nvSpPr>
        <p:spPr>
          <a:xfrm>
            <a:off x="875881" y="3274375"/>
            <a:ext cx="2352900" cy="8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5" type="title"/>
          </p:nvPr>
        </p:nvSpPr>
        <p:spPr>
          <a:xfrm>
            <a:off x="2918750" y="1583300"/>
            <a:ext cx="3379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8" name="Google Shape;138;p17"/>
          <p:cNvSpPr txBox="1"/>
          <p:nvPr>
            <p:ph idx="6" type="subTitle"/>
          </p:nvPr>
        </p:nvSpPr>
        <p:spPr>
          <a:xfrm>
            <a:off x="3405050" y="2026750"/>
            <a:ext cx="2406600" cy="8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7"/>
          <p:cNvSpPr/>
          <p:nvPr/>
        </p:nvSpPr>
        <p:spPr>
          <a:xfrm flipH="1" rot="-6244852">
            <a:off x="7457715" y="4225359"/>
            <a:ext cx="1858812" cy="1959641"/>
          </a:xfrm>
          <a:custGeom>
            <a:rect b="b" l="l" r="r" t="t"/>
            <a:pathLst>
              <a:path extrusionOk="0" h="14343" w="68210">
                <a:moveTo>
                  <a:pt x="21214" y="1"/>
                </a:moveTo>
                <a:lnTo>
                  <a:pt x="20427" y="6"/>
                </a:lnTo>
                <a:lnTo>
                  <a:pt x="19639" y="22"/>
                </a:lnTo>
                <a:lnTo>
                  <a:pt x="18878" y="43"/>
                </a:lnTo>
                <a:lnTo>
                  <a:pt x="18090" y="74"/>
                </a:lnTo>
                <a:lnTo>
                  <a:pt x="17329" y="116"/>
                </a:lnTo>
                <a:lnTo>
                  <a:pt x="16594" y="158"/>
                </a:lnTo>
                <a:lnTo>
                  <a:pt x="15832" y="210"/>
                </a:lnTo>
                <a:lnTo>
                  <a:pt x="15123" y="273"/>
                </a:lnTo>
                <a:lnTo>
                  <a:pt x="14388" y="335"/>
                </a:lnTo>
                <a:lnTo>
                  <a:pt x="13679" y="409"/>
                </a:lnTo>
                <a:lnTo>
                  <a:pt x="12997" y="487"/>
                </a:lnTo>
                <a:lnTo>
                  <a:pt x="12340" y="576"/>
                </a:lnTo>
                <a:lnTo>
                  <a:pt x="11684" y="665"/>
                </a:lnTo>
                <a:lnTo>
                  <a:pt x="11054" y="759"/>
                </a:lnTo>
                <a:lnTo>
                  <a:pt x="10450" y="863"/>
                </a:lnTo>
                <a:lnTo>
                  <a:pt x="9873" y="968"/>
                </a:lnTo>
                <a:lnTo>
                  <a:pt x="9321" y="1083"/>
                </a:lnTo>
                <a:lnTo>
                  <a:pt x="8796" y="1198"/>
                </a:lnTo>
                <a:lnTo>
                  <a:pt x="8297" y="1318"/>
                </a:lnTo>
                <a:lnTo>
                  <a:pt x="7825" y="1444"/>
                </a:lnTo>
                <a:lnTo>
                  <a:pt x="7405" y="1574"/>
                </a:lnTo>
                <a:lnTo>
                  <a:pt x="6985" y="1710"/>
                </a:lnTo>
                <a:lnTo>
                  <a:pt x="6617" y="1846"/>
                </a:lnTo>
                <a:lnTo>
                  <a:pt x="6276" y="1988"/>
                </a:lnTo>
                <a:lnTo>
                  <a:pt x="5987" y="2134"/>
                </a:lnTo>
                <a:lnTo>
                  <a:pt x="5724" y="2280"/>
                </a:lnTo>
                <a:lnTo>
                  <a:pt x="5514" y="2432"/>
                </a:lnTo>
                <a:lnTo>
                  <a:pt x="5357" y="2584"/>
                </a:lnTo>
                <a:lnTo>
                  <a:pt x="5226" y="2740"/>
                </a:lnTo>
                <a:lnTo>
                  <a:pt x="5121" y="2897"/>
                </a:lnTo>
                <a:lnTo>
                  <a:pt x="5094" y="3054"/>
                </a:lnTo>
                <a:lnTo>
                  <a:pt x="5094" y="3211"/>
                </a:lnTo>
                <a:lnTo>
                  <a:pt x="5147" y="3368"/>
                </a:lnTo>
                <a:lnTo>
                  <a:pt x="5226" y="3519"/>
                </a:lnTo>
                <a:lnTo>
                  <a:pt x="5331" y="3676"/>
                </a:lnTo>
                <a:lnTo>
                  <a:pt x="5514" y="3828"/>
                </a:lnTo>
                <a:lnTo>
                  <a:pt x="5698" y="3980"/>
                </a:lnTo>
                <a:lnTo>
                  <a:pt x="5934" y="4131"/>
                </a:lnTo>
                <a:lnTo>
                  <a:pt x="6197" y="4278"/>
                </a:lnTo>
                <a:lnTo>
                  <a:pt x="6512" y="4424"/>
                </a:lnTo>
                <a:lnTo>
                  <a:pt x="6853" y="4565"/>
                </a:lnTo>
                <a:lnTo>
                  <a:pt x="7221" y="4706"/>
                </a:lnTo>
                <a:lnTo>
                  <a:pt x="7615" y="4842"/>
                </a:lnTo>
                <a:lnTo>
                  <a:pt x="8035" y="4973"/>
                </a:lnTo>
                <a:lnTo>
                  <a:pt x="8507" y="5099"/>
                </a:lnTo>
                <a:lnTo>
                  <a:pt x="8980" y="5224"/>
                </a:lnTo>
                <a:lnTo>
                  <a:pt x="9505" y="5344"/>
                </a:lnTo>
                <a:lnTo>
                  <a:pt x="10056" y="5459"/>
                </a:lnTo>
                <a:lnTo>
                  <a:pt x="10608" y="5569"/>
                </a:lnTo>
                <a:lnTo>
                  <a:pt x="11211" y="5674"/>
                </a:lnTo>
                <a:lnTo>
                  <a:pt x="11815" y="5773"/>
                </a:lnTo>
                <a:lnTo>
                  <a:pt x="12445" y="5862"/>
                </a:lnTo>
                <a:lnTo>
                  <a:pt x="13102" y="5951"/>
                </a:lnTo>
                <a:lnTo>
                  <a:pt x="13784" y="6029"/>
                </a:lnTo>
                <a:lnTo>
                  <a:pt x="14467" y="6102"/>
                </a:lnTo>
                <a:lnTo>
                  <a:pt x="15202" y="6165"/>
                </a:lnTo>
                <a:lnTo>
                  <a:pt x="15911" y="6223"/>
                </a:lnTo>
                <a:lnTo>
                  <a:pt x="16672" y="6275"/>
                </a:lnTo>
                <a:lnTo>
                  <a:pt x="17434" y="6317"/>
                </a:lnTo>
                <a:lnTo>
                  <a:pt x="18195" y="6348"/>
                </a:lnTo>
                <a:lnTo>
                  <a:pt x="17250" y="6400"/>
                </a:lnTo>
                <a:lnTo>
                  <a:pt x="16279" y="6458"/>
                </a:lnTo>
                <a:lnTo>
                  <a:pt x="15333" y="6515"/>
                </a:lnTo>
                <a:lnTo>
                  <a:pt x="14388" y="6578"/>
                </a:lnTo>
                <a:lnTo>
                  <a:pt x="13443" y="6646"/>
                </a:lnTo>
                <a:lnTo>
                  <a:pt x="12524" y="6719"/>
                </a:lnTo>
                <a:lnTo>
                  <a:pt x="11605" y="6798"/>
                </a:lnTo>
                <a:lnTo>
                  <a:pt x="10686" y="6881"/>
                </a:lnTo>
                <a:lnTo>
                  <a:pt x="9820" y="6970"/>
                </a:lnTo>
                <a:lnTo>
                  <a:pt x="8954" y="7064"/>
                </a:lnTo>
                <a:lnTo>
                  <a:pt x="8113" y="7169"/>
                </a:lnTo>
                <a:lnTo>
                  <a:pt x="7300" y="7274"/>
                </a:lnTo>
                <a:lnTo>
                  <a:pt x="6486" y="7389"/>
                </a:lnTo>
                <a:lnTo>
                  <a:pt x="5724" y="7514"/>
                </a:lnTo>
                <a:lnTo>
                  <a:pt x="4989" y="7645"/>
                </a:lnTo>
                <a:lnTo>
                  <a:pt x="4280" y="7781"/>
                </a:lnTo>
                <a:lnTo>
                  <a:pt x="3965" y="7854"/>
                </a:lnTo>
                <a:lnTo>
                  <a:pt x="3624" y="7932"/>
                </a:lnTo>
                <a:lnTo>
                  <a:pt x="3020" y="8089"/>
                </a:lnTo>
                <a:lnTo>
                  <a:pt x="2443" y="8251"/>
                </a:lnTo>
                <a:lnTo>
                  <a:pt x="1918" y="8424"/>
                </a:lnTo>
                <a:lnTo>
                  <a:pt x="1445" y="8596"/>
                </a:lnTo>
                <a:lnTo>
                  <a:pt x="1235" y="8691"/>
                </a:lnTo>
                <a:lnTo>
                  <a:pt x="1051" y="8779"/>
                </a:lnTo>
                <a:lnTo>
                  <a:pt x="867" y="8874"/>
                </a:lnTo>
                <a:lnTo>
                  <a:pt x="710" y="8968"/>
                </a:lnTo>
                <a:lnTo>
                  <a:pt x="552" y="9062"/>
                </a:lnTo>
                <a:lnTo>
                  <a:pt x="421" y="9156"/>
                </a:lnTo>
                <a:lnTo>
                  <a:pt x="316" y="9255"/>
                </a:lnTo>
                <a:lnTo>
                  <a:pt x="211" y="9349"/>
                </a:lnTo>
                <a:lnTo>
                  <a:pt x="132" y="9449"/>
                </a:lnTo>
                <a:lnTo>
                  <a:pt x="53" y="9543"/>
                </a:lnTo>
                <a:lnTo>
                  <a:pt x="27" y="9642"/>
                </a:lnTo>
                <a:lnTo>
                  <a:pt x="1" y="9736"/>
                </a:lnTo>
                <a:lnTo>
                  <a:pt x="1" y="9836"/>
                </a:lnTo>
                <a:lnTo>
                  <a:pt x="1" y="9930"/>
                </a:lnTo>
                <a:lnTo>
                  <a:pt x="27" y="10029"/>
                </a:lnTo>
                <a:lnTo>
                  <a:pt x="80" y="10123"/>
                </a:lnTo>
                <a:lnTo>
                  <a:pt x="158" y="10217"/>
                </a:lnTo>
                <a:lnTo>
                  <a:pt x="263" y="10317"/>
                </a:lnTo>
                <a:lnTo>
                  <a:pt x="395" y="10411"/>
                </a:lnTo>
                <a:lnTo>
                  <a:pt x="526" y="10505"/>
                </a:lnTo>
                <a:lnTo>
                  <a:pt x="684" y="10594"/>
                </a:lnTo>
                <a:lnTo>
                  <a:pt x="867" y="10688"/>
                </a:lnTo>
                <a:lnTo>
                  <a:pt x="1077" y="10777"/>
                </a:lnTo>
                <a:lnTo>
                  <a:pt x="1314" y="10860"/>
                </a:lnTo>
                <a:lnTo>
                  <a:pt x="1576" y="10944"/>
                </a:lnTo>
                <a:lnTo>
                  <a:pt x="1865" y="11028"/>
                </a:lnTo>
                <a:lnTo>
                  <a:pt x="2154" y="11106"/>
                </a:lnTo>
                <a:lnTo>
                  <a:pt x="2495" y="11179"/>
                </a:lnTo>
                <a:lnTo>
                  <a:pt x="2836" y="11247"/>
                </a:lnTo>
                <a:lnTo>
                  <a:pt x="3204" y="11315"/>
                </a:lnTo>
                <a:lnTo>
                  <a:pt x="3572" y="11383"/>
                </a:lnTo>
                <a:lnTo>
                  <a:pt x="3965" y="11441"/>
                </a:lnTo>
                <a:lnTo>
                  <a:pt x="4385" y="11498"/>
                </a:lnTo>
                <a:lnTo>
                  <a:pt x="4805" y="11551"/>
                </a:lnTo>
                <a:lnTo>
                  <a:pt x="5252" y="11598"/>
                </a:lnTo>
                <a:lnTo>
                  <a:pt x="5698" y="11645"/>
                </a:lnTo>
                <a:lnTo>
                  <a:pt x="6144" y="11681"/>
                </a:lnTo>
                <a:lnTo>
                  <a:pt x="6591" y="11718"/>
                </a:lnTo>
                <a:lnTo>
                  <a:pt x="7063" y="11749"/>
                </a:lnTo>
                <a:lnTo>
                  <a:pt x="7536" y="11775"/>
                </a:lnTo>
                <a:lnTo>
                  <a:pt x="8035" y="11796"/>
                </a:lnTo>
                <a:lnTo>
                  <a:pt x="8507" y="11812"/>
                </a:lnTo>
                <a:lnTo>
                  <a:pt x="8980" y="11822"/>
                </a:lnTo>
                <a:lnTo>
                  <a:pt x="9452" y="11828"/>
                </a:lnTo>
                <a:lnTo>
                  <a:pt x="9951" y="11828"/>
                </a:lnTo>
                <a:lnTo>
                  <a:pt x="10424" y="11822"/>
                </a:lnTo>
                <a:lnTo>
                  <a:pt x="10896" y="11812"/>
                </a:lnTo>
                <a:lnTo>
                  <a:pt x="11369" y="11791"/>
                </a:lnTo>
                <a:lnTo>
                  <a:pt x="11815" y="11770"/>
                </a:lnTo>
                <a:lnTo>
                  <a:pt x="12262" y="11739"/>
                </a:lnTo>
                <a:lnTo>
                  <a:pt x="12708" y="11707"/>
                </a:lnTo>
                <a:lnTo>
                  <a:pt x="13154" y="11666"/>
                </a:lnTo>
                <a:lnTo>
                  <a:pt x="13574" y="11618"/>
                </a:lnTo>
                <a:lnTo>
                  <a:pt x="13994" y="11561"/>
                </a:lnTo>
                <a:lnTo>
                  <a:pt x="14073" y="11723"/>
                </a:lnTo>
                <a:lnTo>
                  <a:pt x="14231" y="11880"/>
                </a:lnTo>
                <a:lnTo>
                  <a:pt x="14388" y="12042"/>
                </a:lnTo>
                <a:lnTo>
                  <a:pt x="14572" y="12199"/>
                </a:lnTo>
                <a:lnTo>
                  <a:pt x="14808" y="12356"/>
                </a:lnTo>
                <a:lnTo>
                  <a:pt x="15071" y="12507"/>
                </a:lnTo>
                <a:lnTo>
                  <a:pt x="15360" y="12659"/>
                </a:lnTo>
                <a:lnTo>
                  <a:pt x="15675" y="12805"/>
                </a:lnTo>
                <a:lnTo>
                  <a:pt x="16042" y="12952"/>
                </a:lnTo>
                <a:lnTo>
                  <a:pt x="16436" y="13088"/>
                </a:lnTo>
                <a:lnTo>
                  <a:pt x="16856" y="13224"/>
                </a:lnTo>
                <a:lnTo>
                  <a:pt x="17329" y="13354"/>
                </a:lnTo>
                <a:lnTo>
                  <a:pt x="17828" y="13480"/>
                </a:lnTo>
                <a:lnTo>
                  <a:pt x="18353" y="13600"/>
                </a:lnTo>
                <a:lnTo>
                  <a:pt x="18930" y="13710"/>
                </a:lnTo>
                <a:lnTo>
                  <a:pt x="19534" y="13820"/>
                </a:lnTo>
                <a:lnTo>
                  <a:pt x="20164" y="13914"/>
                </a:lnTo>
                <a:lnTo>
                  <a:pt x="20847" y="14003"/>
                </a:lnTo>
                <a:lnTo>
                  <a:pt x="21556" y="14086"/>
                </a:lnTo>
                <a:lnTo>
                  <a:pt x="22291" y="14154"/>
                </a:lnTo>
                <a:lnTo>
                  <a:pt x="23052" y="14212"/>
                </a:lnTo>
                <a:lnTo>
                  <a:pt x="23840" y="14264"/>
                </a:lnTo>
                <a:lnTo>
                  <a:pt x="24627" y="14301"/>
                </a:lnTo>
                <a:lnTo>
                  <a:pt x="25415" y="14327"/>
                </a:lnTo>
                <a:lnTo>
                  <a:pt x="26229" y="14343"/>
                </a:lnTo>
                <a:lnTo>
                  <a:pt x="27410" y="14343"/>
                </a:lnTo>
                <a:lnTo>
                  <a:pt x="27830" y="14337"/>
                </a:lnTo>
                <a:lnTo>
                  <a:pt x="28224" y="14327"/>
                </a:lnTo>
                <a:lnTo>
                  <a:pt x="28618" y="14311"/>
                </a:lnTo>
                <a:lnTo>
                  <a:pt x="28986" y="14295"/>
                </a:lnTo>
                <a:lnTo>
                  <a:pt x="29379" y="14280"/>
                </a:lnTo>
                <a:lnTo>
                  <a:pt x="29773" y="14254"/>
                </a:lnTo>
                <a:lnTo>
                  <a:pt x="30141" y="14233"/>
                </a:lnTo>
                <a:lnTo>
                  <a:pt x="30508" y="14201"/>
                </a:lnTo>
                <a:lnTo>
                  <a:pt x="30876" y="14170"/>
                </a:lnTo>
                <a:lnTo>
                  <a:pt x="31243" y="14133"/>
                </a:lnTo>
                <a:lnTo>
                  <a:pt x="31585" y="14092"/>
                </a:lnTo>
                <a:lnTo>
                  <a:pt x="31926" y="14050"/>
                </a:lnTo>
                <a:lnTo>
                  <a:pt x="32241" y="14003"/>
                </a:lnTo>
                <a:lnTo>
                  <a:pt x="32556" y="13950"/>
                </a:lnTo>
                <a:lnTo>
                  <a:pt x="32871" y="13898"/>
                </a:lnTo>
                <a:lnTo>
                  <a:pt x="33160" y="13841"/>
                </a:lnTo>
                <a:lnTo>
                  <a:pt x="33422" y="13783"/>
                </a:lnTo>
                <a:lnTo>
                  <a:pt x="33685" y="13720"/>
                </a:lnTo>
                <a:lnTo>
                  <a:pt x="33921" y="13658"/>
                </a:lnTo>
                <a:lnTo>
                  <a:pt x="34158" y="13590"/>
                </a:lnTo>
                <a:lnTo>
                  <a:pt x="34368" y="13522"/>
                </a:lnTo>
                <a:lnTo>
                  <a:pt x="34551" y="13448"/>
                </a:lnTo>
                <a:lnTo>
                  <a:pt x="34735" y="13375"/>
                </a:lnTo>
                <a:lnTo>
                  <a:pt x="34893" y="13302"/>
                </a:lnTo>
                <a:lnTo>
                  <a:pt x="35024" y="13229"/>
                </a:lnTo>
                <a:lnTo>
                  <a:pt x="35155" y="13150"/>
                </a:lnTo>
                <a:lnTo>
                  <a:pt x="35260" y="13072"/>
                </a:lnTo>
                <a:lnTo>
                  <a:pt x="35339" y="12994"/>
                </a:lnTo>
                <a:lnTo>
                  <a:pt x="35418" y="12915"/>
                </a:lnTo>
                <a:lnTo>
                  <a:pt x="35470" y="12837"/>
                </a:lnTo>
                <a:lnTo>
                  <a:pt x="35497" y="12758"/>
                </a:lnTo>
                <a:lnTo>
                  <a:pt x="35497" y="12680"/>
                </a:lnTo>
                <a:lnTo>
                  <a:pt x="35497" y="12601"/>
                </a:lnTo>
                <a:lnTo>
                  <a:pt x="35470" y="12523"/>
                </a:lnTo>
                <a:lnTo>
                  <a:pt x="35418" y="12445"/>
                </a:lnTo>
                <a:lnTo>
                  <a:pt x="35339" y="12366"/>
                </a:lnTo>
                <a:lnTo>
                  <a:pt x="35234" y="12293"/>
                </a:lnTo>
                <a:lnTo>
                  <a:pt x="35129" y="12220"/>
                </a:lnTo>
                <a:lnTo>
                  <a:pt x="34971" y="12147"/>
                </a:lnTo>
                <a:lnTo>
                  <a:pt x="34814" y="12073"/>
                </a:lnTo>
                <a:lnTo>
                  <a:pt x="34630" y="12005"/>
                </a:lnTo>
                <a:lnTo>
                  <a:pt x="34420" y="11937"/>
                </a:lnTo>
                <a:lnTo>
                  <a:pt x="34184" y="11869"/>
                </a:lnTo>
                <a:lnTo>
                  <a:pt x="34735" y="11995"/>
                </a:lnTo>
                <a:lnTo>
                  <a:pt x="35313" y="12115"/>
                </a:lnTo>
                <a:lnTo>
                  <a:pt x="35917" y="12225"/>
                </a:lnTo>
                <a:lnTo>
                  <a:pt x="36547" y="12335"/>
                </a:lnTo>
                <a:lnTo>
                  <a:pt x="37203" y="12434"/>
                </a:lnTo>
                <a:lnTo>
                  <a:pt x="37859" y="12528"/>
                </a:lnTo>
                <a:lnTo>
                  <a:pt x="38568" y="12617"/>
                </a:lnTo>
                <a:lnTo>
                  <a:pt x="39277" y="12701"/>
                </a:lnTo>
                <a:lnTo>
                  <a:pt x="40012" y="12779"/>
                </a:lnTo>
                <a:lnTo>
                  <a:pt x="40747" y="12847"/>
                </a:lnTo>
                <a:lnTo>
                  <a:pt x="41509" y="12915"/>
                </a:lnTo>
                <a:lnTo>
                  <a:pt x="42296" y="12973"/>
                </a:lnTo>
                <a:lnTo>
                  <a:pt x="43058" y="13025"/>
                </a:lnTo>
                <a:lnTo>
                  <a:pt x="43872" y="13072"/>
                </a:lnTo>
                <a:lnTo>
                  <a:pt x="44659" y="13109"/>
                </a:lnTo>
                <a:lnTo>
                  <a:pt x="45473" y="13145"/>
                </a:lnTo>
                <a:lnTo>
                  <a:pt x="46313" y="13171"/>
                </a:lnTo>
                <a:lnTo>
                  <a:pt x="47127" y="13192"/>
                </a:lnTo>
                <a:lnTo>
                  <a:pt x="47941" y="13203"/>
                </a:lnTo>
                <a:lnTo>
                  <a:pt x="48781" y="13213"/>
                </a:lnTo>
                <a:lnTo>
                  <a:pt x="49595" y="13213"/>
                </a:lnTo>
                <a:lnTo>
                  <a:pt x="50435" y="13208"/>
                </a:lnTo>
                <a:lnTo>
                  <a:pt x="51249" y="13192"/>
                </a:lnTo>
                <a:lnTo>
                  <a:pt x="52089" y="13171"/>
                </a:lnTo>
                <a:lnTo>
                  <a:pt x="52903" y="13145"/>
                </a:lnTo>
                <a:lnTo>
                  <a:pt x="53691" y="13114"/>
                </a:lnTo>
                <a:lnTo>
                  <a:pt x="54505" y="13072"/>
                </a:lnTo>
                <a:lnTo>
                  <a:pt x="55292" y="13025"/>
                </a:lnTo>
                <a:lnTo>
                  <a:pt x="56080" y="12967"/>
                </a:lnTo>
                <a:lnTo>
                  <a:pt x="56841" y="12910"/>
                </a:lnTo>
                <a:lnTo>
                  <a:pt x="57576" y="12837"/>
                </a:lnTo>
                <a:lnTo>
                  <a:pt x="58311" y="12764"/>
                </a:lnTo>
                <a:lnTo>
                  <a:pt x="59047" y="12680"/>
                </a:lnTo>
                <a:lnTo>
                  <a:pt x="59729" y="12591"/>
                </a:lnTo>
                <a:lnTo>
                  <a:pt x="60412" y="12492"/>
                </a:lnTo>
                <a:lnTo>
                  <a:pt x="61042" y="12392"/>
                </a:lnTo>
                <a:lnTo>
                  <a:pt x="61672" y="12283"/>
                </a:lnTo>
                <a:lnTo>
                  <a:pt x="62276" y="12167"/>
                </a:lnTo>
                <a:lnTo>
                  <a:pt x="62853" y="12052"/>
                </a:lnTo>
                <a:lnTo>
                  <a:pt x="63378" y="11927"/>
                </a:lnTo>
                <a:lnTo>
                  <a:pt x="63903" y="11801"/>
                </a:lnTo>
                <a:lnTo>
                  <a:pt x="64402" y="11671"/>
                </a:lnTo>
                <a:lnTo>
                  <a:pt x="64875" y="11535"/>
                </a:lnTo>
                <a:lnTo>
                  <a:pt x="65321" y="11394"/>
                </a:lnTo>
                <a:lnTo>
                  <a:pt x="65715" y="11247"/>
                </a:lnTo>
                <a:lnTo>
                  <a:pt x="66109" y="11101"/>
                </a:lnTo>
                <a:lnTo>
                  <a:pt x="66450" y="10954"/>
                </a:lnTo>
                <a:lnTo>
                  <a:pt x="66765" y="10803"/>
                </a:lnTo>
                <a:lnTo>
                  <a:pt x="67054" y="10646"/>
                </a:lnTo>
                <a:lnTo>
                  <a:pt x="67317" y="10489"/>
                </a:lnTo>
                <a:lnTo>
                  <a:pt x="67553" y="10332"/>
                </a:lnTo>
                <a:lnTo>
                  <a:pt x="67737" y="10170"/>
                </a:lnTo>
                <a:lnTo>
                  <a:pt x="67920" y="10008"/>
                </a:lnTo>
                <a:lnTo>
                  <a:pt x="68052" y="9846"/>
                </a:lnTo>
                <a:lnTo>
                  <a:pt x="68130" y="9684"/>
                </a:lnTo>
                <a:lnTo>
                  <a:pt x="68183" y="9517"/>
                </a:lnTo>
                <a:lnTo>
                  <a:pt x="68209" y="9355"/>
                </a:lnTo>
                <a:lnTo>
                  <a:pt x="68209" y="9187"/>
                </a:lnTo>
                <a:lnTo>
                  <a:pt x="68157" y="9025"/>
                </a:lnTo>
                <a:lnTo>
                  <a:pt x="68078" y="8863"/>
                </a:lnTo>
                <a:lnTo>
                  <a:pt x="67973" y="8701"/>
                </a:lnTo>
                <a:lnTo>
                  <a:pt x="67815" y="8539"/>
                </a:lnTo>
                <a:lnTo>
                  <a:pt x="67605" y="8377"/>
                </a:lnTo>
                <a:lnTo>
                  <a:pt x="67369" y="8220"/>
                </a:lnTo>
                <a:lnTo>
                  <a:pt x="67106" y="8063"/>
                </a:lnTo>
                <a:lnTo>
                  <a:pt x="66791" y="7911"/>
                </a:lnTo>
                <a:lnTo>
                  <a:pt x="66450" y="7760"/>
                </a:lnTo>
                <a:lnTo>
                  <a:pt x="66083" y="7613"/>
                </a:lnTo>
                <a:lnTo>
                  <a:pt x="65663" y="7472"/>
                </a:lnTo>
                <a:lnTo>
                  <a:pt x="65216" y="7331"/>
                </a:lnTo>
                <a:lnTo>
                  <a:pt x="64744" y="7200"/>
                </a:lnTo>
                <a:lnTo>
                  <a:pt x="64245" y="7070"/>
                </a:lnTo>
                <a:lnTo>
                  <a:pt x="63720" y="6939"/>
                </a:lnTo>
                <a:lnTo>
                  <a:pt x="63168" y="6819"/>
                </a:lnTo>
                <a:lnTo>
                  <a:pt x="62591" y="6704"/>
                </a:lnTo>
                <a:lnTo>
                  <a:pt x="61987" y="6589"/>
                </a:lnTo>
                <a:lnTo>
                  <a:pt x="61357" y="6479"/>
                </a:lnTo>
                <a:lnTo>
                  <a:pt x="60701" y="6379"/>
                </a:lnTo>
                <a:lnTo>
                  <a:pt x="60044" y="6280"/>
                </a:lnTo>
                <a:lnTo>
                  <a:pt x="59362" y="6186"/>
                </a:lnTo>
                <a:lnTo>
                  <a:pt x="58653" y="6102"/>
                </a:lnTo>
                <a:lnTo>
                  <a:pt x="57918" y="6019"/>
                </a:lnTo>
                <a:lnTo>
                  <a:pt x="57182" y="5946"/>
                </a:lnTo>
                <a:lnTo>
                  <a:pt x="56447" y="5878"/>
                </a:lnTo>
                <a:lnTo>
                  <a:pt x="55660" y="5815"/>
                </a:lnTo>
                <a:lnTo>
                  <a:pt x="54898" y="5757"/>
                </a:lnTo>
                <a:lnTo>
                  <a:pt x="54111" y="5705"/>
                </a:lnTo>
                <a:lnTo>
                  <a:pt x="53323" y="5663"/>
                </a:lnTo>
                <a:lnTo>
                  <a:pt x="52509" y="5627"/>
                </a:lnTo>
                <a:lnTo>
                  <a:pt x="51695" y="5595"/>
                </a:lnTo>
                <a:lnTo>
                  <a:pt x="50881" y="5574"/>
                </a:lnTo>
                <a:lnTo>
                  <a:pt x="50068" y="5559"/>
                </a:lnTo>
                <a:lnTo>
                  <a:pt x="49227" y="5548"/>
                </a:lnTo>
                <a:lnTo>
                  <a:pt x="48414" y="5548"/>
                </a:lnTo>
                <a:lnTo>
                  <a:pt x="47573" y="5553"/>
                </a:lnTo>
                <a:lnTo>
                  <a:pt x="46760" y="5569"/>
                </a:lnTo>
                <a:lnTo>
                  <a:pt x="46760" y="5569"/>
                </a:lnTo>
                <a:lnTo>
                  <a:pt x="47101" y="5553"/>
                </a:lnTo>
                <a:lnTo>
                  <a:pt x="47468" y="5527"/>
                </a:lnTo>
                <a:lnTo>
                  <a:pt x="47810" y="5506"/>
                </a:lnTo>
                <a:lnTo>
                  <a:pt x="48151" y="5475"/>
                </a:lnTo>
                <a:lnTo>
                  <a:pt x="48466" y="5444"/>
                </a:lnTo>
                <a:lnTo>
                  <a:pt x="48807" y="5407"/>
                </a:lnTo>
                <a:lnTo>
                  <a:pt x="49096" y="5370"/>
                </a:lnTo>
                <a:lnTo>
                  <a:pt x="49411" y="5329"/>
                </a:lnTo>
                <a:lnTo>
                  <a:pt x="49700" y="5287"/>
                </a:lnTo>
                <a:lnTo>
                  <a:pt x="49989" y="5240"/>
                </a:lnTo>
                <a:lnTo>
                  <a:pt x="50278" y="5193"/>
                </a:lnTo>
                <a:lnTo>
                  <a:pt x="50540" y="5140"/>
                </a:lnTo>
                <a:lnTo>
                  <a:pt x="51039" y="5036"/>
                </a:lnTo>
                <a:lnTo>
                  <a:pt x="51485" y="4916"/>
                </a:lnTo>
                <a:lnTo>
                  <a:pt x="51879" y="4795"/>
                </a:lnTo>
                <a:lnTo>
                  <a:pt x="52220" y="4665"/>
                </a:lnTo>
                <a:lnTo>
                  <a:pt x="52378" y="4597"/>
                </a:lnTo>
                <a:lnTo>
                  <a:pt x="52509" y="4529"/>
                </a:lnTo>
                <a:lnTo>
                  <a:pt x="52640" y="4461"/>
                </a:lnTo>
                <a:lnTo>
                  <a:pt x="52746" y="4387"/>
                </a:lnTo>
                <a:lnTo>
                  <a:pt x="52824" y="4319"/>
                </a:lnTo>
                <a:lnTo>
                  <a:pt x="52903" y="4246"/>
                </a:lnTo>
                <a:lnTo>
                  <a:pt x="52956" y="4173"/>
                </a:lnTo>
                <a:lnTo>
                  <a:pt x="53008" y="4100"/>
                </a:lnTo>
                <a:lnTo>
                  <a:pt x="53034" y="4032"/>
                </a:lnTo>
                <a:lnTo>
                  <a:pt x="53034" y="3959"/>
                </a:lnTo>
                <a:lnTo>
                  <a:pt x="53008" y="3885"/>
                </a:lnTo>
                <a:lnTo>
                  <a:pt x="52982" y="3812"/>
                </a:lnTo>
                <a:lnTo>
                  <a:pt x="52929" y="3739"/>
                </a:lnTo>
                <a:lnTo>
                  <a:pt x="52851" y="3666"/>
                </a:lnTo>
                <a:lnTo>
                  <a:pt x="52772" y="3593"/>
                </a:lnTo>
                <a:lnTo>
                  <a:pt x="52640" y="3525"/>
                </a:lnTo>
                <a:lnTo>
                  <a:pt x="52535" y="3457"/>
                </a:lnTo>
                <a:lnTo>
                  <a:pt x="52378" y="3389"/>
                </a:lnTo>
                <a:lnTo>
                  <a:pt x="52220" y="3321"/>
                </a:lnTo>
                <a:lnTo>
                  <a:pt x="52063" y="3258"/>
                </a:lnTo>
                <a:lnTo>
                  <a:pt x="51879" y="3195"/>
                </a:lnTo>
                <a:lnTo>
                  <a:pt x="51669" y="3133"/>
                </a:lnTo>
                <a:lnTo>
                  <a:pt x="51459" y="3075"/>
                </a:lnTo>
                <a:lnTo>
                  <a:pt x="51223" y="3018"/>
                </a:lnTo>
                <a:lnTo>
                  <a:pt x="50750" y="2908"/>
                </a:lnTo>
                <a:lnTo>
                  <a:pt x="50199" y="2803"/>
                </a:lnTo>
                <a:lnTo>
                  <a:pt x="49621" y="2714"/>
                </a:lnTo>
                <a:lnTo>
                  <a:pt x="49017" y="2631"/>
                </a:lnTo>
                <a:lnTo>
                  <a:pt x="48702" y="2594"/>
                </a:lnTo>
                <a:lnTo>
                  <a:pt x="48387" y="2557"/>
                </a:lnTo>
                <a:lnTo>
                  <a:pt x="48046" y="2526"/>
                </a:lnTo>
                <a:lnTo>
                  <a:pt x="47705" y="2500"/>
                </a:lnTo>
                <a:lnTo>
                  <a:pt x="47363" y="2474"/>
                </a:lnTo>
                <a:lnTo>
                  <a:pt x="47022" y="2453"/>
                </a:lnTo>
                <a:lnTo>
                  <a:pt x="46655" y="2432"/>
                </a:lnTo>
                <a:lnTo>
                  <a:pt x="46313" y="2421"/>
                </a:lnTo>
                <a:lnTo>
                  <a:pt x="45946" y="2406"/>
                </a:lnTo>
                <a:lnTo>
                  <a:pt x="45578" y="2401"/>
                </a:lnTo>
                <a:lnTo>
                  <a:pt x="45211" y="2395"/>
                </a:lnTo>
                <a:lnTo>
                  <a:pt x="44475" y="2395"/>
                </a:lnTo>
                <a:lnTo>
                  <a:pt x="44108" y="2401"/>
                </a:lnTo>
                <a:lnTo>
                  <a:pt x="43740" y="2411"/>
                </a:lnTo>
                <a:lnTo>
                  <a:pt x="43373" y="2427"/>
                </a:lnTo>
                <a:lnTo>
                  <a:pt x="43031" y="2442"/>
                </a:lnTo>
                <a:lnTo>
                  <a:pt x="42664" y="2463"/>
                </a:lnTo>
                <a:lnTo>
                  <a:pt x="42323" y="2489"/>
                </a:lnTo>
                <a:lnTo>
                  <a:pt x="41981" y="2516"/>
                </a:lnTo>
                <a:lnTo>
                  <a:pt x="41640" y="2547"/>
                </a:lnTo>
                <a:lnTo>
                  <a:pt x="41325" y="2578"/>
                </a:lnTo>
                <a:lnTo>
                  <a:pt x="41010" y="2615"/>
                </a:lnTo>
                <a:lnTo>
                  <a:pt x="40695" y="2657"/>
                </a:lnTo>
                <a:lnTo>
                  <a:pt x="40091" y="2740"/>
                </a:lnTo>
                <a:lnTo>
                  <a:pt x="39540" y="2835"/>
                </a:lnTo>
                <a:lnTo>
                  <a:pt x="39015" y="2939"/>
                </a:lnTo>
                <a:lnTo>
                  <a:pt x="38542" y="3054"/>
                </a:lnTo>
                <a:lnTo>
                  <a:pt x="38306" y="3112"/>
                </a:lnTo>
                <a:lnTo>
                  <a:pt x="38122" y="3174"/>
                </a:lnTo>
                <a:lnTo>
                  <a:pt x="37912" y="3237"/>
                </a:lnTo>
                <a:lnTo>
                  <a:pt x="37754" y="3300"/>
                </a:lnTo>
                <a:lnTo>
                  <a:pt x="37597" y="3363"/>
                </a:lnTo>
                <a:lnTo>
                  <a:pt x="37439" y="3431"/>
                </a:lnTo>
                <a:lnTo>
                  <a:pt x="37308" y="3499"/>
                </a:lnTo>
                <a:lnTo>
                  <a:pt x="37203" y="3572"/>
                </a:lnTo>
                <a:lnTo>
                  <a:pt x="37098" y="3640"/>
                </a:lnTo>
                <a:lnTo>
                  <a:pt x="37070" y="3666"/>
                </a:lnTo>
                <a:lnTo>
                  <a:pt x="37151" y="3546"/>
                </a:lnTo>
                <a:lnTo>
                  <a:pt x="37203" y="3389"/>
                </a:lnTo>
                <a:lnTo>
                  <a:pt x="37203" y="3232"/>
                </a:lnTo>
                <a:lnTo>
                  <a:pt x="37177" y="3075"/>
                </a:lnTo>
                <a:lnTo>
                  <a:pt x="37098" y="2923"/>
                </a:lnTo>
                <a:lnTo>
                  <a:pt x="36993" y="2767"/>
                </a:lnTo>
                <a:lnTo>
                  <a:pt x="36862" y="2615"/>
                </a:lnTo>
                <a:lnTo>
                  <a:pt x="36652" y="2458"/>
                </a:lnTo>
                <a:lnTo>
                  <a:pt x="36442" y="2312"/>
                </a:lnTo>
                <a:lnTo>
                  <a:pt x="36179" y="2160"/>
                </a:lnTo>
                <a:lnTo>
                  <a:pt x="35890" y="2014"/>
                </a:lnTo>
                <a:lnTo>
                  <a:pt x="35575" y="1873"/>
                </a:lnTo>
                <a:lnTo>
                  <a:pt x="35208" y="1731"/>
                </a:lnTo>
                <a:lnTo>
                  <a:pt x="34814" y="1595"/>
                </a:lnTo>
                <a:lnTo>
                  <a:pt x="34394" y="1459"/>
                </a:lnTo>
                <a:lnTo>
                  <a:pt x="33948" y="1334"/>
                </a:lnTo>
                <a:lnTo>
                  <a:pt x="33475" y="1208"/>
                </a:lnTo>
                <a:lnTo>
                  <a:pt x="32950" y="1083"/>
                </a:lnTo>
                <a:lnTo>
                  <a:pt x="32425" y="968"/>
                </a:lnTo>
                <a:lnTo>
                  <a:pt x="31873" y="858"/>
                </a:lnTo>
                <a:lnTo>
                  <a:pt x="31296" y="754"/>
                </a:lnTo>
                <a:lnTo>
                  <a:pt x="30692" y="649"/>
                </a:lnTo>
                <a:lnTo>
                  <a:pt x="30062" y="555"/>
                </a:lnTo>
                <a:lnTo>
                  <a:pt x="29406" y="471"/>
                </a:lnTo>
                <a:lnTo>
                  <a:pt x="28749" y="388"/>
                </a:lnTo>
                <a:lnTo>
                  <a:pt x="28040" y="314"/>
                </a:lnTo>
                <a:lnTo>
                  <a:pt x="27332" y="246"/>
                </a:lnTo>
                <a:lnTo>
                  <a:pt x="26623" y="184"/>
                </a:lnTo>
                <a:lnTo>
                  <a:pt x="25861" y="131"/>
                </a:lnTo>
                <a:lnTo>
                  <a:pt x="25126" y="90"/>
                </a:lnTo>
                <a:lnTo>
                  <a:pt x="24339" y="53"/>
                </a:lnTo>
                <a:lnTo>
                  <a:pt x="23551" y="27"/>
                </a:lnTo>
                <a:lnTo>
                  <a:pt x="22790" y="11"/>
                </a:lnTo>
                <a:lnTo>
                  <a:pt x="22002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7"/>
          <p:cNvSpPr/>
          <p:nvPr/>
        </p:nvSpPr>
        <p:spPr>
          <a:xfrm flipH="1" rot="1258252">
            <a:off x="784927" y="598716"/>
            <a:ext cx="528730" cy="460725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7"/>
          <p:cNvSpPr/>
          <p:nvPr/>
        </p:nvSpPr>
        <p:spPr>
          <a:xfrm flipH="1" rot="-9548222">
            <a:off x="-729758" y="4371284"/>
            <a:ext cx="2316475" cy="982660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7"/>
          <p:cNvSpPr/>
          <p:nvPr/>
        </p:nvSpPr>
        <p:spPr>
          <a:xfrm flipH="1" rot="-1295180">
            <a:off x="364127" y="384273"/>
            <a:ext cx="242298" cy="212047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5" name="Google Shape;145;p18"/>
          <p:cNvSpPr txBox="1"/>
          <p:nvPr>
            <p:ph idx="2" type="title"/>
          </p:nvPr>
        </p:nvSpPr>
        <p:spPr>
          <a:xfrm>
            <a:off x="1566288" y="1442100"/>
            <a:ext cx="2502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6" name="Google Shape;146;p18"/>
          <p:cNvSpPr txBox="1"/>
          <p:nvPr>
            <p:ph idx="1" type="subTitle"/>
          </p:nvPr>
        </p:nvSpPr>
        <p:spPr>
          <a:xfrm>
            <a:off x="1566288" y="1817400"/>
            <a:ext cx="2502600" cy="9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47" name="Google Shape;147;p18"/>
          <p:cNvSpPr txBox="1"/>
          <p:nvPr>
            <p:ph idx="3" type="title"/>
          </p:nvPr>
        </p:nvSpPr>
        <p:spPr>
          <a:xfrm>
            <a:off x="5921388" y="1442100"/>
            <a:ext cx="2502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8" name="Google Shape;148;p18"/>
          <p:cNvSpPr txBox="1"/>
          <p:nvPr>
            <p:ph idx="4" type="subTitle"/>
          </p:nvPr>
        </p:nvSpPr>
        <p:spPr>
          <a:xfrm>
            <a:off x="5921388" y="1817400"/>
            <a:ext cx="2502600" cy="9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49" name="Google Shape;149;p18"/>
          <p:cNvSpPr txBox="1"/>
          <p:nvPr>
            <p:ph idx="5" type="title"/>
          </p:nvPr>
        </p:nvSpPr>
        <p:spPr>
          <a:xfrm>
            <a:off x="1566288" y="3244200"/>
            <a:ext cx="2502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0" name="Google Shape;150;p18"/>
          <p:cNvSpPr txBox="1"/>
          <p:nvPr>
            <p:ph idx="6" type="subTitle"/>
          </p:nvPr>
        </p:nvSpPr>
        <p:spPr>
          <a:xfrm>
            <a:off x="1566288" y="3619500"/>
            <a:ext cx="2502600" cy="9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1" name="Google Shape;151;p18"/>
          <p:cNvSpPr txBox="1"/>
          <p:nvPr>
            <p:ph idx="7" type="title"/>
          </p:nvPr>
        </p:nvSpPr>
        <p:spPr>
          <a:xfrm>
            <a:off x="5921388" y="3244200"/>
            <a:ext cx="2502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2" name="Google Shape;152;p18"/>
          <p:cNvSpPr txBox="1"/>
          <p:nvPr>
            <p:ph idx="8" type="subTitle"/>
          </p:nvPr>
        </p:nvSpPr>
        <p:spPr>
          <a:xfrm>
            <a:off x="5921388" y="3619500"/>
            <a:ext cx="2502600" cy="9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3" name="Google Shape;153;p18"/>
          <p:cNvSpPr/>
          <p:nvPr/>
        </p:nvSpPr>
        <p:spPr>
          <a:xfrm flipH="1">
            <a:off x="-1583634" y="-1339468"/>
            <a:ext cx="3178484" cy="3014334"/>
          </a:xfrm>
          <a:custGeom>
            <a:rect b="b" l="l" r="r" t="t"/>
            <a:pathLst>
              <a:path extrusionOk="0" h="38817" w="205229">
                <a:moveTo>
                  <a:pt x="30114" y="0"/>
                </a:moveTo>
                <a:lnTo>
                  <a:pt x="29090" y="6"/>
                </a:lnTo>
                <a:lnTo>
                  <a:pt x="28040" y="16"/>
                </a:lnTo>
                <a:lnTo>
                  <a:pt x="27016" y="37"/>
                </a:lnTo>
                <a:lnTo>
                  <a:pt x="25992" y="63"/>
                </a:lnTo>
                <a:lnTo>
                  <a:pt x="24968" y="100"/>
                </a:lnTo>
                <a:lnTo>
                  <a:pt x="23970" y="142"/>
                </a:lnTo>
                <a:lnTo>
                  <a:pt x="22946" y="194"/>
                </a:lnTo>
                <a:lnTo>
                  <a:pt x="21949" y="246"/>
                </a:lnTo>
                <a:lnTo>
                  <a:pt x="20977" y="314"/>
                </a:lnTo>
                <a:lnTo>
                  <a:pt x="20006" y="382"/>
                </a:lnTo>
                <a:lnTo>
                  <a:pt x="19061" y="460"/>
                </a:lnTo>
                <a:lnTo>
                  <a:pt x="18116" y="544"/>
                </a:lnTo>
                <a:lnTo>
                  <a:pt x="17171" y="633"/>
                </a:lnTo>
                <a:lnTo>
                  <a:pt x="16278" y="732"/>
                </a:lnTo>
                <a:lnTo>
                  <a:pt x="15385" y="837"/>
                </a:lnTo>
                <a:lnTo>
                  <a:pt x="14519" y="947"/>
                </a:lnTo>
                <a:lnTo>
                  <a:pt x="13679" y="1067"/>
                </a:lnTo>
                <a:lnTo>
                  <a:pt x="12865" y="1187"/>
                </a:lnTo>
                <a:lnTo>
                  <a:pt x="12051" y="1318"/>
                </a:lnTo>
                <a:lnTo>
                  <a:pt x="11290" y="1454"/>
                </a:lnTo>
                <a:lnTo>
                  <a:pt x="10554" y="1595"/>
                </a:lnTo>
                <a:lnTo>
                  <a:pt x="9846" y="1741"/>
                </a:lnTo>
                <a:lnTo>
                  <a:pt x="9163" y="1898"/>
                </a:lnTo>
                <a:lnTo>
                  <a:pt x="8507" y="2055"/>
                </a:lnTo>
                <a:lnTo>
                  <a:pt x="7903" y="2222"/>
                </a:lnTo>
                <a:lnTo>
                  <a:pt x="7325" y="2390"/>
                </a:lnTo>
                <a:lnTo>
                  <a:pt x="6721" y="2588"/>
                </a:lnTo>
                <a:lnTo>
                  <a:pt x="6170" y="2792"/>
                </a:lnTo>
                <a:lnTo>
                  <a:pt x="5671" y="3002"/>
                </a:lnTo>
                <a:lnTo>
                  <a:pt x="5225" y="3211"/>
                </a:lnTo>
                <a:lnTo>
                  <a:pt x="4831" y="3430"/>
                </a:lnTo>
                <a:lnTo>
                  <a:pt x="4490" y="3650"/>
                </a:lnTo>
                <a:lnTo>
                  <a:pt x="4175" y="3869"/>
                </a:lnTo>
                <a:lnTo>
                  <a:pt x="3938" y="4100"/>
                </a:lnTo>
                <a:lnTo>
                  <a:pt x="3755" y="4324"/>
                </a:lnTo>
                <a:lnTo>
                  <a:pt x="3623" y="4554"/>
                </a:lnTo>
                <a:lnTo>
                  <a:pt x="3518" y="4784"/>
                </a:lnTo>
                <a:lnTo>
                  <a:pt x="3492" y="5015"/>
                </a:lnTo>
                <a:lnTo>
                  <a:pt x="3518" y="5250"/>
                </a:lnTo>
                <a:lnTo>
                  <a:pt x="3571" y="5480"/>
                </a:lnTo>
                <a:lnTo>
                  <a:pt x="3676" y="5710"/>
                </a:lnTo>
                <a:lnTo>
                  <a:pt x="3860" y="5935"/>
                </a:lnTo>
                <a:lnTo>
                  <a:pt x="4070" y="6165"/>
                </a:lnTo>
                <a:lnTo>
                  <a:pt x="4332" y="6390"/>
                </a:lnTo>
                <a:lnTo>
                  <a:pt x="4647" y="6609"/>
                </a:lnTo>
                <a:lnTo>
                  <a:pt x="5015" y="6829"/>
                </a:lnTo>
                <a:lnTo>
                  <a:pt x="5435" y="7038"/>
                </a:lnTo>
                <a:lnTo>
                  <a:pt x="5908" y="7247"/>
                </a:lnTo>
                <a:lnTo>
                  <a:pt x="6433" y="7456"/>
                </a:lnTo>
                <a:lnTo>
                  <a:pt x="7010" y="7655"/>
                </a:lnTo>
                <a:lnTo>
                  <a:pt x="7614" y="7848"/>
                </a:lnTo>
                <a:lnTo>
                  <a:pt x="8297" y="8031"/>
                </a:lnTo>
                <a:lnTo>
                  <a:pt x="9005" y="8214"/>
                </a:lnTo>
                <a:lnTo>
                  <a:pt x="9767" y="8387"/>
                </a:lnTo>
                <a:lnTo>
                  <a:pt x="10187" y="8471"/>
                </a:lnTo>
                <a:lnTo>
                  <a:pt x="10581" y="8549"/>
                </a:lnTo>
                <a:lnTo>
                  <a:pt x="11027" y="8627"/>
                </a:lnTo>
                <a:lnTo>
                  <a:pt x="11447" y="8706"/>
                </a:lnTo>
                <a:lnTo>
                  <a:pt x="11893" y="8779"/>
                </a:lnTo>
                <a:lnTo>
                  <a:pt x="12366" y="8852"/>
                </a:lnTo>
                <a:lnTo>
                  <a:pt x="12839" y="8925"/>
                </a:lnTo>
                <a:lnTo>
                  <a:pt x="13337" y="8993"/>
                </a:lnTo>
                <a:lnTo>
                  <a:pt x="13784" y="9056"/>
                </a:lnTo>
                <a:lnTo>
                  <a:pt x="14230" y="9129"/>
                </a:lnTo>
                <a:lnTo>
                  <a:pt x="14624" y="9208"/>
                </a:lnTo>
                <a:lnTo>
                  <a:pt x="15018" y="9291"/>
                </a:lnTo>
                <a:lnTo>
                  <a:pt x="15359" y="9380"/>
                </a:lnTo>
                <a:lnTo>
                  <a:pt x="15674" y="9469"/>
                </a:lnTo>
                <a:lnTo>
                  <a:pt x="15937" y="9563"/>
                </a:lnTo>
                <a:lnTo>
                  <a:pt x="16173" y="9663"/>
                </a:lnTo>
                <a:lnTo>
                  <a:pt x="16383" y="9767"/>
                </a:lnTo>
                <a:lnTo>
                  <a:pt x="16540" y="9872"/>
                </a:lnTo>
                <a:lnTo>
                  <a:pt x="16672" y="9976"/>
                </a:lnTo>
                <a:lnTo>
                  <a:pt x="16750" y="10086"/>
                </a:lnTo>
                <a:lnTo>
                  <a:pt x="16777" y="10196"/>
                </a:lnTo>
                <a:lnTo>
                  <a:pt x="16750" y="10306"/>
                </a:lnTo>
                <a:lnTo>
                  <a:pt x="16698" y="10416"/>
                </a:lnTo>
                <a:lnTo>
                  <a:pt x="16593" y="10525"/>
                </a:lnTo>
                <a:lnTo>
                  <a:pt x="16488" y="10593"/>
                </a:lnTo>
                <a:lnTo>
                  <a:pt x="16383" y="10661"/>
                </a:lnTo>
                <a:lnTo>
                  <a:pt x="16252" y="10724"/>
                </a:lnTo>
                <a:lnTo>
                  <a:pt x="16120" y="10782"/>
                </a:lnTo>
                <a:lnTo>
                  <a:pt x="15963" y="10839"/>
                </a:lnTo>
                <a:lnTo>
                  <a:pt x="15805" y="10891"/>
                </a:lnTo>
                <a:lnTo>
                  <a:pt x="15622" y="10938"/>
                </a:lnTo>
                <a:lnTo>
                  <a:pt x="15438" y="10985"/>
                </a:lnTo>
                <a:lnTo>
                  <a:pt x="15228" y="11027"/>
                </a:lnTo>
                <a:lnTo>
                  <a:pt x="15018" y="11069"/>
                </a:lnTo>
                <a:lnTo>
                  <a:pt x="14781" y="11106"/>
                </a:lnTo>
                <a:lnTo>
                  <a:pt x="14571" y="11137"/>
                </a:lnTo>
                <a:lnTo>
                  <a:pt x="14073" y="11200"/>
                </a:lnTo>
                <a:lnTo>
                  <a:pt x="13547" y="11252"/>
                </a:lnTo>
                <a:lnTo>
                  <a:pt x="12996" y="11299"/>
                </a:lnTo>
                <a:lnTo>
                  <a:pt x="12392" y="11336"/>
                </a:lnTo>
                <a:lnTo>
                  <a:pt x="11788" y="11367"/>
                </a:lnTo>
                <a:lnTo>
                  <a:pt x="11158" y="11393"/>
                </a:lnTo>
                <a:lnTo>
                  <a:pt x="10528" y="11419"/>
                </a:lnTo>
                <a:lnTo>
                  <a:pt x="9872" y="11440"/>
                </a:lnTo>
                <a:lnTo>
                  <a:pt x="8533" y="11477"/>
                </a:lnTo>
                <a:lnTo>
                  <a:pt x="7194" y="11519"/>
                </a:lnTo>
                <a:lnTo>
                  <a:pt x="6538" y="11545"/>
                </a:lnTo>
                <a:lnTo>
                  <a:pt x="5881" y="11571"/>
                </a:lnTo>
                <a:lnTo>
                  <a:pt x="5251" y="11602"/>
                </a:lnTo>
                <a:lnTo>
                  <a:pt x="4621" y="11644"/>
                </a:lnTo>
                <a:lnTo>
                  <a:pt x="4043" y="11686"/>
                </a:lnTo>
                <a:lnTo>
                  <a:pt x="3466" y="11744"/>
                </a:lnTo>
                <a:lnTo>
                  <a:pt x="2915" y="11806"/>
                </a:lnTo>
                <a:lnTo>
                  <a:pt x="2652" y="11838"/>
                </a:lnTo>
                <a:lnTo>
                  <a:pt x="2416" y="11880"/>
                </a:lnTo>
                <a:lnTo>
                  <a:pt x="2179" y="11916"/>
                </a:lnTo>
                <a:lnTo>
                  <a:pt x="1943" y="11963"/>
                </a:lnTo>
                <a:lnTo>
                  <a:pt x="1707" y="12010"/>
                </a:lnTo>
                <a:lnTo>
                  <a:pt x="1497" y="12057"/>
                </a:lnTo>
                <a:lnTo>
                  <a:pt x="1287" y="12110"/>
                </a:lnTo>
                <a:lnTo>
                  <a:pt x="1103" y="12167"/>
                </a:lnTo>
                <a:lnTo>
                  <a:pt x="919" y="12230"/>
                </a:lnTo>
                <a:lnTo>
                  <a:pt x="762" y="12293"/>
                </a:lnTo>
                <a:lnTo>
                  <a:pt x="604" y="12361"/>
                </a:lnTo>
                <a:lnTo>
                  <a:pt x="473" y="12434"/>
                </a:lnTo>
                <a:lnTo>
                  <a:pt x="342" y="12507"/>
                </a:lnTo>
                <a:lnTo>
                  <a:pt x="237" y="12591"/>
                </a:lnTo>
                <a:lnTo>
                  <a:pt x="132" y="12669"/>
                </a:lnTo>
                <a:lnTo>
                  <a:pt x="79" y="12748"/>
                </a:lnTo>
                <a:lnTo>
                  <a:pt x="27" y="12826"/>
                </a:lnTo>
                <a:lnTo>
                  <a:pt x="0" y="12904"/>
                </a:lnTo>
                <a:lnTo>
                  <a:pt x="0" y="12983"/>
                </a:lnTo>
                <a:lnTo>
                  <a:pt x="0" y="13066"/>
                </a:lnTo>
                <a:lnTo>
                  <a:pt x="27" y="13145"/>
                </a:lnTo>
                <a:lnTo>
                  <a:pt x="79" y="13223"/>
                </a:lnTo>
                <a:lnTo>
                  <a:pt x="237" y="13396"/>
                </a:lnTo>
                <a:lnTo>
                  <a:pt x="420" y="13558"/>
                </a:lnTo>
                <a:lnTo>
                  <a:pt x="683" y="13720"/>
                </a:lnTo>
                <a:lnTo>
                  <a:pt x="972" y="13877"/>
                </a:lnTo>
                <a:lnTo>
                  <a:pt x="1313" y="14029"/>
                </a:lnTo>
                <a:lnTo>
                  <a:pt x="1681" y="14180"/>
                </a:lnTo>
                <a:lnTo>
                  <a:pt x="2048" y="14332"/>
                </a:lnTo>
                <a:lnTo>
                  <a:pt x="2442" y="14478"/>
                </a:lnTo>
                <a:lnTo>
                  <a:pt x="3256" y="14771"/>
                </a:lnTo>
                <a:lnTo>
                  <a:pt x="4070" y="15064"/>
                </a:lnTo>
                <a:lnTo>
                  <a:pt x="4464" y="15210"/>
                </a:lnTo>
                <a:lnTo>
                  <a:pt x="4831" y="15362"/>
                </a:lnTo>
                <a:lnTo>
                  <a:pt x="5172" y="15513"/>
                </a:lnTo>
                <a:lnTo>
                  <a:pt x="5461" y="15670"/>
                </a:lnTo>
                <a:lnTo>
                  <a:pt x="5776" y="15864"/>
                </a:lnTo>
                <a:lnTo>
                  <a:pt x="6039" y="16052"/>
                </a:lnTo>
                <a:lnTo>
                  <a:pt x="6223" y="16245"/>
                </a:lnTo>
                <a:lnTo>
                  <a:pt x="6354" y="16439"/>
                </a:lnTo>
                <a:lnTo>
                  <a:pt x="6459" y="16627"/>
                </a:lnTo>
                <a:lnTo>
                  <a:pt x="6485" y="16821"/>
                </a:lnTo>
                <a:lnTo>
                  <a:pt x="6485" y="17014"/>
                </a:lnTo>
                <a:lnTo>
                  <a:pt x="6459" y="17207"/>
                </a:lnTo>
                <a:lnTo>
                  <a:pt x="6354" y="17406"/>
                </a:lnTo>
                <a:lnTo>
                  <a:pt x="6249" y="17600"/>
                </a:lnTo>
                <a:lnTo>
                  <a:pt x="6091" y="17793"/>
                </a:lnTo>
                <a:lnTo>
                  <a:pt x="5908" y="17992"/>
                </a:lnTo>
                <a:lnTo>
                  <a:pt x="5697" y="18185"/>
                </a:lnTo>
                <a:lnTo>
                  <a:pt x="5461" y="18384"/>
                </a:lnTo>
                <a:lnTo>
                  <a:pt x="5199" y="18577"/>
                </a:lnTo>
                <a:lnTo>
                  <a:pt x="4910" y="18776"/>
                </a:lnTo>
                <a:lnTo>
                  <a:pt x="4332" y="19168"/>
                </a:lnTo>
                <a:lnTo>
                  <a:pt x="3702" y="19566"/>
                </a:lnTo>
                <a:lnTo>
                  <a:pt x="3046" y="19963"/>
                </a:lnTo>
                <a:lnTo>
                  <a:pt x="2416" y="20360"/>
                </a:lnTo>
                <a:lnTo>
                  <a:pt x="1812" y="20758"/>
                </a:lnTo>
                <a:lnTo>
                  <a:pt x="1523" y="20956"/>
                </a:lnTo>
                <a:lnTo>
                  <a:pt x="1261" y="21155"/>
                </a:lnTo>
                <a:lnTo>
                  <a:pt x="998" y="21359"/>
                </a:lnTo>
                <a:lnTo>
                  <a:pt x="788" y="21558"/>
                </a:lnTo>
                <a:lnTo>
                  <a:pt x="578" y="21756"/>
                </a:lnTo>
                <a:lnTo>
                  <a:pt x="420" y="21955"/>
                </a:lnTo>
                <a:lnTo>
                  <a:pt x="315" y="22091"/>
                </a:lnTo>
                <a:lnTo>
                  <a:pt x="237" y="22227"/>
                </a:lnTo>
                <a:lnTo>
                  <a:pt x="184" y="22363"/>
                </a:lnTo>
                <a:lnTo>
                  <a:pt x="132" y="22499"/>
                </a:lnTo>
                <a:lnTo>
                  <a:pt x="105" y="22629"/>
                </a:lnTo>
                <a:lnTo>
                  <a:pt x="105" y="22765"/>
                </a:lnTo>
                <a:lnTo>
                  <a:pt x="132" y="23037"/>
                </a:lnTo>
                <a:lnTo>
                  <a:pt x="210" y="23309"/>
                </a:lnTo>
                <a:lnTo>
                  <a:pt x="342" y="23576"/>
                </a:lnTo>
                <a:lnTo>
                  <a:pt x="552" y="23842"/>
                </a:lnTo>
                <a:lnTo>
                  <a:pt x="814" y="24109"/>
                </a:lnTo>
                <a:lnTo>
                  <a:pt x="1129" y="24371"/>
                </a:lnTo>
                <a:lnTo>
                  <a:pt x="1497" y="24632"/>
                </a:lnTo>
                <a:lnTo>
                  <a:pt x="1943" y="24888"/>
                </a:lnTo>
                <a:lnTo>
                  <a:pt x="2416" y="25144"/>
                </a:lnTo>
                <a:lnTo>
                  <a:pt x="2967" y="25390"/>
                </a:lnTo>
                <a:lnTo>
                  <a:pt x="3545" y="25636"/>
                </a:lnTo>
                <a:lnTo>
                  <a:pt x="4175" y="25876"/>
                </a:lnTo>
                <a:lnTo>
                  <a:pt x="4857" y="26112"/>
                </a:lnTo>
                <a:lnTo>
                  <a:pt x="5592" y="26342"/>
                </a:lnTo>
                <a:lnTo>
                  <a:pt x="6354" y="26567"/>
                </a:lnTo>
                <a:lnTo>
                  <a:pt x="7168" y="26786"/>
                </a:lnTo>
                <a:lnTo>
                  <a:pt x="8034" y="26995"/>
                </a:lnTo>
                <a:lnTo>
                  <a:pt x="8953" y="27199"/>
                </a:lnTo>
                <a:lnTo>
                  <a:pt x="9898" y="27393"/>
                </a:lnTo>
                <a:lnTo>
                  <a:pt x="10870" y="27581"/>
                </a:lnTo>
                <a:lnTo>
                  <a:pt x="11893" y="27759"/>
                </a:lnTo>
                <a:lnTo>
                  <a:pt x="12944" y="27926"/>
                </a:lnTo>
                <a:lnTo>
                  <a:pt x="14046" y="28088"/>
                </a:lnTo>
                <a:lnTo>
                  <a:pt x="15175" y="28240"/>
                </a:lnTo>
                <a:lnTo>
                  <a:pt x="16330" y="28381"/>
                </a:lnTo>
                <a:lnTo>
                  <a:pt x="17512" y="28506"/>
                </a:lnTo>
                <a:lnTo>
                  <a:pt x="18142" y="28569"/>
                </a:lnTo>
                <a:lnTo>
                  <a:pt x="18746" y="28627"/>
                </a:lnTo>
                <a:lnTo>
                  <a:pt x="19376" y="28684"/>
                </a:lnTo>
                <a:lnTo>
                  <a:pt x="20006" y="28736"/>
                </a:lnTo>
                <a:lnTo>
                  <a:pt x="20636" y="28783"/>
                </a:lnTo>
                <a:lnTo>
                  <a:pt x="21266" y="28830"/>
                </a:lnTo>
                <a:lnTo>
                  <a:pt x="22238" y="28893"/>
                </a:lnTo>
                <a:lnTo>
                  <a:pt x="23183" y="28951"/>
                </a:lnTo>
                <a:lnTo>
                  <a:pt x="24180" y="29003"/>
                </a:lnTo>
                <a:lnTo>
                  <a:pt x="25152" y="29055"/>
                </a:lnTo>
                <a:lnTo>
                  <a:pt x="27173" y="29149"/>
                </a:lnTo>
                <a:lnTo>
                  <a:pt x="29221" y="29233"/>
                </a:lnTo>
                <a:lnTo>
                  <a:pt x="33291" y="29395"/>
                </a:lnTo>
                <a:lnTo>
                  <a:pt x="35312" y="29484"/>
                </a:lnTo>
                <a:lnTo>
                  <a:pt x="36310" y="29531"/>
                </a:lnTo>
                <a:lnTo>
                  <a:pt x="37307" y="29578"/>
                </a:lnTo>
                <a:lnTo>
                  <a:pt x="38279" y="29630"/>
                </a:lnTo>
                <a:lnTo>
                  <a:pt x="39250" y="29688"/>
                </a:lnTo>
                <a:lnTo>
                  <a:pt x="40169" y="29745"/>
                </a:lnTo>
                <a:lnTo>
                  <a:pt x="41114" y="29813"/>
                </a:lnTo>
                <a:lnTo>
                  <a:pt x="42007" y="29881"/>
                </a:lnTo>
                <a:lnTo>
                  <a:pt x="42900" y="29960"/>
                </a:lnTo>
                <a:lnTo>
                  <a:pt x="43766" y="30038"/>
                </a:lnTo>
                <a:lnTo>
                  <a:pt x="44580" y="30127"/>
                </a:lnTo>
                <a:lnTo>
                  <a:pt x="45394" y="30227"/>
                </a:lnTo>
                <a:lnTo>
                  <a:pt x="46181" y="30331"/>
                </a:lnTo>
                <a:lnTo>
                  <a:pt x="46916" y="30441"/>
                </a:lnTo>
                <a:lnTo>
                  <a:pt x="47652" y="30561"/>
                </a:lnTo>
                <a:lnTo>
                  <a:pt x="48308" y="30692"/>
                </a:lnTo>
                <a:lnTo>
                  <a:pt x="48964" y="30833"/>
                </a:lnTo>
                <a:lnTo>
                  <a:pt x="49253" y="30906"/>
                </a:lnTo>
                <a:lnTo>
                  <a:pt x="49568" y="30985"/>
                </a:lnTo>
                <a:lnTo>
                  <a:pt x="49857" y="31063"/>
                </a:lnTo>
                <a:lnTo>
                  <a:pt x="50119" y="31147"/>
                </a:lnTo>
                <a:lnTo>
                  <a:pt x="50487" y="31262"/>
                </a:lnTo>
                <a:lnTo>
                  <a:pt x="50828" y="31387"/>
                </a:lnTo>
                <a:lnTo>
                  <a:pt x="51143" y="31513"/>
                </a:lnTo>
                <a:lnTo>
                  <a:pt x="51432" y="31638"/>
                </a:lnTo>
                <a:lnTo>
                  <a:pt x="51695" y="31769"/>
                </a:lnTo>
                <a:lnTo>
                  <a:pt x="51957" y="31900"/>
                </a:lnTo>
                <a:lnTo>
                  <a:pt x="52404" y="32161"/>
                </a:lnTo>
                <a:lnTo>
                  <a:pt x="53270" y="32700"/>
                </a:lnTo>
                <a:lnTo>
                  <a:pt x="53716" y="32966"/>
                </a:lnTo>
                <a:lnTo>
                  <a:pt x="53953" y="33102"/>
                </a:lnTo>
                <a:lnTo>
                  <a:pt x="54215" y="33233"/>
                </a:lnTo>
                <a:lnTo>
                  <a:pt x="54504" y="33369"/>
                </a:lnTo>
                <a:lnTo>
                  <a:pt x="54793" y="33505"/>
                </a:lnTo>
                <a:lnTo>
                  <a:pt x="55134" y="33641"/>
                </a:lnTo>
                <a:lnTo>
                  <a:pt x="55475" y="33771"/>
                </a:lnTo>
                <a:lnTo>
                  <a:pt x="55817" y="33902"/>
                </a:lnTo>
                <a:lnTo>
                  <a:pt x="56184" y="34028"/>
                </a:lnTo>
                <a:lnTo>
                  <a:pt x="56578" y="34148"/>
                </a:lnTo>
                <a:lnTo>
                  <a:pt x="56972" y="34268"/>
                </a:lnTo>
                <a:lnTo>
                  <a:pt x="57392" y="34388"/>
                </a:lnTo>
                <a:lnTo>
                  <a:pt x="57812" y="34503"/>
                </a:lnTo>
                <a:lnTo>
                  <a:pt x="58258" y="34618"/>
                </a:lnTo>
                <a:lnTo>
                  <a:pt x="58731" y="34734"/>
                </a:lnTo>
                <a:lnTo>
                  <a:pt x="59203" y="34838"/>
                </a:lnTo>
                <a:lnTo>
                  <a:pt x="59676" y="34948"/>
                </a:lnTo>
                <a:lnTo>
                  <a:pt x="60175" y="35052"/>
                </a:lnTo>
                <a:lnTo>
                  <a:pt x="60674" y="35157"/>
                </a:lnTo>
                <a:lnTo>
                  <a:pt x="61199" y="35256"/>
                </a:lnTo>
                <a:lnTo>
                  <a:pt x="61750" y="35356"/>
                </a:lnTo>
                <a:lnTo>
                  <a:pt x="62826" y="35544"/>
                </a:lnTo>
                <a:lnTo>
                  <a:pt x="63982" y="35727"/>
                </a:lnTo>
                <a:lnTo>
                  <a:pt x="65163" y="35905"/>
                </a:lnTo>
                <a:lnTo>
                  <a:pt x="66397" y="36072"/>
                </a:lnTo>
                <a:lnTo>
                  <a:pt x="67657" y="36234"/>
                </a:lnTo>
                <a:lnTo>
                  <a:pt x="68944" y="36386"/>
                </a:lnTo>
                <a:lnTo>
                  <a:pt x="70283" y="36532"/>
                </a:lnTo>
                <a:lnTo>
                  <a:pt x="71622" y="36673"/>
                </a:lnTo>
                <a:lnTo>
                  <a:pt x="73013" y="36809"/>
                </a:lnTo>
                <a:lnTo>
                  <a:pt x="74405" y="36935"/>
                </a:lnTo>
                <a:lnTo>
                  <a:pt x="75822" y="37060"/>
                </a:lnTo>
                <a:lnTo>
                  <a:pt x="77266" y="37180"/>
                </a:lnTo>
                <a:lnTo>
                  <a:pt x="78736" y="37290"/>
                </a:lnTo>
                <a:lnTo>
                  <a:pt x="80180" y="37400"/>
                </a:lnTo>
                <a:lnTo>
                  <a:pt x="81677" y="37505"/>
                </a:lnTo>
                <a:lnTo>
                  <a:pt x="83147" y="37604"/>
                </a:lnTo>
                <a:lnTo>
                  <a:pt x="84644" y="37698"/>
                </a:lnTo>
                <a:lnTo>
                  <a:pt x="86140" y="37787"/>
                </a:lnTo>
                <a:lnTo>
                  <a:pt x="87637" y="37876"/>
                </a:lnTo>
                <a:lnTo>
                  <a:pt x="90630" y="38043"/>
                </a:lnTo>
                <a:lnTo>
                  <a:pt x="93570" y="38200"/>
                </a:lnTo>
                <a:lnTo>
                  <a:pt x="95592" y="38305"/>
                </a:lnTo>
                <a:lnTo>
                  <a:pt x="97639" y="38404"/>
                </a:lnTo>
                <a:lnTo>
                  <a:pt x="99714" y="38498"/>
                </a:lnTo>
                <a:lnTo>
                  <a:pt x="101814" y="38587"/>
                </a:lnTo>
                <a:lnTo>
                  <a:pt x="103888" y="38660"/>
                </a:lnTo>
                <a:lnTo>
                  <a:pt x="104938" y="38697"/>
                </a:lnTo>
                <a:lnTo>
                  <a:pt x="105988" y="38728"/>
                </a:lnTo>
                <a:lnTo>
                  <a:pt x="107038" y="38754"/>
                </a:lnTo>
                <a:lnTo>
                  <a:pt x="108089" y="38775"/>
                </a:lnTo>
                <a:lnTo>
                  <a:pt x="109139" y="38791"/>
                </a:lnTo>
                <a:lnTo>
                  <a:pt x="110163" y="38807"/>
                </a:lnTo>
                <a:lnTo>
                  <a:pt x="111213" y="38817"/>
                </a:lnTo>
                <a:lnTo>
                  <a:pt x="113261" y="38817"/>
                </a:lnTo>
                <a:lnTo>
                  <a:pt x="114285" y="38807"/>
                </a:lnTo>
                <a:lnTo>
                  <a:pt x="115308" y="38796"/>
                </a:lnTo>
                <a:lnTo>
                  <a:pt x="116306" y="38775"/>
                </a:lnTo>
                <a:lnTo>
                  <a:pt x="117330" y="38749"/>
                </a:lnTo>
                <a:lnTo>
                  <a:pt x="118301" y="38712"/>
                </a:lnTo>
                <a:lnTo>
                  <a:pt x="119299" y="38671"/>
                </a:lnTo>
                <a:lnTo>
                  <a:pt x="120271" y="38624"/>
                </a:lnTo>
                <a:lnTo>
                  <a:pt x="121242" y="38566"/>
                </a:lnTo>
                <a:lnTo>
                  <a:pt x="122187" y="38498"/>
                </a:lnTo>
                <a:lnTo>
                  <a:pt x="123132" y="38425"/>
                </a:lnTo>
                <a:lnTo>
                  <a:pt x="124051" y="38341"/>
                </a:lnTo>
                <a:lnTo>
                  <a:pt x="124970" y="38252"/>
                </a:lnTo>
                <a:lnTo>
                  <a:pt x="125863" y="38153"/>
                </a:lnTo>
                <a:lnTo>
                  <a:pt x="126729" y="38043"/>
                </a:lnTo>
                <a:lnTo>
                  <a:pt x="127543" y="37928"/>
                </a:lnTo>
                <a:lnTo>
                  <a:pt x="128357" y="37808"/>
                </a:lnTo>
                <a:lnTo>
                  <a:pt x="129144" y="37682"/>
                </a:lnTo>
                <a:lnTo>
                  <a:pt x="129880" y="37546"/>
                </a:lnTo>
                <a:lnTo>
                  <a:pt x="130615" y="37411"/>
                </a:lnTo>
                <a:lnTo>
                  <a:pt x="131350" y="37269"/>
                </a:lnTo>
                <a:lnTo>
                  <a:pt x="132032" y="37123"/>
                </a:lnTo>
                <a:lnTo>
                  <a:pt x="132715" y="36971"/>
                </a:lnTo>
                <a:lnTo>
                  <a:pt x="133398" y="36814"/>
                </a:lnTo>
                <a:lnTo>
                  <a:pt x="134710" y="36501"/>
                </a:lnTo>
                <a:lnTo>
                  <a:pt x="135997" y="36182"/>
                </a:lnTo>
                <a:lnTo>
                  <a:pt x="137257" y="35858"/>
                </a:lnTo>
                <a:lnTo>
                  <a:pt x="138543" y="35533"/>
                </a:lnTo>
                <a:lnTo>
                  <a:pt x="139830" y="35215"/>
                </a:lnTo>
                <a:lnTo>
                  <a:pt x="140512" y="35058"/>
                </a:lnTo>
                <a:lnTo>
                  <a:pt x="141169" y="34906"/>
                </a:lnTo>
                <a:lnTo>
                  <a:pt x="141851" y="34760"/>
                </a:lnTo>
                <a:lnTo>
                  <a:pt x="142560" y="34613"/>
                </a:lnTo>
                <a:lnTo>
                  <a:pt x="143269" y="34472"/>
                </a:lnTo>
                <a:lnTo>
                  <a:pt x="144004" y="34336"/>
                </a:lnTo>
                <a:lnTo>
                  <a:pt x="144766" y="34205"/>
                </a:lnTo>
                <a:lnTo>
                  <a:pt x="145527" y="34080"/>
                </a:lnTo>
                <a:lnTo>
                  <a:pt x="146341" y="33960"/>
                </a:lnTo>
                <a:lnTo>
                  <a:pt x="147155" y="33845"/>
                </a:lnTo>
                <a:lnTo>
                  <a:pt x="148021" y="33740"/>
                </a:lnTo>
                <a:lnTo>
                  <a:pt x="148914" y="33646"/>
                </a:lnTo>
                <a:lnTo>
                  <a:pt x="149491" y="33588"/>
                </a:lnTo>
                <a:lnTo>
                  <a:pt x="150069" y="33531"/>
                </a:lnTo>
                <a:lnTo>
                  <a:pt x="150673" y="33484"/>
                </a:lnTo>
                <a:lnTo>
                  <a:pt x="151250" y="33437"/>
                </a:lnTo>
                <a:lnTo>
                  <a:pt x="151854" y="33395"/>
                </a:lnTo>
                <a:lnTo>
                  <a:pt x="152458" y="33358"/>
                </a:lnTo>
                <a:lnTo>
                  <a:pt x="153062" y="33322"/>
                </a:lnTo>
                <a:lnTo>
                  <a:pt x="153692" y="33290"/>
                </a:lnTo>
                <a:lnTo>
                  <a:pt x="154296" y="33259"/>
                </a:lnTo>
                <a:lnTo>
                  <a:pt x="154926" y="33238"/>
                </a:lnTo>
                <a:lnTo>
                  <a:pt x="156160" y="33191"/>
                </a:lnTo>
                <a:lnTo>
                  <a:pt x="157420" y="33160"/>
                </a:lnTo>
                <a:lnTo>
                  <a:pt x="158707" y="33139"/>
                </a:lnTo>
                <a:lnTo>
                  <a:pt x="159993" y="33123"/>
                </a:lnTo>
                <a:lnTo>
                  <a:pt x="161279" y="33118"/>
                </a:lnTo>
                <a:lnTo>
                  <a:pt x="162592" y="33118"/>
                </a:lnTo>
                <a:lnTo>
                  <a:pt x="163905" y="33123"/>
                </a:lnTo>
                <a:lnTo>
                  <a:pt x="165218" y="33134"/>
                </a:lnTo>
                <a:lnTo>
                  <a:pt x="166530" y="33149"/>
                </a:lnTo>
                <a:lnTo>
                  <a:pt x="169182" y="33186"/>
                </a:lnTo>
                <a:lnTo>
                  <a:pt x="171860" y="33222"/>
                </a:lnTo>
                <a:lnTo>
                  <a:pt x="174512" y="33254"/>
                </a:lnTo>
                <a:lnTo>
                  <a:pt x="175824" y="33264"/>
                </a:lnTo>
                <a:lnTo>
                  <a:pt x="177163" y="33275"/>
                </a:lnTo>
                <a:lnTo>
                  <a:pt x="178476" y="33275"/>
                </a:lnTo>
                <a:lnTo>
                  <a:pt x="179789" y="33270"/>
                </a:lnTo>
                <a:lnTo>
                  <a:pt x="181075" y="33259"/>
                </a:lnTo>
                <a:lnTo>
                  <a:pt x="182362" y="33238"/>
                </a:lnTo>
                <a:lnTo>
                  <a:pt x="183648" y="33212"/>
                </a:lnTo>
                <a:lnTo>
                  <a:pt x="184908" y="33170"/>
                </a:lnTo>
                <a:lnTo>
                  <a:pt x="186168" y="33118"/>
                </a:lnTo>
                <a:lnTo>
                  <a:pt x="186798" y="33092"/>
                </a:lnTo>
                <a:lnTo>
                  <a:pt x="187402" y="33055"/>
                </a:lnTo>
                <a:lnTo>
                  <a:pt x="188032" y="33019"/>
                </a:lnTo>
                <a:lnTo>
                  <a:pt x="188636" y="32977"/>
                </a:lnTo>
                <a:lnTo>
                  <a:pt x="189240" y="32935"/>
                </a:lnTo>
                <a:lnTo>
                  <a:pt x="189844" y="32888"/>
                </a:lnTo>
                <a:lnTo>
                  <a:pt x="190763" y="32809"/>
                </a:lnTo>
                <a:lnTo>
                  <a:pt x="191656" y="32721"/>
                </a:lnTo>
                <a:lnTo>
                  <a:pt x="192522" y="32621"/>
                </a:lnTo>
                <a:lnTo>
                  <a:pt x="193362" y="32517"/>
                </a:lnTo>
                <a:lnTo>
                  <a:pt x="194176" y="32407"/>
                </a:lnTo>
                <a:lnTo>
                  <a:pt x="194937" y="32287"/>
                </a:lnTo>
                <a:lnTo>
                  <a:pt x="195699" y="32161"/>
                </a:lnTo>
                <a:lnTo>
                  <a:pt x="196434" y="32030"/>
                </a:lnTo>
                <a:lnTo>
                  <a:pt x="197143" y="31894"/>
                </a:lnTo>
                <a:lnTo>
                  <a:pt x="197799" y="31748"/>
                </a:lnTo>
                <a:lnTo>
                  <a:pt x="198455" y="31602"/>
                </a:lnTo>
                <a:lnTo>
                  <a:pt x="199059" y="31445"/>
                </a:lnTo>
                <a:lnTo>
                  <a:pt x="199663" y="31288"/>
                </a:lnTo>
                <a:lnTo>
                  <a:pt x="200214" y="31121"/>
                </a:lnTo>
                <a:lnTo>
                  <a:pt x="200766" y="30953"/>
                </a:lnTo>
                <a:lnTo>
                  <a:pt x="201265" y="30781"/>
                </a:lnTo>
                <a:lnTo>
                  <a:pt x="201737" y="30603"/>
                </a:lnTo>
                <a:lnTo>
                  <a:pt x="202183" y="30425"/>
                </a:lnTo>
                <a:lnTo>
                  <a:pt x="202603" y="30242"/>
                </a:lnTo>
                <a:lnTo>
                  <a:pt x="202971" y="30054"/>
                </a:lnTo>
                <a:lnTo>
                  <a:pt x="203339" y="29866"/>
                </a:lnTo>
                <a:lnTo>
                  <a:pt x="203654" y="29672"/>
                </a:lnTo>
                <a:lnTo>
                  <a:pt x="203942" y="29479"/>
                </a:lnTo>
                <a:lnTo>
                  <a:pt x="204231" y="29285"/>
                </a:lnTo>
                <a:lnTo>
                  <a:pt x="204441" y="29087"/>
                </a:lnTo>
                <a:lnTo>
                  <a:pt x="204651" y="28888"/>
                </a:lnTo>
                <a:lnTo>
                  <a:pt x="204835" y="28689"/>
                </a:lnTo>
                <a:lnTo>
                  <a:pt x="204966" y="28485"/>
                </a:lnTo>
                <a:lnTo>
                  <a:pt x="205071" y="28287"/>
                </a:lnTo>
                <a:lnTo>
                  <a:pt x="205176" y="28088"/>
                </a:lnTo>
                <a:lnTo>
                  <a:pt x="205203" y="27884"/>
                </a:lnTo>
                <a:lnTo>
                  <a:pt x="205229" y="27685"/>
                </a:lnTo>
                <a:lnTo>
                  <a:pt x="205229" y="27523"/>
                </a:lnTo>
                <a:lnTo>
                  <a:pt x="205176" y="27361"/>
                </a:lnTo>
                <a:lnTo>
                  <a:pt x="205150" y="27199"/>
                </a:lnTo>
                <a:lnTo>
                  <a:pt x="205071" y="27037"/>
                </a:lnTo>
                <a:lnTo>
                  <a:pt x="204993" y="26875"/>
                </a:lnTo>
                <a:lnTo>
                  <a:pt x="204888" y="26713"/>
                </a:lnTo>
                <a:lnTo>
                  <a:pt x="204756" y="26556"/>
                </a:lnTo>
                <a:lnTo>
                  <a:pt x="204599" y="26394"/>
                </a:lnTo>
                <a:lnTo>
                  <a:pt x="204441" y="26237"/>
                </a:lnTo>
                <a:lnTo>
                  <a:pt x="204284" y="26080"/>
                </a:lnTo>
                <a:lnTo>
                  <a:pt x="204074" y="25923"/>
                </a:lnTo>
                <a:lnTo>
                  <a:pt x="203864" y="25767"/>
                </a:lnTo>
                <a:lnTo>
                  <a:pt x="203627" y="25610"/>
                </a:lnTo>
                <a:lnTo>
                  <a:pt x="203391" y="25458"/>
                </a:lnTo>
                <a:lnTo>
                  <a:pt x="203129" y="25301"/>
                </a:lnTo>
                <a:lnTo>
                  <a:pt x="202840" y="25150"/>
                </a:lnTo>
                <a:lnTo>
                  <a:pt x="202551" y="25003"/>
                </a:lnTo>
                <a:lnTo>
                  <a:pt x="202236" y="24852"/>
                </a:lnTo>
                <a:lnTo>
                  <a:pt x="201921" y="24705"/>
                </a:lnTo>
                <a:lnTo>
                  <a:pt x="201580" y="24554"/>
                </a:lnTo>
                <a:lnTo>
                  <a:pt x="201212" y="24412"/>
                </a:lnTo>
                <a:lnTo>
                  <a:pt x="200844" y="24266"/>
                </a:lnTo>
                <a:lnTo>
                  <a:pt x="200451" y="24125"/>
                </a:lnTo>
                <a:lnTo>
                  <a:pt x="200057" y="23984"/>
                </a:lnTo>
                <a:lnTo>
                  <a:pt x="199637" y="23842"/>
                </a:lnTo>
                <a:lnTo>
                  <a:pt x="199190" y="23707"/>
                </a:lnTo>
                <a:lnTo>
                  <a:pt x="198744" y="23571"/>
                </a:lnTo>
                <a:lnTo>
                  <a:pt x="198298" y="23435"/>
                </a:lnTo>
                <a:lnTo>
                  <a:pt x="197825" y="23304"/>
                </a:lnTo>
                <a:lnTo>
                  <a:pt x="197353" y="23173"/>
                </a:lnTo>
                <a:lnTo>
                  <a:pt x="196854" y="23042"/>
                </a:lnTo>
                <a:lnTo>
                  <a:pt x="196329" y="22917"/>
                </a:lnTo>
                <a:lnTo>
                  <a:pt x="195804" y="22792"/>
                </a:lnTo>
                <a:lnTo>
                  <a:pt x="195279" y="22666"/>
                </a:lnTo>
                <a:lnTo>
                  <a:pt x="194727" y="22546"/>
                </a:lnTo>
                <a:lnTo>
                  <a:pt x="194176" y="22431"/>
                </a:lnTo>
                <a:lnTo>
                  <a:pt x="193598" y="22311"/>
                </a:lnTo>
                <a:lnTo>
                  <a:pt x="193021" y="22201"/>
                </a:lnTo>
                <a:lnTo>
                  <a:pt x="192417" y="22086"/>
                </a:lnTo>
                <a:lnTo>
                  <a:pt x="191813" y="21981"/>
                </a:lnTo>
                <a:lnTo>
                  <a:pt x="191209" y="21871"/>
                </a:lnTo>
                <a:lnTo>
                  <a:pt x="190579" y="21767"/>
                </a:lnTo>
                <a:lnTo>
                  <a:pt x="189949" y="21667"/>
                </a:lnTo>
                <a:lnTo>
                  <a:pt x="189293" y="21568"/>
                </a:lnTo>
                <a:lnTo>
                  <a:pt x="188636" y="21474"/>
                </a:lnTo>
                <a:lnTo>
                  <a:pt x="187980" y="21380"/>
                </a:lnTo>
                <a:lnTo>
                  <a:pt x="187297" y="21291"/>
                </a:lnTo>
                <a:lnTo>
                  <a:pt x="186615" y="21202"/>
                </a:lnTo>
                <a:lnTo>
                  <a:pt x="185932" y="21118"/>
                </a:lnTo>
                <a:lnTo>
                  <a:pt x="185223" y="21035"/>
                </a:lnTo>
                <a:lnTo>
                  <a:pt x="184514" y="20956"/>
                </a:lnTo>
                <a:lnTo>
                  <a:pt x="183806" y="20878"/>
                </a:lnTo>
                <a:lnTo>
                  <a:pt x="183070" y="20810"/>
                </a:lnTo>
                <a:lnTo>
                  <a:pt x="182335" y="20737"/>
                </a:lnTo>
                <a:lnTo>
                  <a:pt x="181600" y="20674"/>
                </a:lnTo>
                <a:lnTo>
                  <a:pt x="180839" y="20611"/>
                </a:lnTo>
                <a:lnTo>
                  <a:pt x="180077" y="20548"/>
                </a:lnTo>
                <a:lnTo>
                  <a:pt x="179316" y="20496"/>
                </a:lnTo>
                <a:lnTo>
                  <a:pt x="178555" y="20444"/>
                </a:lnTo>
                <a:lnTo>
                  <a:pt x="177793" y="20392"/>
                </a:lnTo>
                <a:lnTo>
                  <a:pt x="177006" y="20350"/>
                </a:lnTo>
                <a:lnTo>
                  <a:pt x="176218" y="20308"/>
                </a:lnTo>
                <a:lnTo>
                  <a:pt x="175430" y="20271"/>
                </a:lnTo>
                <a:lnTo>
                  <a:pt x="174617" y="20235"/>
                </a:lnTo>
                <a:lnTo>
                  <a:pt x="173409" y="20188"/>
                </a:lnTo>
                <a:lnTo>
                  <a:pt x="172201" y="20151"/>
                </a:lnTo>
                <a:lnTo>
                  <a:pt x="170967" y="20120"/>
                </a:lnTo>
                <a:lnTo>
                  <a:pt x="169760" y="20088"/>
                </a:lnTo>
                <a:lnTo>
                  <a:pt x="167292" y="20031"/>
                </a:lnTo>
                <a:lnTo>
                  <a:pt x="164850" y="19968"/>
                </a:lnTo>
                <a:lnTo>
                  <a:pt x="163642" y="19937"/>
                </a:lnTo>
                <a:lnTo>
                  <a:pt x="162408" y="19895"/>
                </a:lnTo>
                <a:lnTo>
                  <a:pt x="161201" y="19848"/>
                </a:lnTo>
                <a:lnTo>
                  <a:pt x="160019" y="19796"/>
                </a:lnTo>
                <a:lnTo>
                  <a:pt x="158812" y="19728"/>
                </a:lnTo>
                <a:lnTo>
                  <a:pt x="157630" y="19654"/>
                </a:lnTo>
                <a:lnTo>
                  <a:pt x="157053" y="19607"/>
                </a:lnTo>
                <a:lnTo>
                  <a:pt x="156475" y="19566"/>
                </a:lnTo>
                <a:lnTo>
                  <a:pt x="155897" y="19513"/>
                </a:lnTo>
                <a:lnTo>
                  <a:pt x="155320" y="19461"/>
                </a:lnTo>
                <a:lnTo>
                  <a:pt x="154401" y="19367"/>
                </a:lnTo>
                <a:lnTo>
                  <a:pt x="153955" y="19315"/>
                </a:lnTo>
                <a:lnTo>
                  <a:pt x="153508" y="19262"/>
                </a:lnTo>
                <a:lnTo>
                  <a:pt x="153088" y="19205"/>
                </a:lnTo>
                <a:lnTo>
                  <a:pt x="152668" y="19147"/>
                </a:lnTo>
                <a:lnTo>
                  <a:pt x="152274" y="19085"/>
                </a:lnTo>
                <a:lnTo>
                  <a:pt x="151880" y="19017"/>
                </a:lnTo>
                <a:lnTo>
                  <a:pt x="151487" y="18954"/>
                </a:lnTo>
                <a:lnTo>
                  <a:pt x="151119" y="18881"/>
                </a:lnTo>
                <a:lnTo>
                  <a:pt x="150778" y="18807"/>
                </a:lnTo>
                <a:lnTo>
                  <a:pt x="150437" y="18734"/>
                </a:lnTo>
                <a:lnTo>
                  <a:pt x="150095" y="18656"/>
                </a:lnTo>
                <a:lnTo>
                  <a:pt x="149780" y="18572"/>
                </a:lnTo>
                <a:lnTo>
                  <a:pt x="149491" y="18488"/>
                </a:lnTo>
                <a:lnTo>
                  <a:pt x="149229" y="18405"/>
                </a:lnTo>
                <a:lnTo>
                  <a:pt x="148993" y="18326"/>
                </a:lnTo>
                <a:lnTo>
                  <a:pt x="148783" y="18243"/>
                </a:lnTo>
                <a:lnTo>
                  <a:pt x="148599" y="18164"/>
                </a:lnTo>
                <a:lnTo>
                  <a:pt x="148415" y="18086"/>
                </a:lnTo>
                <a:lnTo>
                  <a:pt x="148100" y="17924"/>
                </a:lnTo>
                <a:lnTo>
                  <a:pt x="147864" y="17762"/>
                </a:lnTo>
                <a:lnTo>
                  <a:pt x="147680" y="17600"/>
                </a:lnTo>
                <a:lnTo>
                  <a:pt x="147549" y="17438"/>
                </a:lnTo>
                <a:lnTo>
                  <a:pt x="147470" y="17275"/>
                </a:lnTo>
                <a:lnTo>
                  <a:pt x="147470" y="17108"/>
                </a:lnTo>
                <a:lnTo>
                  <a:pt x="147470" y="16941"/>
                </a:lnTo>
                <a:lnTo>
                  <a:pt x="147549" y="16773"/>
                </a:lnTo>
                <a:lnTo>
                  <a:pt x="147654" y="16606"/>
                </a:lnTo>
                <a:lnTo>
                  <a:pt x="147785" y="16439"/>
                </a:lnTo>
                <a:lnTo>
                  <a:pt x="147969" y="16272"/>
                </a:lnTo>
                <a:lnTo>
                  <a:pt x="148179" y="16104"/>
                </a:lnTo>
                <a:lnTo>
                  <a:pt x="148415" y="15932"/>
                </a:lnTo>
                <a:lnTo>
                  <a:pt x="148677" y="15764"/>
                </a:lnTo>
                <a:lnTo>
                  <a:pt x="148940" y="15592"/>
                </a:lnTo>
                <a:lnTo>
                  <a:pt x="149229" y="15419"/>
                </a:lnTo>
                <a:lnTo>
                  <a:pt x="149859" y="15079"/>
                </a:lnTo>
                <a:lnTo>
                  <a:pt x="151172" y="14389"/>
                </a:lnTo>
                <a:lnTo>
                  <a:pt x="151802" y="14039"/>
                </a:lnTo>
                <a:lnTo>
                  <a:pt x="152091" y="13866"/>
                </a:lnTo>
                <a:lnTo>
                  <a:pt x="152379" y="13694"/>
                </a:lnTo>
                <a:lnTo>
                  <a:pt x="152642" y="13521"/>
                </a:lnTo>
                <a:lnTo>
                  <a:pt x="152878" y="13349"/>
                </a:lnTo>
                <a:lnTo>
                  <a:pt x="153088" y="13176"/>
                </a:lnTo>
                <a:lnTo>
                  <a:pt x="153272" y="13004"/>
                </a:lnTo>
                <a:lnTo>
                  <a:pt x="153403" y="12831"/>
                </a:lnTo>
                <a:lnTo>
                  <a:pt x="153535" y="12659"/>
                </a:lnTo>
                <a:lnTo>
                  <a:pt x="153613" y="12491"/>
                </a:lnTo>
                <a:lnTo>
                  <a:pt x="153666" y="12319"/>
                </a:lnTo>
                <a:lnTo>
                  <a:pt x="153692" y="12146"/>
                </a:lnTo>
                <a:lnTo>
                  <a:pt x="153666" y="11979"/>
                </a:lnTo>
                <a:lnTo>
                  <a:pt x="153640" y="11806"/>
                </a:lnTo>
                <a:lnTo>
                  <a:pt x="153561" y="11634"/>
                </a:lnTo>
                <a:lnTo>
                  <a:pt x="153456" y="11467"/>
                </a:lnTo>
                <a:lnTo>
                  <a:pt x="153324" y="11294"/>
                </a:lnTo>
                <a:lnTo>
                  <a:pt x="153167" y="11127"/>
                </a:lnTo>
                <a:lnTo>
                  <a:pt x="153009" y="10959"/>
                </a:lnTo>
                <a:lnTo>
                  <a:pt x="152799" y="10792"/>
                </a:lnTo>
                <a:lnTo>
                  <a:pt x="152563" y="10625"/>
                </a:lnTo>
                <a:lnTo>
                  <a:pt x="152301" y="10463"/>
                </a:lnTo>
                <a:lnTo>
                  <a:pt x="152012" y="10301"/>
                </a:lnTo>
                <a:lnTo>
                  <a:pt x="151697" y="10138"/>
                </a:lnTo>
                <a:lnTo>
                  <a:pt x="151382" y="9976"/>
                </a:lnTo>
                <a:lnTo>
                  <a:pt x="151014" y="9820"/>
                </a:lnTo>
                <a:lnTo>
                  <a:pt x="150647" y="9657"/>
                </a:lnTo>
                <a:lnTo>
                  <a:pt x="150253" y="9506"/>
                </a:lnTo>
                <a:lnTo>
                  <a:pt x="149833" y="9349"/>
                </a:lnTo>
                <a:lnTo>
                  <a:pt x="149386" y="9203"/>
                </a:lnTo>
                <a:lnTo>
                  <a:pt x="148940" y="9051"/>
                </a:lnTo>
                <a:lnTo>
                  <a:pt x="148467" y="8905"/>
                </a:lnTo>
                <a:lnTo>
                  <a:pt x="147969" y="8763"/>
                </a:lnTo>
                <a:lnTo>
                  <a:pt x="147444" y="8617"/>
                </a:lnTo>
                <a:lnTo>
                  <a:pt x="146918" y="8481"/>
                </a:lnTo>
                <a:lnTo>
                  <a:pt x="146367" y="8345"/>
                </a:lnTo>
                <a:lnTo>
                  <a:pt x="145816" y="8214"/>
                </a:lnTo>
                <a:lnTo>
                  <a:pt x="145238" y="8084"/>
                </a:lnTo>
                <a:lnTo>
                  <a:pt x="144634" y="7953"/>
                </a:lnTo>
                <a:lnTo>
                  <a:pt x="144031" y="7833"/>
                </a:lnTo>
                <a:lnTo>
                  <a:pt x="143427" y="7712"/>
                </a:lnTo>
                <a:lnTo>
                  <a:pt x="142770" y="7592"/>
                </a:lnTo>
                <a:lnTo>
                  <a:pt x="142140" y="7477"/>
                </a:lnTo>
                <a:lnTo>
                  <a:pt x="141484" y="7367"/>
                </a:lnTo>
                <a:lnTo>
                  <a:pt x="140828" y="7258"/>
                </a:lnTo>
                <a:lnTo>
                  <a:pt x="140145" y="7148"/>
                </a:lnTo>
                <a:lnTo>
                  <a:pt x="139462" y="7043"/>
                </a:lnTo>
                <a:lnTo>
                  <a:pt x="138071" y="6839"/>
                </a:lnTo>
                <a:lnTo>
                  <a:pt x="136627" y="6646"/>
                </a:lnTo>
                <a:lnTo>
                  <a:pt x="135157" y="6463"/>
                </a:lnTo>
                <a:lnTo>
                  <a:pt x="133660" y="6290"/>
                </a:lnTo>
                <a:lnTo>
                  <a:pt x="132137" y="6123"/>
                </a:lnTo>
                <a:lnTo>
                  <a:pt x="130588" y="5966"/>
                </a:lnTo>
                <a:lnTo>
                  <a:pt x="129013" y="5814"/>
                </a:lnTo>
                <a:lnTo>
                  <a:pt x="127412" y="5668"/>
                </a:lnTo>
                <a:lnTo>
                  <a:pt x="125810" y="5532"/>
                </a:lnTo>
                <a:lnTo>
                  <a:pt x="124209" y="5401"/>
                </a:lnTo>
                <a:lnTo>
                  <a:pt x="122581" y="5276"/>
                </a:lnTo>
                <a:lnTo>
                  <a:pt x="120927" y="5156"/>
                </a:lnTo>
                <a:lnTo>
                  <a:pt x="118958" y="5020"/>
                </a:lnTo>
                <a:lnTo>
                  <a:pt x="116962" y="4889"/>
                </a:lnTo>
                <a:lnTo>
                  <a:pt x="114967" y="4769"/>
                </a:lnTo>
                <a:lnTo>
                  <a:pt x="112946" y="4654"/>
                </a:lnTo>
                <a:lnTo>
                  <a:pt x="110898" y="4554"/>
                </a:lnTo>
                <a:lnTo>
                  <a:pt x="108850" y="4460"/>
                </a:lnTo>
                <a:lnTo>
                  <a:pt x="107826" y="4424"/>
                </a:lnTo>
                <a:lnTo>
                  <a:pt x="106802" y="4382"/>
                </a:lnTo>
                <a:lnTo>
                  <a:pt x="105778" y="4350"/>
                </a:lnTo>
                <a:lnTo>
                  <a:pt x="104754" y="4319"/>
                </a:lnTo>
                <a:lnTo>
                  <a:pt x="103704" y="4293"/>
                </a:lnTo>
                <a:lnTo>
                  <a:pt x="102680" y="4267"/>
                </a:lnTo>
                <a:lnTo>
                  <a:pt x="101656" y="4246"/>
                </a:lnTo>
                <a:lnTo>
                  <a:pt x="100606" y="4230"/>
                </a:lnTo>
                <a:lnTo>
                  <a:pt x="99582" y="4220"/>
                </a:lnTo>
                <a:lnTo>
                  <a:pt x="98532" y="4215"/>
                </a:lnTo>
                <a:lnTo>
                  <a:pt x="97508" y="4209"/>
                </a:lnTo>
                <a:lnTo>
                  <a:pt x="96458" y="4209"/>
                </a:lnTo>
                <a:lnTo>
                  <a:pt x="95434" y="4215"/>
                </a:lnTo>
                <a:lnTo>
                  <a:pt x="94410" y="4225"/>
                </a:lnTo>
                <a:lnTo>
                  <a:pt x="93386" y="4241"/>
                </a:lnTo>
                <a:lnTo>
                  <a:pt x="92336" y="4262"/>
                </a:lnTo>
                <a:lnTo>
                  <a:pt x="91312" y="4288"/>
                </a:lnTo>
                <a:lnTo>
                  <a:pt x="90288" y="4314"/>
                </a:lnTo>
                <a:lnTo>
                  <a:pt x="89264" y="4350"/>
                </a:lnTo>
                <a:lnTo>
                  <a:pt x="88240" y="4392"/>
                </a:lnTo>
                <a:lnTo>
                  <a:pt x="87059" y="4445"/>
                </a:lnTo>
                <a:lnTo>
                  <a:pt x="85878" y="4513"/>
                </a:lnTo>
                <a:lnTo>
                  <a:pt x="84696" y="4586"/>
                </a:lnTo>
                <a:lnTo>
                  <a:pt x="83541" y="4664"/>
                </a:lnTo>
                <a:lnTo>
                  <a:pt x="82386" y="4753"/>
                </a:lnTo>
                <a:lnTo>
                  <a:pt x="81257" y="4852"/>
                </a:lnTo>
                <a:lnTo>
                  <a:pt x="80128" y="4957"/>
                </a:lnTo>
                <a:lnTo>
                  <a:pt x="79025" y="5072"/>
                </a:lnTo>
                <a:lnTo>
                  <a:pt x="77949" y="5192"/>
                </a:lnTo>
                <a:lnTo>
                  <a:pt x="76899" y="5323"/>
                </a:lnTo>
                <a:lnTo>
                  <a:pt x="75875" y="5459"/>
                </a:lnTo>
                <a:lnTo>
                  <a:pt x="74903" y="5605"/>
                </a:lnTo>
                <a:lnTo>
                  <a:pt x="73932" y="5757"/>
                </a:lnTo>
                <a:lnTo>
                  <a:pt x="73013" y="5914"/>
                </a:lnTo>
                <a:lnTo>
                  <a:pt x="72094" y="6076"/>
                </a:lnTo>
                <a:lnTo>
                  <a:pt x="71254" y="6248"/>
                </a:lnTo>
                <a:lnTo>
                  <a:pt x="70860" y="6327"/>
                </a:lnTo>
                <a:lnTo>
                  <a:pt x="70440" y="6395"/>
                </a:lnTo>
                <a:lnTo>
                  <a:pt x="70020" y="6458"/>
                </a:lnTo>
                <a:lnTo>
                  <a:pt x="69574" y="6515"/>
                </a:lnTo>
                <a:lnTo>
                  <a:pt x="69127" y="6562"/>
                </a:lnTo>
                <a:lnTo>
                  <a:pt x="68655" y="6599"/>
                </a:lnTo>
                <a:lnTo>
                  <a:pt x="68182" y="6635"/>
                </a:lnTo>
                <a:lnTo>
                  <a:pt x="67710" y="6662"/>
                </a:lnTo>
                <a:lnTo>
                  <a:pt x="67237" y="6682"/>
                </a:lnTo>
                <a:lnTo>
                  <a:pt x="66765" y="6693"/>
                </a:lnTo>
                <a:lnTo>
                  <a:pt x="66266" y="6703"/>
                </a:lnTo>
                <a:lnTo>
                  <a:pt x="65793" y="6703"/>
                </a:lnTo>
                <a:lnTo>
                  <a:pt x="65321" y="6698"/>
                </a:lnTo>
                <a:lnTo>
                  <a:pt x="64822" y="6682"/>
                </a:lnTo>
                <a:lnTo>
                  <a:pt x="64375" y="6667"/>
                </a:lnTo>
                <a:lnTo>
                  <a:pt x="63903" y="6641"/>
                </a:lnTo>
                <a:lnTo>
                  <a:pt x="63457" y="6609"/>
                </a:lnTo>
                <a:lnTo>
                  <a:pt x="63010" y="6573"/>
                </a:lnTo>
                <a:lnTo>
                  <a:pt x="62590" y="6531"/>
                </a:lnTo>
                <a:lnTo>
                  <a:pt x="62170" y="6484"/>
                </a:lnTo>
                <a:lnTo>
                  <a:pt x="61776" y="6431"/>
                </a:lnTo>
                <a:lnTo>
                  <a:pt x="61382" y="6374"/>
                </a:lnTo>
                <a:lnTo>
                  <a:pt x="61041" y="6311"/>
                </a:lnTo>
                <a:lnTo>
                  <a:pt x="60700" y="6238"/>
                </a:lnTo>
                <a:lnTo>
                  <a:pt x="60385" y="6165"/>
                </a:lnTo>
                <a:lnTo>
                  <a:pt x="60096" y="6086"/>
                </a:lnTo>
                <a:lnTo>
                  <a:pt x="59834" y="6003"/>
                </a:lnTo>
                <a:lnTo>
                  <a:pt x="59597" y="5914"/>
                </a:lnTo>
                <a:lnTo>
                  <a:pt x="59387" y="5820"/>
                </a:lnTo>
                <a:lnTo>
                  <a:pt x="59203" y="5720"/>
                </a:lnTo>
                <a:lnTo>
                  <a:pt x="59072" y="5616"/>
                </a:lnTo>
                <a:lnTo>
                  <a:pt x="58967" y="5506"/>
                </a:lnTo>
                <a:lnTo>
                  <a:pt x="58810" y="5286"/>
                </a:lnTo>
                <a:lnTo>
                  <a:pt x="58600" y="5062"/>
                </a:lnTo>
                <a:lnTo>
                  <a:pt x="58416" y="4847"/>
                </a:lnTo>
                <a:lnTo>
                  <a:pt x="58179" y="4628"/>
                </a:lnTo>
                <a:lnTo>
                  <a:pt x="57917" y="4429"/>
                </a:lnTo>
                <a:lnTo>
                  <a:pt x="57628" y="4230"/>
                </a:lnTo>
                <a:lnTo>
                  <a:pt x="57313" y="4037"/>
                </a:lnTo>
                <a:lnTo>
                  <a:pt x="56972" y="3843"/>
                </a:lnTo>
                <a:lnTo>
                  <a:pt x="56578" y="3650"/>
                </a:lnTo>
                <a:lnTo>
                  <a:pt x="56158" y="3462"/>
                </a:lnTo>
                <a:lnTo>
                  <a:pt x="55712" y="3279"/>
                </a:lnTo>
                <a:lnTo>
                  <a:pt x="55213" y="3096"/>
                </a:lnTo>
                <a:lnTo>
                  <a:pt x="54714" y="2918"/>
                </a:lnTo>
                <a:lnTo>
                  <a:pt x="54163" y="2740"/>
                </a:lnTo>
                <a:lnTo>
                  <a:pt x="53585" y="2568"/>
                </a:lnTo>
                <a:lnTo>
                  <a:pt x="52981" y="2400"/>
                </a:lnTo>
                <a:lnTo>
                  <a:pt x="52351" y="2238"/>
                </a:lnTo>
                <a:lnTo>
                  <a:pt x="51695" y="2076"/>
                </a:lnTo>
                <a:lnTo>
                  <a:pt x="51012" y="1924"/>
                </a:lnTo>
                <a:lnTo>
                  <a:pt x="50303" y="1773"/>
                </a:lnTo>
                <a:lnTo>
                  <a:pt x="49594" y="1626"/>
                </a:lnTo>
                <a:lnTo>
                  <a:pt x="48833" y="1485"/>
                </a:lnTo>
                <a:lnTo>
                  <a:pt x="48045" y="1349"/>
                </a:lnTo>
                <a:lnTo>
                  <a:pt x="47258" y="1219"/>
                </a:lnTo>
                <a:lnTo>
                  <a:pt x="46444" y="1093"/>
                </a:lnTo>
                <a:lnTo>
                  <a:pt x="45604" y="978"/>
                </a:lnTo>
                <a:lnTo>
                  <a:pt x="44737" y="863"/>
                </a:lnTo>
                <a:lnTo>
                  <a:pt x="43871" y="753"/>
                </a:lnTo>
                <a:lnTo>
                  <a:pt x="42978" y="654"/>
                </a:lnTo>
                <a:lnTo>
                  <a:pt x="42059" y="560"/>
                </a:lnTo>
                <a:lnTo>
                  <a:pt x="41114" y="471"/>
                </a:lnTo>
                <a:lnTo>
                  <a:pt x="40169" y="392"/>
                </a:lnTo>
                <a:lnTo>
                  <a:pt x="39224" y="319"/>
                </a:lnTo>
                <a:lnTo>
                  <a:pt x="38253" y="251"/>
                </a:lnTo>
                <a:lnTo>
                  <a:pt x="37255" y="194"/>
                </a:lnTo>
                <a:lnTo>
                  <a:pt x="36257" y="142"/>
                </a:lnTo>
                <a:lnTo>
                  <a:pt x="35260" y="100"/>
                </a:lnTo>
                <a:lnTo>
                  <a:pt x="34236" y="63"/>
                </a:lnTo>
                <a:lnTo>
                  <a:pt x="33212" y="37"/>
                </a:lnTo>
                <a:lnTo>
                  <a:pt x="32188" y="16"/>
                </a:lnTo>
                <a:lnTo>
                  <a:pt x="31138" y="6"/>
                </a:lnTo>
                <a:lnTo>
                  <a:pt x="30114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8"/>
          <p:cNvSpPr/>
          <p:nvPr/>
        </p:nvSpPr>
        <p:spPr>
          <a:xfrm flipH="1">
            <a:off x="1023303" y="469456"/>
            <a:ext cx="528751" cy="460731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8"/>
          <p:cNvSpPr/>
          <p:nvPr/>
        </p:nvSpPr>
        <p:spPr>
          <a:xfrm flipH="1">
            <a:off x="459354" y="225265"/>
            <a:ext cx="355890" cy="311451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8"/>
          <p:cNvSpPr/>
          <p:nvPr/>
        </p:nvSpPr>
        <p:spPr>
          <a:xfrm flipH="1" rot="-1988218">
            <a:off x="391196" y="965701"/>
            <a:ext cx="237722" cy="207123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8"/>
          <p:cNvSpPr/>
          <p:nvPr/>
        </p:nvSpPr>
        <p:spPr>
          <a:xfrm flipH="1">
            <a:off x="7562001" y="4232191"/>
            <a:ext cx="3535674" cy="3451931"/>
          </a:xfrm>
          <a:custGeom>
            <a:rect b="b" l="l" r="r" t="t"/>
            <a:pathLst>
              <a:path extrusionOk="0" h="28334" w="145501">
                <a:moveTo>
                  <a:pt x="75980" y="0"/>
                </a:moveTo>
                <a:lnTo>
                  <a:pt x="75139" y="6"/>
                </a:lnTo>
                <a:lnTo>
                  <a:pt x="74299" y="16"/>
                </a:lnTo>
                <a:lnTo>
                  <a:pt x="73459" y="26"/>
                </a:lnTo>
                <a:lnTo>
                  <a:pt x="72645" y="47"/>
                </a:lnTo>
                <a:lnTo>
                  <a:pt x="71805" y="79"/>
                </a:lnTo>
                <a:lnTo>
                  <a:pt x="70991" y="110"/>
                </a:lnTo>
                <a:lnTo>
                  <a:pt x="70204" y="147"/>
                </a:lnTo>
                <a:lnTo>
                  <a:pt x="69390" y="194"/>
                </a:lnTo>
                <a:lnTo>
                  <a:pt x="68602" y="241"/>
                </a:lnTo>
                <a:lnTo>
                  <a:pt x="67841" y="298"/>
                </a:lnTo>
                <a:lnTo>
                  <a:pt x="67079" y="361"/>
                </a:lnTo>
                <a:lnTo>
                  <a:pt x="66318" y="429"/>
                </a:lnTo>
                <a:lnTo>
                  <a:pt x="65609" y="502"/>
                </a:lnTo>
                <a:lnTo>
                  <a:pt x="64874" y="586"/>
                </a:lnTo>
                <a:lnTo>
                  <a:pt x="64191" y="670"/>
                </a:lnTo>
                <a:lnTo>
                  <a:pt x="63509" y="764"/>
                </a:lnTo>
                <a:lnTo>
                  <a:pt x="62853" y="863"/>
                </a:lnTo>
                <a:lnTo>
                  <a:pt x="62222" y="968"/>
                </a:lnTo>
                <a:lnTo>
                  <a:pt x="61619" y="1077"/>
                </a:lnTo>
                <a:lnTo>
                  <a:pt x="61015" y="1198"/>
                </a:lnTo>
                <a:lnTo>
                  <a:pt x="60463" y="1323"/>
                </a:lnTo>
                <a:lnTo>
                  <a:pt x="59938" y="1449"/>
                </a:lnTo>
                <a:lnTo>
                  <a:pt x="59466" y="1585"/>
                </a:lnTo>
                <a:lnTo>
                  <a:pt x="59019" y="1726"/>
                </a:lnTo>
                <a:lnTo>
                  <a:pt x="58599" y="1872"/>
                </a:lnTo>
                <a:lnTo>
                  <a:pt x="58232" y="2019"/>
                </a:lnTo>
                <a:lnTo>
                  <a:pt x="57890" y="2170"/>
                </a:lnTo>
                <a:lnTo>
                  <a:pt x="57602" y="2327"/>
                </a:lnTo>
                <a:lnTo>
                  <a:pt x="57339" y="2484"/>
                </a:lnTo>
                <a:lnTo>
                  <a:pt x="57129" y="2646"/>
                </a:lnTo>
                <a:lnTo>
                  <a:pt x="56945" y="2808"/>
                </a:lnTo>
                <a:lnTo>
                  <a:pt x="56788" y="2970"/>
                </a:lnTo>
                <a:lnTo>
                  <a:pt x="56683" y="3137"/>
                </a:lnTo>
                <a:lnTo>
                  <a:pt x="56604" y="3305"/>
                </a:lnTo>
                <a:lnTo>
                  <a:pt x="56578" y="3467"/>
                </a:lnTo>
                <a:lnTo>
                  <a:pt x="56578" y="3634"/>
                </a:lnTo>
                <a:lnTo>
                  <a:pt x="56630" y="3801"/>
                </a:lnTo>
                <a:lnTo>
                  <a:pt x="56709" y="3964"/>
                </a:lnTo>
                <a:lnTo>
                  <a:pt x="56840" y="4126"/>
                </a:lnTo>
                <a:lnTo>
                  <a:pt x="56998" y="4288"/>
                </a:lnTo>
                <a:lnTo>
                  <a:pt x="57208" y="4445"/>
                </a:lnTo>
                <a:lnTo>
                  <a:pt x="57444" y="4601"/>
                </a:lnTo>
                <a:lnTo>
                  <a:pt x="57707" y="4753"/>
                </a:lnTo>
                <a:lnTo>
                  <a:pt x="58048" y="4899"/>
                </a:lnTo>
                <a:lnTo>
                  <a:pt x="58389" y="5046"/>
                </a:lnTo>
                <a:lnTo>
                  <a:pt x="58809" y="5187"/>
                </a:lnTo>
                <a:lnTo>
                  <a:pt x="59256" y="5323"/>
                </a:lnTo>
                <a:lnTo>
                  <a:pt x="59728" y="5448"/>
                </a:lnTo>
                <a:lnTo>
                  <a:pt x="60253" y="5574"/>
                </a:lnTo>
                <a:lnTo>
                  <a:pt x="60805" y="5689"/>
                </a:lnTo>
                <a:lnTo>
                  <a:pt x="61409" y="5804"/>
                </a:lnTo>
                <a:lnTo>
                  <a:pt x="62065" y="5903"/>
                </a:lnTo>
                <a:lnTo>
                  <a:pt x="62065" y="5903"/>
                </a:lnTo>
                <a:lnTo>
                  <a:pt x="61356" y="5809"/>
                </a:lnTo>
                <a:lnTo>
                  <a:pt x="60621" y="5720"/>
                </a:lnTo>
                <a:lnTo>
                  <a:pt x="59886" y="5631"/>
                </a:lnTo>
                <a:lnTo>
                  <a:pt x="59151" y="5548"/>
                </a:lnTo>
                <a:lnTo>
                  <a:pt x="58389" y="5469"/>
                </a:lnTo>
                <a:lnTo>
                  <a:pt x="57628" y="5391"/>
                </a:lnTo>
                <a:lnTo>
                  <a:pt x="56867" y="5318"/>
                </a:lnTo>
                <a:lnTo>
                  <a:pt x="56079" y="5250"/>
                </a:lnTo>
                <a:lnTo>
                  <a:pt x="55291" y="5182"/>
                </a:lnTo>
                <a:lnTo>
                  <a:pt x="54504" y="5124"/>
                </a:lnTo>
                <a:lnTo>
                  <a:pt x="53716" y="5062"/>
                </a:lnTo>
                <a:lnTo>
                  <a:pt x="52902" y="5009"/>
                </a:lnTo>
                <a:lnTo>
                  <a:pt x="52088" y="4957"/>
                </a:lnTo>
                <a:lnTo>
                  <a:pt x="51274" y="4910"/>
                </a:lnTo>
                <a:lnTo>
                  <a:pt x="50461" y="4863"/>
                </a:lnTo>
                <a:lnTo>
                  <a:pt x="49620" y="4821"/>
                </a:lnTo>
                <a:lnTo>
                  <a:pt x="48807" y="4784"/>
                </a:lnTo>
                <a:lnTo>
                  <a:pt x="47966" y="4748"/>
                </a:lnTo>
                <a:lnTo>
                  <a:pt x="47126" y="4716"/>
                </a:lnTo>
                <a:lnTo>
                  <a:pt x="46286" y="4690"/>
                </a:lnTo>
                <a:lnTo>
                  <a:pt x="45420" y="4669"/>
                </a:lnTo>
                <a:lnTo>
                  <a:pt x="44580" y="4649"/>
                </a:lnTo>
                <a:lnTo>
                  <a:pt x="43740" y="4628"/>
                </a:lnTo>
                <a:lnTo>
                  <a:pt x="42873" y="4617"/>
                </a:lnTo>
                <a:lnTo>
                  <a:pt x="42033" y="4607"/>
                </a:lnTo>
                <a:lnTo>
                  <a:pt x="41167" y="4596"/>
                </a:lnTo>
                <a:lnTo>
                  <a:pt x="38594" y="4596"/>
                </a:lnTo>
                <a:lnTo>
                  <a:pt x="37754" y="4607"/>
                </a:lnTo>
                <a:lnTo>
                  <a:pt x="36887" y="4617"/>
                </a:lnTo>
                <a:lnTo>
                  <a:pt x="36047" y="4628"/>
                </a:lnTo>
                <a:lnTo>
                  <a:pt x="35181" y="4649"/>
                </a:lnTo>
                <a:lnTo>
                  <a:pt x="34341" y="4669"/>
                </a:lnTo>
                <a:lnTo>
                  <a:pt x="33474" y="4690"/>
                </a:lnTo>
                <a:lnTo>
                  <a:pt x="32634" y="4716"/>
                </a:lnTo>
                <a:lnTo>
                  <a:pt x="31794" y="4748"/>
                </a:lnTo>
                <a:lnTo>
                  <a:pt x="30954" y="4784"/>
                </a:lnTo>
                <a:lnTo>
                  <a:pt x="30114" y="4821"/>
                </a:lnTo>
                <a:lnTo>
                  <a:pt x="29300" y="4858"/>
                </a:lnTo>
                <a:lnTo>
                  <a:pt x="28460" y="4905"/>
                </a:lnTo>
                <a:lnTo>
                  <a:pt x="27646" y="4952"/>
                </a:lnTo>
                <a:lnTo>
                  <a:pt x="26832" y="4999"/>
                </a:lnTo>
                <a:lnTo>
                  <a:pt x="26018" y="5056"/>
                </a:lnTo>
                <a:lnTo>
                  <a:pt x="25204" y="5114"/>
                </a:lnTo>
                <a:lnTo>
                  <a:pt x="24416" y="5171"/>
                </a:lnTo>
                <a:lnTo>
                  <a:pt x="23629" y="5234"/>
                </a:lnTo>
                <a:lnTo>
                  <a:pt x="22841" y="5302"/>
                </a:lnTo>
                <a:lnTo>
                  <a:pt x="22054" y="5370"/>
                </a:lnTo>
                <a:lnTo>
                  <a:pt x="21292" y="5448"/>
                </a:lnTo>
                <a:lnTo>
                  <a:pt x="20531" y="5522"/>
                </a:lnTo>
                <a:lnTo>
                  <a:pt x="19769" y="5600"/>
                </a:lnTo>
                <a:lnTo>
                  <a:pt x="19034" y="5684"/>
                </a:lnTo>
                <a:lnTo>
                  <a:pt x="18299" y="5773"/>
                </a:lnTo>
                <a:lnTo>
                  <a:pt x="17590" y="5862"/>
                </a:lnTo>
                <a:lnTo>
                  <a:pt x="16855" y="5956"/>
                </a:lnTo>
                <a:lnTo>
                  <a:pt x="16173" y="6050"/>
                </a:lnTo>
                <a:lnTo>
                  <a:pt x="15464" y="6149"/>
                </a:lnTo>
                <a:lnTo>
                  <a:pt x="14781" y="6254"/>
                </a:lnTo>
                <a:lnTo>
                  <a:pt x="14125" y="6358"/>
                </a:lnTo>
                <a:lnTo>
                  <a:pt x="13469" y="6468"/>
                </a:lnTo>
                <a:lnTo>
                  <a:pt x="12812" y="6578"/>
                </a:lnTo>
                <a:lnTo>
                  <a:pt x="12182" y="6693"/>
                </a:lnTo>
                <a:lnTo>
                  <a:pt x="11578" y="6813"/>
                </a:lnTo>
                <a:lnTo>
                  <a:pt x="10974" y="6933"/>
                </a:lnTo>
                <a:lnTo>
                  <a:pt x="10371" y="7059"/>
                </a:lnTo>
                <a:lnTo>
                  <a:pt x="9819" y="7184"/>
                </a:lnTo>
                <a:lnTo>
                  <a:pt x="9242" y="7315"/>
                </a:lnTo>
                <a:lnTo>
                  <a:pt x="8717" y="7446"/>
                </a:lnTo>
                <a:lnTo>
                  <a:pt x="8191" y="7582"/>
                </a:lnTo>
                <a:lnTo>
                  <a:pt x="7666" y="7718"/>
                </a:lnTo>
                <a:lnTo>
                  <a:pt x="7194" y="7854"/>
                </a:lnTo>
                <a:lnTo>
                  <a:pt x="6721" y="7995"/>
                </a:lnTo>
                <a:lnTo>
                  <a:pt x="6249" y="8136"/>
                </a:lnTo>
                <a:lnTo>
                  <a:pt x="5802" y="8282"/>
                </a:lnTo>
                <a:lnTo>
                  <a:pt x="5382" y="8429"/>
                </a:lnTo>
                <a:lnTo>
                  <a:pt x="4962" y="8575"/>
                </a:lnTo>
                <a:lnTo>
                  <a:pt x="4568" y="8727"/>
                </a:lnTo>
                <a:lnTo>
                  <a:pt x="4175" y="8878"/>
                </a:lnTo>
                <a:lnTo>
                  <a:pt x="3833" y="9035"/>
                </a:lnTo>
                <a:lnTo>
                  <a:pt x="3466" y="9187"/>
                </a:lnTo>
                <a:lnTo>
                  <a:pt x="3151" y="9344"/>
                </a:lnTo>
                <a:lnTo>
                  <a:pt x="2836" y="9501"/>
                </a:lnTo>
                <a:lnTo>
                  <a:pt x="2521" y="9663"/>
                </a:lnTo>
                <a:lnTo>
                  <a:pt x="2258" y="9825"/>
                </a:lnTo>
                <a:lnTo>
                  <a:pt x="1995" y="9987"/>
                </a:lnTo>
                <a:lnTo>
                  <a:pt x="1733" y="10149"/>
                </a:lnTo>
                <a:lnTo>
                  <a:pt x="1497" y="10311"/>
                </a:lnTo>
                <a:lnTo>
                  <a:pt x="1287" y="10478"/>
                </a:lnTo>
                <a:lnTo>
                  <a:pt x="1077" y="10640"/>
                </a:lnTo>
                <a:lnTo>
                  <a:pt x="919" y="10808"/>
                </a:lnTo>
                <a:lnTo>
                  <a:pt x="735" y="10975"/>
                </a:lnTo>
                <a:lnTo>
                  <a:pt x="604" y="11142"/>
                </a:lnTo>
                <a:lnTo>
                  <a:pt x="473" y="11315"/>
                </a:lnTo>
                <a:lnTo>
                  <a:pt x="341" y="11482"/>
                </a:lnTo>
                <a:lnTo>
                  <a:pt x="236" y="11650"/>
                </a:lnTo>
                <a:lnTo>
                  <a:pt x="158" y="11822"/>
                </a:lnTo>
                <a:lnTo>
                  <a:pt x="105" y="11989"/>
                </a:lnTo>
                <a:lnTo>
                  <a:pt x="53" y="12162"/>
                </a:lnTo>
                <a:lnTo>
                  <a:pt x="26" y="12334"/>
                </a:lnTo>
                <a:lnTo>
                  <a:pt x="0" y="12502"/>
                </a:lnTo>
                <a:lnTo>
                  <a:pt x="26" y="12674"/>
                </a:lnTo>
                <a:lnTo>
                  <a:pt x="26" y="12842"/>
                </a:lnTo>
                <a:lnTo>
                  <a:pt x="79" y="13014"/>
                </a:lnTo>
                <a:lnTo>
                  <a:pt x="131" y="13181"/>
                </a:lnTo>
                <a:lnTo>
                  <a:pt x="210" y="13354"/>
                </a:lnTo>
                <a:lnTo>
                  <a:pt x="289" y="13521"/>
                </a:lnTo>
                <a:lnTo>
                  <a:pt x="394" y="13694"/>
                </a:lnTo>
                <a:lnTo>
                  <a:pt x="525" y="13861"/>
                </a:lnTo>
                <a:lnTo>
                  <a:pt x="683" y="14028"/>
                </a:lnTo>
                <a:lnTo>
                  <a:pt x="840" y="14196"/>
                </a:lnTo>
                <a:lnTo>
                  <a:pt x="998" y="14363"/>
                </a:lnTo>
                <a:lnTo>
                  <a:pt x="1208" y="14525"/>
                </a:lnTo>
                <a:lnTo>
                  <a:pt x="1418" y="14693"/>
                </a:lnTo>
                <a:lnTo>
                  <a:pt x="1654" y="14855"/>
                </a:lnTo>
                <a:lnTo>
                  <a:pt x="1890" y="15017"/>
                </a:lnTo>
                <a:lnTo>
                  <a:pt x="2153" y="15179"/>
                </a:lnTo>
                <a:lnTo>
                  <a:pt x="2442" y="15336"/>
                </a:lnTo>
                <a:lnTo>
                  <a:pt x="2757" y="15498"/>
                </a:lnTo>
                <a:lnTo>
                  <a:pt x="3072" y="15655"/>
                </a:lnTo>
                <a:lnTo>
                  <a:pt x="3413" y="15811"/>
                </a:lnTo>
                <a:lnTo>
                  <a:pt x="3754" y="15963"/>
                </a:lnTo>
                <a:lnTo>
                  <a:pt x="4122" y="16115"/>
                </a:lnTo>
                <a:lnTo>
                  <a:pt x="4516" y="16266"/>
                </a:lnTo>
                <a:lnTo>
                  <a:pt x="4936" y="16418"/>
                </a:lnTo>
                <a:lnTo>
                  <a:pt x="5356" y="16564"/>
                </a:lnTo>
                <a:lnTo>
                  <a:pt x="5802" y="16711"/>
                </a:lnTo>
                <a:lnTo>
                  <a:pt x="6275" y="16852"/>
                </a:lnTo>
                <a:lnTo>
                  <a:pt x="6747" y="16993"/>
                </a:lnTo>
                <a:lnTo>
                  <a:pt x="7246" y="17134"/>
                </a:lnTo>
                <a:lnTo>
                  <a:pt x="7745" y="17270"/>
                </a:lnTo>
                <a:lnTo>
                  <a:pt x="8296" y="17406"/>
                </a:lnTo>
                <a:lnTo>
                  <a:pt x="8822" y="17537"/>
                </a:lnTo>
                <a:lnTo>
                  <a:pt x="9399" y="17662"/>
                </a:lnTo>
                <a:lnTo>
                  <a:pt x="9950" y="17788"/>
                </a:lnTo>
                <a:lnTo>
                  <a:pt x="10554" y="17913"/>
                </a:lnTo>
                <a:lnTo>
                  <a:pt x="11158" y="18034"/>
                </a:lnTo>
                <a:lnTo>
                  <a:pt x="11762" y="18149"/>
                </a:lnTo>
                <a:lnTo>
                  <a:pt x="12392" y="18264"/>
                </a:lnTo>
                <a:lnTo>
                  <a:pt x="13022" y="18379"/>
                </a:lnTo>
                <a:lnTo>
                  <a:pt x="13679" y="18488"/>
                </a:lnTo>
                <a:lnTo>
                  <a:pt x="14335" y="18593"/>
                </a:lnTo>
                <a:lnTo>
                  <a:pt x="15017" y="18698"/>
                </a:lnTo>
                <a:lnTo>
                  <a:pt x="15700" y="18797"/>
                </a:lnTo>
                <a:lnTo>
                  <a:pt x="16409" y="18896"/>
                </a:lnTo>
                <a:lnTo>
                  <a:pt x="17118" y="18990"/>
                </a:lnTo>
                <a:lnTo>
                  <a:pt x="17827" y="19084"/>
                </a:lnTo>
                <a:lnTo>
                  <a:pt x="18562" y="19173"/>
                </a:lnTo>
                <a:lnTo>
                  <a:pt x="19297" y="19257"/>
                </a:lnTo>
                <a:lnTo>
                  <a:pt x="20032" y="19341"/>
                </a:lnTo>
                <a:lnTo>
                  <a:pt x="20793" y="19419"/>
                </a:lnTo>
                <a:lnTo>
                  <a:pt x="21555" y="19498"/>
                </a:lnTo>
                <a:lnTo>
                  <a:pt x="22316" y="19571"/>
                </a:lnTo>
                <a:lnTo>
                  <a:pt x="23104" y="19644"/>
                </a:lnTo>
                <a:lnTo>
                  <a:pt x="23891" y="19712"/>
                </a:lnTo>
                <a:lnTo>
                  <a:pt x="24679" y="19775"/>
                </a:lnTo>
                <a:lnTo>
                  <a:pt x="25493" y="19837"/>
                </a:lnTo>
                <a:lnTo>
                  <a:pt x="26281" y="19895"/>
                </a:lnTo>
                <a:lnTo>
                  <a:pt x="27094" y="19952"/>
                </a:lnTo>
                <a:lnTo>
                  <a:pt x="27908" y="20005"/>
                </a:lnTo>
                <a:lnTo>
                  <a:pt x="28722" y="20052"/>
                </a:lnTo>
                <a:lnTo>
                  <a:pt x="29562" y="20099"/>
                </a:lnTo>
                <a:lnTo>
                  <a:pt x="30402" y="20141"/>
                </a:lnTo>
                <a:lnTo>
                  <a:pt x="31216" y="20177"/>
                </a:lnTo>
                <a:lnTo>
                  <a:pt x="32056" y="20214"/>
                </a:lnTo>
                <a:lnTo>
                  <a:pt x="32897" y="20245"/>
                </a:lnTo>
                <a:lnTo>
                  <a:pt x="33737" y="20277"/>
                </a:lnTo>
                <a:lnTo>
                  <a:pt x="34603" y="20303"/>
                </a:lnTo>
                <a:lnTo>
                  <a:pt x="35443" y="20324"/>
                </a:lnTo>
                <a:lnTo>
                  <a:pt x="36283" y="20339"/>
                </a:lnTo>
                <a:lnTo>
                  <a:pt x="37150" y="20355"/>
                </a:lnTo>
                <a:lnTo>
                  <a:pt x="37990" y="20365"/>
                </a:lnTo>
                <a:lnTo>
                  <a:pt x="38856" y="20376"/>
                </a:lnTo>
                <a:lnTo>
                  <a:pt x="39696" y="20381"/>
                </a:lnTo>
                <a:lnTo>
                  <a:pt x="41403" y="20381"/>
                </a:lnTo>
                <a:lnTo>
                  <a:pt x="42269" y="20371"/>
                </a:lnTo>
                <a:lnTo>
                  <a:pt x="43109" y="20365"/>
                </a:lnTo>
                <a:lnTo>
                  <a:pt x="43950" y="20350"/>
                </a:lnTo>
                <a:lnTo>
                  <a:pt x="44816" y="20334"/>
                </a:lnTo>
                <a:lnTo>
                  <a:pt x="45656" y="20313"/>
                </a:lnTo>
                <a:lnTo>
                  <a:pt x="46496" y="20287"/>
                </a:lnTo>
                <a:lnTo>
                  <a:pt x="47336" y="20261"/>
                </a:lnTo>
                <a:lnTo>
                  <a:pt x="48176" y="20230"/>
                </a:lnTo>
                <a:lnTo>
                  <a:pt x="49017" y="20193"/>
                </a:lnTo>
                <a:lnTo>
                  <a:pt x="49830" y="20151"/>
                </a:lnTo>
                <a:lnTo>
                  <a:pt x="50671" y="20109"/>
                </a:lnTo>
                <a:lnTo>
                  <a:pt x="51484" y="20062"/>
                </a:lnTo>
                <a:lnTo>
                  <a:pt x="52298" y="20010"/>
                </a:lnTo>
                <a:lnTo>
                  <a:pt x="53112" y="19958"/>
                </a:lnTo>
                <a:lnTo>
                  <a:pt x="53900" y="19895"/>
                </a:lnTo>
                <a:lnTo>
                  <a:pt x="54714" y="19832"/>
                </a:lnTo>
                <a:lnTo>
                  <a:pt x="54057" y="19911"/>
                </a:lnTo>
                <a:lnTo>
                  <a:pt x="53401" y="19994"/>
                </a:lnTo>
                <a:lnTo>
                  <a:pt x="52797" y="20083"/>
                </a:lnTo>
                <a:lnTo>
                  <a:pt x="52193" y="20177"/>
                </a:lnTo>
                <a:lnTo>
                  <a:pt x="51642" y="20277"/>
                </a:lnTo>
                <a:lnTo>
                  <a:pt x="51091" y="20381"/>
                </a:lnTo>
                <a:lnTo>
                  <a:pt x="50566" y="20491"/>
                </a:lnTo>
                <a:lnTo>
                  <a:pt x="50093" y="20606"/>
                </a:lnTo>
                <a:lnTo>
                  <a:pt x="49620" y="20726"/>
                </a:lnTo>
                <a:lnTo>
                  <a:pt x="49174" y="20847"/>
                </a:lnTo>
                <a:lnTo>
                  <a:pt x="48754" y="20977"/>
                </a:lnTo>
                <a:lnTo>
                  <a:pt x="48387" y="21103"/>
                </a:lnTo>
                <a:lnTo>
                  <a:pt x="48019" y="21239"/>
                </a:lnTo>
                <a:lnTo>
                  <a:pt x="47704" y="21375"/>
                </a:lnTo>
                <a:lnTo>
                  <a:pt x="47389" y="21516"/>
                </a:lnTo>
                <a:lnTo>
                  <a:pt x="47126" y="21657"/>
                </a:lnTo>
                <a:lnTo>
                  <a:pt x="46890" y="21803"/>
                </a:lnTo>
                <a:lnTo>
                  <a:pt x="46680" y="21950"/>
                </a:lnTo>
                <a:lnTo>
                  <a:pt x="46496" y="22096"/>
                </a:lnTo>
                <a:lnTo>
                  <a:pt x="46365" y="22243"/>
                </a:lnTo>
                <a:lnTo>
                  <a:pt x="46234" y="22394"/>
                </a:lnTo>
                <a:lnTo>
                  <a:pt x="46155" y="22546"/>
                </a:lnTo>
                <a:lnTo>
                  <a:pt x="46102" y="22697"/>
                </a:lnTo>
                <a:lnTo>
                  <a:pt x="46102" y="22849"/>
                </a:lnTo>
                <a:lnTo>
                  <a:pt x="46129" y="22995"/>
                </a:lnTo>
                <a:lnTo>
                  <a:pt x="46181" y="23147"/>
                </a:lnTo>
                <a:lnTo>
                  <a:pt x="46260" y="23299"/>
                </a:lnTo>
                <a:lnTo>
                  <a:pt x="46391" y="23445"/>
                </a:lnTo>
                <a:lnTo>
                  <a:pt x="46549" y="23591"/>
                </a:lnTo>
                <a:lnTo>
                  <a:pt x="46759" y="23738"/>
                </a:lnTo>
                <a:lnTo>
                  <a:pt x="46995" y="23884"/>
                </a:lnTo>
                <a:lnTo>
                  <a:pt x="47258" y="24025"/>
                </a:lnTo>
                <a:lnTo>
                  <a:pt x="47573" y="24161"/>
                </a:lnTo>
                <a:lnTo>
                  <a:pt x="47914" y="24297"/>
                </a:lnTo>
                <a:lnTo>
                  <a:pt x="48281" y="24428"/>
                </a:lnTo>
                <a:lnTo>
                  <a:pt x="48702" y="24559"/>
                </a:lnTo>
                <a:lnTo>
                  <a:pt x="49148" y="24679"/>
                </a:lnTo>
                <a:lnTo>
                  <a:pt x="49594" y="24799"/>
                </a:lnTo>
                <a:lnTo>
                  <a:pt x="50093" y="24914"/>
                </a:lnTo>
                <a:lnTo>
                  <a:pt x="50618" y="25024"/>
                </a:lnTo>
                <a:lnTo>
                  <a:pt x="51169" y="25129"/>
                </a:lnTo>
                <a:lnTo>
                  <a:pt x="51747" y="25228"/>
                </a:lnTo>
                <a:lnTo>
                  <a:pt x="52325" y="25322"/>
                </a:lnTo>
                <a:lnTo>
                  <a:pt x="52928" y="25411"/>
                </a:lnTo>
                <a:lnTo>
                  <a:pt x="53585" y="25495"/>
                </a:lnTo>
                <a:lnTo>
                  <a:pt x="54215" y="25573"/>
                </a:lnTo>
                <a:lnTo>
                  <a:pt x="54898" y="25652"/>
                </a:lnTo>
                <a:lnTo>
                  <a:pt x="55580" y="25719"/>
                </a:lnTo>
                <a:lnTo>
                  <a:pt x="56263" y="25782"/>
                </a:lnTo>
                <a:lnTo>
                  <a:pt x="56972" y="25835"/>
                </a:lnTo>
                <a:lnTo>
                  <a:pt x="57680" y="25887"/>
                </a:lnTo>
                <a:lnTo>
                  <a:pt x="58416" y="25934"/>
                </a:lnTo>
                <a:lnTo>
                  <a:pt x="59151" y="25970"/>
                </a:lnTo>
                <a:lnTo>
                  <a:pt x="59886" y="26002"/>
                </a:lnTo>
                <a:lnTo>
                  <a:pt x="60647" y="26028"/>
                </a:lnTo>
                <a:lnTo>
                  <a:pt x="61409" y="26044"/>
                </a:lnTo>
                <a:lnTo>
                  <a:pt x="62144" y="26059"/>
                </a:lnTo>
                <a:lnTo>
                  <a:pt x="62905" y="26065"/>
                </a:lnTo>
                <a:lnTo>
                  <a:pt x="63666" y="26059"/>
                </a:lnTo>
                <a:lnTo>
                  <a:pt x="64428" y="26049"/>
                </a:lnTo>
                <a:lnTo>
                  <a:pt x="65163" y="26033"/>
                </a:lnTo>
                <a:lnTo>
                  <a:pt x="65924" y="26012"/>
                </a:lnTo>
                <a:lnTo>
                  <a:pt x="66659" y="25981"/>
                </a:lnTo>
                <a:lnTo>
                  <a:pt x="67394" y="25939"/>
                </a:lnTo>
                <a:lnTo>
                  <a:pt x="68130" y="25892"/>
                </a:lnTo>
                <a:lnTo>
                  <a:pt x="68838" y="25840"/>
                </a:lnTo>
                <a:lnTo>
                  <a:pt x="69521" y="25777"/>
                </a:lnTo>
                <a:lnTo>
                  <a:pt x="70204" y="25709"/>
                </a:lnTo>
                <a:lnTo>
                  <a:pt x="70860" y="25636"/>
                </a:lnTo>
                <a:lnTo>
                  <a:pt x="71516" y="25557"/>
                </a:lnTo>
                <a:lnTo>
                  <a:pt x="72120" y="25469"/>
                </a:lnTo>
                <a:lnTo>
                  <a:pt x="72724" y="25380"/>
                </a:lnTo>
                <a:lnTo>
                  <a:pt x="73302" y="25280"/>
                </a:lnTo>
                <a:lnTo>
                  <a:pt x="73879" y="25176"/>
                </a:lnTo>
                <a:lnTo>
                  <a:pt x="74404" y="25071"/>
                </a:lnTo>
                <a:lnTo>
                  <a:pt x="74929" y="24961"/>
                </a:lnTo>
                <a:lnTo>
                  <a:pt x="75402" y="24841"/>
                </a:lnTo>
                <a:lnTo>
                  <a:pt x="75875" y="24721"/>
                </a:lnTo>
                <a:lnTo>
                  <a:pt x="76321" y="24601"/>
                </a:lnTo>
                <a:lnTo>
                  <a:pt x="76715" y="24470"/>
                </a:lnTo>
                <a:lnTo>
                  <a:pt x="77109" y="24339"/>
                </a:lnTo>
                <a:lnTo>
                  <a:pt x="77476" y="24203"/>
                </a:lnTo>
                <a:lnTo>
                  <a:pt x="77791" y="24067"/>
                </a:lnTo>
                <a:lnTo>
                  <a:pt x="78106" y="23931"/>
                </a:lnTo>
                <a:lnTo>
                  <a:pt x="78369" y="23785"/>
                </a:lnTo>
                <a:lnTo>
                  <a:pt x="78605" y="23644"/>
                </a:lnTo>
                <a:lnTo>
                  <a:pt x="78815" y="23497"/>
                </a:lnTo>
                <a:lnTo>
                  <a:pt x="78973" y="23351"/>
                </a:lnTo>
                <a:lnTo>
                  <a:pt x="79104" y="23205"/>
                </a:lnTo>
                <a:lnTo>
                  <a:pt x="79209" y="23053"/>
                </a:lnTo>
                <a:lnTo>
                  <a:pt x="79288" y="22901"/>
                </a:lnTo>
                <a:lnTo>
                  <a:pt x="79314" y="22750"/>
                </a:lnTo>
                <a:lnTo>
                  <a:pt x="79314" y="22603"/>
                </a:lnTo>
                <a:lnTo>
                  <a:pt x="79307" y="22584"/>
                </a:lnTo>
                <a:lnTo>
                  <a:pt x="79340" y="22635"/>
                </a:lnTo>
                <a:lnTo>
                  <a:pt x="79471" y="22797"/>
                </a:lnTo>
                <a:lnTo>
                  <a:pt x="79629" y="22954"/>
                </a:lnTo>
                <a:lnTo>
                  <a:pt x="79813" y="23110"/>
                </a:lnTo>
                <a:lnTo>
                  <a:pt x="79996" y="23267"/>
                </a:lnTo>
                <a:lnTo>
                  <a:pt x="80233" y="23424"/>
                </a:lnTo>
                <a:lnTo>
                  <a:pt x="80469" y="23576"/>
                </a:lnTo>
                <a:lnTo>
                  <a:pt x="80732" y="23733"/>
                </a:lnTo>
                <a:lnTo>
                  <a:pt x="80994" y="23884"/>
                </a:lnTo>
                <a:lnTo>
                  <a:pt x="81309" y="24031"/>
                </a:lnTo>
                <a:lnTo>
                  <a:pt x="81624" y="24182"/>
                </a:lnTo>
                <a:lnTo>
                  <a:pt x="81939" y="24329"/>
                </a:lnTo>
                <a:lnTo>
                  <a:pt x="82307" y="24475"/>
                </a:lnTo>
                <a:lnTo>
                  <a:pt x="82674" y="24616"/>
                </a:lnTo>
                <a:lnTo>
                  <a:pt x="83068" y="24757"/>
                </a:lnTo>
                <a:lnTo>
                  <a:pt x="83462" y="24899"/>
                </a:lnTo>
                <a:lnTo>
                  <a:pt x="83908" y="25035"/>
                </a:lnTo>
                <a:lnTo>
                  <a:pt x="84328" y="25171"/>
                </a:lnTo>
                <a:lnTo>
                  <a:pt x="84801" y="25306"/>
                </a:lnTo>
                <a:lnTo>
                  <a:pt x="85274" y="25437"/>
                </a:lnTo>
                <a:lnTo>
                  <a:pt x="85746" y="25568"/>
                </a:lnTo>
                <a:lnTo>
                  <a:pt x="86271" y="25699"/>
                </a:lnTo>
                <a:lnTo>
                  <a:pt x="86770" y="25824"/>
                </a:lnTo>
                <a:lnTo>
                  <a:pt x="87321" y="25944"/>
                </a:lnTo>
                <a:lnTo>
                  <a:pt x="87846" y="26065"/>
                </a:lnTo>
                <a:lnTo>
                  <a:pt x="88424" y="26185"/>
                </a:lnTo>
                <a:lnTo>
                  <a:pt x="88975" y="26300"/>
                </a:lnTo>
                <a:lnTo>
                  <a:pt x="89579" y="26415"/>
                </a:lnTo>
                <a:lnTo>
                  <a:pt x="90183" y="26525"/>
                </a:lnTo>
                <a:lnTo>
                  <a:pt x="90787" y="26634"/>
                </a:lnTo>
                <a:lnTo>
                  <a:pt x="91417" y="26739"/>
                </a:lnTo>
                <a:lnTo>
                  <a:pt x="92047" y="26844"/>
                </a:lnTo>
                <a:lnTo>
                  <a:pt x="92677" y="26943"/>
                </a:lnTo>
                <a:lnTo>
                  <a:pt x="93334" y="27037"/>
                </a:lnTo>
                <a:lnTo>
                  <a:pt x="94016" y="27131"/>
                </a:lnTo>
                <a:lnTo>
                  <a:pt x="94699" y="27225"/>
                </a:lnTo>
                <a:lnTo>
                  <a:pt x="95381" y="27309"/>
                </a:lnTo>
                <a:lnTo>
                  <a:pt x="96064" y="27398"/>
                </a:lnTo>
                <a:lnTo>
                  <a:pt x="96773" y="27476"/>
                </a:lnTo>
                <a:lnTo>
                  <a:pt x="97482" y="27555"/>
                </a:lnTo>
                <a:lnTo>
                  <a:pt x="98217" y="27628"/>
                </a:lnTo>
                <a:lnTo>
                  <a:pt x="98952" y="27701"/>
                </a:lnTo>
                <a:lnTo>
                  <a:pt x="99687" y="27769"/>
                </a:lnTo>
                <a:lnTo>
                  <a:pt x="100422" y="27832"/>
                </a:lnTo>
                <a:lnTo>
                  <a:pt x="101184" y="27895"/>
                </a:lnTo>
                <a:lnTo>
                  <a:pt x="101945" y="27952"/>
                </a:lnTo>
                <a:lnTo>
                  <a:pt x="102706" y="28004"/>
                </a:lnTo>
                <a:lnTo>
                  <a:pt x="103494" y="28057"/>
                </a:lnTo>
                <a:lnTo>
                  <a:pt x="104255" y="28098"/>
                </a:lnTo>
                <a:lnTo>
                  <a:pt x="105043" y="28140"/>
                </a:lnTo>
                <a:lnTo>
                  <a:pt x="105831" y="28177"/>
                </a:lnTo>
                <a:lnTo>
                  <a:pt x="106618" y="28214"/>
                </a:lnTo>
                <a:lnTo>
                  <a:pt x="107432" y="28245"/>
                </a:lnTo>
                <a:lnTo>
                  <a:pt x="108220" y="28271"/>
                </a:lnTo>
                <a:lnTo>
                  <a:pt x="109034" y="28292"/>
                </a:lnTo>
                <a:lnTo>
                  <a:pt x="109821" y="28308"/>
                </a:lnTo>
                <a:lnTo>
                  <a:pt x="110635" y="28318"/>
                </a:lnTo>
                <a:lnTo>
                  <a:pt x="111449" y="28329"/>
                </a:lnTo>
                <a:lnTo>
                  <a:pt x="112263" y="28334"/>
                </a:lnTo>
                <a:lnTo>
                  <a:pt x="113077" y="28334"/>
                </a:lnTo>
                <a:lnTo>
                  <a:pt x="113891" y="28329"/>
                </a:lnTo>
                <a:lnTo>
                  <a:pt x="114704" y="28318"/>
                </a:lnTo>
                <a:lnTo>
                  <a:pt x="115518" y="28302"/>
                </a:lnTo>
                <a:lnTo>
                  <a:pt x="116332" y="28287"/>
                </a:lnTo>
                <a:lnTo>
                  <a:pt x="117146" y="28261"/>
                </a:lnTo>
                <a:lnTo>
                  <a:pt x="117960" y="28234"/>
                </a:lnTo>
                <a:lnTo>
                  <a:pt x="118748" y="28203"/>
                </a:lnTo>
                <a:lnTo>
                  <a:pt x="119535" y="28166"/>
                </a:lnTo>
                <a:lnTo>
                  <a:pt x="120323" y="28125"/>
                </a:lnTo>
                <a:lnTo>
                  <a:pt x="121110" y="28078"/>
                </a:lnTo>
                <a:lnTo>
                  <a:pt x="121872" y="28031"/>
                </a:lnTo>
                <a:lnTo>
                  <a:pt x="122633" y="27978"/>
                </a:lnTo>
                <a:lnTo>
                  <a:pt x="123395" y="27921"/>
                </a:lnTo>
                <a:lnTo>
                  <a:pt x="124156" y="27863"/>
                </a:lnTo>
                <a:lnTo>
                  <a:pt x="124891" y="27795"/>
                </a:lnTo>
                <a:lnTo>
                  <a:pt x="125626" y="27727"/>
                </a:lnTo>
                <a:lnTo>
                  <a:pt x="126361" y="27659"/>
                </a:lnTo>
                <a:lnTo>
                  <a:pt x="127070" y="27581"/>
                </a:lnTo>
                <a:lnTo>
                  <a:pt x="127779" y="27502"/>
                </a:lnTo>
                <a:lnTo>
                  <a:pt x="128488" y="27419"/>
                </a:lnTo>
                <a:lnTo>
                  <a:pt x="129170" y="27335"/>
                </a:lnTo>
                <a:lnTo>
                  <a:pt x="129853" y="27246"/>
                </a:lnTo>
                <a:lnTo>
                  <a:pt x="130536" y="27152"/>
                </a:lnTo>
                <a:lnTo>
                  <a:pt x="131192" y="27058"/>
                </a:lnTo>
                <a:lnTo>
                  <a:pt x="131822" y="26964"/>
                </a:lnTo>
                <a:lnTo>
                  <a:pt x="132478" y="26859"/>
                </a:lnTo>
                <a:lnTo>
                  <a:pt x="133109" y="26755"/>
                </a:lnTo>
                <a:lnTo>
                  <a:pt x="133712" y="26650"/>
                </a:lnTo>
                <a:lnTo>
                  <a:pt x="134316" y="26540"/>
                </a:lnTo>
                <a:lnTo>
                  <a:pt x="134894" y="26425"/>
                </a:lnTo>
                <a:lnTo>
                  <a:pt x="135498" y="26310"/>
                </a:lnTo>
                <a:lnTo>
                  <a:pt x="136049" y="26195"/>
                </a:lnTo>
                <a:lnTo>
                  <a:pt x="136600" y="26075"/>
                </a:lnTo>
                <a:lnTo>
                  <a:pt x="137152" y="25950"/>
                </a:lnTo>
                <a:lnTo>
                  <a:pt x="137677" y="25829"/>
                </a:lnTo>
                <a:lnTo>
                  <a:pt x="138176" y="25699"/>
                </a:lnTo>
                <a:lnTo>
                  <a:pt x="138674" y="25573"/>
                </a:lnTo>
                <a:lnTo>
                  <a:pt x="139147" y="25437"/>
                </a:lnTo>
                <a:lnTo>
                  <a:pt x="139620" y="25306"/>
                </a:lnTo>
                <a:lnTo>
                  <a:pt x="140066" y="25171"/>
                </a:lnTo>
                <a:lnTo>
                  <a:pt x="140512" y="25035"/>
                </a:lnTo>
                <a:lnTo>
                  <a:pt x="140932" y="24893"/>
                </a:lnTo>
                <a:lnTo>
                  <a:pt x="141326" y="24752"/>
                </a:lnTo>
                <a:lnTo>
                  <a:pt x="141720" y="24611"/>
                </a:lnTo>
                <a:lnTo>
                  <a:pt x="142087" y="24465"/>
                </a:lnTo>
                <a:lnTo>
                  <a:pt x="142429" y="24318"/>
                </a:lnTo>
                <a:lnTo>
                  <a:pt x="142770" y="24172"/>
                </a:lnTo>
                <a:lnTo>
                  <a:pt x="143085" y="24020"/>
                </a:lnTo>
                <a:lnTo>
                  <a:pt x="143400" y="23874"/>
                </a:lnTo>
                <a:lnTo>
                  <a:pt x="143663" y="23717"/>
                </a:lnTo>
                <a:lnTo>
                  <a:pt x="143925" y="23565"/>
                </a:lnTo>
                <a:lnTo>
                  <a:pt x="144188" y="23414"/>
                </a:lnTo>
                <a:lnTo>
                  <a:pt x="144398" y="23257"/>
                </a:lnTo>
                <a:lnTo>
                  <a:pt x="144608" y="23100"/>
                </a:lnTo>
                <a:lnTo>
                  <a:pt x="144792" y="22943"/>
                </a:lnTo>
                <a:lnTo>
                  <a:pt x="144949" y="22786"/>
                </a:lnTo>
                <a:lnTo>
                  <a:pt x="145107" y="22629"/>
                </a:lnTo>
                <a:lnTo>
                  <a:pt x="145212" y="22467"/>
                </a:lnTo>
                <a:lnTo>
                  <a:pt x="145317" y="22305"/>
                </a:lnTo>
                <a:lnTo>
                  <a:pt x="145396" y="22148"/>
                </a:lnTo>
                <a:lnTo>
                  <a:pt x="145448" y="21986"/>
                </a:lnTo>
                <a:lnTo>
                  <a:pt x="145501" y="21824"/>
                </a:lnTo>
                <a:lnTo>
                  <a:pt x="145501" y="21662"/>
                </a:lnTo>
                <a:lnTo>
                  <a:pt x="145501" y="21500"/>
                </a:lnTo>
                <a:lnTo>
                  <a:pt x="145474" y="21338"/>
                </a:lnTo>
                <a:lnTo>
                  <a:pt x="145422" y="21176"/>
                </a:lnTo>
                <a:lnTo>
                  <a:pt x="145343" y="21014"/>
                </a:lnTo>
                <a:lnTo>
                  <a:pt x="145238" y="20852"/>
                </a:lnTo>
                <a:lnTo>
                  <a:pt x="145107" y="20690"/>
                </a:lnTo>
                <a:lnTo>
                  <a:pt x="144975" y="20533"/>
                </a:lnTo>
                <a:lnTo>
                  <a:pt x="144792" y="20371"/>
                </a:lnTo>
                <a:lnTo>
                  <a:pt x="144608" y="20214"/>
                </a:lnTo>
                <a:lnTo>
                  <a:pt x="144398" y="20057"/>
                </a:lnTo>
                <a:lnTo>
                  <a:pt x="144162" y="19905"/>
                </a:lnTo>
                <a:lnTo>
                  <a:pt x="143925" y="19749"/>
                </a:lnTo>
                <a:lnTo>
                  <a:pt x="143663" y="19597"/>
                </a:lnTo>
                <a:lnTo>
                  <a:pt x="143348" y="19445"/>
                </a:lnTo>
                <a:lnTo>
                  <a:pt x="143059" y="19299"/>
                </a:lnTo>
                <a:lnTo>
                  <a:pt x="142718" y="19152"/>
                </a:lnTo>
                <a:lnTo>
                  <a:pt x="142376" y="19006"/>
                </a:lnTo>
                <a:lnTo>
                  <a:pt x="142009" y="18860"/>
                </a:lnTo>
                <a:lnTo>
                  <a:pt x="141615" y="18718"/>
                </a:lnTo>
                <a:lnTo>
                  <a:pt x="141221" y="18577"/>
                </a:lnTo>
                <a:lnTo>
                  <a:pt x="140801" y="18441"/>
                </a:lnTo>
                <a:lnTo>
                  <a:pt x="140381" y="18300"/>
                </a:lnTo>
                <a:lnTo>
                  <a:pt x="139935" y="18169"/>
                </a:lnTo>
                <a:lnTo>
                  <a:pt x="139462" y="18034"/>
                </a:lnTo>
                <a:lnTo>
                  <a:pt x="138963" y="17903"/>
                </a:lnTo>
                <a:lnTo>
                  <a:pt x="138491" y="17777"/>
                </a:lnTo>
                <a:lnTo>
                  <a:pt x="137966" y="17647"/>
                </a:lnTo>
                <a:lnTo>
                  <a:pt x="137441" y="17526"/>
                </a:lnTo>
                <a:lnTo>
                  <a:pt x="136889" y="17401"/>
                </a:lnTo>
                <a:lnTo>
                  <a:pt x="136338" y="17286"/>
                </a:lnTo>
                <a:lnTo>
                  <a:pt x="135787" y="17166"/>
                </a:lnTo>
                <a:lnTo>
                  <a:pt x="135183" y="17051"/>
                </a:lnTo>
                <a:lnTo>
                  <a:pt x="134605" y="16941"/>
                </a:lnTo>
                <a:lnTo>
                  <a:pt x="134001" y="16831"/>
                </a:lnTo>
                <a:lnTo>
                  <a:pt x="133371" y="16726"/>
                </a:lnTo>
                <a:lnTo>
                  <a:pt x="132741" y="16622"/>
                </a:lnTo>
                <a:lnTo>
                  <a:pt x="132085" y="16523"/>
                </a:lnTo>
                <a:lnTo>
                  <a:pt x="131455" y="16423"/>
                </a:lnTo>
                <a:lnTo>
                  <a:pt x="130772" y="16329"/>
                </a:lnTo>
                <a:lnTo>
                  <a:pt x="130116" y="16235"/>
                </a:lnTo>
                <a:lnTo>
                  <a:pt x="129433" y="16146"/>
                </a:lnTo>
                <a:lnTo>
                  <a:pt x="128724" y="16062"/>
                </a:lnTo>
                <a:lnTo>
                  <a:pt x="128015" y="15979"/>
                </a:lnTo>
                <a:lnTo>
                  <a:pt x="127306" y="15900"/>
                </a:lnTo>
                <a:lnTo>
                  <a:pt x="126598" y="15822"/>
                </a:lnTo>
                <a:lnTo>
                  <a:pt x="125862" y="15754"/>
                </a:lnTo>
                <a:lnTo>
                  <a:pt x="125127" y="15681"/>
                </a:lnTo>
                <a:lnTo>
                  <a:pt x="124392" y="15618"/>
                </a:lnTo>
                <a:lnTo>
                  <a:pt x="123631" y="15555"/>
                </a:lnTo>
                <a:lnTo>
                  <a:pt x="122869" y="15498"/>
                </a:lnTo>
                <a:lnTo>
                  <a:pt x="122108" y="15440"/>
                </a:lnTo>
                <a:lnTo>
                  <a:pt x="121347" y="15393"/>
                </a:lnTo>
                <a:lnTo>
                  <a:pt x="120559" y="15341"/>
                </a:lnTo>
                <a:lnTo>
                  <a:pt x="119798" y="15299"/>
                </a:lnTo>
                <a:lnTo>
                  <a:pt x="119010" y="15262"/>
                </a:lnTo>
                <a:lnTo>
                  <a:pt x="118222" y="15226"/>
                </a:lnTo>
                <a:lnTo>
                  <a:pt x="117409" y="15194"/>
                </a:lnTo>
                <a:lnTo>
                  <a:pt x="116621" y="15168"/>
                </a:lnTo>
                <a:lnTo>
                  <a:pt x="115807" y="15142"/>
                </a:lnTo>
                <a:lnTo>
                  <a:pt x="115019" y="15121"/>
                </a:lnTo>
                <a:lnTo>
                  <a:pt x="114206" y="15111"/>
                </a:lnTo>
                <a:lnTo>
                  <a:pt x="113392" y="15100"/>
                </a:lnTo>
                <a:lnTo>
                  <a:pt x="112578" y="15090"/>
                </a:lnTo>
                <a:lnTo>
                  <a:pt x="111764" y="15090"/>
                </a:lnTo>
                <a:lnTo>
                  <a:pt x="110950" y="15095"/>
                </a:lnTo>
                <a:lnTo>
                  <a:pt x="110136" y="15100"/>
                </a:lnTo>
                <a:lnTo>
                  <a:pt x="109322" y="15111"/>
                </a:lnTo>
                <a:lnTo>
                  <a:pt x="109322" y="15111"/>
                </a:lnTo>
                <a:lnTo>
                  <a:pt x="111081" y="14907"/>
                </a:lnTo>
                <a:lnTo>
                  <a:pt x="112840" y="14693"/>
                </a:lnTo>
                <a:lnTo>
                  <a:pt x="114573" y="14468"/>
                </a:lnTo>
                <a:lnTo>
                  <a:pt x="116280" y="14238"/>
                </a:lnTo>
                <a:lnTo>
                  <a:pt x="117960" y="13997"/>
                </a:lnTo>
                <a:lnTo>
                  <a:pt x="119588" y="13751"/>
                </a:lnTo>
                <a:lnTo>
                  <a:pt x="120402" y="13621"/>
                </a:lnTo>
                <a:lnTo>
                  <a:pt x="121215" y="13495"/>
                </a:lnTo>
                <a:lnTo>
                  <a:pt x="121977" y="13359"/>
                </a:lnTo>
                <a:lnTo>
                  <a:pt x="122764" y="13229"/>
                </a:lnTo>
                <a:lnTo>
                  <a:pt x="123526" y="13093"/>
                </a:lnTo>
                <a:lnTo>
                  <a:pt x="124261" y="12951"/>
                </a:lnTo>
                <a:lnTo>
                  <a:pt x="124996" y="12810"/>
                </a:lnTo>
                <a:lnTo>
                  <a:pt x="125705" y="12664"/>
                </a:lnTo>
                <a:lnTo>
                  <a:pt x="126414" y="12517"/>
                </a:lnTo>
                <a:lnTo>
                  <a:pt x="127096" y="12371"/>
                </a:lnTo>
                <a:lnTo>
                  <a:pt x="127779" y="12214"/>
                </a:lnTo>
                <a:lnTo>
                  <a:pt x="128435" y="12063"/>
                </a:lnTo>
                <a:lnTo>
                  <a:pt x="129065" y="11906"/>
                </a:lnTo>
                <a:lnTo>
                  <a:pt x="129696" y="11744"/>
                </a:lnTo>
                <a:lnTo>
                  <a:pt x="130273" y="11582"/>
                </a:lnTo>
                <a:lnTo>
                  <a:pt x="130851" y="11414"/>
                </a:lnTo>
                <a:lnTo>
                  <a:pt x="131428" y="11247"/>
                </a:lnTo>
                <a:lnTo>
                  <a:pt x="131953" y="11074"/>
                </a:lnTo>
                <a:lnTo>
                  <a:pt x="132478" y="10897"/>
                </a:lnTo>
                <a:lnTo>
                  <a:pt x="132977" y="10719"/>
                </a:lnTo>
                <a:lnTo>
                  <a:pt x="133450" y="10536"/>
                </a:lnTo>
                <a:lnTo>
                  <a:pt x="133870" y="10353"/>
                </a:lnTo>
                <a:lnTo>
                  <a:pt x="134290" y="10165"/>
                </a:lnTo>
                <a:lnTo>
                  <a:pt x="134684" y="9971"/>
                </a:lnTo>
                <a:lnTo>
                  <a:pt x="135025" y="9778"/>
                </a:lnTo>
                <a:lnTo>
                  <a:pt x="135340" y="9584"/>
                </a:lnTo>
                <a:lnTo>
                  <a:pt x="135629" y="9386"/>
                </a:lnTo>
                <a:lnTo>
                  <a:pt x="135892" y="9187"/>
                </a:lnTo>
                <a:lnTo>
                  <a:pt x="136128" y="8983"/>
                </a:lnTo>
                <a:lnTo>
                  <a:pt x="136338" y="8784"/>
                </a:lnTo>
                <a:lnTo>
                  <a:pt x="136495" y="8580"/>
                </a:lnTo>
                <a:lnTo>
                  <a:pt x="136627" y="8376"/>
                </a:lnTo>
                <a:lnTo>
                  <a:pt x="136732" y="8167"/>
                </a:lnTo>
                <a:lnTo>
                  <a:pt x="136784" y="7963"/>
                </a:lnTo>
                <a:lnTo>
                  <a:pt x="136837" y="7759"/>
                </a:lnTo>
                <a:lnTo>
                  <a:pt x="136810" y="7556"/>
                </a:lnTo>
                <a:lnTo>
                  <a:pt x="136784" y="7352"/>
                </a:lnTo>
                <a:lnTo>
                  <a:pt x="136705" y="7153"/>
                </a:lnTo>
                <a:lnTo>
                  <a:pt x="136600" y="6949"/>
                </a:lnTo>
                <a:lnTo>
                  <a:pt x="136443" y="6750"/>
                </a:lnTo>
                <a:lnTo>
                  <a:pt x="136259" y="6552"/>
                </a:lnTo>
                <a:lnTo>
                  <a:pt x="136049" y="6353"/>
                </a:lnTo>
                <a:lnTo>
                  <a:pt x="135787" y="6160"/>
                </a:lnTo>
                <a:lnTo>
                  <a:pt x="135471" y="5971"/>
                </a:lnTo>
                <a:lnTo>
                  <a:pt x="135156" y="5783"/>
                </a:lnTo>
                <a:lnTo>
                  <a:pt x="134763" y="5595"/>
                </a:lnTo>
                <a:lnTo>
                  <a:pt x="134343" y="5417"/>
                </a:lnTo>
                <a:lnTo>
                  <a:pt x="133896" y="5234"/>
                </a:lnTo>
                <a:lnTo>
                  <a:pt x="133397" y="5062"/>
                </a:lnTo>
                <a:lnTo>
                  <a:pt x="132846" y="4894"/>
                </a:lnTo>
                <a:lnTo>
                  <a:pt x="132268" y="4727"/>
                </a:lnTo>
                <a:lnTo>
                  <a:pt x="131665" y="4565"/>
                </a:lnTo>
                <a:lnTo>
                  <a:pt x="130982" y="4413"/>
                </a:lnTo>
                <a:lnTo>
                  <a:pt x="130273" y="4267"/>
                </a:lnTo>
                <a:lnTo>
                  <a:pt x="129512" y="4126"/>
                </a:lnTo>
                <a:lnTo>
                  <a:pt x="128724" y="4000"/>
                </a:lnTo>
                <a:lnTo>
                  <a:pt x="127910" y="3875"/>
                </a:lnTo>
                <a:lnTo>
                  <a:pt x="127044" y="3765"/>
                </a:lnTo>
                <a:lnTo>
                  <a:pt x="126151" y="3660"/>
                </a:lnTo>
                <a:lnTo>
                  <a:pt x="125259" y="3566"/>
                </a:lnTo>
                <a:lnTo>
                  <a:pt x="124313" y="3483"/>
                </a:lnTo>
                <a:lnTo>
                  <a:pt x="123368" y="3409"/>
                </a:lnTo>
                <a:lnTo>
                  <a:pt x="122397" y="3341"/>
                </a:lnTo>
                <a:lnTo>
                  <a:pt x="121399" y="3284"/>
                </a:lnTo>
                <a:lnTo>
                  <a:pt x="120402" y="3237"/>
                </a:lnTo>
                <a:lnTo>
                  <a:pt x="119378" y="3195"/>
                </a:lnTo>
                <a:lnTo>
                  <a:pt x="118380" y="3169"/>
                </a:lnTo>
                <a:lnTo>
                  <a:pt x="117356" y="3148"/>
                </a:lnTo>
                <a:lnTo>
                  <a:pt x="116332" y="3143"/>
                </a:lnTo>
                <a:lnTo>
                  <a:pt x="115335" y="3143"/>
                </a:lnTo>
                <a:lnTo>
                  <a:pt x="114311" y="3153"/>
                </a:lnTo>
                <a:lnTo>
                  <a:pt x="113313" y="3174"/>
                </a:lnTo>
                <a:lnTo>
                  <a:pt x="112342" y="3205"/>
                </a:lnTo>
                <a:lnTo>
                  <a:pt x="111370" y="3252"/>
                </a:lnTo>
                <a:lnTo>
                  <a:pt x="110425" y="3305"/>
                </a:lnTo>
                <a:lnTo>
                  <a:pt x="109480" y="3368"/>
                </a:lnTo>
                <a:lnTo>
                  <a:pt x="108561" y="3441"/>
                </a:lnTo>
                <a:lnTo>
                  <a:pt x="107695" y="3530"/>
                </a:lnTo>
                <a:lnTo>
                  <a:pt x="107248" y="3577"/>
                </a:lnTo>
                <a:lnTo>
                  <a:pt x="106828" y="3624"/>
                </a:lnTo>
                <a:lnTo>
                  <a:pt x="106408" y="3676"/>
                </a:lnTo>
                <a:lnTo>
                  <a:pt x="106014" y="3734"/>
                </a:lnTo>
                <a:lnTo>
                  <a:pt x="105621" y="3791"/>
                </a:lnTo>
                <a:lnTo>
                  <a:pt x="105227" y="3854"/>
                </a:lnTo>
                <a:lnTo>
                  <a:pt x="104859" y="3917"/>
                </a:lnTo>
                <a:lnTo>
                  <a:pt x="104492" y="3979"/>
                </a:lnTo>
                <a:lnTo>
                  <a:pt x="104124" y="4052"/>
                </a:lnTo>
                <a:lnTo>
                  <a:pt x="103783" y="4126"/>
                </a:lnTo>
                <a:lnTo>
                  <a:pt x="103441" y="4199"/>
                </a:lnTo>
                <a:lnTo>
                  <a:pt x="103100" y="4277"/>
                </a:lnTo>
                <a:lnTo>
                  <a:pt x="102785" y="4126"/>
                </a:lnTo>
                <a:lnTo>
                  <a:pt x="102470" y="3969"/>
                </a:lnTo>
                <a:lnTo>
                  <a:pt x="102129" y="3817"/>
                </a:lnTo>
                <a:lnTo>
                  <a:pt x="101761" y="3666"/>
                </a:lnTo>
                <a:lnTo>
                  <a:pt x="101367" y="3519"/>
                </a:lnTo>
                <a:lnTo>
                  <a:pt x="100974" y="3368"/>
                </a:lnTo>
                <a:lnTo>
                  <a:pt x="100580" y="3221"/>
                </a:lnTo>
                <a:lnTo>
                  <a:pt x="100160" y="3080"/>
                </a:lnTo>
                <a:lnTo>
                  <a:pt x="99713" y="2934"/>
                </a:lnTo>
                <a:lnTo>
                  <a:pt x="99267" y="2792"/>
                </a:lnTo>
                <a:lnTo>
                  <a:pt x="98794" y="2656"/>
                </a:lnTo>
                <a:lnTo>
                  <a:pt x="98322" y="2520"/>
                </a:lnTo>
                <a:lnTo>
                  <a:pt x="97823" y="2385"/>
                </a:lnTo>
                <a:lnTo>
                  <a:pt x="97324" y="2249"/>
                </a:lnTo>
                <a:lnTo>
                  <a:pt x="96799" y="2123"/>
                </a:lnTo>
                <a:lnTo>
                  <a:pt x="96248" y="1992"/>
                </a:lnTo>
                <a:lnTo>
                  <a:pt x="95696" y="1867"/>
                </a:lnTo>
                <a:lnTo>
                  <a:pt x="95145" y="1747"/>
                </a:lnTo>
                <a:lnTo>
                  <a:pt x="94568" y="1626"/>
                </a:lnTo>
                <a:lnTo>
                  <a:pt x="93964" y="1511"/>
                </a:lnTo>
                <a:lnTo>
                  <a:pt x="93360" y="1402"/>
                </a:lnTo>
                <a:lnTo>
                  <a:pt x="92730" y="1292"/>
                </a:lnTo>
                <a:lnTo>
                  <a:pt x="92100" y="1187"/>
                </a:lnTo>
                <a:lnTo>
                  <a:pt x="91443" y="1083"/>
                </a:lnTo>
                <a:lnTo>
                  <a:pt x="90787" y="983"/>
                </a:lnTo>
                <a:lnTo>
                  <a:pt x="90104" y="889"/>
                </a:lnTo>
                <a:lnTo>
                  <a:pt x="89422" y="800"/>
                </a:lnTo>
                <a:lnTo>
                  <a:pt x="88713" y="711"/>
                </a:lnTo>
                <a:lnTo>
                  <a:pt x="88004" y="628"/>
                </a:lnTo>
                <a:lnTo>
                  <a:pt x="87269" y="549"/>
                </a:lnTo>
                <a:lnTo>
                  <a:pt x="86534" y="476"/>
                </a:lnTo>
                <a:lnTo>
                  <a:pt x="85772" y="408"/>
                </a:lnTo>
                <a:lnTo>
                  <a:pt x="85011" y="340"/>
                </a:lnTo>
                <a:lnTo>
                  <a:pt x="84223" y="283"/>
                </a:lnTo>
                <a:lnTo>
                  <a:pt x="83410" y="230"/>
                </a:lnTo>
                <a:lnTo>
                  <a:pt x="82622" y="183"/>
                </a:lnTo>
                <a:lnTo>
                  <a:pt x="81808" y="142"/>
                </a:lnTo>
                <a:lnTo>
                  <a:pt x="80994" y="105"/>
                </a:lnTo>
                <a:lnTo>
                  <a:pt x="80154" y="74"/>
                </a:lnTo>
                <a:lnTo>
                  <a:pt x="79340" y="47"/>
                </a:lnTo>
                <a:lnTo>
                  <a:pt x="78500" y="26"/>
                </a:lnTo>
                <a:lnTo>
                  <a:pt x="77660" y="11"/>
                </a:lnTo>
                <a:lnTo>
                  <a:pt x="76820" y="6"/>
                </a:lnTo>
                <a:lnTo>
                  <a:pt x="7598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0" name="Google Shape;160;p19"/>
          <p:cNvSpPr txBox="1"/>
          <p:nvPr>
            <p:ph idx="2" type="title"/>
          </p:nvPr>
        </p:nvSpPr>
        <p:spPr>
          <a:xfrm>
            <a:off x="720000" y="15892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1" name="Google Shape;161;p19"/>
          <p:cNvSpPr txBox="1"/>
          <p:nvPr>
            <p:ph idx="1" type="subTitle"/>
          </p:nvPr>
        </p:nvSpPr>
        <p:spPr>
          <a:xfrm>
            <a:off x="720000" y="1964575"/>
            <a:ext cx="2305500" cy="8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62" name="Google Shape;162;p19"/>
          <p:cNvSpPr txBox="1"/>
          <p:nvPr>
            <p:ph idx="3" type="title"/>
          </p:nvPr>
        </p:nvSpPr>
        <p:spPr>
          <a:xfrm>
            <a:off x="3419269" y="15892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3" name="Google Shape;163;p19"/>
          <p:cNvSpPr txBox="1"/>
          <p:nvPr>
            <p:ph idx="4" type="subTitle"/>
          </p:nvPr>
        </p:nvSpPr>
        <p:spPr>
          <a:xfrm>
            <a:off x="3419275" y="1964575"/>
            <a:ext cx="2480100" cy="8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64" name="Google Shape;164;p19"/>
          <p:cNvSpPr txBox="1"/>
          <p:nvPr>
            <p:ph idx="5" type="title"/>
          </p:nvPr>
        </p:nvSpPr>
        <p:spPr>
          <a:xfrm>
            <a:off x="720000" y="3381300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5" name="Google Shape;165;p19"/>
          <p:cNvSpPr txBox="1"/>
          <p:nvPr>
            <p:ph idx="6" type="subTitle"/>
          </p:nvPr>
        </p:nvSpPr>
        <p:spPr>
          <a:xfrm>
            <a:off x="720000" y="3756600"/>
            <a:ext cx="2305500" cy="8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66" name="Google Shape;166;p19"/>
          <p:cNvSpPr txBox="1"/>
          <p:nvPr>
            <p:ph idx="7" type="title"/>
          </p:nvPr>
        </p:nvSpPr>
        <p:spPr>
          <a:xfrm>
            <a:off x="3419269" y="3381300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7" name="Google Shape;167;p19"/>
          <p:cNvSpPr txBox="1"/>
          <p:nvPr>
            <p:ph idx="8" type="subTitle"/>
          </p:nvPr>
        </p:nvSpPr>
        <p:spPr>
          <a:xfrm>
            <a:off x="3419271" y="3756600"/>
            <a:ext cx="2305500" cy="8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68" name="Google Shape;168;p19"/>
          <p:cNvSpPr txBox="1"/>
          <p:nvPr>
            <p:ph idx="9" type="title"/>
          </p:nvPr>
        </p:nvSpPr>
        <p:spPr>
          <a:xfrm>
            <a:off x="6118545" y="15892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9" name="Google Shape;169;p19"/>
          <p:cNvSpPr txBox="1"/>
          <p:nvPr>
            <p:ph idx="13" type="subTitle"/>
          </p:nvPr>
        </p:nvSpPr>
        <p:spPr>
          <a:xfrm>
            <a:off x="6118549" y="1964575"/>
            <a:ext cx="2305500" cy="8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0" name="Google Shape;170;p19"/>
          <p:cNvSpPr txBox="1"/>
          <p:nvPr>
            <p:ph idx="14" type="title"/>
          </p:nvPr>
        </p:nvSpPr>
        <p:spPr>
          <a:xfrm>
            <a:off x="6118545" y="3381300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1" name="Google Shape;171;p19"/>
          <p:cNvSpPr txBox="1"/>
          <p:nvPr>
            <p:ph idx="15" type="subTitle"/>
          </p:nvPr>
        </p:nvSpPr>
        <p:spPr>
          <a:xfrm>
            <a:off x="6118549" y="3756600"/>
            <a:ext cx="2305500" cy="8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2" name="Google Shape;172;p19"/>
          <p:cNvSpPr/>
          <p:nvPr/>
        </p:nvSpPr>
        <p:spPr>
          <a:xfrm>
            <a:off x="410653" y="332849"/>
            <a:ext cx="314311" cy="273877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9"/>
          <p:cNvSpPr/>
          <p:nvPr/>
        </p:nvSpPr>
        <p:spPr>
          <a:xfrm>
            <a:off x="304799" y="1094180"/>
            <a:ext cx="243313" cy="212926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9"/>
          <p:cNvSpPr/>
          <p:nvPr/>
        </p:nvSpPr>
        <p:spPr>
          <a:xfrm>
            <a:off x="1248112" y="433530"/>
            <a:ext cx="243313" cy="212926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9"/>
          <p:cNvSpPr/>
          <p:nvPr/>
        </p:nvSpPr>
        <p:spPr>
          <a:xfrm>
            <a:off x="-866437" y="4045826"/>
            <a:ext cx="1933242" cy="2038104"/>
          </a:xfrm>
          <a:custGeom>
            <a:rect b="b" l="l" r="r" t="t"/>
            <a:pathLst>
              <a:path extrusionOk="0" h="14343" w="68210">
                <a:moveTo>
                  <a:pt x="21214" y="1"/>
                </a:moveTo>
                <a:lnTo>
                  <a:pt x="20427" y="6"/>
                </a:lnTo>
                <a:lnTo>
                  <a:pt x="19639" y="22"/>
                </a:lnTo>
                <a:lnTo>
                  <a:pt x="18878" y="43"/>
                </a:lnTo>
                <a:lnTo>
                  <a:pt x="18090" y="74"/>
                </a:lnTo>
                <a:lnTo>
                  <a:pt x="17329" y="116"/>
                </a:lnTo>
                <a:lnTo>
                  <a:pt x="16594" y="158"/>
                </a:lnTo>
                <a:lnTo>
                  <a:pt x="15832" y="210"/>
                </a:lnTo>
                <a:lnTo>
                  <a:pt x="15123" y="273"/>
                </a:lnTo>
                <a:lnTo>
                  <a:pt x="14388" y="335"/>
                </a:lnTo>
                <a:lnTo>
                  <a:pt x="13679" y="409"/>
                </a:lnTo>
                <a:lnTo>
                  <a:pt x="12997" y="487"/>
                </a:lnTo>
                <a:lnTo>
                  <a:pt x="12340" y="576"/>
                </a:lnTo>
                <a:lnTo>
                  <a:pt x="11684" y="665"/>
                </a:lnTo>
                <a:lnTo>
                  <a:pt x="11054" y="759"/>
                </a:lnTo>
                <a:lnTo>
                  <a:pt x="10450" y="863"/>
                </a:lnTo>
                <a:lnTo>
                  <a:pt x="9873" y="968"/>
                </a:lnTo>
                <a:lnTo>
                  <a:pt x="9321" y="1083"/>
                </a:lnTo>
                <a:lnTo>
                  <a:pt x="8796" y="1198"/>
                </a:lnTo>
                <a:lnTo>
                  <a:pt x="8297" y="1318"/>
                </a:lnTo>
                <a:lnTo>
                  <a:pt x="7825" y="1444"/>
                </a:lnTo>
                <a:lnTo>
                  <a:pt x="7405" y="1574"/>
                </a:lnTo>
                <a:lnTo>
                  <a:pt x="6985" y="1710"/>
                </a:lnTo>
                <a:lnTo>
                  <a:pt x="6617" y="1846"/>
                </a:lnTo>
                <a:lnTo>
                  <a:pt x="6276" y="1988"/>
                </a:lnTo>
                <a:lnTo>
                  <a:pt x="5987" y="2134"/>
                </a:lnTo>
                <a:lnTo>
                  <a:pt x="5724" y="2280"/>
                </a:lnTo>
                <a:lnTo>
                  <a:pt x="5514" y="2432"/>
                </a:lnTo>
                <a:lnTo>
                  <a:pt x="5357" y="2584"/>
                </a:lnTo>
                <a:lnTo>
                  <a:pt x="5226" y="2740"/>
                </a:lnTo>
                <a:lnTo>
                  <a:pt x="5121" y="2897"/>
                </a:lnTo>
                <a:lnTo>
                  <a:pt x="5094" y="3054"/>
                </a:lnTo>
                <a:lnTo>
                  <a:pt x="5094" y="3211"/>
                </a:lnTo>
                <a:lnTo>
                  <a:pt x="5147" y="3368"/>
                </a:lnTo>
                <a:lnTo>
                  <a:pt x="5226" y="3519"/>
                </a:lnTo>
                <a:lnTo>
                  <a:pt x="5331" y="3676"/>
                </a:lnTo>
                <a:lnTo>
                  <a:pt x="5514" y="3828"/>
                </a:lnTo>
                <a:lnTo>
                  <a:pt x="5698" y="3980"/>
                </a:lnTo>
                <a:lnTo>
                  <a:pt x="5934" y="4131"/>
                </a:lnTo>
                <a:lnTo>
                  <a:pt x="6197" y="4278"/>
                </a:lnTo>
                <a:lnTo>
                  <a:pt x="6512" y="4424"/>
                </a:lnTo>
                <a:lnTo>
                  <a:pt x="6853" y="4565"/>
                </a:lnTo>
                <a:lnTo>
                  <a:pt x="7221" y="4706"/>
                </a:lnTo>
                <a:lnTo>
                  <a:pt x="7615" y="4842"/>
                </a:lnTo>
                <a:lnTo>
                  <a:pt x="8035" y="4973"/>
                </a:lnTo>
                <a:lnTo>
                  <a:pt x="8507" y="5099"/>
                </a:lnTo>
                <a:lnTo>
                  <a:pt x="8980" y="5224"/>
                </a:lnTo>
                <a:lnTo>
                  <a:pt x="9505" y="5344"/>
                </a:lnTo>
                <a:lnTo>
                  <a:pt x="10056" y="5459"/>
                </a:lnTo>
                <a:lnTo>
                  <a:pt x="10608" y="5569"/>
                </a:lnTo>
                <a:lnTo>
                  <a:pt x="11211" y="5674"/>
                </a:lnTo>
                <a:lnTo>
                  <a:pt x="11815" y="5773"/>
                </a:lnTo>
                <a:lnTo>
                  <a:pt x="12445" y="5862"/>
                </a:lnTo>
                <a:lnTo>
                  <a:pt x="13102" y="5951"/>
                </a:lnTo>
                <a:lnTo>
                  <a:pt x="13784" y="6029"/>
                </a:lnTo>
                <a:lnTo>
                  <a:pt x="14467" y="6102"/>
                </a:lnTo>
                <a:lnTo>
                  <a:pt x="15202" y="6165"/>
                </a:lnTo>
                <a:lnTo>
                  <a:pt x="15911" y="6223"/>
                </a:lnTo>
                <a:lnTo>
                  <a:pt x="16672" y="6275"/>
                </a:lnTo>
                <a:lnTo>
                  <a:pt x="17434" y="6317"/>
                </a:lnTo>
                <a:lnTo>
                  <a:pt x="18195" y="6348"/>
                </a:lnTo>
                <a:lnTo>
                  <a:pt x="17250" y="6400"/>
                </a:lnTo>
                <a:lnTo>
                  <a:pt x="16279" y="6458"/>
                </a:lnTo>
                <a:lnTo>
                  <a:pt x="15333" y="6515"/>
                </a:lnTo>
                <a:lnTo>
                  <a:pt x="14388" y="6578"/>
                </a:lnTo>
                <a:lnTo>
                  <a:pt x="13443" y="6646"/>
                </a:lnTo>
                <a:lnTo>
                  <a:pt x="12524" y="6719"/>
                </a:lnTo>
                <a:lnTo>
                  <a:pt x="11605" y="6798"/>
                </a:lnTo>
                <a:lnTo>
                  <a:pt x="10686" y="6881"/>
                </a:lnTo>
                <a:lnTo>
                  <a:pt x="9820" y="6970"/>
                </a:lnTo>
                <a:lnTo>
                  <a:pt x="8954" y="7064"/>
                </a:lnTo>
                <a:lnTo>
                  <a:pt x="8113" y="7169"/>
                </a:lnTo>
                <a:lnTo>
                  <a:pt x="7300" y="7274"/>
                </a:lnTo>
                <a:lnTo>
                  <a:pt x="6486" y="7389"/>
                </a:lnTo>
                <a:lnTo>
                  <a:pt x="5724" y="7514"/>
                </a:lnTo>
                <a:lnTo>
                  <a:pt x="4989" y="7645"/>
                </a:lnTo>
                <a:lnTo>
                  <a:pt x="4280" y="7781"/>
                </a:lnTo>
                <a:lnTo>
                  <a:pt x="3965" y="7854"/>
                </a:lnTo>
                <a:lnTo>
                  <a:pt x="3624" y="7932"/>
                </a:lnTo>
                <a:lnTo>
                  <a:pt x="3020" y="8089"/>
                </a:lnTo>
                <a:lnTo>
                  <a:pt x="2443" y="8251"/>
                </a:lnTo>
                <a:lnTo>
                  <a:pt x="1918" y="8424"/>
                </a:lnTo>
                <a:lnTo>
                  <a:pt x="1445" y="8596"/>
                </a:lnTo>
                <a:lnTo>
                  <a:pt x="1235" y="8691"/>
                </a:lnTo>
                <a:lnTo>
                  <a:pt x="1051" y="8779"/>
                </a:lnTo>
                <a:lnTo>
                  <a:pt x="867" y="8874"/>
                </a:lnTo>
                <a:lnTo>
                  <a:pt x="710" y="8968"/>
                </a:lnTo>
                <a:lnTo>
                  <a:pt x="552" y="9062"/>
                </a:lnTo>
                <a:lnTo>
                  <a:pt x="421" y="9156"/>
                </a:lnTo>
                <a:lnTo>
                  <a:pt x="316" y="9255"/>
                </a:lnTo>
                <a:lnTo>
                  <a:pt x="211" y="9349"/>
                </a:lnTo>
                <a:lnTo>
                  <a:pt x="132" y="9449"/>
                </a:lnTo>
                <a:lnTo>
                  <a:pt x="53" y="9543"/>
                </a:lnTo>
                <a:lnTo>
                  <a:pt x="27" y="9642"/>
                </a:lnTo>
                <a:lnTo>
                  <a:pt x="1" y="9736"/>
                </a:lnTo>
                <a:lnTo>
                  <a:pt x="1" y="9836"/>
                </a:lnTo>
                <a:lnTo>
                  <a:pt x="1" y="9930"/>
                </a:lnTo>
                <a:lnTo>
                  <a:pt x="27" y="10029"/>
                </a:lnTo>
                <a:lnTo>
                  <a:pt x="80" y="10123"/>
                </a:lnTo>
                <a:lnTo>
                  <a:pt x="158" y="10217"/>
                </a:lnTo>
                <a:lnTo>
                  <a:pt x="263" y="10317"/>
                </a:lnTo>
                <a:lnTo>
                  <a:pt x="395" y="10411"/>
                </a:lnTo>
                <a:lnTo>
                  <a:pt x="526" y="10505"/>
                </a:lnTo>
                <a:lnTo>
                  <a:pt x="684" y="10594"/>
                </a:lnTo>
                <a:lnTo>
                  <a:pt x="867" y="10688"/>
                </a:lnTo>
                <a:lnTo>
                  <a:pt x="1077" y="10777"/>
                </a:lnTo>
                <a:lnTo>
                  <a:pt x="1314" y="10860"/>
                </a:lnTo>
                <a:lnTo>
                  <a:pt x="1576" y="10944"/>
                </a:lnTo>
                <a:lnTo>
                  <a:pt x="1865" y="11028"/>
                </a:lnTo>
                <a:lnTo>
                  <a:pt x="2154" y="11106"/>
                </a:lnTo>
                <a:lnTo>
                  <a:pt x="2495" y="11179"/>
                </a:lnTo>
                <a:lnTo>
                  <a:pt x="2836" y="11247"/>
                </a:lnTo>
                <a:lnTo>
                  <a:pt x="3204" y="11315"/>
                </a:lnTo>
                <a:lnTo>
                  <a:pt x="3572" y="11383"/>
                </a:lnTo>
                <a:lnTo>
                  <a:pt x="3965" y="11441"/>
                </a:lnTo>
                <a:lnTo>
                  <a:pt x="4385" y="11498"/>
                </a:lnTo>
                <a:lnTo>
                  <a:pt x="4805" y="11551"/>
                </a:lnTo>
                <a:lnTo>
                  <a:pt x="5252" y="11598"/>
                </a:lnTo>
                <a:lnTo>
                  <a:pt x="5698" y="11645"/>
                </a:lnTo>
                <a:lnTo>
                  <a:pt x="6144" y="11681"/>
                </a:lnTo>
                <a:lnTo>
                  <a:pt x="6591" y="11718"/>
                </a:lnTo>
                <a:lnTo>
                  <a:pt x="7063" y="11749"/>
                </a:lnTo>
                <a:lnTo>
                  <a:pt x="7536" y="11775"/>
                </a:lnTo>
                <a:lnTo>
                  <a:pt x="8035" y="11796"/>
                </a:lnTo>
                <a:lnTo>
                  <a:pt x="8507" y="11812"/>
                </a:lnTo>
                <a:lnTo>
                  <a:pt x="8980" y="11822"/>
                </a:lnTo>
                <a:lnTo>
                  <a:pt x="9452" y="11828"/>
                </a:lnTo>
                <a:lnTo>
                  <a:pt x="9951" y="11828"/>
                </a:lnTo>
                <a:lnTo>
                  <a:pt x="10424" y="11822"/>
                </a:lnTo>
                <a:lnTo>
                  <a:pt x="10896" y="11812"/>
                </a:lnTo>
                <a:lnTo>
                  <a:pt x="11369" y="11791"/>
                </a:lnTo>
                <a:lnTo>
                  <a:pt x="11815" y="11770"/>
                </a:lnTo>
                <a:lnTo>
                  <a:pt x="12262" y="11739"/>
                </a:lnTo>
                <a:lnTo>
                  <a:pt x="12708" y="11707"/>
                </a:lnTo>
                <a:lnTo>
                  <a:pt x="13154" y="11666"/>
                </a:lnTo>
                <a:lnTo>
                  <a:pt x="13574" y="11618"/>
                </a:lnTo>
                <a:lnTo>
                  <a:pt x="13994" y="11561"/>
                </a:lnTo>
                <a:lnTo>
                  <a:pt x="14073" y="11723"/>
                </a:lnTo>
                <a:lnTo>
                  <a:pt x="14231" y="11880"/>
                </a:lnTo>
                <a:lnTo>
                  <a:pt x="14388" y="12042"/>
                </a:lnTo>
                <a:lnTo>
                  <a:pt x="14572" y="12199"/>
                </a:lnTo>
                <a:lnTo>
                  <a:pt x="14808" y="12356"/>
                </a:lnTo>
                <a:lnTo>
                  <a:pt x="15071" y="12507"/>
                </a:lnTo>
                <a:lnTo>
                  <a:pt x="15360" y="12659"/>
                </a:lnTo>
                <a:lnTo>
                  <a:pt x="15675" y="12805"/>
                </a:lnTo>
                <a:lnTo>
                  <a:pt x="16042" y="12952"/>
                </a:lnTo>
                <a:lnTo>
                  <a:pt x="16436" y="13088"/>
                </a:lnTo>
                <a:lnTo>
                  <a:pt x="16856" y="13224"/>
                </a:lnTo>
                <a:lnTo>
                  <a:pt x="17329" y="13354"/>
                </a:lnTo>
                <a:lnTo>
                  <a:pt x="17828" y="13480"/>
                </a:lnTo>
                <a:lnTo>
                  <a:pt x="18353" y="13600"/>
                </a:lnTo>
                <a:lnTo>
                  <a:pt x="18930" y="13710"/>
                </a:lnTo>
                <a:lnTo>
                  <a:pt x="19534" y="13820"/>
                </a:lnTo>
                <a:lnTo>
                  <a:pt x="20164" y="13914"/>
                </a:lnTo>
                <a:lnTo>
                  <a:pt x="20847" y="14003"/>
                </a:lnTo>
                <a:lnTo>
                  <a:pt x="21556" y="14086"/>
                </a:lnTo>
                <a:lnTo>
                  <a:pt x="22291" y="14154"/>
                </a:lnTo>
                <a:lnTo>
                  <a:pt x="23052" y="14212"/>
                </a:lnTo>
                <a:lnTo>
                  <a:pt x="23840" y="14264"/>
                </a:lnTo>
                <a:lnTo>
                  <a:pt x="24627" y="14301"/>
                </a:lnTo>
                <a:lnTo>
                  <a:pt x="25415" y="14327"/>
                </a:lnTo>
                <a:lnTo>
                  <a:pt x="26229" y="14343"/>
                </a:lnTo>
                <a:lnTo>
                  <a:pt x="27410" y="14343"/>
                </a:lnTo>
                <a:lnTo>
                  <a:pt x="27830" y="14337"/>
                </a:lnTo>
                <a:lnTo>
                  <a:pt x="28224" y="14327"/>
                </a:lnTo>
                <a:lnTo>
                  <a:pt x="28618" y="14311"/>
                </a:lnTo>
                <a:lnTo>
                  <a:pt x="28986" y="14295"/>
                </a:lnTo>
                <a:lnTo>
                  <a:pt x="29379" y="14280"/>
                </a:lnTo>
                <a:lnTo>
                  <a:pt x="29773" y="14254"/>
                </a:lnTo>
                <a:lnTo>
                  <a:pt x="30141" y="14233"/>
                </a:lnTo>
                <a:lnTo>
                  <a:pt x="30508" y="14201"/>
                </a:lnTo>
                <a:lnTo>
                  <a:pt x="30876" y="14170"/>
                </a:lnTo>
                <a:lnTo>
                  <a:pt x="31243" y="14133"/>
                </a:lnTo>
                <a:lnTo>
                  <a:pt x="31585" y="14092"/>
                </a:lnTo>
                <a:lnTo>
                  <a:pt x="31926" y="14050"/>
                </a:lnTo>
                <a:lnTo>
                  <a:pt x="32241" y="14003"/>
                </a:lnTo>
                <a:lnTo>
                  <a:pt x="32556" y="13950"/>
                </a:lnTo>
                <a:lnTo>
                  <a:pt x="32871" y="13898"/>
                </a:lnTo>
                <a:lnTo>
                  <a:pt x="33160" y="13841"/>
                </a:lnTo>
                <a:lnTo>
                  <a:pt x="33422" y="13783"/>
                </a:lnTo>
                <a:lnTo>
                  <a:pt x="33685" y="13720"/>
                </a:lnTo>
                <a:lnTo>
                  <a:pt x="33921" y="13658"/>
                </a:lnTo>
                <a:lnTo>
                  <a:pt x="34158" y="13590"/>
                </a:lnTo>
                <a:lnTo>
                  <a:pt x="34368" y="13522"/>
                </a:lnTo>
                <a:lnTo>
                  <a:pt x="34551" y="13448"/>
                </a:lnTo>
                <a:lnTo>
                  <a:pt x="34735" y="13375"/>
                </a:lnTo>
                <a:lnTo>
                  <a:pt x="34893" y="13302"/>
                </a:lnTo>
                <a:lnTo>
                  <a:pt x="35024" y="13229"/>
                </a:lnTo>
                <a:lnTo>
                  <a:pt x="35155" y="13150"/>
                </a:lnTo>
                <a:lnTo>
                  <a:pt x="35260" y="13072"/>
                </a:lnTo>
                <a:lnTo>
                  <a:pt x="35339" y="12994"/>
                </a:lnTo>
                <a:lnTo>
                  <a:pt x="35418" y="12915"/>
                </a:lnTo>
                <a:lnTo>
                  <a:pt x="35470" y="12837"/>
                </a:lnTo>
                <a:lnTo>
                  <a:pt x="35497" y="12758"/>
                </a:lnTo>
                <a:lnTo>
                  <a:pt x="35497" y="12680"/>
                </a:lnTo>
                <a:lnTo>
                  <a:pt x="35497" y="12601"/>
                </a:lnTo>
                <a:lnTo>
                  <a:pt x="35470" y="12523"/>
                </a:lnTo>
                <a:lnTo>
                  <a:pt x="35418" y="12445"/>
                </a:lnTo>
                <a:lnTo>
                  <a:pt x="35339" y="12366"/>
                </a:lnTo>
                <a:lnTo>
                  <a:pt x="35234" y="12293"/>
                </a:lnTo>
                <a:lnTo>
                  <a:pt x="35129" y="12220"/>
                </a:lnTo>
                <a:lnTo>
                  <a:pt x="34971" y="12147"/>
                </a:lnTo>
                <a:lnTo>
                  <a:pt x="34814" y="12073"/>
                </a:lnTo>
                <a:lnTo>
                  <a:pt x="34630" y="12005"/>
                </a:lnTo>
                <a:lnTo>
                  <a:pt x="34420" y="11937"/>
                </a:lnTo>
                <a:lnTo>
                  <a:pt x="34184" y="11869"/>
                </a:lnTo>
                <a:lnTo>
                  <a:pt x="34735" y="11995"/>
                </a:lnTo>
                <a:lnTo>
                  <a:pt x="35313" y="12115"/>
                </a:lnTo>
                <a:lnTo>
                  <a:pt x="35917" y="12225"/>
                </a:lnTo>
                <a:lnTo>
                  <a:pt x="36547" y="12335"/>
                </a:lnTo>
                <a:lnTo>
                  <a:pt x="37203" y="12434"/>
                </a:lnTo>
                <a:lnTo>
                  <a:pt x="37859" y="12528"/>
                </a:lnTo>
                <a:lnTo>
                  <a:pt x="38568" y="12617"/>
                </a:lnTo>
                <a:lnTo>
                  <a:pt x="39277" y="12701"/>
                </a:lnTo>
                <a:lnTo>
                  <a:pt x="40012" y="12779"/>
                </a:lnTo>
                <a:lnTo>
                  <a:pt x="40747" y="12847"/>
                </a:lnTo>
                <a:lnTo>
                  <a:pt x="41509" y="12915"/>
                </a:lnTo>
                <a:lnTo>
                  <a:pt x="42296" y="12973"/>
                </a:lnTo>
                <a:lnTo>
                  <a:pt x="43058" y="13025"/>
                </a:lnTo>
                <a:lnTo>
                  <a:pt x="43872" y="13072"/>
                </a:lnTo>
                <a:lnTo>
                  <a:pt x="44659" y="13109"/>
                </a:lnTo>
                <a:lnTo>
                  <a:pt x="45473" y="13145"/>
                </a:lnTo>
                <a:lnTo>
                  <a:pt x="46313" y="13171"/>
                </a:lnTo>
                <a:lnTo>
                  <a:pt x="47127" y="13192"/>
                </a:lnTo>
                <a:lnTo>
                  <a:pt x="47941" y="13203"/>
                </a:lnTo>
                <a:lnTo>
                  <a:pt x="48781" y="13213"/>
                </a:lnTo>
                <a:lnTo>
                  <a:pt x="49595" y="13213"/>
                </a:lnTo>
                <a:lnTo>
                  <a:pt x="50435" y="13208"/>
                </a:lnTo>
                <a:lnTo>
                  <a:pt x="51249" y="13192"/>
                </a:lnTo>
                <a:lnTo>
                  <a:pt x="52089" y="13171"/>
                </a:lnTo>
                <a:lnTo>
                  <a:pt x="52903" y="13145"/>
                </a:lnTo>
                <a:lnTo>
                  <a:pt x="53691" y="13114"/>
                </a:lnTo>
                <a:lnTo>
                  <a:pt x="54505" y="13072"/>
                </a:lnTo>
                <a:lnTo>
                  <a:pt x="55292" y="13025"/>
                </a:lnTo>
                <a:lnTo>
                  <a:pt x="56080" y="12967"/>
                </a:lnTo>
                <a:lnTo>
                  <a:pt x="56841" y="12910"/>
                </a:lnTo>
                <a:lnTo>
                  <a:pt x="57576" y="12837"/>
                </a:lnTo>
                <a:lnTo>
                  <a:pt x="58311" y="12764"/>
                </a:lnTo>
                <a:lnTo>
                  <a:pt x="59047" y="12680"/>
                </a:lnTo>
                <a:lnTo>
                  <a:pt x="59729" y="12591"/>
                </a:lnTo>
                <a:lnTo>
                  <a:pt x="60412" y="12492"/>
                </a:lnTo>
                <a:lnTo>
                  <a:pt x="61042" y="12392"/>
                </a:lnTo>
                <a:lnTo>
                  <a:pt x="61672" y="12283"/>
                </a:lnTo>
                <a:lnTo>
                  <a:pt x="62276" y="12167"/>
                </a:lnTo>
                <a:lnTo>
                  <a:pt x="62853" y="12052"/>
                </a:lnTo>
                <a:lnTo>
                  <a:pt x="63378" y="11927"/>
                </a:lnTo>
                <a:lnTo>
                  <a:pt x="63903" y="11801"/>
                </a:lnTo>
                <a:lnTo>
                  <a:pt x="64402" y="11671"/>
                </a:lnTo>
                <a:lnTo>
                  <a:pt x="64875" y="11535"/>
                </a:lnTo>
                <a:lnTo>
                  <a:pt x="65321" y="11394"/>
                </a:lnTo>
                <a:lnTo>
                  <a:pt x="65715" y="11247"/>
                </a:lnTo>
                <a:lnTo>
                  <a:pt x="66109" y="11101"/>
                </a:lnTo>
                <a:lnTo>
                  <a:pt x="66450" y="10954"/>
                </a:lnTo>
                <a:lnTo>
                  <a:pt x="66765" y="10803"/>
                </a:lnTo>
                <a:lnTo>
                  <a:pt x="67054" y="10646"/>
                </a:lnTo>
                <a:lnTo>
                  <a:pt x="67317" y="10489"/>
                </a:lnTo>
                <a:lnTo>
                  <a:pt x="67553" y="10332"/>
                </a:lnTo>
                <a:lnTo>
                  <a:pt x="67737" y="10170"/>
                </a:lnTo>
                <a:lnTo>
                  <a:pt x="67920" y="10008"/>
                </a:lnTo>
                <a:lnTo>
                  <a:pt x="68052" y="9846"/>
                </a:lnTo>
                <a:lnTo>
                  <a:pt x="68130" y="9684"/>
                </a:lnTo>
                <a:lnTo>
                  <a:pt x="68183" y="9517"/>
                </a:lnTo>
                <a:lnTo>
                  <a:pt x="68209" y="9355"/>
                </a:lnTo>
                <a:lnTo>
                  <a:pt x="68209" y="9187"/>
                </a:lnTo>
                <a:lnTo>
                  <a:pt x="68157" y="9025"/>
                </a:lnTo>
                <a:lnTo>
                  <a:pt x="68078" y="8863"/>
                </a:lnTo>
                <a:lnTo>
                  <a:pt x="67973" y="8701"/>
                </a:lnTo>
                <a:lnTo>
                  <a:pt x="67815" y="8539"/>
                </a:lnTo>
                <a:lnTo>
                  <a:pt x="67605" y="8377"/>
                </a:lnTo>
                <a:lnTo>
                  <a:pt x="67369" y="8220"/>
                </a:lnTo>
                <a:lnTo>
                  <a:pt x="67106" y="8063"/>
                </a:lnTo>
                <a:lnTo>
                  <a:pt x="66791" y="7911"/>
                </a:lnTo>
                <a:lnTo>
                  <a:pt x="66450" y="7760"/>
                </a:lnTo>
                <a:lnTo>
                  <a:pt x="66083" y="7613"/>
                </a:lnTo>
                <a:lnTo>
                  <a:pt x="65663" y="7472"/>
                </a:lnTo>
                <a:lnTo>
                  <a:pt x="65216" y="7331"/>
                </a:lnTo>
                <a:lnTo>
                  <a:pt x="64744" y="7200"/>
                </a:lnTo>
                <a:lnTo>
                  <a:pt x="64245" y="7070"/>
                </a:lnTo>
                <a:lnTo>
                  <a:pt x="63720" y="6939"/>
                </a:lnTo>
                <a:lnTo>
                  <a:pt x="63168" y="6819"/>
                </a:lnTo>
                <a:lnTo>
                  <a:pt x="62591" y="6704"/>
                </a:lnTo>
                <a:lnTo>
                  <a:pt x="61987" y="6589"/>
                </a:lnTo>
                <a:lnTo>
                  <a:pt x="61357" y="6479"/>
                </a:lnTo>
                <a:lnTo>
                  <a:pt x="60701" y="6379"/>
                </a:lnTo>
                <a:lnTo>
                  <a:pt x="60044" y="6280"/>
                </a:lnTo>
                <a:lnTo>
                  <a:pt x="59362" y="6186"/>
                </a:lnTo>
                <a:lnTo>
                  <a:pt x="58653" y="6102"/>
                </a:lnTo>
                <a:lnTo>
                  <a:pt x="57918" y="6019"/>
                </a:lnTo>
                <a:lnTo>
                  <a:pt x="57182" y="5946"/>
                </a:lnTo>
                <a:lnTo>
                  <a:pt x="56447" y="5878"/>
                </a:lnTo>
                <a:lnTo>
                  <a:pt x="55660" y="5815"/>
                </a:lnTo>
                <a:lnTo>
                  <a:pt x="54898" y="5757"/>
                </a:lnTo>
                <a:lnTo>
                  <a:pt x="54111" y="5705"/>
                </a:lnTo>
                <a:lnTo>
                  <a:pt x="53323" y="5663"/>
                </a:lnTo>
                <a:lnTo>
                  <a:pt x="52509" y="5627"/>
                </a:lnTo>
                <a:lnTo>
                  <a:pt x="51695" y="5595"/>
                </a:lnTo>
                <a:lnTo>
                  <a:pt x="50881" y="5574"/>
                </a:lnTo>
                <a:lnTo>
                  <a:pt x="50068" y="5559"/>
                </a:lnTo>
                <a:lnTo>
                  <a:pt x="49227" y="5548"/>
                </a:lnTo>
                <a:lnTo>
                  <a:pt x="48414" y="5548"/>
                </a:lnTo>
                <a:lnTo>
                  <a:pt x="47573" y="5553"/>
                </a:lnTo>
                <a:lnTo>
                  <a:pt x="46760" y="5569"/>
                </a:lnTo>
                <a:lnTo>
                  <a:pt x="46760" y="5569"/>
                </a:lnTo>
                <a:lnTo>
                  <a:pt x="47101" y="5553"/>
                </a:lnTo>
                <a:lnTo>
                  <a:pt x="47468" y="5527"/>
                </a:lnTo>
                <a:lnTo>
                  <a:pt x="47810" y="5506"/>
                </a:lnTo>
                <a:lnTo>
                  <a:pt x="48151" y="5475"/>
                </a:lnTo>
                <a:lnTo>
                  <a:pt x="48466" y="5444"/>
                </a:lnTo>
                <a:lnTo>
                  <a:pt x="48807" y="5407"/>
                </a:lnTo>
                <a:lnTo>
                  <a:pt x="49096" y="5370"/>
                </a:lnTo>
                <a:lnTo>
                  <a:pt x="49411" y="5329"/>
                </a:lnTo>
                <a:lnTo>
                  <a:pt x="49700" y="5287"/>
                </a:lnTo>
                <a:lnTo>
                  <a:pt x="49989" y="5240"/>
                </a:lnTo>
                <a:lnTo>
                  <a:pt x="50278" y="5193"/>
                </a:lnTo>
                <a:lnTo>
                  <a:pt x="50540" y="5140"/>
                </a:lnTo>
                <a:lnTo>
                  <a:pt x="51039" y="5036"/>
                </a:lnTo>
                <a:lnTo>
                  <a:pt x="51485" y="4916"/>
                </a:lnTo>
                <a:lnTo>
                  <a:pt x="51879" y="4795"/>
                </a:lnTo>
                <a:lnTo>
                  <a:pt x="52220" y="4665"/>
                </a:lnTo>
                <a:lnTo>
                  <a:pt x="52378" y="4597"/>
                </a:lnTo>
                <a:lnTo>
                  <a:pt x="52509" y="4529"/>
                </a:lnTo>
                <a:lnTo>
                  <a:pt x="52640" y="4461"/>
                </a:lnTo>
                <a:lnTo>
                  <a:pt x="52746" y="4387"/>
                </a:lnTo>
                <a:lnTo>
                  <a:pt x="52824" y="4319"/>
                </a:lnTo>
                <a:lnTo>
                  <a:pt x="52903" y="4246"/>
                </a:lnTo>
                <a:lnTo>
                  <a:pt x="52956" y="4173"/>
                </a:lnTo>
                <a:lnTo>
                  <a:pt x="53008" y="4100"/>
                </a:lnTo>
                <a:lnTo>
                  <a:pt x="53034" y="4032"/>
                </a:lnTo>
                <a:lnTo>
                  <a:pt x="53034" y="3959"/>
                </a:lnTo>
                <a:lnTo>
                  <a:pt x="53008" y="3885"/>
                </a:lnTo>
                <a:lnTo>
                  <a:pt x="52982" y="3812"/>
                </a:lnTo>
                <a:lnTo>
                  <a:pt x="52929" y="3739"/>
                </a:lnTo>
                <a:lnTo>
                  <a:pt x="52851" y="3666"/>
                </a:lnTo>
                <a:lnTo>
                  <a:pt x="52772" y="3593"/>
                </a:lnTo>
                <a:lnTo>
                  <a:pt x="52640" y="3525"/>
                </a:lnTo>
                <a:lnTo>
                  <a:pt x="52535" y="3457"/>
                </a:lnTo>
                <a:lnTo>
                  <a:pt x="52378" y="3389"/>
                </a:lnTo>
                <a:lnTo>
                  <a:pt x="52220" y="3321"/>
                </a:lnTo>
                <a:lnTo>
                  <a:pt x="52063" y="3258"/>
                </a:lnTo>
                <a:lnTo>
                  <a:pt x="51879" y="3195"/>
                </a:lnTo>
                <a:lnTo>
                  <a:pt x="51669" y="3133"/>
                </a:lnTo>
                <a:lnTo>
                  <a:pt x="51459" y="3075"/>
                </a:lnTo>
                <a:lnTo>
                  <a:pt x="51223" y="3018"/>
                </a:lnTo>
                <a:lnTo>
                  <a:pt x="50750" y="2908"/>
                </a:lnTo>
                <a:lnTo>
                  <a:pt x="50199" y="2803"/>
                </a:lnTo>
                <a:lnTo>
                  <a:pt x="49621" y="2714"/>
                </a:lnTo>
                <a:lnTo>
                  <a:pt x="49017" y="2631"/>
                </a:lnTo>
                <a:lnTo>
                  <a:pt x="48702" y="2594"/>
                </a:lnTo>
                <a:lnTo>
                  <a:pt x="48387" y="2557"/>
                </a:lnTo>
                <a:lnTo>
                  <a:pt x="48046" y="2526"/>
                </a:lnTo>
                <a:lnTo>
                  <a:pt x="47705" y="2500"/>
                </a:lnTo>
                <a:lnTo>
                  <a:pt x="47363" y="2474"/>
                </a:lnTo>
                <a:lnTo>
                  <a:pt x="47022" y="2453"/>
                </a:lnTo>
                <a:lnTo>
                  <a:pt x="46655" y="2432"/>
                </a:lnTo>
                <a:lnTo>
                  <a:pt x="46313" y="2421"/>
                </a:lnTo>
                <a:lnTo>
                  <a:pt x="45946" y="2406"/>
                </a:lnTo>
                <a:lnTo>
                  <a:pt x="45578" y="2401"/>
                </a:lnTo>
                <a:lnTo>
                  <a:pt x="45211" y="2395"/>
                </a:lnTo>
                <a:lnTo>
                  <a:pt x="44475" y="2395"/>
                </a:lnTo>
                <a:lnTo>
                  <a:pt x="44108" y="2401"/>
                </a:lnTo>
                <a:lnTo>
                  <a:pt x="43740" y="2411"/>
                </a:lnTo>
                <a:lnTo>
                  <a:pt x="43373" y="2427"/>
                </a:lnTo>
                <a:lnTo>
                  <a:pt x="43031" y="2442"/>
                </a:lnTo>
                <a:lnTo>
                  <a:pt x="42664" y="2463"/>
                </a:lnTo>
                <a:lnTo>
                  <a:pt x="42323" y="2489"/>
                </a:lnTo>
                <a:lnTo>
                  <a:pt x="41981" y="2516"/>
                </a:lnTo>
                <a:lnTo>
                  <a:pt x="41640" y="2547"/>
                </a:lnTo>
                <a:lnTo>
                  <a:pt x="41325" y="2578"/>
                </a:lnTo>
                <a:lnTo>
                  <a:pt x="41010" y="2615"/>
                </a:lnTo>
                <a:lnTo>
                  <a:pt x="40695" y="2657"/>
                </a:lnTo>
                <a:lnTo>
                  <a:pt x="40091" y="2740"/>
                </a:lnTo>
                <a:lnTo>
                  <a:pt x="39540" y="2835"/>
                </a:lnTo>
                <a:lnTo>
                  <a:pt x="39015" y="2939"/>
                </a:lnTo>
                <a:lnTo>
                  <a:pt x="38542" y="3054"/>
                </a:lnTo>
                <a:lnTo>
                  <a:pt x="38306" y="3112"/>
                </a:lnTo>
                <a:lnTo>
                  <a:pt x="38122" y="3174"/>
                </a:lnTo>
                <a:lnTo>
                  <a:pt x="37912" y="3237"/>
                </a:lnTo>
                <a:lnTo>
                  <a:pt x="37754" y="3300"/>
                </a:lnTo>
                <a:lnTo>
                  <a:pt x="37597" y="3363"/>
                </a:lnTo>
                <a:lnTo>
                  <a:pt x="37439" y="3431"/>
                </a:lnTo>
                <a:lnTo>
                  <a:pt x="37308" y="3499"/>
                </a:lnTo>
                <a:lnTo>
                  <a:pt x="37203" y="3572"/>
                </a:lnTo>
                <a:lnTo>
                  <a:pt x="37098" y="3640"/>
                </a:lnTo>
                <a:lnTo>
                  <a:pt x="37070" y="3666"/>
                </a:lnTo>
                <a:lnTo>
                  <a:pt x="37151" y="3546"/>
                </a:lnTo>
                <a:lnTo>
                  <a:pt x="37203" y="3389"/>
                </a:lnTo>
                <a:lnTo>
                  <a:pt x="37203" y="3232"/>
                </a:lnTo>
                <a:lnTo>
                  <a:pt x="37177" y="3075"/>
                </a:lnTo>
                <a:lnTo>
                  <a:pt x="37098" y="2923"/>
                </a:lnTo>
                <a:lnTo>
                  <a:pt x="36993" y="2767"/>
                </a:lnTo>
                <a:lnTo>
                  <a:pt x="36862" y="2615"/>
                </a:lnTo>
                <a:lnTo>
                  <a:pt x="36652" y="2458"/>
                </a:lnTo>
                <a:lnTo>
                  <a:pt x="36442" y="2312"/>
                </a:lnTo>
                <a:lnTo>
                  <a:pt x="36179" y="2160"/>
                </a:lnTo>
                <a:lnTo>
                  <a:pt x="35890" y="2014"/>
                </a:lnTo>
                <a:lnTo>
                  <a:pt x="35575" y="1873"/>
                </a:lnTo>
                <a:lnTo>
                  <a:pt x="35208" y="1731"/>
                </a:lnTo>
                <a:lnTo>
                  <a:pt x="34814" y="1595"/>
                </a:lnTo>
                <a:lnTo>
                  <a:pt x="34394" y="1459"/>
                </a:lnTo>
                <a:lnTo>
                  <a:pt x="33948" y="1334"/>
                </a:lnTo>
                <a:lnTo>
                  <a:pt x="33475" y="1208"/>
                </a:lnTo>
                <a:lnTo>
                  <a:pt x="32950" y="1083"/>
                </a:lnTo>
                <a:lnTo>
                  <a:pt x="32425" y="968"/>
                </a:lnTo>
                <a:lnTo>
                  <a:pt x="31873" y="858"/>
                </a:lnTo>
                <a:lnTo>
                  <a:pt x="31296" y="754"/>
                </a:lnTo>
                <a:lnTo>
                  <a:pt x="30692" y="649"/>
                </a:lnTo>
                <a:lnTo>
                  <a:pt x="30062" y="555"/>
                </a:lnTo>
                <a:lnTo>
                  <a:pt x="29406" y="471"/>
                </a:lnTo>
                <a:lnTo>
                  <a:pt x="28749" y="388"/>
                </a:lnTo>
                <a:lnTo>
                  <a:pt x="28040" y="314"/>
                </a:lnTo>
                <a:lnTo>
                  <a:pt x="27332" y="246"/>
                </a:lnTo>
                <a:lnTo>
                  <a:pt x="26623" y="184"/>
                </a:lnTo>
                <a:lnTo>
                  <a:pt x="25861" y="131"/>
                </a:lnTo>
                <a:lnTo>
                  <a:pt x="25126" y="90"/>
                </a:lnTo>
                <a:lnTo>
                  <a:pt x="24339" y="53"/>
                </a:lnTo>
                <a:lnTo>
                  <a:pt x="23551" y="27"/>
                </a:lnTo>
                <a:lnTo>
                  <a:pt x="22790" y="11"/>
                </a:lnTo>
                <a:lnTo>
                  <a:pt x="22002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9"/>
          <p:cNvSpPr/>
          <p:nvPr/>
        </p:nvSpPr>
        <p:spPr>
          <a:xfrm rot="2187571">
            <a:off x="8249267" y="3963178"/>
            <a:ext cx="1933223" cy="2038114"/>
          </a:xfrm>
          <a:custGeom>
            <a:rect b="b" l="l" r="r" t="t"/>
            <a:pathLst>
              <a:path extrusionOk="0" h="14343" w="68210">
                <a:moveTo>
                  <a:pt x="21214" y="1"/>
                </a:moveTo>
                <a:lnTo>
                  <a:pt x="20427" y="6"/>
                </a:lnTo>
                <a:lnTo>
                  <a:pt x="19639" y="22"/>
                </a:lnTo>
                <a:lnTo>
                  <a:pt x="18878" y="43"/>
                </a:lnTo>
                <a:lnTo>
                  <a:pt x="18090" y="74"/>
                </a:lnTo>
                <a:lnTo>
                  <a:pt x="17329" y="116"/>
                </a:lnTo>
                <a:lnTo>
                  <a:pt x="16594" y="158"/>
                </a:lnTo>
                <a:lnTo>
                  <a:pt x="15832" y="210"/>
                </a:lnTo>
                <a:lnTo>
                  <a:pt x="15123" y="273"/>
                </a:lnTo>
                <a:lnTo>
                  <a:pt x="14388" y="335"/>
                </a:lnTo>
                <a:lnTo>
                  <a:pt x="13679" y="409"/>
                </a:lnTo>
                <a:lnTo>
                  <a:pt x="12997" y="487"/>
                </a:lnTo>
                <a:lnTo>
                  <a:pt x="12340" y="576"/>
                </a:lnTo>
                <a:lnTo>
                  <a:pt x="11684" y="665"/>
                </a:lnTo>
                <a:lnTo>
                  <a:pt x="11054" y="759"/>
                </a:lnTo>
                <a:lnTo>
                  <a:pt x="10450" y="863"/>
                </a:lnTo>
                <a:lnTo>
                  <a:pt x="9873" y="968"/>
                </a:lnTo>
                <a:lnTo>
                  <a:pt x="9321" y="1083"/>
                </a:lnTo>
                <a:lnTo>
                  <a:pt x="8796" y="1198"/>
                </a:lnTo>
                <a:lnTo>
                  <a:pt x="8297" y="1318"/>
                </a:lnTo>
                <a:lnTo>
                  <a:pt x="7825" y="1444"/>
                </a:lnTo>
                <a:lnTo>
                  <a:pt x="7405" y="1574"/>
                </a:lnTo>
                <a:lnTo>
                  <a:pt x="6985" y="1710"/>
                </a:lnTo>
                <a:lnTo>
                  <a:pt x="6617" y="1846"/>
                </a:lnTo>
                <a:lnTo>
                  <a:pt x="6276" y="1988"/>
                </a:lnTo>
                <a:lnTo>
                  <a:pt x="5987" y="2134"/>
                </a:lnTo>
                <a:lnTo>
                  <a:pt x="5724" y="2280"/>
                </a:lnTo>
                <a:lnTo>
                  <a:pt x="5514" y="2432"/>
                </a:lnTo>
                <a:lnTo>
                  <a:pt x="5357" y="2584"/>
                </a:lnTo>
                <a:lnTo>
                  <a:pt x="5226" y="2740"/>
                </a:lnTo>
                <a:lnTo>
                  <a:pt x="5121" y="2897"/>
                </a:lnTo>
                <a:lnTo>
                  <a:pt x="5094" y="3054"/>
                </a:lnTo>
                <a:lnTo>
                  <a:pt x="5094" y="3211"/>
                </a:lnTo>
                <a:lnTo>
                  <a:pt x="5147" y="3368"/>
                </a:lnTo>
                <a:lnTo>
                  <a:pt x="5226" y="3519"/>
                </a:lnTo>
                <a:lnTo>
                  <a:pt x="5331" y="3676"/>
                </a:lnTo>
                <a:lnTo>
                  <a:pt x="5514" y="3828"/>
                </a:lnTo>
                <a:lnTo>
                  <a:pt x="5698" y="3980"/>
                </a:lnTo>
                <a:lnTo>
                  <a:pt x="5934" y="4131"/>
                </a:lnTo>
                <a:lnTo>
                  <a:pt x="6197" y="4278"/>
                </a:lnTo>
                <a:lnTo>
                  <a:pt x="6512" y="4424"/>
                </a:lnTo>
                <a:lnTo>
                  <a:pt x="6853" y="4565"/>
                </a:lnTo>
                <a:lnTo>
                  <a:pt x="7221" y="4706"/>
                </a:lnTo>
                <a:lnTo>
                  <a:pt x="7615" y="4842"/>
                </a:lnTo>
                <a:lnTo>
                  <a:pt x="8035" y="4973"/>
                </a:lnTo>
                <a:lnTo>
                  <a:pt x="8507" y="5099"/>
                </a:lnTo>
                <a:lnTo>
                  <a:pt x="8980" y="5224"/>
                </a:lnTo>
                <a:lnTo>
                  <a:pt x="9505" y="5344"/>
                </a:lnTo>
                <a:lnTo>
                  <a:pt x="10056" y="5459"/>
                </a:lnTo>
                <a:lnTo>
                  <a:pt x="10608" y="5569"/>
                </a:lnTo>
                <a:lnTo>
                  <a:pt x="11211" y="5674"/>
                </a:lnTo>
                <a:lnTo>
                  <a:pt x="11815" y="5773"/>
                </a:lnTo>
                <a:lnTo>
                  <a:pt x="12445" y="5862"/>
                </a:lnTo>
                <a:lnTo>
                  <a:pt x="13102" y="5951"/>
                </a:lnTo>
                <a:lnTo>
                  <a:pt x="13784" y="6029"/>
                </a:lnTo>
                <a:lnTo>
                  <a:pt x="14467" y="6102"/>
                </a:lnTo>
                <a:lnTo>
                  <a:pt x="15202" y="6165"/>
                </a:lnTo>
                <a:lnTo>
                  <a:pt x="15911" y="6223"/>
                </a:lnTo>
                <a:lnTo>
                  <a:pt x="16672" y="6275"/>
                </a:lnTo>
                <a:lnTo>
                  <a:pt x="17434" y="6317"/>
                </a:lnTo>
                <a:lnTo>
                  <a:pt x="18195" y="6348"/>
                </a:lnTo>
                <a:lnTo>
                  <a:pt x="17250" y="6400"/>
                </a:lnTo>
                <a:lnTo>
                  <a:pt x="16279" y="6458"/>
                </a:lnTo>
                <a:lnTo>
                  <a:pt x="15333" y="6515"/>
                </a:lnTo>
                <a:lnTo>
                  <a:pt x="14388" y="6578"/>
                </a:lnTo>
                <a:lnTo>
                  <a:pt x="13443" y="6646"/>
                </a:lnTo>
                <a:lnTo>
                  <a:pt x="12524" y="6719"/>
                </a:lnTo>
                <a:lnTo>
                  <a:pt x="11605" y="6798"/>
                </a:lnTo>
                <a:lnTo>
                  <a:pt x="10686" y="6881"/>
                </a:lnTo>
                <a:lnTo>
                  <a:pt x="9820" y="6970"/>
                </a:lnTo>
                <a:lnTo>
                  <a:pt x="8954" y="7064"/>
                </a:lnTo>
                <a:lnTo>
                  <a:pt x="8113" y="7169"/>
                </a:lnTo>
                <a:lnTo>
                  <a:pt x="7300" y="7274"/>
                </a:lnTo>
                <a:lnTo>
                  <a:pt x="6486" y="7389"/>
                </a:lnTo>
                <a:lnTo>
                  <a:pt x="5724" y="7514"/>
                </a:lnTo>
                <a:lnTo>
                  <a:pt x="4989" y="7645"/>
                </a:lnTo>
                <a:lnTo>
                  <a:pt x="4280" y="7781"/>
                </a:lnTo>
                <a:lnTo>
                  <a:pt x="3965" y="7854"/>
                </a:lnTo>
                <a:lnTo>
                  <a:pt x="3624" y="7932"/>
                </a:lnTo>
                <a:lnTo>
                  <a:pt x="3020" y="8089"/>
                </a:lnTo>
                <a:lnTo>
                  <a:pt x="2443" y="8251"/>
                </a:lnTo>
                <a:lnTo>
                  <a:pt x="1918" y="8424"/>
                </a:lnTo>
                <a:lnTo>
                  <a:pt x="1445" y="8596"/>
                </a:lnTo>
                <a:lnTo>
                  <a:pt x="1235" y="8691"/>
                </a:lnTo>
                <a:lnTo>
                  <a:pt x="1051" y="8779"/>
                </a:lnTo>
                <a:lnTo>
                  <a:pt x="867" y="8874"/>
                </a:lnTo>
                <a:lnTo>
                  <a:pt x="710" y="8968"/>
                </a:lnTo>
                <a:lnTo>
                  <a:pt x="552" y="9062"/>
                </a:lnTo>
                <a:lnTo>
                  <a:pt x="421" y="9156"/>
                </a:lnTo>
                <a:lnTo>
                  <a:pt x="316" y="9255"/>
                </a:lnTo>
                <a:lnTo>
                  <a:pt x="211" y="9349"/>
                </a:lnTo>
                <a:lnTo>
                  <a:pt x="132" y="9449"/>
                </a:lnTo>
                <a:lnTo>
                  <a:pt x="53" y="9543"/>
                </a:lnTo>
                <a:lnTo>
                  <a:pt x="27" y="9642"/>
                </a:lnTo>
                <a:lnTo>
                  <a:pt x="1" y="9736"/>
                </a:lnTo>
                <a:lnTo>
                  <a:pt x="1" y="9836"/>
                </a:lnTo>
                <a:lnTo>
                  <a:pt x="1" y="9930"/>
                </a:lnTo>
                <a:lnTo>
                  <a:pt x="27" y="10029"/>
                </a:lnTo>
                <a:lnTo>
                  <a:pt x="80" y="10123"/>
                </a:lnTo>
                <a:lnTo>
                  <a:pt x="158" y="10217"/>
                </a:lnTo>
                <a:lnTo>
                  <a:pt x="263" y="10317"/>
                </a:lnTo>
                <a:lnTo>
                  <a:pt x="395" y="10411"/>
                </a:lnTo>
                <a:lnTo>
                  <a:pt x="526" y="10505"/>
                </a:lnTo>
                <a:lnTo>
                  <a:pt x="684" y="10594"/>
                </a:lnTo>
                <a:lnTo>
                  <a:pt x="867" y="10688"/>
                </a:lnTo>
                <a:lnTo>
                  <a:pt x="1077" y="10777"/>
                </a:lnTo>
                <a:lnTo>
                  <a:pt x="1314" y="10860"/>
                </a:lnTo>
                <a:lnTo>
                  <a:pt x="1576" y="10944"/>
                </a:lnTo>
                <a:lnTo>
                  <a:pt x="1865" y="11028"/>
                </a:lnTo>
                <a:lnTo>
                  <a:pt x="2154" y="11106"/>
                </a:lnTo>
                <a:lnTo>
                  <a:pt x="2495" y="11179"/>
                </a:lnTo>
                <a:lnTo>
                  <a:pt x="2836" y="11247"/>
                </a:lnTo>
                <a:lnTo>
                  <a:pt x="3204" y="11315"/>
                </a:lnTo>
                <a:lnTo>
                  <a:pt x="3572" y="11383"/>
                </a:lnTo>
                <a:lnTo>
                  <a:pt x="3965" y="11441"/>
                </a:lnTo>
                <a:lnTo>
                  <a:pt x="4385" y="11498"/>
                </a:lnTo>
                <a:lnTo>
                  <a:pt x="4805" y="11551"/>
                </a:lnTo>
                <a:lnTo>
                  <a:pt x="5252" y="11598"/>
                </a:lnTo>
                <a:lnTo>
                  <a:pt x="5698" y="11645"/>
                </a:lnTo>
                <a:lnTo>
                  <a:pt x="6144" y="11681"/>
                </a:lnTo>
                <a:lnTo>
                  <a:pt x="6591" y="11718"/>
                </a:lnTo>
                <a:lnTo>
                  <a:pt x="7063" y="11749"/>
                </a:lnTo>
                <a:lnTo>
                  <a:pt x="7536" y="11775"/>
                </a:lnTo>
                <a:lnTo>
                  <a:pt x="8035" y="11796"/>
                </a:lnTo>
                <a:lnTo>
                  <a:pt x="8507" y="11812"/>
                </a:lnTo>
                <a:lnTo>
                  <a:pt x="8980" y="11822"/>
                </a:lnTo>
                <a:lnTo>
                  <a:pt x="9452" y="11828"/>
                </a:lnTo>
                <a:lnTo>
                  <a:pt x="9951" y="11828"/>
                </a:lnTo>
                <a:lnTo>
                  <a:pt x="10424" y="11822"/>
                </a:lnTo>
                <a:lnTo>
                  <a:pt x="10896" y="11812"/>
                </a:lnTo>
                <a:lnTo>
                  <a:pt x="11369" y="11791"/>
                </a:lnTo>
                <a:lnTo>
                  <a:pt x="11815" y="11770"/>
                </a:lnTo>
                <a:lnTo>
                  <a:pt x="12262" y="11739"/>
                </a:lnTo>
                <a:lnTo>
                  <a:pt x="12708" y="11707"/>
                </a:lnTo>
                <a:lnTo>
                  <a:pt x="13154" y="11666"/>
                </a:lnTo>
                <a:lnTo>
                  <a:pt x="13574" y="11618"/>
                </a:lnTo>
                <a:lnTo>
                  <a:pt x="13994" y="11561"/>
                </a:lnTo>
                <a:lnTo>
                  <a:pt x="14073" y="11723"/>
                </a:lnTo>
                <a:lnTo>
                  <a:pt x="14231" y="11880"/>
                </a:lnTo>
                <a:lnTo>
                  <a:pt x="14388" y="12042"/>
                </a:lnTo>
                <a:lnTo>
                  <a:pt x="14572" y="12199"/>
                </a:lnTo>
                <a:lnTo>
                  <a:pt x="14808" y="12356"/>
                </a:lnTo>
                <a:lnTo>
                  <a:pt x="15071" y="12507"/>
                </a:lnTo>
                <a:lnTo>
                  <a:pt x="15360" y="12659"/>
                </a:lnTo>
                <a:lnTo>
                  <a:pt x="15675" y="12805"/>
                </a:lnTo>
                <a:lnTo>
                  <a:pt x="16042" y="12952"/>
                </a:lnTo>
                <a:lnTo>
                  <a:pt x="16436" y="13088"/>
                </a:lnTo>
                <a:lnTo>
                  <a:pt x="16856" y="13224"/>
                </a:lnTo>
                <a:lnTo>
                  <a:pt x="17329" y="13354"/>
                </a:lnTo>
                <a:lnTo>
                  <a:pt x="17828" y="13480"/>
                </a:lnTo>
                <a:lnTo>
                  <a:pt x="18353" y="13600"/>
                </a:lnTo>
                <a:lnTo>
                  <a:pt x="18930" y="13710"/>
                </a:lnTo>
                <a:lnTo>
                  <a:pt x="19534" y="13820"/>
                </a:lnTo>
                <a:lnTo>
                  <a:pt x="20164" y="13914"/>
                </a:lnTo>
                <a:lnTo>
                  <a:pt x="20847" y="14003"/>
                </a:lnTo>
                <a:lnTo>
                  <a:pt x="21556" y="14086"/>
                </a:lnTo>
                <a:lnTo>
                  <a:pt x="22291" y="14154"/>
                </a:lnTo>
                <a:lnTo>
                  <a:pt x="23052" y="14212"/>
                </a:lnTo>
                <a:lnTo>
                  <a:pt x="23840" y="14264"/>
                </a:lnTo>
                <a:lnTo>
                  <a:pt x="24627" y="14301"/>
                </a:lnTo>
                <a:lnTo>
                  <a:pt x="25415" y="14327"/>
                </a:lnTo>
                <a:lnTo>
                  <a:pt x="26229" y="14343"/>
                </a:lnTo>
                <a:lnTo>
                  <a:pt x="27410" y="14343"/>
                </a:lnTo>
                <a:lnTo>
                  <a:pt x="27830" y="14337"/>
                </a:lnTo>
                <a:lnTo>
                  <a:pt x="28224" y="14327"/>
                </a:lnTo>
                <a:lnTo>
                  <a:pt x="28618" y="14311"/>
                </a:lnTo>
                <a:lnTo>
                  <a:pt x="28986" y="14295"/>
                </a:lnTo>
                <a:lnTo>
                  <a:pt x="29379" y="14280"/>
                </a:lnTo>
                <a:lnTo>
                  <a:pt x="29773" y="14254"/>
                </a:lnTo>
                <a:lnTo>
                  <a:pt x="30141" y="14233"/>
                </a:lnTo>
                <a:lnTo>
                  <a:pt x="30508" y="14201"/>
                </a:lnTo>
                <a:lnTo>
                  <a:pt x="30876" y="14170"/>
                </a:lnTo>
                <a:lnTo>
                  <a:pt x="31243" y="14133"/>
                </a:lnTo>
                <a:lnTo>
                  <a:pt x="31585" y="14092"/>
                </a:lnTo>
                <a:lnTo>
                  <a:pt x="31926" y="14050"/>
                </a:lnTo>
                <a:lnTo>
                  <a:pt x="32241" y="14003"/>
                </a:lnTo>
                <a:lnTo>
                  <a:pt x="32556" y="13950"/>
                </a:lnTo>
                <a:lnTo>
                  <a:pt x="32871" y="13898"/>
                </a:lnTo>
                <a:lnTo>
                  <a:pt x="33160" y="13841"/>
                </a:lnTo>
                <a:lnTo>
                  <a:pt x="33422" y="13783"/>
                </a:lnTo>
                <a:lnTo>
                  <a:pt x="33685" y="13720"/>
                </a:lnTo>
                <a:lnTo>
                  <a:pt x="33921" y="13658"/>
                </a:lnTo>
                <a:lnTo>
                  <a:pt x="34158" y="13590"/>
                </a:lnTo>
                <a:lnTo>
                  <a:pt x="34368" y="13522"/>
                </a:lnTo>
                <a:lnTo>
                  <a:pt x="34551" y="13448"/>
                </a:lnTo>
                <a:lnTo>
                  <a:pt x="34735" y="13375"/>
                </a:lnTo>
                <a:lnTo>
                  <a:pt x="34893" y="13302"/>
                </a:lnTo>
                <a:lnTo>
                  <a:pt x="35024" y="13229"/>
                </a:lnTo>
                <a:lnTo>
                  <a:pt x="35155" y="13150"/>
                </a:lnTo>
                <a:lnTo>
                  <a:pt x="35260" y="13072"/>
                </a:lnTo>
                <a:lnTo>
                  <a:pt x="35339" y="12994"/>
                </a:lnTo>
                <a:lnTo>
                  <a:pt x="35418" y="12915"/>
                </a:lnTo>
                <a:lnTo>
                  <a:pt x="35470" y="12837"/>
                </a:lnTo>
                <a:lnTo>
                  <a:pt x="35497" y="12758"/>
                </a:lnTo>
                <a:lnTo>
                  <a:pt x="35497" y="12680"/>
                </a:lnTo>
                <a:lnTo>
                  <a:pt x="35497" y="12601"/>
                </a:lnTo>
                <a:lnTo>
                  <a:pt x="35470" y="12523"/>
                </a:lnTo>
                <a:lnTo>
                  <a:pt x="35418" y="12445"/>
                </a:lnTo>
                <a:lnTo>
                  <a:pt x="35339" y="12366"/>
                </a:lnTo>
                <a:lnTo>
                  <a:pt x="35234" y="12293"/>
                </a:lnTo>
                <a:lnTo>
                  <a:pt x="35129" y="12220"/>
                </a:lnTo>
                <a:lnTo>
                  <a:pt x="34971" y="12147"/>
                </a:lnTo>
                <a:lnTo>
                  <a:pt x="34814" y="12073"/>
                </a:lnTo>
                <a:lnTo>
                  <a:pt x="34630" y="12005"/>
                </a:lnTo>
                <a:lnTo>
                  <a:pt x="34420" y="11937"/>
                </a:lnTo>
                <a:lnTo>
                  <a:pt x="34184" y="11869"/>
                </a:lnTo>
                <a:lnTo>
                  <a:pt x="34735" y="11995"/>
                </a:lnTo>
                <a:lnTo>
                  <a:pt x="35313" y="12115"/>
                </a:lnTo>
                <a:lnTo>
                  <a:pt x="35917" y="12225"/>
                </a:lnTo>
                <a:lnTo>
                  <a:pt x="36547" y="12335"/>
                </a:lnTo>
                <a:lnTo>
                  <a:pt x="37203" y="12434"/>
                </a:lnTo>
                <a:lnTo>
                  <a:pt x="37859" y="12528"/>
                </a:lnTo>
                <a:lnTo>
                  <a:pt x="38568" y="12617"/>
                </a:lnTo>
                <a:lnTo>
                  <a:pt x="39277" y="12701"/>
                </a:lnTo>
                <a:lnTo>
                  <a:pt x="40012" y="12779"/>
                </a:lnTo>
                <a:lnTo>
                  <a:pt x="40747" y="12847"/>
                </a:lnTo>
                <a:lnTo>
                  <a:pt x="41509" y="12915"/>
                </a:lnTo>
                <a:lnTo>
                  <a:pt x="42296" y="12973"/>
                </a:lnTo>
                <a:lnTo>
                  <a:pt x="43058" y="13025"/>
                </a:lnTo>
                <a:lnTo>
                  <a:pt x="43872" y="13072"/>
                </a:lnTo>
                <a:lnTo>
                  <a:pt x="44659" y="13109"/>
                </a:lnTo>
                <a:lnTo>
                  <a:pt x="45473" y="13145"/>
                </a:lnTo>
                <a:lnTo>
                  <a:pt x="46313" y="13171"/>
                </a:lnTo>
                <a:lnTo>
                  <a:pt x="47127" y="13192"/>
                </a:lnTo>
                <a:lnTo>
                  <a:pt x="47941" y="13203"/>
                </a:lnTo>
                <a:lnTo>
                  <a:pt x="48781" y="13213"/>
                </a:lnTo>
                <a:lnTo>
                  <a:pt x="49595" y="13213"/>
                </a:lnTo>
                <a:lnTo>
                  <a:pt x="50435" y="13208"/>
                </a:lnTo>
                <a:lnTo>
                  <a:pt x="51249" y="13192"/>
                </a:lnTo>
                <a:lnTo>
                  <a:pt x="52089" y="13171"/>
                </a:lnTo>
                <a:lnTo>
                  <a:pt x="52903" y="13145"/>
                </a:lnTo>
                <a:lnTo>
                  <a:pt x="53691" y="13114"/>
                </a:lnTo>
                <a:lnTo>
                  <a:pt x="54505" y="13072"/>
                </a:lnTo>
                <a:lnTo>
                  <a:pt x="55292" y="13025"/>
                </a:lnTo>
                <a:lnTo>
                  <a:pt x="56080" y="12967"/>
                </a:lnTo>
                <a:lnTo>
                  <a:pt x="56841" y="12910"/>
                </a:lnTo>
                <a:lnTo>
                  <a:pt x="57576" y="12837"/>
                </a:lnTo>
                <a:lnTo>
                  <a:pt x="58311" y="12764"/>
                </a:lnTo>
                <a:lnTo>
                  <a:pt x="59047" y="12680"/>
                </a:lnTo>
                <a:lnTo>
                  <a:pt x="59729" y="12591"/>
                </a:lnTo>
                <a:lnTo>
                  <a:pt x="60412" y="12492"/>
                </a:lnTo>
                <a:lnTo>
                  <a:pt x="61042" y="12392"/>
                </a:lnTo>
                <a:lnTo>
                  <a:pt x="61672" y="12283"/>
                </a:lnTo>
                <a:lnTo>
                  <a:pt x="62276" y="12167"/>
                </a:lnTo>
                <a:lnTo>
                  <a:pt x="62853" y="12052"/>
                </a:lnTo>
                <a:lnTo>
                  <a:pt x="63378" y="11927"/>
                </a:lnTo>
                <a:lnTo>
                  <a:pt x="63903" y="11801"/>
                </a:lnTo>
                <a:lnTo>
                  <a:pt x="64402" y="11671"/>
                </a:lnTo>
                <a:lnTo>
                  <a:pt x="64875" y="11535"/>
                </a:lnTo>
                <a:lnTo>
                  <a:pt x="65321" y="11394"/>
                </a:lnTo>
                <a:lnTo>
                  <a:pt x="65715" y="11247"/>
                </a:lnTo>
                <a:lnTo>
                  <a:pt x="66109" y="11101"/>
                </a:lnTo>
                <a:lnTo>
                  <a:pt x="66450" y="10954"/>
                </a:lnTo>
                <a:lnTo>
                  <a:pt x="66765" y="10803"/>
                </a:lnTo>
                <a:lnTo>
                  <a:pt x="67054" y="10646"/>
                </a:lnTo>
                <a:lnTo>
                  <a:pt x="67317" y="10489"/>
                </a:lnTo>
                <a:lnTo>
                  <a:pt x="67553" y="10332"/>
                </a:lnTo>
                <a:lnTo>
                  <a:pt x="67737" y="10170"/>
                </a:lnTo>
                <a:lnTo>
                  <a:pt x="67920" y="10008"/>
                </a:lnTo>
                <a:lnTo>
                  <a:pt x="68052" y="9846"/>
                </a:lnTo>
                <a:lnTo>
                  <a:pt x="68130" y="9684"/>
                </a:lnTo>
                <a:lnTo>
                  <a:pt x="68183" y="9517"/>
                </a:lnTo>
                <a:lnTo>
                  <a:pt x="68209" y="9355"/>
                </a:lnTo>
                <a:lnTo>
                  <a:pt x="68209" y="9187"/>
                </a:lnTo>
                <a:lnTo>
                  <a:pt x="68157" y="9025"/>
                </a:lnTo>
                <a:lnTo>
                  <a:pt x="68078" y="8863"/>
                </a:lnTo>
                <a:lnTo>
                  <a:pt x="67973" y="8701"/>
                </a:lnTo>
                <a:lnTo>
                  <a:pt x="67815" y="8539"/>
                </a:lnTo>
                <a:lnTo>
                  <a:pt x="67605" y="8377"/>
                </a:lnTo>
                <a:lnTo>
                  <a:pt x="67369" y="8220"/>
                </a:lnTo>
                <a:lnTo>
                  <a:pt x="67106" y="8063"/>
                </a:lnTo>
                <a:lnTo>
                  <a:pt x="66791" y="7911"/>
                </a:lnTo>
                <a:lnTo>
                  <a:pt x="66450" y="7760"/>
                </a:lnTo>
                <a:lnTo>
                  <a:pt x="66083" y="7613"/>
                </a:lnTo>
                <a:lnTo>
                  <a:pt x="65663" y="7472"/>
                </a:lnTo>
                <a:lnTo>
                  <a:pt x="65216" y="7331"/>
                </a:lnTo>
                <a:lnTo>
                  <a:pt x="64744" y="7200"/>
                </a:lnTo>
                <a:lnTo>
                  <a:pt x="64245" y="7070"/>
                </a:lnTo>
                <a:lnTo>
                  <a:pt x="63720" y="6939"/>
                </a:lnTo>
                <a:lnTo>
                  <a:pt x="63168" y="6819"/>
                </a:lnTo>
                <a:lnTo>
                  <a:pt x="62591" y="6704"/>
                </a:lnTo>
                <a:lnTo>
                  <a:pt x="61987" y="6589"/>
                </a:lnTo>
                <a:lnTo>
                  <a:pt x="61357" y="6479"/>
                </a:lnTo>
                <a:lnTo>
                  <a:pt x="60701" y="6379"/>
                </a:lnTo>
                <a:lnTo>
                  <a:pt x="60044" y="6280"/>
                </a:lnTo>
                <a:lnTo>
                  <a:pt x="59362" y="6186"/>
                </a:lnTo>
                <a:lnTo>
                  <a:pt x="58653" y="6102"/>
                </a:lnTo>
                <a:lnTo>
                  <a:pt x="57918" y="6019"/>
                </a:lnTo>
                <a:lnTo>
                  <a:pt x="57182" y="5946"/>
                </a:lnTo>
                <a:lnTo>
                  <a:pt x="56447" y="5878"/>
                </a:lnTo>
                <a:lnTo>
                  <a:pt x="55660" y="5815"/>
                </a:lnTo>
                <a:lnTo>
                  <a:pt x="54898" y="5757"/>
                </a:lnTo>
                <a:lnTo>
                  <a:pt x="54111" y="5705"/>
                </a:lnTo>
                <a:lnTo>
                  <a:pt x="53323" y="5663"/>
                </a:lnTo>
                <a:lnTo>
                  <a:pt x="52509" y="5627"/>
                </a:lnTo>
                <a:lnTo>
                  <a:pt x="51695" y="5595"/>
                </a:lnTo>
                <a:lnTo>
                  <a:pt x="50881" y="5574"/>
                </a:lnTo>
                <a:lnTo>
                  <a:pt x="50068" y="5559"/>
                </a:lnTo>
                <a:lnTo>
                  <a:pt x="49227" y="5548"/>
                </a:lnTo>
                <a:lnTo>
                  <a:pt x="48414" y="5548"/>
                </a:lnTo>
                <a:lnTo>
                  <a:pt x="47573" y="5553"/>
                </a:lnTo>
                <a:lnTo>
                  <a:pt x="46760" y="5569"/>
                </a:lnTo>
                <a:lnTo>
                  <a:pt x="46760" y="5569"/>
                </a:lnTo>
                <a:lnTo>
                  <a:pt x="47101" y="5553"/>
                </a:lnTo>
                <a:lnTo>
                  <a:pt x="47468" y="5527"/>
                </a:lnTo>
                <a:lnTo>
                  <a:pt x="47810" y="5506"/>
                </a:lnTo>
                <a:lnTo>
                  <a:pt x="48151" y="5475"/>
                </a:lnTo>
                <a:lnTo>
                  <a:pt x="48466" y="5444"/>
                </a:lnTo>
                <a:lnTo>
                  <a:pt x="48807" y="5407"/>
                </a:lnTo>
                <a:lnTo>
                  <a:pt x="49096" y="5370"/>
                </a:lnTo>
                <a:lnTo>
                  <a:pt x="49411" y="5329"/>
                </a:lnTo>
                <a:lnTo>
                  <a:pt x="49700" y="5287"/>
                </a:lnTo>
                <a:lnTo>
                  <a:pt x="49989" y="5240"/>
                </a:lnTo>
                <a:lnTo>
                  <a:pt x="50278" y="5193"/>
                </a:lnTo>
                <a:lnTo>
                  <a:pt x="50540" y="5140"/>
                </a:lnTo>
                <a:lnTo>
                  <a:pt x="51039" y="5036"/>
                </a:lnTo>
                <a:lnTo>
                  <a:pt x="51485" y="4916"/>
                </a:lnTo>
                <a:lnTo>
                  <a:pt x="51879" y="4795"/>
                </a:lnTo>
                <a:lnTo>
                  <a:pt x="52220" y="4665"/>
                </a:lnTo>
                <a:lnTo>
                  <a:pt x="52378" y="4597"/>
                </a:lnTo>
                <a:lnTo>
                  <a:pt x="52509" y="4529"/>
                </a:lnTo>
                <a:lnTo>
                  <a:pt x="52640" y="4461"/>
                </a:lnTo>
                <a:lnTo>
                  <a:pt x="52746" y="4387"/>
                </a:lnTo>
                <a:lnTo>
                  <a:pt x="52824" y="4319"/>
                </a:lnTo>
                <a:lnTo>
                  <a:pt x="52903" y="4246"/>
                </a:lnTo>
                <a:lnTo>
                  <a:pt x="52956" y="4173"/>
                </a:lnTo>
                <a:lnTo>
                  <a:pt x="53008" y="4100"/>
                </a:lnTo>
                <a:lnTo>
                  <a:pt x="53034" y="4032"/>
                </a:lnTo>
                <a:lnTo>
                  <a:pt x="53034" y="3959"/>
                </a:lnTo>
                <a:lnTo>
                  <a:pt x="53008" y="3885"/>
                </a:lnTo>
                <a:lnTo>
                  <a:pt x="52982" y="3812"/>
                </a:lnTo>
                <a:lnTo>
                  <a:pt x="52929" y="3739"/>
                </a:lnTo>
                <a:lnTo>
                  <a:pt x="52851" y="3666"/>
                </a:lnTo>
                <a:lnTo>
                  <a:pt x="52772" y="3593"/>
                </a:lnTo>
                <a:lnTo>
                  <a:pt x="52640" y="3525"/>
                </a:lnTo>
                <a:lnTo>
                  <a:pt x="52535" y="3457"/>
                </a:lnTo>
                <a:lnTo>
                  <a:pt x="52378" y="3389"/>
                </a:lnTo>
                <a:lnTo>
                  <a:pt x="52220" y="3321"/>
                </a:lnTo>
                <a:lnTo>
                  <a:pt x="52063" y="3258"/>
                </a:lnTo>
                <a:lnTo>
                  <a:pt x="51879" y="3195"/>
                </a:lnTo>
                <a:lnTo>
                  <a:pt x="51669" y="3133"/>
                </a:lnTo>
                <a:lnTo>
                  <a:pt x="51459" y="3075"/>
                </a:lnTo>
                <a:lnTo>
                  <a:pt x="51223" y="3018"/>
                </a:lnTo>
                <a:lnTo>
                  <a:pt x="50750" y="2908"/>
                </a:lnTo>
                <a:lnTo>
                  <a:pt x="50199" y="2803"/>
                </a:lnTo>
                <a:lnTo>
                  <a:pt x="49621" y="2714"/>
                </a:lnTo>
                <a:lnTo>
                  <a:pt x="49017" y="2631"/>
                </a:lnTo>
                <a:lnTo>
                  <a:pt x="48702" y="2594"/>
                </a:lnTo>
                <a:lnTo>
                  <a:pt x="48387" y="2557"/>
                </a:lnTo>
                <a:lnTo>
                  <a:pt x="48046" y="2526"/>
                </a:lnTo>
                <a:lnTo>
                  <a:pt x="47705" y="2500"/>
                </a:lnTo>
                <a:lnTo>
                  <a:pt x="47363" y="2474"/>
                </a:lnTo>
                <a:lnTo>
                  <a:pt x="47022" y="2453"/>
                </a:lnTo>
                <a:lnTo>
                  <a:pt x="46655" y="2432"/>
                </a:lnTo>
                <a:lnTo>
                  <a:pt x="46313" y="2421"/>
                </a:lnTo>
                <a:lnTo>
                  <a:pt x="45946" y="2406"/>
                </a:lnTo>
                <a:lnTo>
                  <a:pt x="45578" y="2401"/>
                </a:lnTo>
                <a:lnTo>
                  <a:pt x="45211" y="2395"/>
                </a:lnTo>
                <a:lnTo>
                  <a:pt x="44475" y="2395"/>
                </a:lnTo>
                <a:lnTo>
                  <a:pt x="44108" y="2401"/>
                </a:lnTo>
                <a:lnTo>
                  <a:pt x="43740" y="2411"/>
                </a:lnTo>
                <a:lnTo>
                  <a:pt x="43373" y="2427"/>
                </a:lnTo>
                <a:lnTo>
                  <a:pt x="43031" y="2442"/>
                </a:lnTo>
                <a:lnTo>
                  <a:pt x="42664" y="2463"/>
                </a:lnTo>
                <a:lnTo>
                  <a:pt x="42323" y="2489"/>
                </a:lnTo>
                <a:lnTo>
                  <a:pt x="41981" y="2516"/>
                </a:lnTo>
                <a:lnTo>
                  <a:pt x="41640" y="2547"/>
                </a:lnTo>
                <a:lnTo>
                  <a:pt x="41325" y="2578"/>
                </a:lnTo>
                <a:lnTo>
                  <a:pt x="41010" y="2615"/>
                </a:lnTo>
                <a:lnTo>
                  <a:pt x="40695" y="2657"/>
                </a:lnTo>
                <a:lnTo>
                  <a:pt x="40091" y="2740"/>
                </a:lnTo>
                <a:lnTo>
                  <a:pt x="39540" y="2835"/>
                </a:lnTo>
                <a:lnTo>
                  <a:pt x="39015" y="2939"/>
                </a:lnTo>
                <a:lnTo>
                  <a:pt x="38542" y="3054"/>
                </a:lnTo>
                <a:lnTo>
                  <a:pt x="38306" y="3112"/>
                </a:lnTo>
                <a:lnTo>
                  <a:pt x="38122" y="3174"/>
                </a:lnTo>
                <a:lnTo>
                  <a:pt x="37912" y="3237"/>
                </a:lnTo>
                <a:lnTo>
                  <a:pt x="37754" y="3300"/>
                </a:lnTo>
                <a:lnTo>
                  <a:pt x="37597" y="3363"/>
                </a:lnTo>
                <a:lnTo>
                  <a:pt x="37439" y="3431"/>
                </a:lnTo>
                <a:lnTo>
                  <a:pt x="37308" y="3499"/>
                </a:lnTo>
                <a:lnTo>
                  <a:pt x="37203" y="3572"/>
                </a:lnTo>
                <a:lnTo>
                  <a:pt x="37098" y="3640"/>
                </a:lnTo>
                <a:lnTo>
                  <a:pt x="37070" y="3666"/>
                </a:lnTo>
                <a:lnTo>
                  <a:pt x="37151" y="3546"/>
                </a:lnTo>
                <a:lnTo>
                  <a:pt x="37203" y="3389"/>
                </a:lnTo>
                <a:lnTo>
                  <a:pt x="37203" y="3232"/>
                </a:lnTo>
                <a:lnTo>
                  <a:pt x="37177" y="3075"/>
                </a:lnTo>
                <a:lnTo>
                  <a:pt x="37098" y="2923"/>
                </a:lnTo>
                <a:lnTo>
                  <a:pt x="36993" y="2767"/>
                </a:lnTo>
                <a:lnTo>
                  <a:pt x="36862" y="2615"/>
                </a:lnTo>
                <a:lnTo>
                  <a:pt x="36652" y="2458"/>
                </a:lnTo>
                <a:lnTo>
                  <a:pt x="36442" y="2312"/>
                </a:lnTo>
                <a:lnTo>
                  <a:pt x="36179" y="2160"/>
                </a:lnTo>
                <a:lnTo>
                  <a:pt x="35890" y="2014"/>
                </a:lnTo>
                <a:lnTo>
                  <a:pt x="35575" y="1873"/>
                </a:lnTo>
                <a:lnTo>
                  <a:pt x="35208" y="1731"/>
                </a:lnTo>
                <a:lnTo>
                  <a:pt x="34814" y="1595"/>
                </a:lnTo>
                <a:lnTo>
                  <a:pt x="34394" y="1459"/>
                </a:lnTo>
                <a:lnTo>
                  <a:pt x="33948" y="1334"/>
                </a:lnTo>
                <a:lnTo>
                  <a:pt x="33475" y="1208"/>
                </a:lnTo>
                <a:lnTo>
                  <a:pt x="32950" y="1083"/>
                </a:lnTo>
                <a:lnTo>
                  <a:pt x="32425" y="968"/>
                </a:lnTo>
                <a:lnTo>
                  <a:pt x="31873" y="858"/>
                </a:lnTo>
                <a:lnTo>
                  <a:pt x="31296" y="754"/>
                </a:lnTo>
                <a:lnTo>
                  <a:pt x="30692" y="649"/>
                </a:lnTo>
                <a:lnTo>
                  <a:pt x="30062" y="555"/>
                </a:lnTo>
                <a:lnTo>
                  <a:pt x="29406" y="471"/>
                </a:lnTo>
                <a:lnTo>
                  <a:pt x="28749" y="388"/>
                </a:lnTo>
                <a:lnTo>
                  <a:pt x="28040" y="314"/>
                </a:lnTo>
                <a:lnTo>
                  <a:pt x="27332" y="246"/>
                </a:lnTo>
                <a:lnTo>
                  <a:pt x="26623" y="184"/>
                </a:lnTo>
                <a:lnTo>
                  <a:pt x="25861" y="131"/>
                </a:lnTo>
                <a:lnTo>
                  <a:pt x="25126" y="90"/>
                </a:lnTo>
                <a:lnTo>
                  <a:pt x="24339" y="53"/>
                </a:lnTo>
                <a:lnTo>
                  <a:pt x="23551" y="27"/>
                </a:lnTo>
                <a:lnTo>
                  <a:pt x="22790" y="11"/>
                </a:lnTo>
                <a:lnTo>
                  <a:pt x="2200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9"/>
          <p:cNvSpPr/>
          <p:nvPr/>
        </p:nvSpPr>
        <p:spPr>
          <a:xfrm flipH="1" rot="1817839">
            <a:off x="8441795" y="384251"/>
            <a:ext cx="314313" cy="273875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9"/>
          <p:cNvSpPr/>
          <p:nvPr/>
        </p:nvSpPr>
        <p:spPr>
          <a:xfrm flipH="1" rot="1222272">
            <a:off x="8603715" y="1715962"/>
            <a:ext cx="243309" cy="212922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9"/>
          <p:cNvSpPr/>
          <p:nvPr/>
        </p:nvSpPr>
        <p:spPr>
          <a:xfrm flipH="1" rot="911385">
            <a:off x="7565937" y="363331"/>
            <a:ext cx="243298" cy="212925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9"/>
          <p:cNvSpPr/>
          <p:nvPr/>
        </p:nvSpPr>
        <p:spPr>
          <a:xfrm flipH="1">
            <a:off x="8195355" y="629310"/>
            <a:ext cx="151133" cy="390141"/>
          </a:xfrm>
          <a:custGeom>
            <a:rect b="b" l="l" r="r" t="t"/>
            <a:pathLst>
              <a:path extrusionOk="0" h="11315" w="21975">
                <a:moveTo>
                  <a:pt x="0" y="0"/>
                </a:moveTo>
                <a:lnTo>
                  <a:pt x="79" y="110"/>
                </a:lnTo>
                <a:lnTo>
                  <a:pt x="210" y="220"/>
                </a:lnTo>
                <a:lnTo>
                  <a:pt x="341" y="324"/>
                </a:lnTo>
                <a:lnTo>
                  <a:pt x="525" y="429"/>
                </a:lnTo>
                <a:lnTo>
                  <a:pt x="709" y="533"/>
                </a:lnTo>
                <a:lnTo>
                  <a:pt x="919" y="633"/>
                </a:lnTo>
                <a:lnTo>
                  <a:pt x="1182" y="732"/>
                </a:lnTo>
                <a:lnTo>
                  <a:pt x="1444" y="831"/>
                </a:lnTo>
                <a:lnTo>
                  <a:pt x="1733" y="926"/>
                </a:lnTo>
                <a:lnTo>
                  <a:pt x="2048" y="1020"/>
                </a:lnTo>
                <a:lnTo>
                  <a:pt x="2389" y="1109"/>
                </a:lnTo>
                <a:lnTo>
                  <a:pt x="2757" y="1197"/>
                </a:lnTo>
                <a:lnTo>
                  <a:pt x="3124" y="1281"/>
                </a:lnTo>
                <a:lnTo>
                  <a:pt x="3518" y="1365"/>
                </a:lnTo>
                <a:lnTo>
                  <a:pt x="3912" y="1443"/>
                </a:lnTo>
                <a:lnTo>
                  <a:pt x="4358" y="1522"/>
                </a:lnTo>
                <a:lnTo>
                  <a:pt x="4778" y="1595"/>
                </a:lnTo>
                <a:lnTo>
                  <a:pt x="5251" y="1668"/>
                </a:lnTo>
                <a:lnTo>
                  <a:pt x="5724" y="1736"/>
                </a:lnTo>
                <a:lnTo>
                  <a:pt x="6196" y="1799"/>
                </a:lnTo>
                <a:lnTo>
                  <a:pt x="6695" y="1856"/>
                </a:lnTo>
                <a:lnTo>
                  <a:pt x="7194" y="1914"/>
                </a:lnTo>
                <a:lnTo>
                  <a:pt x="7693" y="1971"/>
                </a:lnTo>
                <a:lnTo>
                  <a:pt x="8218" y="2018"/>
                </a:lnTo>
                <a:lnTo>
                  <a:pt x="8743" y="2065"/>
                </a:lnTo>
                <a:lnTo>
                  <a:pt x="9268" y="2107"/>
                </a:lnTo>
                <a:lnTo>
                  <a:pt x="9819" y="2144"/>
                </a:lnTo>
                <a:lnTo>
                  <a:pt x="10344" y="2175"/>
                </a:lnTo>
                <a:lnTo>
                  <a:pt x="10896" y="2207"/>
                </a:lnTo>
                <a:lnTo>
                  <a:pt x="11447" y="2228"/>
                </a:lnTo>
                <a:lnTo>
                  <a:pt x="11998" y="2248"/>
                </a:lnTo>
                <a:lnTo>
                  <a:pt x="12550" y="2264"/>
                </a:lnTo>
                <a:lnTo>
                  <a:pt x="11683" y="2970"/>
                </a:lnTo>
                <a:lnTo>
                  <a:pt x="10764" y="3686"/>
                </a:lnTo>
                <a:lnTo>
                  <a:pt x="9793" y="4408"/>
                </a:lnTo>
                <a:lnTo>
                  <a:pt x="9294" y="4763"/>
                </a:lnTo>
                <a:lnTo>
                  <a:pt x="8769" y="5119"/>
                </a:lnTo>
                <a:lnTo>
                  <a:pt x="8244" y="5474"/>
                </a:lnTo>
                <a:lnTo>
                  <a:pt x="7693" y="5830"/>
                </a:lnTo>
                <a:lnTo>
                  <a:pt x="7115" y="6175"/>
                </a:lnTo>
                <a:lnTo>
                  <a:pt x="6537" y="6520"/>
                </a:lnTo>
                <a:lnTo>
                  <a:pt x="5960" y="6860"/>
                </a:lnTo>
                <a:lnTo>
                  <a:pt x="5330" y="7195"/>
                </a:lnTo>
                <a:lnTo>
                  <a:pt x="4700" y="7519"/>
                </a:lnTo>
                <a:lnTo>
                  <a:pt x="4070" y="7843"/>
                </a:lnTo>
                <a:lnTo>
                  <a:pt x="3702" y="7942"/>
                </a:lnTo>
                <a:lnTo>
                  <a:pt x="3387" y="8047"/>
                </a:lnTo>
                <a:lnTo>
                  <a:pt x="3124" y="8157"/>
                </a:lnTo>
                <a:lnTo>
                  <a:pt x="2914" y="8272"/>
                </a:lnTo>
                <a:lnTo>
                  <a:pt x="2731" y="8387"/>
                </a:lnTo>
                <a:lnTo>
                  <a:pt x="2626" y="8507"/>
                </a:lnTo>
                <a:lnTo>
                  <a:pt x="2547" y="8632"/>
                </a:lnTo>
                <a:lnTo>
                  <a:pt x="2547" y="8753"/>
                </a:lnTo>
                <a:lnTo>
                  <a:pt x="2573" y="8857"/>
                </a:lnTo>
                <a:lnTo>
                  <a:pt x="2652" y="8962"/>
                </a:lnTo>
                <a:lnTo>
                  <a:pt x="2731" y="9061"/>
                </a:lnTo>
                <a:lnTo>
                  <a:pt x="2862" y="9166"/>
                </a:lnTo>
                <a:lnTo>
                  <a:pt x="3019" y="9265"/>
                </a:lnTo>
                <a:lnTo>
                  <a:pt x="3177" y="9359"/>
                </a:lnTo>
                <a:lnTo>
                  <a:pt x="3387" y="9459"/>
                </a:lnTo>
                <a:lnTo>
                  <a:pt x="3597" y="9553"/>
                </a:lnTo>
                <a:lnTo>
                  <a:pt x="3833" y="9647"/>
                </a:lnTo>
                <a:lnTo>
                  <a:pt x="4096" y="9741"/>
                </a:lnTo>
                <a:lnTo>
                  <a:pt x="4385" y="9830"/>
                </a:lnTo>
                <a:lnTo>
                  <a:pt x="4673" y="9919"/>
                </a:lnTo>
                <a:lnTo>
                  <a:pt x="5277" y="10091"/>
                </a:lnTo>
                <a:lnTo>
                  <a:pt x="5934" y="10259"/>
                </a:lnTo>
                <a:lnTo>
                  <a:pt x="6695" y="10431"/>
                </a:lnTo>
                <a:lnTo>
                  <a:pt x="7089" y="10515"/>
                </a:lnTo>
                <a:lnTo>
                  <a:pt x="7509" y="10598"/>
                </a:lnTo>
                <a:lnTo>
                  <a:pt x="7929" y="10677"/>
                </a:lnTo>
                <a:lnTo>
                  <a:pt x="8375" y="10750"/>
                </a:lnTo>
                <a:lnTo>
                  <a:pt x="8822" y="10823"/>
                </a:lnTo>
                <a:lnTo>
                  <a:pt x="9268" y="10891"/>
                </a:lnTo>
                <a:lnTo>
                  <a:pt x="9740" y="10959"/>
                </a:lnTo>
                <a:lnTo>
                  <a:pt x="10213" y="11022"/>
                </a:lnTo>
                <a:lnTo>
                  <a:pt x="10712" y="11074"/>
                </a:lnTo>
                <a:lnTo>
                  <a:pt x="11237" y="11126"/>
                </a:lnTo>
                <a:lnTo>
                  <a:pt x="11736" y="11174"/>
                </a:lnTo>
                <a:lnTo>
                  <a:pt x="12287" y="11215"/>
                </a:lnTo>
                <a:lnTo>
                  <a:pt x="12812" y="11247"/>
                </a:lnTo>
                <a:lnTo>
                  <a:pt x="13363" y="11278"/>
                </a:lnTo>
                <a:lnTo>
                  <a:pt x="13941" y="11299"/>
                </a:lnTo>
                <a:lnTo>
                  <a:pt x="14519" y="11309"/>
                </a:lnTo>
                <a:lnTo>
                  <a:pt x="15096" y="11315"/>
                </a:lnTo>
                <a:lnTo>
                  <a:pt x="15674" y="11309"/>
                </a:lnTo>
                <a:lnTo>
                  <a:pt x="16251" y="11299"/>
                </a:lnTo>
                <a:lnTo>
                  <a:pt x="16829" y="11278"/>
                </a:lnTo>
                <a:lnTo>
                  <a:pt x="17380" y="11247"/>
                </a:lnTo>
                <a:lnTo>
                  <a:pt x="17932" y="11210"/>
                </a:lnTo>
                <a:lnTo>
                  <a:pt x="18457" y="11168"/>
                </a:lnTo>
                <a:lnTo>
                  <a:pt x="18956" y="11116"/>
                </a:lnTo>
                <a:lnTo>
                  <a:pt x="19428" y="11059"/>
                </a:lnTo>
                <a:lnTo>
                  <a:pt x="19901" y="10991"/>
                </a:lnTo>
                <a:lnTo>
                  <a:pt x="20295" y="10912"/>
                </a:lnTo>
                <a:lnTo>
                  <a:pt x="20688" y="10834"/>
                </a:lnTo>
                <a:lnTo>
                  <a:pt x="21003" y="10740"/>
                </a:lnTo>
                <a:lnTo>
                  <a:pt x="21292" y="10645"/>
                </a:lnTo>
                <a:lnTo>
                  <a:pt x="21450" y="10583"/>
                </a:lnTo>
                <a:lnTo>
                  <a:pt x="21581" y="10520"/>
                </a:lnTo>
                <a:lnTo>
                  <a:pt x="21686" y="10452"/>
                </a:lnTo>
                <a:lnTo>
                  <a:pt x="21791" y="10389"/>
                </a:lnTo>
                <a:lnTo>
                  <a:pt x="21870" y="10321"/>
                </a:lnTo>
                <a:lnTo>
                  <a:pt x="21922" y="10253"/>
                </a:lnTo>
                <a:lnTo>
                  <a:pt x="21949" y="10185"/>
                </a:lnTo>
                <a:lnTo>
                  <a:pt x="21975" y="10112"/>
                </a:lnTo>
                <a:lnTo>
                  <a:pt x="21975" y="10044"/>
                </a:lnTo>
                <a:lnTo>
                  <a:pt x="21949" y="9976"/>
                </a:lnTo>
                <a:lnTo>
                  <a:pt x="21896" y="9840"/>
                </a:lnTo>
                <a:lnTo>
                  <a:pt x="21739" y="9699"/>
                </a:lnTo>
                <a:lnTo>
                  <a:pt x="21555" y="9568"/>
                </a:lnTo>
                <a:lnTo>
                  <a:pt x="21318" y="9438"/>
                </a:lnTo>
                <a:lnTo>
                  <a:pt x="21030" y="9312"/>
                </a:lnTo>
                <a:lnTo>
                  <a:pt x="20688" y="9192"/>
                </a:lnTo>
                <a:lnTo>
                  <a:pt x="20321" y="9077"/>
                </a:lnTo>
                <a:lnTo>
                  <a:pt x="19927" y="8962"/>
                </a:lnTo>
                <a:lnTo>
                  <a:pt x="19507" y="8852"/>
                </a:lnTo>
                <a:lnTo>
                  <a:pt x="19061" y="8747"/>
                </a:lnTo>
                <a:lnTo>
                  <a:pt x="18588" y="8643"/>
                </a:lnTo>
                <a:lnTo>
                  <a:pt x="17932" y="8502"/>
                </a:lnTo>
                <a:lnTo>
                  <a:pt x="17223" y="8371"/>
                </a:lnTo>
                <a:lnTo>
                  <a:pt x="16488" y="8240"/>
                </a:lnTo>
                <a:lnTo>
                  <a:pt x="15726" y="8120"/>
                </a:lnTo>
                <a:lnTo>
                  <a:pt x="14939" y="8005"/>
                </a:lnTo>
                <a:lnTo>
                  <a:pt x="14125" y="7895"/>
                </a:lnTo>
                <a:lnTo>
                  <a:pt x="13311" y="7796"/>
                </a:lnTo>
                <a:lnTo>
                  <a:pt x="12471" y="7702"/>
                </a:lnTo>
                <a:lnTo>
                  <a:pt x="12025" y="7655"/>
                </a:lnTo>
                <a:lnTo>
                  <a:pt x="11578" y="7613"/>
                </a:lnTo>
                <a:lnTo>
                  <a:pt x="11106" y="7576"/>
                </a:lnTo>
                <a:lnTo>
                  <a:pt x="10659" y="7540"/>
                </a:lnTo>
                <a:lnTo>
                  <a:pt x="10187" y="7508"/>
                </a:lnTo>
                <a:lnTo>
                  <a:pt x="9714" y="7482"/>
                </a:lnTo>
                <a:lnTo>
                  <a:pt x="9242" y="7461"/>
                </a:lnTo>
                <a:lnTo>
                  <a:pt x="8743" y="7451"/>
                </a:lnTo>
                <a:lnTo>
                  <a:pt x="16461" y="1459"/>
                </a:lnTo>
                <a:lnTo>
                  <a:pt x="15333" y="1428"/>
                </a:lnTo>
                <a:lnTo>
                  <a:pt x="14204" y="1391"/>
                </a:lnTo>
                <a:lnTo>
                  <a:pt x="13075" y="1344"/>
                </a:lnTo>
                <a:lnTo>
                  <a:pt x="11972" y="1286"/>
                </a:lnTo>
                <a:lnTo>
                  <a:pt x="10869" y="1224"/>
                </a:lnTo>
                <a:lnTo>
                  <a:pt x="9793" y="1150"/>
                </a:lnTo>
                <a:lnTo>
                  <a:pt x="8743" y="1067"/>
                </a:lnTo>
                <a:lnTo>
                  <a:pt x="7666" y="978"/>
                </a:lnTo>
                <a:lnTo>
                  <a:pt x="6642" y="884"/>
                </a:lnTo>
                <a:lnTo>
                  <a:pt x="5619" y="779"/>
                </a:lnTo>
                <a:lnTo>
                  <a:pt x="4621" y="669"/>
                </a:lnTo>
                <a:lnTo>
                  <a:pt x="3649" y="549"/>
                </a:lnTo>
                <a:lnTo>
                  <a:pt x="2704" y="424"/>
                </a:lnTo>
                <a:lnTo>
                  <a:pt x="1785" y="288"/>
                </a:lnTo>
                <a:lnTo>
                  <a:pt x="893" y="152"/>
                </a:lnTo>
                <a:lnTo>
                  <a:pt x="0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9"/>
          <p:cNvSpPr/>
          <p:nvPr/>
        </p:nvSpPr>
        <p:spPr>
          <a:xfrm flipH="1">
            <a:off x="8540191" y="1017720"/>
            <a:ext cx="370340" cy="313527"/>
          </a:xfrm>
          <a:custGeom>
            <a:rect b="b" l="l" r="r" t="t"/>
            <a:pathLst>
              <a:path extrusionOk="0" h="9093" w="53848">
                <a:moveTo>
                  <a:pt x="0" y="0"/>
                </a:moveTo>
                <a:lnTo>
                  <a:pt x="447" y="236"/>
                </a:lnTo>
                <a:lnTo>
                  <a:pt x="840" y="476"/>
                </a:lnTo>
                <a:lnTo>
                  <a:pt x="1654" y="973"/>
                </a:lnTo>
                <a:lnTo>
                  <a:pt x="2442" y="1485"/>
                </a:lnTo>
                <a:lnTo>
                  <a:pt x="3334" y="2034"/>
                </a:lnTo>
                <a:lnTo>
                  <a:pt x="4017" y="2562"/>
                </a:lnTo>
                <a:lnTo>
                  <a:pt x="4673" y="3090"/>
                </a:lnTo>
                <a:lnTo>
                  <a:pt x="5304" y="3624"/>
                </a:lnTo>
                <a:lnTo>
                  <a:pt x="5881" y="4152"/>
                </a:lnTo>
                <a:lnTo>
                  <a:pt x="6406" y="4675"/>
                </a:lnTo>
                <a:lnTo>
                  <a:pt x="6879" y="5192"/>
                </a:lnTo>
                <a:lnTo>
                  <a:pt x="7299" y="5705"/>
                </a:lnTo>
                <a:lnTo>
                  <a:pt x="7666" y="6207"/>
                </a:lnTo>
                <a:lnTo>
                  <a:pt x="7588" y="6327"/>
                </a:lnTo>
                <a:lnTo>
                  <a:pt x="7588" y="6447"/>
                </a:lnTo>
                <a:lnTo>
                  <a:pt x="7614" y="6573"/>
                </a:lnTo>
                <a:lnTo>
                  <a:pt x="7719" y="6693"/>
                </a:lnTo>
                <a:lnTo>
                  <a:pt x="7850" y="6813"/>
                </a:lnTo>
                <a:lnTo>
                  <a:pt x="8060" y="6928"/>
                </a:lnTo>
                <a:lnTo>
                  <a:pt x="8297" y="7043"/>
                </a:lnTo>
                <a:lnTo>
                  <a:pt x="8585" y="7148"/>
                </a:lnTo>
                <a:lnTo>
                  <a:pt x="8874" y="7237"/>
                </a:lnTo>
                <a:lnTo>
                  <a:pt x="9189" y="7320"/>
                </a:lnTo>
                <a:lnTo>
                  <a:pt x="9530" y="7399"/>
                </a:lnTo>
                <a:lnTo>
                  <a:pt x="9898" y="7477"/>
                </a:lnTo>
                <a:lnTo>
                  <a:pt x="10266" y="7545"/>
                </a:lnTo>
                <a:lnTo>
                  <a:pt x="10659" y="7613"/>
                </a:lnTo>
                <a:lnTo>
                  <a:pt x="11079" y="7681"/>
                </a:lnTo>
                <a:lnTo>
                  <a:pt x="11500" y="7738"/>
                </a:lnTo>
                <a:lnTo>
                  <a:pt x="11946" y="7801"/>
                </a:lnTo>
                <a:lnTo>
                  <a:pt x="12392" y="7854"/>
                </a:lnTo>
                <a:lnTo>
                  <a:pt x="12865" y="7906"/>
                </a:lnTo>
                <a:lnTo>
                  <a:pt x="13337" y="7953"/>
                </a:lnTo>
                <a:lnTo>
                  <a:pt x="14282" y="8042"/>
                </a:lnTo>
                <a:lnTo>
                  <a:pt x="15280" y="8125"/>
                </a:lnTo>
                <a:lnTo>
                  <a:pt x="16357" y="8199"/>
                </a:lnTo>
                <a:lnTo>
                  <a:pt x="16908" y="8235"/>
                </a:lnTo>
                <a:lnTo>
                  <a:pt x="17485" y="8261"/>
                </a:lnTo>
                <a:lnTo>
                  <a:pt x="18037" y="8293"/>
                </a:lnTo>
                <a:lnTo>
                  <a:pt x="18614" y="8314"/>
                </a:lnTo>
                <a:lnTo>
                  <a:pt x="19166" y="8335"/>
                </a:lnTo>
                <a:lnTo>
                  <a:pt x="19743" y="8350"/>
                </a:lnTo>
                <a:lnTo>
                  <a:pt x="20321" y="8361"/>
                </a:lnTo>
                <a:lnTo>
                  <a:pt x="20872" y="8366"/>
                </a:lnTo>
                <a:lnTo>
                  <a:pt x="21450" y="8366"/>
                </a:lnTo>
                <a:lnTo>
                  <a:pt x="22027" y="8361"/>
                </a:lnTo>
                <a:lnTo>
                  <a:pt x="22579" y="8350"/>
                </a:lnTo>
                <a:lnTo>
                  <a:pt x="23156" y="8335"/>
                </a:lnTo>
                <a:lnTo>
                  <a:pt x="23708" y="8308"/>
                </a:lnTo>
                <a:lnTo>
                  <a:pt x="24259" y="8277"/>
                </a:lnTo>
                <a:lnTo>
                  <a:pt x="24810" y="8240"/>
                </a:lnTo>
                <a:lnTo>
                  <a:pt x="25335" y="8193"/>
                </a:lnTo>
                <a:lnTo>
                  <a:pt x="25861" y="8141"/>
                </a:lnTo>
                <a:lnTo>
                  <a:pt x="26333" y="8084"/>
                </a:lnTo>
                <a:lnTo>
                  <a:pt x="26806" y="8016"/>
                </a:lnTo>
                <a:lnTo>
                  <a:pt x="27252" y="7942"/>
                </a:lnTo>
                <a:lnTo>
                  <a:pt x="27672" y="7859"/>
                </a:lnTo>
                <a:lnTo>
                  <a:pt x="28066" y="7775"/>
                </a:lnTo>
                <a:lnTo>
                  <a:pt x="28407" y="7686"/>
                </a:lnTo>
                <a:lnTo>
                  <a:pt x="28722" y="7592"/>
                </a:lnTo>
                <a:lnTo>
                  <a:pt x="28985" y="7493"/>
                </a:lnTo>
                <a:lnTo>
                  <a:pt x="29221" y="7388"/>
                </a:lnTo>
                <a:lnTo>
                  <a:pt x="29405" y="7284"/>
                </a:lnTo>
                <a:lnTo>
                  <a:pt x="29510" y="7174"/>
                </a:lnTo>
                <a:lnTo>
                  <a:pt x="29589" y="7064"/>
                </a:lnTo>
                <a:lnTo>
                  <a:pt x="29589" y="6949"/>
                </a:lnTo>
                <a:lnTo>
                  <a:pt x="29562" y="6881"/>
                </a:lnTo>
                <a:lnTo>
                  <a:pt x="29536" y="6813"/>
                </a:lnTo>
                <a:lnTo>
                  <a:pt x="29457" y="6745"/>
                </a:lnTo>
                <a:lnTo>
                  <a:pt x="29379" y="6677"/>
                </a:lnTo>
                <a:lnTo>
                  <a:pt x="29274" y="6614"/>
                </a:lnTo>
                <a:lnTo>
                  <a:pt x="29142" y="6546"/>
                </a:lnTo>
                <a:lnTo>
                  <a:pt x="29011" y="6484"/>
                </a:lnTo>
                <a:lnTo>
                  <a:pt x="28854" y="6426"/>
                </a:lnTo>
                <a:lnTo>
                  <a:pt x="28696" y="6363"/>
                </a:lnTo>
                <a:lnTo>
                  <a:pt x="28512" y="6306"/>
                </a:lnTo>
                <a:lnTo>
                  <a:pt x="28092" y="6191"/>
                </a:lnTo>
                <a:lnTo>
                  <a:pt x="27646" y="6086"/>
                </a:lnTo>
                <a:lnTo>
                  <a:pt x="27147" y="5987"/>
                </a:lnTo>
                <a:lnTo>
                  <a:pt x="26622" y="5903"/>
                </a:lnTo>
                <a:lnTo>
                  <a:pt x="26044" y="5820"/>
                </a:lnTo>
                <a:lnTo>
                  <a:pt x="25467" y="5746"/>
                </a:lnTo>
                <a:lnTo>
                  <a:pt x="24863" y="5678"/>
                </a:lnTo>
                <a:lnTo>
                  <a:pt x="24233" y="5621"/>
                </a:lnTo>
                <a:lnTo>
                  <a:pt x="23603" y="5569"/>
                </a:lnTo>
                <a:lnTo>
                  <a:pt x="22946" y="5516"/>
                </a:lnTo>
                <a:lnTo>
                  <a:pt x="22290" y="5475"/>
                </a:lnTo>
                <a:lnTo>
                  <a:pt x="21345" y="5417"/>
                </a:lnTo>
                <a:lnTo>
                  <a:pt x="20400" y="5375"/>
                </a:lnTo>
                <a:lnTo>
                  <a:pt x="19455" y="5333"/>
                </a:lnTo>
                <a:lnTo>
                  <a:pt x="18483" y="5302"/>
                </a:lnTo>
                <a:lnTo>
                  <a:pt x="17512" y="5281"/>
                </a:lnTo>
                <a:lnTo>
                  <a:pt x="16540" y="5265"/>
                </a:lnTo>
                <a:lnTo>
                  <a:pt x="15569" y="5260"/>
                </a:lnTo>
                <a:lnTo>
                  <a:pt x="14598" y="5260"/>
                </a:lnTo>
                <a:lnTo>
                  <a:pt x="14125" y="5265"/>
                </a:lnTo>
                <a:lnTo>
                  <a:pt x="13626" y="5271"/>
                </a:lnTo>
                <a:lnTo>
                  <a:pt x="13127" y="5281"/>
                </a:lnTo>
                <a:lnTo>
                  <a:pt x="12628" y="5297"/>
                </a:lnTo>
                <a:lnTo>
                  <a:pt x="12156" y="5318"/>
                </a:lnTo>
                <a:lnTo>
                  <a:pt x="11683" y="5339"/>
                </a:lnTo>
                <a:lnTo>
                  <a:pt x="11211" y="5370"/>
                </a:lnTo>
                <a:lnTo>
                  <a:pt x="10764" y="5407"/>
                </a:lnTo>
                <a:lnTo>
                  <a:pt x="6196" y="2066"/>
                </a:lnTo>
                <a:lnTo>
                  <a:pt x="11368" y="2097"/>
                </a:lnTo>
                <a:lnTo>
                  <a:pt x="16488" y="2123"/>
                </a:lnTo>
                <a:lnTo>
                  <a:pt x="21634" y="2154"/>
                </a:lnTo>
                <a:lnTo>
                  <a:pt x="26779" y="2186"/>
                </a:lnTo>
                <a:lnTo>
                  <a:pt x="27593" y="2782"/>
                </a:lnTo>
                <a:lnTo>
                  <a:pt x="28381" y="3378"/>
                </a:lnTo>
                <a:lnTo>
                  <a:pt x="29116" y="3984"/>
                </a:lnTo>
                <a:lnTo>
                  <a:pt x="29799" y="4586"/>
                </a:lnTo>
                <a:lnTo>
                  <a:pt x="30429" y="5182"/>
                </a:lnTo>
                <a:lnTo>
                  <a:pt x="30744" y="5480"/>
                </a:lnTo>
                <a:lnTo>
                  <a:pt x="31006" y="5773"/>
                </a:lnTo>
                <a:lnTo>
                  <a:pt x="31269" y="6065"/>
                </a:lnTo>
                <a:lnTo>
                  <a:pt x="31505" y="6358"/>
                </a:lnTo>
                <a:lnTo>
                  <a:pt x="31715" y="6646"/>
                </a:lnTo>
                <a:lnTo>
                  <a:pt x="31899" y="6933"/>
                </a:lnTo>
                <a:lnTo>
                  <a:pt x="31846" y="7054"/>
                </a:lnTo>
                <a:lnTo>
                  <a:pt x="31820" y="7174"/>
                </a:lnTo>
                <a:lnTo>
                  <a:pt x="31873" y="7294"/>
                </a:lnTo>
                <a:lnTo>
                  <a:pt x="31952" y="7420"/>
                </a:lnTo>
                <a:lnTo>
                  <a:pt x="32109" y="7535"/>
                </a:lnTo>
                <a:lnTo>
                  <a:pt x="32293" y="7655"/>
                </a:lnTo>
                <a:lnTo>
                  <a:pt x="32555" y="7765"/>
                </a:lnTo>
                <a:lnTo>
                  <a:pt x="32844" y="7874"/>
                </a:lnTo>
                <a:lnTo>
                  <a:pt x="33133" y="7958"/>
                </a:lnTo>
                <a:lnTo>
                  <a:pt x="33448" y="8042"/>
                </a:lnTo>
                <a:lnTo>
                  <a:pt x="33789" y="8125"/>
                </a:lnTo>
                <a:lnTo>
                  <a:pt x="34131" y="8199"/>
                </a:lnTo>
                <a:lnTo>
                  <a:pt x="34498" y="8272"/>
                </a:lnTo>
                <a:lnTo>
                  <a:pt x="34918" y="8340"/>
                </a:lnTo>
                <a:lnTo>
                  <a:pt x="35312" y="8403"/>
                </a:lnTo>
                <a:lnTo>
                  <a:pt x="35732" y="8465"/>
                </a:lnTo>
                <a:lnTo>
                  <a:pt x="36178" y="8523"/>
                </a:lnTo>
                <a:lnTo>
                  <a:pt x="36651" y="8580"/>
                </a:lnTo>
                <a:lnTo>
                  <a:pt x="37097" y="8633"/>
                </a:lnTo>
                <a:lnTo>
                  <a:pt x="37570" y="8680"/>
                </a:lnTo>
                <a:lnTo>
                  <a:pt x="38541" y="8769"/>
                </a:lnTo>
                <a:lnTo>
                  <a:pt x="39513" y="8847"/>
                </a:lnTo>
                <a:lnTo>
                  <a:pt x="40615" y="8925"/>
                </a:lnTo>
                <a:lnTo>
                  <a:pt x="41167" y="8957"/>
                </a:lnTo>
                <a:lnTo>
                  <a:pt x="41718" y="8988"/>
                </a:lnTo>
                <a:lnTo>
                  <a:pt x="42296" y="9014"/>
                </a:lnTo>
                <a:lnTo>
                  <a:pt x="42847" y="9040"/>
                </a:lnTo>
                <a:lnTo>
                  <a:pt x="43425" y="9061"/>
                </a:lnTo>
                <a:lnTo>
                  <a:pt x="44002" y="9072"/>
                </a:lnTo>
                <a:lnTo>
                  <a:pt x="44553" y="9082"/>
                </a:lnTo>
                <a:lnTo>
                  <a:pt x="45131" y="9087"/>
                </a:lnTo>
                <a:lnTo>
                  <a:pt x="45709" y="9093"/>
                </a:lnTo>
                <a:lnTo>
                  <a:pt x="46260" y="9087"/>
                </a:lnTo>
                <a:lnTo>
                  <a:pt x="46838" y="9072"/>
                </a:lnTo>
                <a:lnTo>
                  <a:pt x="47389" y="9056"/>
                </a:lnTo>
                <a:lnTo>
                  <a:pt x="47967" y="9035"/>
                </a:lnTo>
                <a:lnTo>
                  <a:pt x="48518" y="9004"/>
                </a:lnTo>
                <a:lnTo>
                  <a:pt x="49043" y="8967"/>
                </a:lnTo>
                <a:lnTo>
                  <a:pt x="49594" y="8920"/>
                </a:lnTo>
                <a:lnTo>
                  <a:pt x="50093" y="8868"/>
                </a:lnTo>
                <a:lnTo>
                  <a:pt x="50592" y="8805"/>
                </a:lnTo>
                <a:lnTo>
                  <a:pt x="51065" y="8737"/>
                </a:lnTo>
                <a:lnTo>
                  <a:pt x="51511" y="8664"/>
                </a:lnTo>
                <a:lnTo>
                  <a:pt x="51931" y="8586"/>
                </a:lnTo>
                <a:lnTo>
                  <a:pt x="52325" y="8502"/>
                </a:lnTo>
                <a:lnTo>
                  <a:pt x="52666" y="8413"/>
                </a:lnTo>
                <a:lnTo>
                  <a:pt x="52981" y="8314"/>
                </a:lnTo>
                <a:lnTo>
                  <a:pt x="53244" y="8214"/>
                </a:lnTo>
                <a:lnTo>
                  <a:pt x="53480" y="8115"/>
                </a:lnTo>
                <a:lnTo>
                  <a:pt x="53637" y="8010"/>
                </a:lnTo>
                <a:lnTo>
                  <a:pt x="53769" y="7901"/>
                </a:lnTo>
                <a:lnTo>
                  <a:pt x="53821" y="7786"/>
                </a:lnTo>
                <a:lnTo>
                  <a:pt x="53847" y="7676"/>
                </a:lnTo>
                <a:lnTo>
                  <a:pt x="53821" y="7608"/>
                </a:lnTo>
                <a:lnTo>
                  <a:pt x="53769" y="7540"/>
                </a:lnTo>
                <a:lnTo>
                  <a:pt x="53716" y="7472"/>
                </a:lnTo>
                <a:lnTo>
                  <a:pt x="53637" y="7404"/>
                </a:lnTo>
                <a:lnTo>
                  <a:pt x="53532" y="7336"/>
                </a:lnTo>
                <a:lnTo>
                  <a:pt x="53401" y="7273"/>
                </a:lnTo>
                <a:lnTo>
                  <a:pt x="53270" y="7210"/>
                </a:lnTo>
                <a:lnTo>
                  <a:pt x="53112" y="7148"/>
                </a:lnTo>
                <a:lnTo>
                  <a:pt x="52929" y="7090"/>
                </a:lnTo>
                <a:lnTo>
                  <a:pt x="52771" y="7027"/>
                </a:lnTo>
                <a:lnTo>
                  <a:pt x="52351" y="6918"/>
                </a:lnTo>
                <a:lnTo>
                  <a:pt x="51905" y="6813"/>
                </a:lnTo>
                <a:lnTo>
                  <a:pt x="51406" y="6714"/>
                </a:lnTo>
                <a:lnTo>
                  <a:pt x="50854" y="6625"/>
                </a:lnTo>
                <a:lnTo>
                  <a:pt x="50303" y="6546"/>
                </a:lnTo>
                <a:lnTo>
                  <a:pt x="49726" y="6473"/>
                </a:lnTo>
                <a:lnTo>
                  <a:pt x="49122" y="6405"/>
                </a:lnTo>
                <a:lnTo>
                  <a:pt x="48492" y="6348"/>
                </a:lnTo>
                <a:lnTo>
                  <a:pt x="47835" y="6290"/>
                </a:lnTo>
                <a:lnTo>
                  <a:pt x="47179" y="6243"/>
                </a:lnTo>
                <a:lnTo>
                  <a:pt x="46523" y="6201"/>
                </a:lnTo>
                <a:lnTo>
                  <a:pt x="45604" y="6144"/>
                </a:lnTo>
                <a:lnTo>
                  <a:pt x="44659" y="6097"/>
                </a:lnTo>
                <a:lnTo>
                  <a:pt x="43687" y="6060"/>
                </a:lnTo>
                <a:lnTo>
                  <a:pt x="42742" y="6029"/>
                </a:lnTo>
                <a:lnTo>
                  <a:pt x="41771" y="6003"/>
                </a:lnTo>
                <a:lnTo>
                  <a:pt x="40799" y="5987"/>
                </a:lnTo>
                <a:lnTo>
                  <a:pt x="39828" y="5982"/>
                </a:lnTo>
                <a:lnTo>
                  <a:pt x="38856" y="5982"/>
                </a:lnTo>
                <a:lnTo>
                  <a:pt x="38358" y="5987"/>
                </a:lnTo>
                <a:lnTo>
                  <a:pt x="37859" y="5997"/>
                </a:lnTo>
                <a:lnTo>
                  <a:pt x="37386" y="6008"/>
                </a:lnTo>
                <a:lnTo>
                  <a:pt x="36887" y="6018"/>
                </a:lnTo>
                <a:lnTo>
                  <a:pt x="36388" y="6039"/>
                </a:lnTo>
                <a:lnTo>
                  <a:pt x="35916" y="6065"/>
                </a:lnTo>
                <a:lnTo>
                  <a:pt x="35470" y="6092"/>
                </a:lnTo>
                <a:lnTo>
                  <a:pt x="34997" y="6128"/>
                </a:lnTo>
                <a:lnTo>
                  <a:pt x="29247" y="1903"/>
                </a:lnTo>
                <a:lnTo>
                  <a:pt x="27987" y="879"/>
                </a:lnTo>
                <a:lnTo>
                  <a:pt x="24522" y="795"/>
                </a:lnTo>
                <a:lnTo>
                  <a:pt x="21030" y="701"/>
                </a:lnTo>
                <a:lnTo>
                  <a:pt x="17485" y="602"/>
                </a:lnTo>
                <a:lnTo>
                  <a:pt x="13967" y="492"/>
                </a:lnTo>
                <a:lnTo>
                  <a:pt x="10423" y="377"/>
                </a:lnTo>
                <a:lnTo>
                  <a:pt x="6905" y="256"/>
                </a:lnTo>
                <a:lnTo>
                  <a:pt x="3440" y="131"/>
                </a:lnTo>
                <a:lnTo>
                  <a:pt x="0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solidFill>
          <a:schemeClr val="lt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/>
          <p:nvPr>
            <p:ph hasCustomPrompt="1" type="title"/>
          </p:nvPr>
        </p:nvSpPr>
        <p:spPr>
          <a:xfrm>
            <a:off x="1284000" y="1416338"/>
            <a:ext cx="65760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7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4" name="Google Shape;184;p20"/>
          <p:cNvSpPr txBox="1"/>
          <p:nvPr>
            <p:ph idx="1" type="subTitle"/>
          </p:nvPr>
        </p:nvSpPr>
        <p:spPr>
          <a:xfrm>
            <a:off x="1284000" y="2122363"/>
            <a:ext cx="6576000" cy="4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20"/>
          <p:cNvSpPr txBox="1"/>
          <p:nvPr>
            <p:ph hasCustomPrompt="1" idx="2" type="title"/>
          </p:nvPr>
        </p:nvSpPr>
        <p:spPr>
          <a:xfrm>
            <a:off x="1284000" y="2872475"/>
            <a:ext cx="65760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7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6" name="Google Shape;186;p20"/>
          <p:cNvSpPr txBox="1"/>
          <p:nvPr>
            <p:ph idx="3" type="subTitle"/>
          </p:nvPr>
        </p:nvSpPr>
        <p:spPr>
          <a:xfrm>
            <a:off x="1284000" y="3578500"/>
            <a:ext cx="6576000" cy="4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20"/>
          <p:cNvSpPr/>
          <p:nvPr/>
        </p:nvSpPr>
        <p:spPr>
          <a:xfrm rot="4384340">
            <a:off x="7392887" y="1172162"/>
            <a:ext cx="3615313" cy="3095730"/>
          </a:xfrm>
          <a:custGeom>
            <a:rect b="b" l="l" r="r" t="t"/>
            <a:pathLst>
              <a:path extrusionOk="0" h="18207" w="93465">
                <a:moveTo>
                  <a:pt x="48807" y="1"/>
                </a:moveTo>
                <a:lnTo>
                  <a:pt x="48255" y="6"/>
                </a:lnTo>
                <a:lnTo>
                  <a:pt x="47730" y="11"/>
                </a:lnTo>
                <a:lnTo>
                  <a:pt x="47179" y="22"/>
                </a:lnTo>
                <a:lnTo>
                  <a:pt x="46654" y="32"/>
                </a:lnTo>
                <a:lnTo>
                  <a:pt x="46129" y="48"/>
                </a:lnTo>
                <a:lnTo>
                  <a:pt x="45604" y="69"/>
                </a:lnTo>
                <a:lnTo>
                  <a:pt x="45078" y="95"/>
                </a:lnTo>
                <a:lnTo>
                  <a:pt x="44580" y="126"/>
                </a:lnTo>
                <a:lnTo>
                  <a:pt x="44081" y="158"/>
                </a:lnTo>
                <a:lnTo>
                  <a:pt x="43582" y="194"/>
                </a:lnTo>
                <a:lnTo>
                  <a:pt x="43083" y="231"/>
                </a:lnTo>
                <a:lnTo>
                  <a:pt x="42611" y="278"/>
                </a:lnTo>
                <a:lnTo>
                  <a:pt x="42138" y="325"/>
                </a:lnTo>
                <a:lnTo>
                  <a:pt x="41665" y="377"/>
                </a:lnTo>
                <a:lnTo>
                  <a:pt x="41219" y="429"/>
                </a:lnTo>
                <a:lnTo>
                  <a:pt x="40799" y="492"/>
                </a:lnTo>
                <a:lnTo>
                  <a:pt x="40379" y="555"/>
                </a:lnTo>
                <a:lnTo>
                  <a:pt x="39959" y="623"/>
                </a:lnTo>
                <a:lnTo>
                  <a:pt x="39565" y="696"/>
                </a:lnTo>
                <a:lnTo>
                  <a:pt x="39198" y="769"/>
                </a:lnTo>
                <a:lnTo>
                  <a:pt x="38830" y="848"/>
                </a:lnTo>
                <a:lnTo>
                  <a:pt x="38489" y="931"/>
                </a:lnTo>
                <a:lnTo>
                  <a:pt x="38200" y="1020"/>
                </a:lnTo>
                <a:lnTo>
                  <a:pt x="37911" y="1109"/>
                </a:lnTo>
                <a:lnTo>
                  <a:pt x="37649" y="1203"/>
                </a:lnTo>
                <a:lnTo>
                  <a:pt x="37412" y="1297"/>
                </a:lnTo>
                <a:lnTo>
                  <a:pt x="37176" y="1397"/>
                </a:lnTo>
                <a:lnTo>
                  <a:pt x="36992" y="1496"/>
                </a:lnTo>
                <a:lnTo>
                  <a:pt x="36835" y="1595"/>
                </a:lnTo>
                <a:lnTo>
                  <a:pt x="36677" y="1700"/>
                </a:lnTo>
                <a:lnTo>
                  <a:pt x="36572" y="1805"/>
                </a:lnTo>
                <a:lnTo>
                  <a:pt x="36467" y="1909"/>
                </a:lnTo>
                <a:lnTo>
                  <a:pt x="36388" y="2019"/>
                </a:lnTo>
                <a:lnTo>
                  <a:pt x="36362" y="2123"/>
                </a:lnTo>
                <a:lnTo>
                  <a:pt x="36336" y="2228"/>
                </a:lnTo>
                <a:lnTo>
                  <a:pt x="36336" y="2338"/>
                </a:lnTo>
                <a:lnTo>
                  <a:pt x="36362" y="2442"/>
                </a:lnTo>
                <a:lnTo>
                  <a:pt x="36415" y="2547"/>
                </a:lnTo>
                <a:lnTo>
                  <a:pt x="36493" y="2652"/>
                </a:lnTo>
                <a:lnTo>
                  <a:pt x="36598" y="2756"/>
                </a:lnTo>
                <a:lnTo>
                  <a:pt x="36730" y="2855"/>
                </a:lnTo>
                <a:lnTo>
                  <a:pt x="36887" y="2955"/>
                </a:lnTo>
                <a:lnTo>
                  <a:pt x="37071" y="3054"/>
                </a:lnTo>
                <a:lnTo>
                  <a:pt x="37281" y="3148"/>
                </a:lnTo>
                <a:lnTo>
                  <a:pt x="37517" y="3242"/>
                </a:lnTo>
                <a:lnTo>
                  <a:pt x="37754" y="3331"/>
                </a:lnTo>
                <a:lnTo>
                  <a:pt x="38042" y="3420"/>
                </a:lnTo>
                <a:lnTo>
                  <a:pt x="38357" y="3504"/>
                </a:lnTo>
                <a:lnTo>
                  <a:pt x="38699" y="3582"/>
                </a:lnTo>
                <a:lnTo>
                  <a:pt x="39066" y="3655"/>
                </a:lnTo>
                <a:lnTo>
                  <a:pt x="39460" y="3729"/>
                </a:lnTo>
                <a:lnTo>
                  <a:pt x="39854" y="3797"/>
                </a:lnTo>
                <a:lnTo>
                  <a:pt x="39854" y="3797"/>
                </a:lnTo>
                <a:lnTo>
                  <a:pt x="38935" y="3676"/>
                </a:lnTo>
                <a:lnTo>
                  <a:pt x="37990" y="3567"/>
                </a:lnTo>
                <a:lnTo>
                  <a:pt x="37018" y="3467"/>
                </a:lnTo>
                <a:lnTo>
                  <a:pt x="36021" y="3373"/>
                </a:lnTo>
                <a:lnTo>
                  <a:pt x="34997" y="3289"/>
                </a:lnTo>
                <a:lnTo>
                  <a:pt x="33973" y="3216"/>
                </a:lnTo>
                <a:lnTo>
                  <a:pt x="32923" y="3153"/>
                </a:lnTo>
                <a:lnTo>
                  <a:pt x="31873" y="3101"/>
                </a:lnTo>
                <a:lnTo>
                  <a:pt x="30796" y="3054"/>
                </a:lnTo>
                <a:lnTo>
                  <a:pt x="29720" y="3012"/>
                </a:lnTo>
                <a:lnTo>
                  <a:pt x="28617" y="2986"/>
                </a:lnTo>
                <a:lnTo>
                  <a:pt x="27541" y="2965"/>
                </a:lnTo>
                <a:lnTo>
                  <a:pt x="26438" y="2955"/>
                </a:lnTo>
                <a:lnTo>
                  <a:pt x="25335" y="2955"/>
                </a:lnTo>
                <a:lnTo>
                  <a:pt x="24233" y="2960"/>
                </a:lnTo>
                <a:lnTo>
                  <a:pt x="23130" y="2976"/>
                </a:lnTo>
                <a:lnTo>
                  <a:pt x="22054" y="3002"/>
                </a:lnTo>
                <a:lnTo>
                  <a:pt x="20951" y="3033"/>
                </a:lnTo>
                <a:lnTo>
                  <a:pt x="19874" y="3075"/>
                </a:lnTo>
                <a:lnTo>
                  <a:pt x="18798" y="3122"/>
                </a:lnTo>
                <a:lnTo>
                  <a:pt x="17748" y="3180"/>
                </a:lnTo>
                <a:lnTo>
                  <a:pt x="16698" y="3248"/>
                </a:lnTo>
                <a:lnTo>
                  <a:pt x="15674" y="3326"/>
                </a:lnTo>
                <a:lnTo>
                  <a:pt x="14650" y="3410"/>
                </a:lnTo>
                <a:lnTo>
                  <a:pt x="13652" y="3499"/>
                </a:lnTo>
                <a:lnTo>
                  <a:pt x="12681" y="3603"/>
                </a:lnTo>
                <a:lnTo>
                  <a:pt x="11736" y="3708"/>
                </a:lnTo>
                <a:lnTo>
                  <a:pt x="10817" y="3828"/>
                </a:lnTo>
                <a:lnTo>
                  <a:pt x="9924" y="3953"/>
                </a:lnTo>
                <a:lnTo>
                  <a:pt x="9058" y="4084"/>
                </a:lnTo>
                <a:lnTo>
                  <a:pt x="8218" y="4231"/>
                </a:lnTo>
                <a:lnTo>
                  <a:pt x="7430" y="4377"/>
                </a:lnTo>
                <a:lnTo>
                  <a:pt x="6642" y="4534"/>
                </a:lnTo>
                <a:lnTo>
                  <a:pt x="5934" y="4701"/>
                </a:lnTo>
                <a:lnTo>
                  <a:pt x="5251" y="4868"/>
                </a:lnTo>
                <a:lnTo>
                  <a:pt x="4595" y="5046"/>
                </a:lnTo>
                <a:lnTo>
                  <a:pt x="3991" y="5229"/>
                </a:lnTo>
                <a:lnTo>
                  <a:pt x="3439" y="5417"/>
                </a:lnTo>
                <a:lnTo>
                  <a:pt x="2914" y="5611"/>
                </a:lnTo>
                <a:lnTo>
                  <a:pt x="2442" y="5804"/>
                </a:lnTo>
                <a:lnTo>
                  <a:pt x="1995" y="6003"/>
                </a:lnTo>
                <a:lnTo>
                  <a:pt x="1602" y="6207"/>
                </a:lnTo>
                <a:lnTo>
                  <a:pt x="1260" y="6416"/>
                </a:lnTo>
                <a:lnTo>
                  <a:pt x="945" y="6625"/>
                </a:lnTo>
                <a:lnTo>
                  <a:pt x="683" y="6840"/>
                </a:lnTo>
                <a:lnTo>
                  <a:pt x="446" y="7054"/>
                </a:lnTo>
                <a:lnTo>
                  <a:pt x="289" y="7268"/>
                </a:lnTo>
                <a:lnTo>
                  <a:pt x="131" y="7488"/>
                </a:lnTo>
                <a:lnTo>
                  <a:pt x="53" y="7708"/>
                </a:lnTo>
                <a:lnTo>
                  <a:pt x="0" y="7927"/>
                </a:lnTo>
                <a:lnTo>
                  <a:pt x="0" y="8147"/>
                </a:lnTo>
                <a:lnTo>
                  <a:pt x="26" y="8361"/>
                </a:lnTo>
                <a:lnTo>
                  <a:pt x="105" y="8581"/>
                </a:lnTo>
                <a:lnTo>
                  <a:pt x="236" y="8800"/>
                </a:lnTo>
                <a:lnTo>
                  <a:pt x="420" y="9015"/>
                </a:lnTo>
                <a:lnTo>
                  <a:pt x="630" y="9229"/>
                </a:lnTo>
                <a:lnTo>
                  <a:pt x="893" y="9438"/>
                </a:lnTo>
                <a:lnTo>
                  <a:pt x="1208" y="9647"/>
                </a:lnTo>
                <a:lnTo>
                  <a:pt x="1549" y="9856"/>
                </a:lnTo>
                <a:lnTo>
                  <a:pt x="1943" y="10060"/>
                </a:lnTo>
                <a:lnTo>
                  <a:pt x="2389" y="10259"/>
                </a:lnTo>
                <a:lnTo>
                  <a:pt x="2888" y="10453"/>
                </a:lnTo>
                <a:lnTo>
                  <a:pt x="3413" y="10646"/>
                </a:lnTo>
                <a:lnTo>
                  <a:pt x="4017" y="10829"/>
                </a:lnTo>
                <a:lnTo>
                  <a:pt x="4647" y="11012"/>
                </a:lnTo>
                <a:lnTo>
                  <a:pt x="5303" y="11184"/>
                </a:lnTo>
                <a:lnTo>
                  <a:pt x="6012" y="11352"/>
                </a:lnTo>
                <a:lnTo>
                  <a:pt x="6747" y="11509"/>
                </a:lnTo>
                <a:lnTo>
                  <a:pt x="7535" y="11666"/>
                </a:lnTo>
                <a:lnTo>
                  <a:pt x="8349" y="11812"/>
                </a:lnTo>
                <a:lnTo>
                  <a:pt x="9189" y="11948"/>
                </a:lnTo>
                <a:lnTo>
                  <a:pt x="10082" y="12079"/>
                </a:lnTo>
                <a:lnTo>
                  <a:pt x="10974" y="12204"/>
                </a:lnTo>
                <a:lnTo>
                  <a:pt x="11893" y="12319"/>
                </a:lnTo>
                <a:lnTo>
                  <a:pt x="12865" y="12429"/>
                </a:lnTo>
                <a:lnTo>
                  <a:pt x="13836" y="12528"/>
                </a:lnTo>
                <a:lnTo>
                  <a:pt x="14834" y="12622"/>
                </a:lnTo>
                <a:lnTo>
                  <a:pt x="15831" y="12706"/>
                </a:lnTo>
                <a:lnTo>
                  <a:pt x="16881" y="12784"/>
                </a:lnTo>
                <a:lnTo>
                  <a:pt x="17905" y="12852"/>
                </a:lnTo>
                <a:lnTo>
                  <a:pt x="18982" y="12915"/>
                </a:lnTo>
                <a:lnTo>
                  <a:pt x="20032" y="12967"/>
                </a:lnTo>
                <a:lnTo>
                  <a:pt x="21135" y="13009"/>
                </a:lnTo>
                <a:lnTo>
                  <a:pt x="22211" y="13046"/>
                </a:lnTo>
                <a:lnTo>
                  <a:pt x="23288" y="13072"/>
                </a:lnTo>
                <a:lnTo>
                  <a:pt x="24390" y="13088"/>
                </a:lnTo>
                <a:lnTo>
                  <a:pt x="25493" y="13098"/>
                </a:lnTo>
                <a:lnTo>
                  <a:pt x="26596" y="13098"/>
                </a:lnTo>
                <a:lnTo>
                  <a:pt x="27672" y="13088"/>
                </a:lnTo>
                <a:lnTo>
                  <a:pt x="28775" y="13067"/>
                </a:lnTo>
                <a:lnTo>
                  <a:pt x="29851" y="13035"/>
                </a:lnTo>
                <a:lnTo>
                  <a:pt x="30927" y="12999"/>
                </a:lnTo>
                <a:lnTo>
                  <a:pt x="32004" y="12952"/>
                </a:lnTo>
                <a:lnTo>
                  <a:pt x="33054" y="12894"/>
                </a:lnTo>
                <a:lnTo>
                  <a:pt x="34104" y="12826"/>
                </a:lnTo>
                <a:lnTo>
                  <a:pt x="35128" y="12748"/>
                </a:lnTo>
                <a:lnTo>
                  <a:pt x="34708" y="12795"/>
                </a:lnTo>
                <a:lnTo>
                  <a:pt x="34288" y="12847"/>
                </a:lnTo>
                <a:lnTo>
                  <a:pt x="33894" y="12905"/>
                </a:lnTo>
                <a:lnTo>
                  <a:pt x="33527" y="12962"/>
                </a:lnTo>
                <a:lnTo>
                  <a:pt x="33159" y="13030"/>
                </a:lnTo>
                <a:lnTo>
                  <a:pt x="32818" y="13098"/>
                </a:lnTo>
                <a:lnTo>
                  <a:pt x="32476" y="13166"/>
                </a:lnTo>
                <a:lnTo>
                  <a:pt x="32161" y="13239"/>
                </a:lnTo>
                <a:lnTo>
                  <a:pt x="31873" y="13318"/>
                </a:lnTo>
                <a:lnTo>
                  <a:pt x="31584" y="13396"/>
                </a:lnTo>
                <a:lnTo>
                  <a:pt x="31321" y="13480"/>
                </a:lnTo>
                <a:lnTo>
                  <a:pt x="31059" y="13563"/>
                </a:lnTo>
                <a:lnTo>
                  <a:pt x="30849" y="13647"/>
                </a:lnTo>
                <a:lnTo>
                  <a:pt x="30639" y="13736"/>
                </a:lnTo>
                <a:lnTo>
                  <a:pt x="30429" y="13825"/>
                </a:lnTo>
                <a:lnTo>
                  <a:pt x="30271" y="13919"/>
                </a:lnTo>
                <a:lnTo>
                  <a:pt x="30114" y="14008"/>
                </a:lnTo>
                <a:lnTo>
                  <a:pt x="29982" y="14102"/>
                </a:lnTo>
                <a:lnTo>
                  <a:pt x="29851" y="14196"/>
                </a:lnTo>
                <a:lnTo>
                  <a:pt x="29772" y="14295"/>
                </a:lnTo>
                <a:lnTo>
                  <a:pt x="29694" y="14390"/>
                </a:lnTo>
                <a:lnTo>
                  <a:pt x="29641" y="14489"/>
                </a:lnTo>
                <a:lnTo>
                  <a:pt x="29615" y="14583"/>
                </a:lnTo>
                <a:lnTo>
                  <a:pt x="29615" y="14682"/>
                </a:lnTo>
                <a:lnTo>
                  <a:pt x="29615" y="14777"/>
                </a:lnTo>
                <a:lnTo>
                  <a:pt x="29641" y="14876"/>
                </a:lnTo>
                <a:lnTo>
                  <a:pt x="29720" y="14970"/>
                </a:lnTo>
                <a:lnTo>
                  <a:pt x="29799" y="15064"/>
                </a:lnTo>
                <a:lnTo>
                  <a:pt x="29904" y="15163"/>
                </a:lnTo>
                <a:lnTo>
                  <a:pt x="30009" y="15258"/>
                </a:lnTo>
                <a:lnTo>
                  <a:pt x="30166" y="15346"/>
                </a:lnTo>
                <a:lnTo>
                  <a:pt x="30350" y="15441"/>
                </a:lnTo>
                <a:lnTo>
                  <a:pt x="30534" y="15529"/>
                </a:lnTo>
                <a:lnTo>
                  <a:pt x="30770" y="15613"/>
                </a:lnTo>
                <a:lnTo>
                  <a:pt x="31006" y="15697"/>
                </a:lnTo>
                <a:lnTo>
                  <a:pt x="31269" y="15780"/>
                </a:lnTo>
                <a:lnTo>
                  <a:pt x="31558" y="15859"/>
                </a:lnTo>
                <a:lnTo>
                  <a:pt x="31846" y="15937"/>
                </a:lnTo>
                <a:lnTo>
                  <a:pt x="32161" y="16010"/>
                </a:lnTo>
                <a:lnTo>
                  <a:pt x="32503" y="16078"/>
                </a:lnTo>
                <a:lnTo>
                  <a:pt x="32870" y="16146"/>
                </a:lnTo>
                <a:lnTo>
                  <a:pt x="33238" y="16209"/>
                </a:lnTo>
                <a:lnTo>
                  <a:pt x="33605" y="16272"/>
                </a:lnTo>
                <a:lnTo>
                  <a:pt x="33999" y="16329"/>
                </a:lnTo>
                <a:lnTo>
                  <a:pt x="34393" y="16382"/>
                </a:lnTo>
                <a:lnTo>
                  <a:pt x="34813" y="16434"/>
                </a:lnTo>
                <a:lnTo>
                  <a:pt x="35259" y="16481"/>
                </a:lnTo>
                <a:lnTo>
                  <a:pt x="35679" y="16528"/>
                </a:lnTo>
                <a:lnTo>
                  <a:pt x="36126" y="16565"/>
                </a:lnTo>
                <a:lnTo>
                  <a:pt x="36598" y="16601"/>
                </a:lnTo>
                <a:lnTo>
                  <a:pt x="37045" y="16633"/>
                </a:lnTo>
                <a:lnTo>
                  <a:pt x="37517" y="16664"/>
                </a:lnTo>
                <a:lnTo>
                  <a:pt x="37990" y="16690"/>
                </a:lnTo>
                <a:lnTo>
                  <a:pt x="38462" y="16711"/>
                </a:lnTo>
                <a:lnTo>
                  <a:pt x="38961" y="16727"/>
                </a:lnTo>
                <a:lnTo>
                  <a:pt x="39434" y="16737"/>
                </a:lnTo>
                <a:lnTo>
                  <a:pt x="39906" y="16742"/>
                </a:lnTo>
                <a:lnTo>
                  <a:pt x="40405" y="16748"/>
                </a:lnTo>
                <a:lnTo>
                  <a:pt x="40904" y="16748"/>
                </a:lnTo>
                <a:lnTo>
                  <a:pt x="41377" y="16742"/>
                </a:lnTo>
                <a:lnTo>
                  <a:pt x="41849" y="16732"/>
                </a:lnTo>
                <a:lnTo>
                  <a:pt x="42348" y="16716"/>
                </a:lnTo>
                <a:lnTo>
                  <a:pt x="42821" y="16695"/>
                </a:lnTo>
                <a:lnTo>
                  <a:pt x="43293" y="16669"/>
                </a:lnTo>
                <a:lnTo>
                  <a:pt x="43766" y="16638"/>
                </a:lnTo>
                <a:lnTo>
                  <a:pt x="44212" y="16606"/>
                </a:lnTo>
                <a:lnTo>
                  <a:pt x="44658" y="16565"/>
                </a:lnTo>
                <a:lnTo>
                  <a:pt x="45105" y="16523"/>
                </a:lnTo>
                <a:lnTo>
                  <a:pt x="45525" y="16476"/>
                </a:lnTo>
                <a:lnTo>
                  <a:pt x="45919" y="16423"/>
                </a:lnTo>
                <a:lnTo>
                  <a:pt x="46339" y="16366"/>
                </a:lnTo>
                <a:lnTo>
                  <a:pt x="46706" y="16308"/>
                </a:lnTo>
                <a:lnTo>
                  <a:pt x="47100" y="16246"/>
                </a:lnTo>
                <a:lnTo>
                  <a:pt x="47441" y="16178"/>
                </a:lnTo>
                <a:lnTo>
                  <a:pt x="47783" y="16110"/>
                </a:lnTo>
                <a:lnTo>
                  <a:pt x="48124" y="16037"/>
                </a:lnTo>
                <a:lnTo>
                  <a:pt x="48439" y="15963"/>
                </a:lnTo>
                <a:lnTo>
                  <a:pt x="48728" y="15885"/>
                </a:lnTo>
                <a:lnTo>
                  <a:pt x="49017" y="15807"/>
                </a:lnTo>
                <a:lnTo>
                  <a:pt x="49279" y="15723"/>
                </a:lnTo>
                <a:lnTo>
                  <a:pt x="49542" y="15639"/>
                </a:lnTo>
                <a:lnTo>
                  <a:pt x="49752" y="15556"/>
                </a:lnTo>
                <a:lnTo>
                  <a:pt x="49962" y="15467"/>
                </a:lnTo>
                <a:lnTo>
                  <a:pt x="50172" y="15378"/>
                </a:lnTo>
                <a:lnTo>
                  <a:pt x="50329" y="15284"/>
                </a:lnTo>
                <a:lnTo>
                  <a:pt x="50487" y="15195"/>
                </a:lnTo>
                <a:lnTo>
                  <a:pt x="50618" y="15101"/>
                </a:lnTo>
                <a:lnTo>
                  <a:pt x="50723" y="15007"/>
                </a:lnTo>
                <a:lnTo>
                  <a:pt x="50828" y="14912"/>
                </a:lnTo>
                <a:lnTo>
                  <a:pt x="50881" y="14813"/>
                </a:lnTo>
                <a:lnTo>
                  <a:pt x="50933" y="14719"/>
                </a:lnTo>
                <a:lnTo>
                  <a:pt x="50959" y="14620"/>
                </a:lnTo>
                <a:lnTo>
                  <a:pt x="50959" y="14544"/>
                </a:lnTo>
                <a:lnTo>
                  <a:pt x="50959" y="14544"/>
                </a:lnTo>
                <a:lnTo>
                  <a:pt x="51038" y="14646"/>
                </a:lnTo>
                <a:lnTo>
                  <a:pt x="51274" y="14850"/>
                </a:lnTo>
                <a:lnTo>
                  <a:pt x="51537" y="15054"/>
                </a:lnTo>
                <a:lnTo>
                  <a:pt x="51852" y="15247"/>
                </a:lnTo>
                <a:lnTo>
                  <a:pt x="52220" y="15446"/>
                </a:lnTo>
                <a:lnTo>
                  <a:pt x="52640" y="15634"/>
                </a:lnTo>
                <a:lnTo>
                  <a:pt x="53112" y="15817"/>
                </a:lnTo>
                <a:lnTo>
                  <a:pt x="53611" y="16000"/>
                </a:lnTo>
                <a:lnTo>
                  <a:pt x="54162" y="16178"/>
                </a:lnTo>
                <a:lnTo>
                  <a:pt x="54766" y="16345"/>
                </a:lnTo>
                <a:lnTo>
                  <a:pt x="55396" y="16512"/>
                </a:lnTo>
                <a:lnTo>
                  <a:pt x="56079" y="16674"/>
                </a:lnTo>
                <a:lnTo>
                  <a:pt x="56788" y="16826"/>
                </a:lnTo>
                <a:lnTo>
                  <a:pt x="57549" y="16972"/>
                </a:lnTo>
                <a:lnTo>
                  <a:pt x="58311" y="17114"/>
                </a:lnTo>
                <a:lnTo>
                  <a:pt x="59124" y="17250"/>
                </a:lnTo>
                <a:lnTo>
                  <a:pt x="59965" y="17375"/>
                </a:lnTo>
                <a:lnTo>
                  <a:pt x="60831" y="17495"/>
                </a:lnTo>
                <a:lnTo>
                  <a:pt x="61724" y="17605"/>
                </a:lnTo>
                <a:lnTo>
                  <a:pt x="62616" y="17704"/>
                </a:lnTo>
                <a:lnTo>
                  <a:pt x="63561" y="17799"/>
                </a:lnTo>
                <a:lnTo>
                  <a:pt x="64506" y="17887"/>
                </a:lnTo>
                <a:lnTo>
                  <a:pt x="65478" y="17961"/>
                </a:lnTo>
                <a:lnTo>
                  <a:pt x="66476" y="18029"/>
                </a:lnTo>
                <a:lnTo>
                  <a:pt x="67473" y="18086"/>
                </a:lnTo>
                <a:lnTo>
                  <a:pt x="68497" y="18128"/>
                </a:lnTo>
                <a:lnTo>
                  <a:pt x="69521" y="18165"/>
                </a:lnTo>
                <a:lnTo>
                  <a:pt x="70545" y="18191"/>
                </a:lnTo>
                <a:lnTo>
                  <a:pt x="71595" y="18206"/>
                </a:lnTo>
                <a:lnTo>
                  <a:pt x="72645" y="18206"/>
                </a:lnTo>
                <a:lnTo>
                  <a:pt x="73695" y="18196"/>
                </a:lnTo>
                <a:lnTo>
                  <a:pt x="74746" y="18175"/>
                </a:lnTo>
                <a:lnTo>
                  <a:pt x="75770" y="18144"/>
                </a:lnTo>
                <a:lnTo>
                  <a:pt x="76793" y="18097"/>
                </a:lnTo>
                <a:lnTo>
                  <a:pt x="77791" y="18044"/>
                </a:lnTo>
                <a:lnTo>
                  <a:pt x="78789" y="17976"/>
                </a:lnTo>
                <a:lnTo>
                  <a:pt x="79760" y="17903"/>
                </a:lnTo>
                <a:lnTo>
                  <a:pt x="80705" y="17820"/>
                </a:lnTo>
                <a:lnTo>
                  <a:pt x="81624" y="17725"/>
                </a:lnTo>
                <a:lnTo>
                  <a:pt x="82543" y="17621"/>
                </a:lnTo>
                <a:lnTo>
                  <a:pt x="83409" y="17511"/>
                </a:lnTo>
                <a:lnTo>
                  <a:pt x="84276" y="17391"/>
                </a:lnTo>
                <a:lnTo>
                  <a:pt x="85116" y="17260"/>
                </a:lnTo>
                <a:lnTo>
                  <a:pt x="85904" y="17124"/>
                </a:lnTo>
                <a:lnTo>
                  <a:pt x="86665" y="16983"/>
                </a:lnTo>
                <a:lnTo>
                  <a:pt x="87400" y="16831"/>
                </a:lnTo>
                <a:lnTo>
                  <a:pt x="88109" y="16674"/>
                </a:lnTo>
                <a:lnTo>
                  <a:pt x="88765" y="16512"/>
                </a:lnTo>
                <a:lnTo>
                  <a:pt x="89395" y="16345"/>
                </a:lnTo>
                <a:lnTo>
                  <a:pt x="89999" y="16173"/>
                </a:lnTo>
                <a:lnTo>
                  <a:pt x="90524" y="15995"/>
                </a:lnTo>
                <a:lnTo>
                  <a:pt x="91049" y="15812"/>
                </a:lnTo>
                <a:lnTo>
                  <a:pt x="91522" y="15629"/>
                </a:lnTo>
                <a:lnTo>
                  <a:pt x="91916" y="15435"/>
                </a:lnTo>
                <a:lnTo>
                  <a:pt x="92310" y="15242"/>
                </a:lnTo>
                <a:lnTo>
                  <a:pt x="92625" y="15043"/>
                </a:lnTo>
                <a:lnTo>
                  <a:pt x="92913" y="14844"/>
                </a:lnTo>
                <a:lnTo>
                  <a:pt x="93124" y="14641"/>
                </a:lnTo>
                <a:lnTo>
                  <a:pt x="93307" y="14437"/>
                </a:lnTo>
                <a:lnTo>
                  <a:pt x="93412" y="14233"/>
                </a:lnTo>
                <a:lnTo>
                  <a:pt x="93465" y="14024"/>
                </a:lnTo>
                <a:lnTo>
                  <a:pt x="93465" y="13814"/>
                </a:lnTo>
                <a:lnTo>
                  <a:pt x="93412" y="13605"/>
                </a:lnTo>
                <a:lnTo>
                  <a:pt x="93307" y="13396"/>
                </a:lnTo>
                <a:lnTo>
                  <a:pt x="93124" y="13192"/>
                </a:lnTo>
                <a:lnTo>
                  <a:pt x="92913" y="12988"/>
                </a:lnTo>
                <a:lnTo>
                  <a:pt x="92625" y="12790"/>
                </a:lnTo>
                <a:lnTo>
                  <a:pt x="92283" y="12596"/>
                </a:lnTo>
                <a:lnTo>
                  <a:pt x="91890" y="12403"/>
                </a:lnTo>
                <a:lnTo>
                  <a:pt x="91469" y="12215"/>
                </a:lnTo>
                <a:lnTo>
                  <a:pt x="90997" y="12026"/>
                </a:lnTo>
                <a:lnTo>
                  <a:pt x="90472" y="11849"/>
                </a:lnTo>
                <a:lnTo>
                  <a:pt x="89894" y="11676"/>
                </a:lnTo>
                <a:lnTo>
                  <a:pt x="89290" y="11503"/>
                </a:lnTo>
                <a:lnTo>
                  <a:pt x="88634" y="11341"/>
                </a:lnTo>
                <a:lnTo>
                  <a:pt x="87951" y="11184"/>
                </a:lnTo>
                <a:lnTo>
                  <a:pt x="87216" y="11033"/>
                </a:lnTo>
                <a:lnTo>
                  <a:pt x="86481" y="10886"/>
                </a:lnTo>
                <a:lnTo>
                  <a:pt x="85694" y="10751"/>
                </a:lnTo>
                <a:lnTo>
                  <a:pt x="84853" y="10615"/>
                </a:lnTo>
                <a:lnTo>
                  <a:pt x="84013" y="10494"/>
                </a:lnTo>
                <a:lnTo>
                  <a:pt x="83147" y="10379"/>
                </a:lnTo>
                <a:lnTo>
                  <a:pt x="82254" y="10270"/>
                </a:lnTo>
                <a:lnTo>
                  <a:pt x="81335" y="10170"/>
                </a:lnTo>
                <a:lnTo>
                  <a:pt x="80390" y="10076"/>
                </a:lnTo>
                <a:lnTo>
                  <a:pt x="79419" y="9998"/>
                </a:lnTo>
                <a:lnTo>
                  <a:pt x="78447" y="9924"/>
                </a:lnTo>
                <a:lnTo>
                  <a:pt x="77450" y="9862"/>
                </a:lnTo>
                <a:lnTo>
                  <a:pt x="76452" y="9804"/>
                </a:lnTo>
                <a:lnTo>
                  <a:pt x="75428" y="9762"/>
                </a:lnTo>
                <a:lnTo>
                  <a:pt x="74404" y="9731"/>
                </a:lnTo>
                <a:lnTo>
                  <a:pt x="73354" y="9710"/>
                </a:lnTo>
                <a:lnTo>
                  <a:pt x="72330" y="9700"/>
                </a:lnTo>
                <a:lnTo>
                  <a:pt x="71280" y="9700"/>
                </a:lnTo>
                <a:lnTo>
                  <a:pt x="70230" y="9710"/>
                </a:lnTo>
                <a:lnTo>
                  <a:pt x="71359" y="9579"/>
                </a:lnTo>
                <a:lnTo>
                  <a:pt x="72488" y="9438"/>
                </a:lnTo>
                <a:lnTo>
                  <a:pt x="73590" y="9297"/>
                </a:lnTo>
                <a:lnTo>
                  <a:pt x="74693" y="9151"/>
                </a:lnTo>
                <a:lnTo>
                  <a:pt x="75770" y="8994"/>
                </a:lnTo>
                <a:lnTo>
                  <a:pt x="76846" y="8837"/>
                </a:lnTo>
                <a:lnTo>
                  <a:pt x="77870" y="8670"/>
                </a:lnTo>
                <a:lnTo>
                  <a:pt x="78868" y="8502"/>
                </a:lnTo>
                <a:lnTo>
                  <a:pt x="79839" y="8324"/>
                </a:lnTo>
                <a:lnTo>
                  <a:pt x="80758" y="8141"/>
                </a:lnTo>
                <a:lnTo>
                  <a:pt x="81650" y="7948"/>
                </a:lnTo>
                <a:lnTo>
                  <a:pt x="82517" y="7749"/>
                </a:lnTo>
                <a:lnTo>
                  <a:pt x="83304" y="7545"/>
                </a:lnTo>
                <a:lnTo>
                  <a:pt x="83698" y="7441"/>
                </a:lnTo>
                <a:lnTo>
                  <a:pt x="84066" y="7336"/>
                </a:lnTo>
                <a:lnTo>
                  <a:pt x="84433" y="7227"/>
                </a:lnTo>
                <a:lnTo>
                  <a:pt x="84775" y="7117"/>
                </a:lnTo>
                <a:lnTo>
                  <a:pt x="85116" y="7002"/>
                </a:lnTo>
                <a:lnTo>
                  <a:pt x="85431" y="6887"/>
                </a:lnTo>
                <a:lnTo>
                  <a:pt x="85720" y="6772"/>
                </a:lnTo>
                <a:lnTo>
                  <a:pt x="86009" y="6651"/>
                </a:lnTo>
                <a:lnTo>
                  <a:pt x="86271" y="6531"/>
                </a:lnTo>
                <a:lnTo>
                  <a:pt x="86507" y="6411"/>
                </a:lnTo>
                <a:lnTo>
                  <a:pt x="86744" y="6285"/>
                </a:lnTo>
                <a:lnTo>
                  <a:pt x="86954" y="6160"/>
                </a:lnTo>
                <a:lnTo>
                  <a:pt x="87138" y="6029"/>
                </a:lnTo>
                <a:lnTo>
                  <a:pt x="87321" y="5904"/>
                </a:lnTo>
                <a:lnTo>
                  <a:pt x="87453" y="5773"/>
                </a:lnTo>
                <a:lnTo>
                  <a:pt x="87584" y="5642"/>
                </a:lnTo>
                <a:lnTo>
                  <a:pt x="87689" y="5512"/>
                </a:lnTo>
                <a:lnTo>
                  <a:pt x="87768" y="5381"/>
                </a:lnTo>
                <a:lnTo>
                  <a:pt x="87846" y="5250"/>
                </a:lnTo>
                <a:lnTo>
                  <a:pt x="87873" y="5119"/>
                </a:lnTo>
                <a:lnTo>
                  <a:pt x="87899" y="4989"/>
                </a:lnTo>
                <a:lnTo>
                  <a:pt x="87899" y="4858"/>
                </a:lnTo>
                <a:lnTo>
                  <a:pt x="87873" y="4727"/>
                </a:lnTo>
                <a:lnTo>
                  <a:pt x="87820" y="4597"/>
                </a:lnTo>
                <a:lnTo>
                  <a:pt x="87768" y="4466"/>
                </a:lnTo>
                <a:lnTo>
                  <a:pt x="87663" y="4335"/>
                </a:lnTo>
                <a:lnTo>
                  <a:pt x="87531" y="4210"/>
                </a:lnTo>
                <a:lnTo>
                  <a:pt x="87400" y="4084"/>
                </a:lnTo>
                <a:lnTo>
                  <a:pt x="87243" y="3959"/>
                </a:lnTo>
                <a:lnTo>
                  <a:pt x="87033" y="3838"/>
                </a:lnTo>
                <a:lnTo>
                  <a:pt x="86823" y="3718"/>
                </a:lnTo>
                <a:lnTo>
                  <a:pt x="86586" y="3598"/>
                </a:lnTo>
                <a:lnTo>
                  <a:pt x="86324" y="3478"/>
                </a:lnTo>
                <a:lnTo>
                  <a:pt x="86009" y="3368"/>
                </a:lnTo>
                <a:lnTo>
                  <a:pt x="85694" y="3253"/>
                </a:lnTo>
                <a:lnTo>
                  <a:pt x="85352" y="3143"/>
                </a:lnTo>
                <a:lnTo>
                  <a:pt x="84985" y="3038"/>
                </a:lnTo>
                <a:lnTo>
                  <a:pt x="84591" y="2934"/>
                </a:lnTo>
                <a:lnTo>
                  <a:pt x="84145" y="2835"/>
                </a:lnTo>
                <a:lnTo>
                  <a:pt x="83698" y="2740"/>
                </a:lnTo>
                <a:lnTo>
                  <a:pt x="83199" y="2652"/>
                </a:lnTo>
                <a:lnTo>
                  <a:pt x="82701" y="2568"/>
                </a:lnTo>
                <a:lnTo>
                  <a:pt x="82176" y="2489"/>
                </a:lnTo>
                <a:lnTo>
                  <a:pt x="81624" y="2421"/>
                </a:lnTo>
                <a:lnTo>
                  <a:pt x="81047" y="2354"/>
                </a:lnTo>
                <a:lnTo>
                  <a:pt x="80469" y="2291"/>
                </a:lnTo>
                <a:lnTo>
                  <a:pt x="79865" y="2238"/>
                </a:lnTo>
                <a:lnTo>
                  <a:pt x="79261" y="2191"/>
                </a:lnTo>
                <a:lnTo>
                  <a:pt x="78631" y="2144"/>
                </a:lnTo>
                <a:lnTo>
                  <a:pt x="78001" y="2108"/>
                </a:lnTo>
                <a:lnTo>
                  <a:pt x="77345" y="2082"/>
                </a:lnTo>
                <a:lnTo>
                  <a:pt x="76688" y="2055"/>
                </a:lnTo>
                <a:lnTo>
                  <a:pt x="76058" y="2035"/>
                </a:lnTo>
                <a:lnTo>
                  <a:pt x="75402" y="2024"/>
                </a:lnTo>
                <a:lnTo>
                  <a:pt x="74746" y="2019"/>
                </a:lnTo>
                <a:lnTo>
                  <a:pt x="74089" y="2019"/>
                </a:lnTo>
                <a:lnTo>
                  <a:pt x="73433" y="2029"/>
                </a:lnTo>
                <a:lnTo>
                  <a:pt x="72803" y="2040"/>
                </a:lnTo>
                <a:lnTo>
                  <a:pt x="72173" y="2061"/>
                </a:lnTo>
                <a:lnTo>
                  <a:pt x="71543" y="2087"/>
                </a:lnTo>
                <a:lnTo>
                  <a:pt x="70939" y="2123"/>
                </a:lnTo>
                <a:lnTo>
                  <a:pt x="70335" y="2165"/>
                </a:lnTo>
                <a:lnTo>
                  <a:pt x="69757" y="2212"/>
                </a:lnTo>
                <a:lnTo>
                  <a:pt x="69180" y="2270"/>
                </a:lnTo>
                <a:lnTo>
                  <a:pt x="68628" y="2327"/>
                </a:lnTo>
                <a:lnTo>
                  <a:pt x="68103" y="2401"/>
                </a:lnTo>
                <a:lnTo>
                  <a:pt x="67604" y="2474"/>
                </a:lnTo>
                <a:lnTo>
                  <a:pt x="67106" y="2557"/>
                </a:lnTo>
                <a:lnTo>
                  <a:pt x="66659" y="2652"/>
                </a:lnTo>
                <a:lnTo>
                  <a:pt x="66239" y="2751"/>
                </a:lnTo>
                <a:lnTo>
                  <a:pt x="65819" y="2552"/>
                </a:lnTo>
                <a:lnTo>
                  <a:pt x="65373" y="2359"/>
                </a:lnTo>
                <a:lnTo>
                  <a:pt x="64874" y="2165"/>
                </a:lnTo>
                <a:lnTo>
                  <a:pt x="64349" y="1977"/>
                </a:lnTo>
                <a:lnTo>
                  <a:pt x="63771" y="1794"/>
                </a:lnTo>
                <a:lnTo>
                  <a:pt x="63168" y="1616"/>
                </a:lnTo>
                <a:lnTo>
                  <a:pt x="62511" y="1449"/>
                </a:lnTo>
                <a:lnTo>
                  <a:pt x="61829" y="1282"/>
                </a:lnTo>
                <a:lnTo>
                  <a:pt x="61120" y="1125"/>
                </a:lnTo>
                <a:lnTo>
                  <a:pt x="60358" y="973"/>
                </a:lnTo>
                <a:lnTo>
                  <a:pt x="59571" y="832"/>
                </a:lnTo>
                <a:lnTo>
                  <a:pt x="58757" y="696"/>
                </a:lnTo>
                <a:lnTo>
                  <a:pt x="57890" y="571"/>
                </a:lnTo>
                <a:lnTo>
                  <a:pt x="56998" y="456"/>
                </a:lnTo>
                <a:lnTo>
                  <a:pt x="56525" y="403"/>
                </a:lnTo>
                <a:lnTo>
                  <a:pt x="56053" y="356"/>
                </a:lnTo>
                <a:lnTo>
                  <a:pt x="55580" y="304"/>
                </a:lnTo>
                <a:lnTo>
                  <a:pt x="55081" y="262"/>
                </a:lnTo>
                <a:lnTo>
                  <a:pt x="54609" y="220"/>
                </a:lnTo>
                <a:lnTo>
                  <a:pt x="54084" y="184"/>
                </a:lnTo>
                <a:lnTo>
                  <a:pt x="53585" y="147"/>
                </a:lnTo>
                <a:lnTo>
                  <a:pt x="53060" y="116"/>
                </a:lnTo>
                <a:lnTo>
                  <a:pt x="52535" y="90"/>
                </a:lnTo>
                <a:lnTo>
                  <a:pt x="52010" y="69"/>
                </a:lnTo>
                <a:lnTo>
                  <a:pt x="51484" y="48"/>
                </a:lnTo>
                <a:lnTo>
                  <a:pt x="50959" y="32"/>
                </a:lnTo>
                <a:lnTo>
                  <a:pt x="50408" y="16"/>
                </a:lnTo>
                <a:lnTo>
                  <a:pt x="49883" y="11"/>
                </a:lnTo>
                <a:lnTo>
                  <a:pt x="4933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0"/>
          <p:cNvSpPr/>
          <p:nvPr/>
        </p:nvSpPr>
        <p:spPr>
          <a:xfrm rot="2003163">
            <a:off x="-2455955" y="739276"/>
            <a:ext cx="3615271" cy="3095733"/>
          </a:xfrm>
          <a:custGeom>
            <a:rect b="b" l="l" r="r" t="t"/>
            <a:pathLst>
              <a:path extrusionOk="0" h="18207" w="93465">
                <a:moveTo>
                  <a:pt x="48807" y="1"/>
                </a:moveTo>
                <a:lnTo>
                  <a:pt x="48255" y="6"/>
                </a:lnTo>
                <a:lnTo>
                  <a:pt x="47730" y="11"/>
                </a:lnTo>
                <a:lnTo>
                  <a:pt x="47179" y="22"/>
                </a:lnTo>
                <a:lnTo>
                  <a:pt x="46654" y="32"/>
                </a:lnTo>
                <a:lnTo>
                  <a:pt x="46129" y="48"/>
                </a:lnTo>
                <a:lnTo>
                  <a:pt x="45604" y="69"/>
                </a:lnTo>
                <a:lnTo>
                  <a:pt x="45078" y="95"/>
                </a:lnTo>
                <a:lnTo>
                  <a:pt x="44580" y="126"/>
                </a:lnTo>
                <a:lnTo>
                  <a:pt x="44081" y="158"/>
                </a:lnTo>
                <a:lnTo>
                  <a:pt x="43582" y="194"/>
                </a:lnTo>
                <a:lnTo>
                  <a:pt x="43083" y="231"/>
                </a:lnTo>
                <a:lnTo>
                  <a:pt x="42611" y="278"/>
                </a:lnTo>
                <a:lnTo>
                  <a:pt x="42138" y="325"/>
                </a:lnTo>
                <a:lnTo>
                  <a:pt x="41665" y="377"/>
                </a:lnTo>
                <a:lnTo>
                  <a:pt x="41219" y="429"/>
                </a:lnTo>
                <a:lnTo>
                  <a:pt x="40799" y="492"/>
                </a:lnTo>
                <a:lnTo>
                  <a:pt x="40379" y="555"/>
                </a:lnTo>
                <a:lnTo>
                  <a:pt x="39959" y="623"/>
                </a:lnTo>
                <a:lnTo>
                  <a:pt x="39565" y="696"/>
                </a:lnTo>
                <a:lnTo>
                  <a:pt x="39198" y="769"/>
                </a:lnTo>
                <a:lnTo>
                  <a:pt x="38830" y="848"/>
                </a:lnTo>
                <a:lnTo>
                  <a:pt x="38489" y="931"/>
                </a:lnTo>
                <a:lnTo>
                  <a:pt x="38200" y="1020"/>
                </a:lnTo>
                <a:lnTo>
                  <a:pt x="37911" y="1109"/>
                </a:lnTo>
                <a:lnTo>
                  <a:pt x="37649" y="1203"/>
                </a:lnTo>
                <a:lnTo>
                  <a:pt x="37412" y="1297"/>
                </a:lnTo>
                <a:lnTo>
                  <a:pt x="37176" y="1397"/>
                </a:lnTo>
                <a:lnTo>
                  <a:pt x="36992" y="1496"/>
                </a:lnTo>
                <a:lnTo>
                  <a:pt x="36835" y="1595"/>
                </a:lnTo>
                <a:lnTo>
                  <a:pt x="36677" y="1700"/>
                </a:lnTo>
                <a:lnTo>
                  <a:pt x="36572" y="1805"/>
                </a:lnTo>
                <a:lnTo>
                  <a:pt x="36467" y="1909"/>
                </a:lnTo>
                <a:lnTo>
                  <a:pt x="36388" y="2019"/>
                </a:lnTo>
                <a:lnTo>
                  <a:pt x="36362" y="2123"/>
                </a:lnTo>
                <a:lnTo>
                  <a:pt x="36336" y="2228"/>
                </a:lnTo>
                <a:lnTo>
                  <a:pt x="36336" y="2338"/>
                </a:lnTo>
                <a:lnTo>
                  <a:pt x="36362" y="2442"/>
                </a:lnTo>
                <a:lnTo>
                  <a:pt x="36415" y="2547"/>
                </a:lnTo>
                <a:lnTo>
                  <a:pt x="36493" y="2652"/>
                </a:lnTo>
                <a:lnTo>
                  <a:pt x="36598" y="2756"/>
                </a:lnTo>
                <a:lnTo>
                  <a:pt x="36730" y="2855"/>
                </a:lnTo>
                <a:lnTo>
                  <a:pt x="36887" y="2955"/>
                </a:lnTo>
                <a:lnTo>
                  <a:pt x="37071" y="3054"/>
                </a:lnTo>
                <a:lnTo>
                  <a:pt x="37281" y="3148"/>
                </a:lnTo>
                <a:lnTo>
                  <a:pt x="37517" y="3242"/>
                </a:lnTo>
                <a:lnTo>
                  <a:pt x="37754" y="3331"/>
                </a:lnTo>
                <a:lnTo>
                  <a:pt x="38042" y="3420"/>
                </a:lnTo>
                <a:lnTo>
                  <a:pt x="38357" y="3504"/>
                </a:lnTo>
                <a:lnTo>
                  <a:pt x="38699" y="3582"/>
                </a:lnTo>
                <a:lnTo>
                  <a:pt x="39066" y="3655"/>
                </a:lnTo>
                <a:lnTo>
                  <a:pt x="39460" y="3729"/>
                </a:lnTo>
                <a:lnTo>
                  <a:pt x="39854" y="3797"/>
                </a:lnTo>
                <a:lnTo>
                  <a:pt x="39854" y="3797"/>
                </a:lnTo>
                <a:lnTo>
                  <a:pt x="38935" y="3676"/>
                </a:lnTo>
                <a:lnTo>
                  <a:pt x="37990" y="3567"/>
                </a:lnTo>
                <a:lnTo>
                  <a:pt x="37018" y="3467"/>
                </a:lnTo>
                <a:lnTo>
                  <a:pt x="36021" y="3373"/>
                </a:lnTo>
                <a:lnTo>
                  <a:pt x="34997" y="3289"/>
                </a:lnTo>
                <a:lnTo>
                  <a:pt x="33973" y="3216"/>
                </a:lnTo>
                <a:lnTo>
                  <a:pt x="32923" y="3153"/>
                </a:lnTo>
                <a:lnTo>
                  <a:pt x="31873" y="3101"/>
                </a:lnTo>
                <a:lnTo>
                  <a:pt x="30796" y="3054"/>
                </a:lnTo>
                <a:lnTo>
                  <a:pt x="29720" y="3012"/>
                </a:lnTo>
                <a:lnTo>
                  <a:pt x="28617" y="2986"/>
                </a:lnTo>
                <a:lnTo>
                  <a:pt x="27541" y="2965"/>
                </a:lnTo>
                <a:lnTo>
                  <a:pt x="26438" y="2955"/>
                </a:lnTo>
                <a:lnTo>
                  <a:pt x="25335" y="2955"/>
                </a:lnTo>
                <a:lnTo>
                  <a:pt x="24233" y="2960"/>
                </a:lnTo>
                <a:lnTo>
                  <a:pt x="23130" y="2976"/>
                </a:lnTo>
                <a:lnTo>
                  <a:pt x="22054" y="3002"/>
                </a:lnTo>
                <a:lnTo>
                  <a:pt x="20951" y="3033"/>
                </a:lnTo>
                <a:lnTo>
                  <a:pt x="19874" y="3075"/>
                </a:lnTo>
                <a:lnTo>
                  <a:pt x="18798" y="3122"/>
                </a:lnTo>
                <a:lnTo>
                  <a:pt x="17748" y="3180"/>
                </a:lnTo>
                <a:lnTo>
                  <a:pt x="16698" y="3248"/>
                </a:lnTo>
                <a:lnTo>
                  <a:pt x="15674" y="3326"/>
                </a:lnTo>
                <a:lnTo>
                  <a:pt x="14650" y="3410"/>
                </a:lnTo>
                <a:lnTo>
                  <a:pt x="13652" y="3499"/>
                </a:lnTo>
                <a:lnTo>
                  <a:pt x="12681" y="3603"/>
                </a:lnTo>
                <a:lnTo>
                  <a:pt x="11736" y="3708"/>
                </a:lnTo>
                <a:lnTo>
                  <a:pt x="10817" y="3828"/>
                </a:lnTo>
                <a:lnTo>
                  <a:pt x="9924" y="3953"/>
                </a:lnTo>
                <a:lnTo>
                  <a:pt x="9058" y="4084"/>
                </a:lnTo>
                <a:lnTo>
                  <a:pt x="8218" y="4231"/>
                </a:lnTo>
                <a:lnTo>
                  <a:pt x="7430" y="4377"/>
                </a:lnTo>
                <a:lnTo>
                  <a:pt x="6642" y="4534"/>
                </a:lnTo>
                <a:lnTo>
                  <a:pt x="5934" y="4701"/>
                </a:lnTo>
                <a:lnTo>
                  <a:pt x="5251" y="4868"/>
                </a:lnTo>
                <a:lnTo>
                  <a:pt x="4595" y="5046"/>
                </a:lnTo>
                <a:lnTo>
                  <a:pt x="3991" y="5229"/>
                </a:lnTo>
                <a:lnTo>
                  <a:pt x="3439" y="5417"/>
                </a:lnTo>
                <a:lnTo>
                  <a:pt x="2914" y="5611"/>
                </a:lnTo>
                <a:lnTo>
                  <a:pt x="2442" y="5804"/>
                </a:lnTo>
                <a:lnTo>
                  <a:pt x="1995" y="6003"/>
                </a:lnTo>
                <a:lnTo>
                  <a:pt x="1602" y="6207"/>
                </a:lnTo>
                <a:lnTo>
                  <a:pt x="1260" y="6416"/>
                </a:lnTo>
                <a:lnTo>
                  <a:pt x="945" y="6625"/>
                </a:lnTo>
                <a:lnTo>
                  <a:pt x="683" y="6840"/>
                </a:lnTo>
                <a:lnTo>
                  <a:pt x="446" y="7054"/>
                </a:lnTo>
                <a:lnTo>
                  <a:pt x="289" y="7268"/>
                </a:lnTo>
                <a:lnTo>
                  <a:pt x="131" y="7488"/>
                </a:lnTo>
                <a:lnTo>
                  <a:pt x="53" y="7708"/>
                </a:lnTo>
                <a:lnTo>
                  <a:pt x="0" y="7927"/>
                </a:lnTo>
                <a:lnTo>
                  <a:pt x="0" y="8147"/>
                </a:lnTo>
                <a:lnTo>
                  <a:pt x="26" y="8361"/>
                </a:lnTo>
                <a:lnTo>
                  <a:pt x="105" y="8581"/>
                </a:lnTo>
                <a:lnTo>
                  <a:pt x="236" y="8800"/>
                </a:lnTo>
                <a:lnTo>
                  <a:pt x="420" y="9015"/>
                </a:lnTo>
                <a:lnTo>
                  <a:pt x="630" y="9229"/>
                </a:lnTo>
                <a:lnTo>
                  <a:pt x="893" y="9438"/>
                </a:lnTo>
                <a:lnTo>
                  <a:pt x="1208" y="9647"/>
                </a:lnTo>
                <a:lnTo>
                  <a:pt x="1549" y="9856"/>
                </a:lnTo>
                <a:lnTo>
                  <a:pt x="1943" y="10060"/>
                </a:lnTo>
                <a:lnTo>
                  <a:pt x="2389" y="10259"/>
                </a:lnTo>
                <a:lnTo>
                  <a:pt x="2888" y="10453"/>
                </a:lnTo>
                <a:lnTo>
                  <a:pt x="3413" y="10646"/>
                </a:lnTo>
                <a:lnTo>
                  <a:pt x="4017" y="10829"/>
                </a:lnTo>
                <a:lnTo>
                  <a:pt x="4647" y="11012"/>
                </a:lnTo>
                <a:lnTo>
                  <a:pt x="5303" y="11184"/>
                </a:lnTo>
                <a:lnTo>
                  <a:pt x="6012" y="11352"/>
                </a:lnTo>
                <a:lnTo>
                  <a:pt x="6747" y="11509"/>
                </a:lnTo>
                <a:lnTo>
                  <a:pt x="7535" y="11666"/>
                </a:lnTo>
                <a:lnTo>
                  <a:pt x="8349" y="11812"/>
                </a:lnTo>
                <a:lnTo>
                  <a:pt x="9189" y="11948"/>
                </a:lnTo>
                <a:lnTo>
                  <a:pt x="10082" y="12079"/>
                </a:lnTo>
                <a:lnTo>
                  <a:pt x="10974" y="12204"/>
                </a:lnTo>
                <a:lnTo>
                  <a:pt x="11893" y="12319"/>
                </a:lnTo>
                <a:lnTo>
                  <a:pt x="12865" y="12429"/>
                </a:lnTo>
                <a:lnTo>
                  <a:pt x="13836" y="12528"/>
                </a:lnTo>
                <a:lnTo>
                  <a:pt x="14834" y="12622"/>
                </a:lnTo>
                <a:lnTo>
                  <a:pt x="15831" y="12706"/>
                </a:lnTo>
                <a:lnTo>
                  <a:pt x="16881" y="12784"/>
                </a:lnTo>
                <a:lnTo>
                  <a:pt x="17905" y="12852"/>
                </a:lnTo>
                <a:lnTo>
                  <a:pt x="18982" y="12915"/>
                </a:lnTo>
                <a:lnTo>
                  <a:pt x="20032" y="12967"/>
                </a:lnTo>
                <a:lnTo>
                  <a:pt x="21135" y="13009"/>
                </a:lnTo>
                <a:lnTo>
                  <a:pt x="22211" y="13046"/>
                </a:lnTo>
                <a:lnTo>
                  <a:pt x="23288" y="13072"/>
                </a:lnTo>
                <a:lnTo>
                  <a:pt x="24390" y="13088"/>
                </a:lnTo>
                <a:lnTo>
                  <a:pt x="25493" y="13098"/>
                </a:lnTo>
                <a:lnTo>
                  <a:pt x="26596" y="13098"/>
                </a:lnTo>
                <a:lnTo>
                  <a:pt x="27672" y="13088"/>
                </a:lnTo>
                <a:lnTo>
                  <a:pt x="28775" y="13067"/>
                </a:lnTo>
                <a:lnTo>
                  <a:pt x="29851" y="13035"/>
                </a:lnTo>
                <a:lnTo>
                  <a:pt x="30927" y="12999"/>
                </a:lnTo>
                <a:lnTo>
                  <a:pt x="32004" y="12952"/>
                </a:lnTo>
                <a:lnTo>
                  <a:pt x="33054" y="12894"/>
                </a:lnTo>
                <a:lnTo>
                  <a:pt x="34104" y="12826"/>
                </a:lnTo>
                <a:lnTo>
                  <a:pt x="35128" y="12748"/>
                </a:lnTo>
                <a:lnTo>
                  <a:pt x="34708" y="12795"/>
                </a:lnTo>
                <a:lnTo>
                  <a:pt x="34288" y="12847"/>
                </a:lnTo>
                <a:lnTo>
                  <a:pt x="33894" y="12905"/>
                </a:lnTo>
                <a:lnTo>
                  <a:pt x="33527" y="12962"/>
                </a:lnTo>
                <a:lnTo>
                  <a:pt x="33159" y="13030"/>
                </a:lnTo>
                <a:lnTo>
                  <a:pt x="32818" y="13098"/>
                </a:lnTo>
                <a:lnTo>
                  <a:pt x="32476" y="13166"/>
                </a:lnTo>
                <a:lnTo>
                  <a:pt x="32161" y="13239"/>
                </a:lnTo>
                <a:lnTo>
                  <a:pt x="31873" y="13318"/>
                </a:lnTo>
                <a:lnTo>
                  <a:pt x="31584" y="13396"/>
                </a:lnTo>
                <a:lnTo>
                  <a:pt x="31321" y="13480"/>
                </a:lnTo>
                <a:lnTo>
                  <a:pt x="31059" y="13563"/>
                </a:lnTo>
                <a:lnTo>
                  <a:pt x="30849" y="13647"/>
                </a:lnTo>
                <a:lnTo>
                  <a:pt x="30639" y="13736"/>
                </a:lnTo>
                <a:lnTo>
                  <a:pt x="30429" y="13825"/>
                </a:lnTo>
                <a:lnTo>
                  <a:pt x="30271" y="13919"/>
                </a:lnTo>
                <a:lnTo>
                  <a:pt x="30114" y="14008"/>
                </a:lnTo>
                <a:lnTo>
                  <a:pt x="29982" y="14102"/>
                </a:lnTo>
                <a:lnTo>
                  <a:pt x="29851" y="14196"/>
                </a:lnTo>
                <a:lnTo>
                  <a:pt x="29772" y="14295"/>
                </a:lnTo>
                <a:lnTo>
                  <a:pt x="29694" y="14390"/>
                </a:lnTo>
                <a:lnTo>
                  <a:pt x="29641" y="14489"/>
                </a:lnTo>
                <a:lnTo>
                  <a:pt x="29615" y="14583"/>
                </a:lnTo>
                <a:lnTo>
                  <a:pt x="29615" y="14682"/>
                </a:lnTo>
                <a:lnTo>
                  <a:pt x="29615" y="14777"/>
                </a:lnTo>
                <a:lnTo>
                  <a:pt x="29641" y="14876"/>
                </a:lnTo>
                <a:lnTo>
                  <a:pt x="29720" y="14970"/>
                </a:lnTo>
                <a:lnTo>
                  <a:pt x="29799" y="15064"/>
                </a:lnTo>
                <a:lnTo>
                  <a:pt x="29904" y="15163"/>
                </a:lnTo>
                <a:lnTo>
                  <a:pt x="30009" y="15258"/>
                </a:lnTo>
                <a:lnTo>
                  <a:pt x="30166" y="15346"/>
                </a:lnTo>
                <a:lnTo>
                  <a:pt x="30350" y="15441"/>
                </a:lnTo>
                <a:lnTo>
                  <a:pt x="30534" y="15529"/>
                </a:lnTo>
                <a:lnTo>
                  <a:pt x="30770" y="15613"/>
                </a:lnTo>
                <a:lnTo>
                  <a:pt x="31006" y="15697"/>
                </a:lnTo>
                <a:lnTo>
                  <a:pt x="31269" y="15780"/>
                </a:lnTo>
                <a:lnTo>
                  <a:pt x="31558" y="15859"/>
                </a:lnTo>
                <a:lnTo>
                  <a:pt x="31846" y="15937"/>
                </a:lnTo>
                <a:lnTo>
                  <a:pt x="32161" y="16010"/>
                </a:lnTo>
                <a:lnTo>
                  <a:pt x="32503" y="16078"/>
                </a:lnTo>
                <a:lnTo>
                  <a:pt x="32870" y="16146"/>
                </a:lnTo>
                <a:lnTo>
                  <a:pt x="33238" y="16209"/>
                </a:lnTo>
                <a:lnTo>
                  <a:pt x="33605" y="16272"/>
                </a:lnTo>
                <a:lnTo>
                  <a:pt x="33999" y="16329"/>
                </a:lnTo>
                <a:lnTo>
                  <a:pt x="34393" y="16382"/>
                </a:lnTo>
                <a:lnTo>
                  <a:pt x="34813" y="16434"/>
                </a:lnTo>
                <a:lnTo>
                  <a:pt x="35259" y="16481"/>
                </a:lnTo>
                <a:lnTo>
                  <a:pt x="35679" y="16528"/>
                </a:lnTo>
                <a:lnTo>
                  <a:pt x="36126" y="16565"/>
                </a:lnTo>
                <a:lnTo>
                  <a:pt x="36598" y="16601"/>
                </a:lnTo>
                <a:lnTo>
                  <a:pt x="37045" y="16633"/>
                </a:lnTo>
                <a:lnTo>
                  <a:pt x="37517" y="16664"/>
                </a:lnTo>
                <a:lnTo>
                  <a:pt x="37990" y="16690"/>
                </a:lnTo>
                <a:lnTo>
                  <a:pt x="38462" y="16711"/>
                </a:lnTo>
                <a:lnTo>
                  <a:pt x="38961" y="16727"/>
                </a:lnTo>
                <a:lnTo>
                  <a:pt x="39434" y="16737"/>
                </a:lnTo>
                <a:lnTo>
                  <a:pt x="39906" y="16742"/>
                </a:lnTo>
                <a:lnTo>
                  <a:pt x="40405" y="16748"/>
                </a:lnTo>
                <a:lnTo>
                  <a:pt x="40904" y="16748"/>
                </a:lnTo>
                <a:lnTo>
                  <a:pt x="41377" y="16742"/>
                </a:lnTo>
                <a:lnTo>
                  <a:pt x="41849" y="16732"/>
                </a:lnTo>
                <a:lnTo>
                  <a:pt x="42348" y="16716"/>
                </a:lnTo>
                <a:lnTo>
                  <a:pt x="42821" y="16695"/>
                </a:lnTo>
                <a:lnTo>
                  <a:pt x="43293" y="16669"/>
                </a:lnTo>
                <a:lnTo>
                  <a:pt x="43766" y="16638"/>
                </a:lnTo>
                <a:lnTo>
                  <a:pt x="44212" y="16606"/>
                </a:lnTo>
                <a:lnTo>
                  <a:pt x="44658" y="16565"/>
                </a:lnTo>
                <a:lnTo>
                  <a:pt x="45105" y="16523"/>
                </a:lnTo>
                <a:lnTo>
                  <a:pt x="45525" y="16476"/>
                </a:lnTo>
                <a:lnTo>
                  <a:pt x="45919" y="16423"/>
                </a:lnTo>
                <a:lnTo>
                  <a:pt x="46339" y="16366"/>
                </a:lnTo>
                <a:lnTo>
                  <a:pt x="46706" y="16308"/>
                </a:lnTo>
                <a:lnTo>
                  <a:pt x="47100" y="16246"/>
                </a:lnTo>
                <a:lnTo>
                  <a:pt x="47441" y="16178"/>
                </a:lnTo>
                <a:lnTo>
                  <a:pt x="47783" y="16110"/>
                </a:lnTo>
                <a:lnTo>
                  <a:pt x="48124" y="16037"/>
                </a:lnTo>
                <a:lnTo>
                  <a:pt x="48439" y="15963"/>
                </a:lnTo>
                <a:lnTo>
                  <a:pt x="48728" y="15885"/>
                </a:lnTo>
                <a:lnTo>
                  <a:pt x="49017" y="15807"/>
                </a:lnTo>
                <a:lnTo>
                  <a:pt x="49279" y="15723"/>
                </a:lnTo>
                <a:lnTo>
                  <a:pt x="49542" y="15639"/>
                </a:lnTo>
                <a:lnTo>
                  <a:pt x="49752" y="15556"/>
                </a:lnTo>
                <a:lnTo>
                  <a:pt x="49962" y="15467"/>
                </a:lnTo>
                <a:lnTo>
                  <a:pt x="50172" y="15378"/>
                </a:lnTo>
                <a:lnTo>
                  <a:pt x="50329" y="15284"/>
                </a:lnTo>
                <a:lnTo>
                  <a:pt x="50487" y="15195"/>
                </a:lnTo>
                <a:lnTo>
                  <a:pt x="50618" y="15101"/>
                </a:lnTo>
                <a:lnTo>
                  <a:pt x="50723" y="15007"/>
                </a:lnTo>
                <a:lnTo>
                  <a:pt x="50828" y="14912"/>
                </a:lnTo>
                <a:lnTo>
                  <a:pt x="50881" y="14813"/>
                </a:lnTo>
                <a:lnTo>
                  <a:pt x="50933" y="14719"/>
                </a:lnTo>
                <a:lnTo>
                  <a:pt x="50959" y="14620"/>
                </a:lnTo>
                <a:lnTo>
                  <a:pt x="50959" y="14544"/>
                </a:lnTo>
                <a:lnTo>
                  <a:pt x="50959" y="14544"/>
                </a:lnTo>
                <a:lnTo>
                  <a:pt x="51038" y="14646"/>
                </a:lnTo>
                <a:lnTo>
                  <a:pt x="51274" y="14850"/>
                </a:lnTo>
                <a:lnTo>
                  <a:pt x="51537" y="15054"/>
                </a:lnTo>
                <a:lnTo>
                  <a:pt x="51852" y="15247"/>
                </a:lnTo>
                <a:lnTo>
                  <a:pt x="52220" y="15446"/>
                </a:lnTo>
                <a:lnTo>
                  <a:pt x="52640" y="15634"/>
                </a:lnTo>
                <a:lnTo>
                  <a:pt x="53112" y="15817"/>
                </a:lnTo>
                <a:lnTo>
                  <a:pt x="53611" y="16000"/>
                </a:lnTo>
                <a:lnTo>
                  <a:pt x="54162" y="16178"/>
                </a:lnTo>
                <a:lnTo>
                  <a:pt x="54766" y="16345"/>
                </a:lnTo>
                <a:lnTo>
                  <a:pt x="55396" y="16512"/>
                </a:lnTo>
                <a:lnTo>
                  <a:pt x="56079" y="16674"/>
                </a:lnTo>
                <a:lnTo>
                  <a:pt x="56788" y="16826"/>
                </a:lnTo>
                <a:lnTo>
                  <a:pt x="57549" y="16972"/>
                </a:lnTo>
                <a:lnTo>
                  <a:pt x="58311" y="17114"/>
                </a:lnTo>
                <a:lnTo>
                  <a:pt x="59124" y="17250"/>
                </a:lnTo>
                <a:lnTo>
                  <a:pt x="59965" y="17375"/>
                </a:lnTo>
                <a:lnTo>
                  <a:pt x="60831" y="17495"/>
                </a:lnTo>
                <a:lnTo>
                  <a:pt x="61724" y="17605"/>
                </a:lnTo>
                <a:lnTo>
                  <a:pt x="62616" y="17704"/>
                </a:lnTo>
                <a:lnTo>
                  <a:pt x="63561" y="17799"/>
                </a:lnTo>
                <a:lnTo>
                  <a:pt x="64506" y="17887"/>
                </a:lnTo>
                <a:lnTo>
                  <a:pt x="65478" y="17961"/>
                </a:lnTo>
                <a:lnTo>
                  <a:pt x="66476" y="18029"/>
                </a:lnTo>
                <a:lnTo>
                  <a:pt x="67473" y="18086"/>
                </a:lnTo>
                <a:lnTo>
                  <a:pt x="68497" y="18128"/>
                </a:lnTo>
                <a:lnTo>
                  <a:pt x="69521" y="18165"/>
                </a:lnTo>
                <a:lnTo>
                  <a:pt x="70545" y="18191"/>
                </a:lnTo>
                <a:lnTo>
                  <a:pt x="71595" y="18206"/>
                </a:lnTo>
                <a:lnTo>
                  <a:pt x="72645" y="18206"/>
                </a:lnTo>
                <a:lnTo>
                  <a:pt x="73695" y="18196"/>
                </a:lnTo>
                <a:lnTo>
                  <a:pt x="74746" y="18175"/>
                </a:lnTo>
                <a:lnTo>
                  <a:pt x="75770" y="18144"/>
                </a:lnTo>
                <a:lnTo>
                  <a:pt x="76793" y="18097"/>
                </a:lnTo>
                <a:lnTo>
                  <a:pt x="77791" y="18044"/>
                </a:lnTo>
                <a:lnTo>
                  <a:pt x="78789" y="17976"/>
                </a:lnTo>
                <a:lnTo>
                  <a:pt x="79760" y="17903"/>
                </a:lnTo>
                <a:lnTo>
                  <a:pt x="80705" y="17820"/>
                </a:lnTo>
                <a:lnTo>
                  <a:pt x="81624" y="17725"/>
                </a:lnTo>
                <a:lnTo>
                  <a:pt x="82543" y="17621"/>
                </a:lnTo>
                <a:lnTo>
                  <a:pt x="83409" y="17511"/>
                </a:lnTo>
                <a:lnTo>
                  <a:pt x="84276" y="17391"/>
                </a:lnTo>
                <a:lnTo>
                  <a:pt x="85116" y="17260"/>
                </a:lnTo>
                <a:lnTo>
                  <a:pt x="85904" y="17124"/>
                </a:lnTo>
                <a:lnTo>
                  <a:pt x="86665" y="16983"/>
                </a:lnTo>
                <a:lnTo>
                  <a:pt x="87400" y="16831"/>
                </a:lnTo>
                <a:lnTo>
                  <a:pt x="88109" y="16674"/>
                </a:lnTo>
                <a:lnTo>
                  <a:pt x="88765" y="16512"/>
                </a:lnTo>
                <a:lnTo>
                  <a:pt x="89395" y="16345"/>
                </a:lnTo>
                <a:lnTo>
                  <a:pt x="89999" y="16173"/>
                </a:lnTo>
                <a:lnTo>
                  <a:pt x="90524" y="15995"/>
                </a:lnTo>
                <a:lnTo>
                  <a:pt x="91049" y="15812"/>
                </a:lnTo>
                <a:lnTo>
                  <a:pt x="91522" y="15629"/>
                </a:lnTo>
                <a:lnTo>
                  <a:pt x="91916" y="15435"/>
                </a:lnTo>
                <a:lnTo>
                  <a:pt x="92310" y="15242"/>
                </a:lnTo>
                <a:lnTo>
                  <a:pt x="92625" y="15043"/>
                </a:lnTo>
                <a:lnTo>
                  <a:pt x="92913" y="14844"/>
                </a:lnTo>
                <a:lnTo>
                  <a:pt x="93124" y="14641"/>
                </a:lnTo>
                <a:lnTo>
                  <a:pt x="93307" y="14437"/>
                </a:lnTo>
                <a:lnTo>
                  <a:pt x="93412" y="14233"/>
                </a:lnTo>
                <a:lnTo>
                  <a:pt x="93465" y="14024"/>
                </a:lnTo>
                <a:lnTo>
                  <a:pt x="93465" y="13814"/>
                </a:lnTo>
                <a:lnTo>
                  <a:pt x="93412" y="13605"/>
                </a:lnTo>
                <a:lnTo>
                  <a:pt x="93307" y="13396"/>
                </a:lnTo>
                <a:lnTo>
                  <a:pt x="93124" y="13192"/>
                </a:lnTo>
                <a:lnTo>
                  <a:pt x="92913" y="12988"/>
                </a:lnTo>
                <a:lnTo>
                  <a:pt x="92625" y="12790"/>
                </a:lnTo>
                <a:lnTo>
                  <a:pt x="92283" y="12596"/>
                </a:lnTo>
                <a:lnTo>
                  <a:pt x="91890" y="12403"/>
                </a:lnTo>
                <a:lnTo>
                  <a:pt x="91469" y="12215"/>
                </a:lnTo>
                <a:lnTo>
                  <a:pt x="90997" y="12026"/>
                </a:lnTo>
                <a:lnTo>
                  <a:pt x="90472" y="11849"/>
                </a:lnTo>
                <a:lnTo>
                  <a:pt x="89894" y="11676"/>
                </a:lnTo>
                <a:lnTo>
                  <a:pt x="89290" y="11503"/>
                </a:lnTo>
                <a:lnTo>
                  <a:pt x="88634" y="11341"/>
                </a:lnTo>
                <a:lnTo>
                  <a:pt x="87951" y="11184"/>
                </a:lnTo>
                <a:lnTo>
                  <a:pt x="87216" y="11033"/>
                </a:lnTo>
                <a:lnTo>
                  <a:pt x="86481" y="10886"/>
                </a:lnTo>
                <a:lnTo>
                  <a:pt x="85694" y="10751"/>
                </a:lnTo>
                <a:lnTo>
                  <a:pt x="84853" y="10615"/>
                </a:lnTo>
                <a:lnTo>
                  <a:pt x="84013" y="10494"/>
                </a:lnTo>
                <a:lnTo>
                  <a:pt x="83147" y="10379"/>
                </a:lnTo>
                <a:lnTo>
                  <a:pt x="82254" y="10270"/>
                </a:lnTo>
                <a:lnTo>
                  <a:pt x="81335" y="10170"/>
                </a:lnTo>
                <a:lnTo>
                  <a:pt x="80390" y="10076"/>
                </a:lnTo>
                <a:lnTo>
                  <a:pt x="79419" y="9998"/>
                </a:lnTo>
                <a:lnTo>
                  <a:pt x="78447" y="9924"/>
                </a:lnTo>
                <a:lnTo>
                  <a:pt x="77450" y="9862"/>
                </a:lnTo>
                <a:lnTo>
                  <a:pt x="76452" y="9804"/>
                </a:lnTo>
                <a:lnTo>
                  <a:pt x="75428" y="9762"/>
                </a:lnTo>
                <a:lnTo>
                  <a:pt x="74404" y="9731"/>
                </a:lnTo>
                <a:lnTo>
                  <a:pt x="73354" y="9710"/>
                </a:lnTo>
                <a:lnTo>
                  <a:pt x="72330" y="9700"/>
                </a:lnTo>
                <a:lnTo>
                  <a:pt x="71280" y="9700"/>
                </a:lnTo>
                <a:lnTo>
                  <a:pt x="70230" y="9710"/>
                </a:lnTo>
                <a:lnTo>
                  <a:pt x="71359" y="9579"/>
                </a:lnTo>
                <a:lnTo>
                  <a:pt x="72488" y="9438"/>
                </a:lnTo>
                <a:lnTo>
                  <a:pt x="73590" y="9297"/>
                </a:lnTo>
                <a:lnTo>
                  <a:pt x="74693" y="9151"/>
                </a:lnTo>
                <a:lnTo>
                  <a:pt x="75770" y="8994"/>
                </a:lnTo>
                <a:lnTo>
                  <a:pt x="76846" y="8837"/>
                </a:lnTo>
                <a:lnTo>
                  <a:pt x="77870" y="8670"/>
                </a:lnTo>
                <a:lnTo>
                  <a:pt x="78868" y="8502"/>
                </a:lnTo>
                <a:lnTo>
                  <a:pt x="79839" y="8324"/>
                </a:lnTo>
                <a:lnTo>
                  <a:pt x="80758" y="8141"/>
                </a:lnTo>
                <a:lnTo>
                  <a:pt x="81650" y="7948"/>
                </a:lnTo>
                <a:lnTo>
                  <a:pt x="82517" y="7749"/>
                </a:lnTo>
                <a:lnTo>
                  <a:pt x="83304" y="7545"/>
                </a:lnTo>
                <a:lnTo>
                  <a:pt x="83698" y="7441"/>
                </a:lnTo>
                <a:lnTo>
                  <a:pt x="84066" y="7336"/>
                </a:lnTo>
                <a:lnTo>
                  <a:pt x="84433" y="7227"/>
                </a:lnTo>
                <a:lnTo>
                  <a:pt x="84775" y="7117"/>
                </a:lnTo>
                <a:lnTo>
                  <a:pt x="85116" y="7002"/>
                </a:lnTo>
                <a:lnTo>
                  <a:pt x="85431" y="6887"/>
                </a:lnTo>
                <a:lnTo>
                  <a:pt x="85720" y="6772"/>
                </a:lnTo>
                <a:lnTo>
                  <a:pt x="86009" y="6651"/>
                </a:lnTo>
                <a:lnTo>
                  <a:pt x="86271" y="6531"/>
                </a:lnTo>
                <a:lnTo>
                  <a:pt x="86507" y="6411"/>
                </a:lnTo>
                <a:lnTo>
                  <a:pt x="86744" y="6285"/>
                </a:lnTo>
                <a:lnTo>
                  <a:pt x="86954" y="6160"/>
                </a:lnTo>
                <a:lnTo>
                  <a:pt x="87138" y="6029"/>
                </a:lnTo>
                <a:lnTo>
                  <a:pt x="87321" y="5904"/>
                </a:lnTo>
                <a:lnTo>
                  <a:pt x="87453" y="5773"/>
                </a:lnTo>
                <a:lnTo>
                  <a:pt x="87584" y="5642"/>
                </a:lnTo>
                <a:lnTo>
                  <a:pt x="87689" y="5512"/>
                </a:lnTo>
                <a:lnTo>
                  <a:pt x="87768" y="5381"/>
                </a:lnTo>
                <a:lnTo>
                  <a:pt x="87846" y="5250"/>
                </a:lnTo>
                <a:lnTo>
                  <a:pt x="87873" y="5119"/>
                </a:lnTo>
                <a:lnTo>
                  <a:pt x="87899" y="4989"/>
                </a:lnTo>
                <a:lnTo>
                  <a:pt x="87899" y="4858"/>
                </a:lnTo>
                <a:lnTo>
                  <a:pt x="87873" y="4727"/>
                </a:lnTo>
                <a:lnTo>
                  <a:pt x="87820" y="4597"/>
                </a:lnTo>
                <a:lnTo>
                  <a:pt x="87768" y="4466"/>
                </a:lnTo>
                <a:lnTo>
                  <a:pt x="87663" y="4335"/>
                </a:lnTo>
                <a:lnTo>
                  <a:pt x="87531" y="4210"/>
                </a:lnTo>
                <a:lnTo>
                  <a:pt x="87400" y="4084"/>
                </a:lnTo>
                <a:lnTo>
                  <a:pt x="87243" y="3959"/>
                </a:lnTo>
                <a:lnTo>
                  <a:pt x="87033" y="3838"/>
                </a:lnTo>
                <a:lnTo>
                  <a:pt x="86823" y="3718"/>
                </a:lnTo>
                <a:lnTo>
                  <a:pt x="86586" y="3598"/>
                </a:lnTo>
                <a:lnTo>
                  <a:pt x="86324" y="3478"/>
                </a:lnTo>
                <a:lnTo>
                  <a:pt x="86009" y="3368"/>
                </a:lnTo>
                <a:lnTo>
                  <a:pt x="85694" y="3253"/>
                </a:lnTo>
                <a:lnTo>
                  <a:pt x="85352" y="3143"/>
                </a:lnTo>
                <a:lnTo>
                  <a:pt x="84985" y="3038"/>
                </a:lnTo>
                <a:lnTo>
                  <a:pt x="84591" y="2934"/>
                </a:lnTo>
                <a:lnTo>
                  <a:pt x="84145" y="2835"/>
                </a:lnTo>
                <a:lnTo>
                  <a:pt x="83698" y="2740"/>
                </a:lnTo>
                <a:lnTo>
                  <a:pt x="83199" y="2652"/>
                </a:lnTo>
                <a:lnTo>
                  <a:pt x="82701" y="2568"/>
                </a:lnTo>
                <a:lnTo>
                  <a:pt x="82176" y="2489"/>
                </a:lnTo>
                <a:lnTo>
                  <a:pt x="81624" y="2421"/>
                </a:lnTo>
                <a:lnTo>
                  <a:pt x="81047" y="2354"/>
                </a:lnTo>
                <a:lnTo>
                  <a:pt x="80469" y="2291"/>
                </a:lnTo>
                <a:lnTo>
                  <a:pt x="79865" y="2238"/>
                </a:lnTo>
                <a:lnTo>
                  <a:pt x="79261" y="2191"/>
                </a:lnTo>
                <a:lnTo>
                  <a:pt x="78631" y="2144"/>
                </a:lnTo>
                <a:lnTo>
                  <a:pt x="78001" y="2108"/>
                </a:lnTo>
                <a:lnTo>
                  <a:pt x="77345" y="2082"/>
                </a:lnTo>
                <a:lnTo>
                  <a:pt x="76688" y="2055"/>
                </a:lnTo>
                <a:lnTo>
                  <a:pt x="76058" y="2035"/>
                </a:lnTo>
                <a:lnTo>
                  <a:pt x="75402" y="2024"/>
                </a:lnTo>
                <a:lnTo>
                  <a:pt x="74746" y="2019"/>
                </a:lnTo>
                <a:lnTo>
                  <a:pt x="74089" y="2019"/>
                </a:lnTo>
                <a:lnTo>
                  <a:pt x="73433" y="2029"/>
                </a:lnTo>
                <a:lnTo>
                  <a:pt x="72803" y="2040"/>
                </a:lnTo>
                <a:lnTo>
                  <a:pt x="72173" y="2061"/>
                </a:lnTo>
                <a:lnTo>
                  <a:pt x="71543" y="2087"/>
                </a:lnTo>
                <a:lnTo>
                  <a:pt x="70939" y="2123"/>
                </a:lnTo>
                <a:lnTo>
                  <a:pt x="70335" y="2165"/>
                </a:lnTo>
                <a:lnTo>
                  <a:pt x="69757" y="2212"/>
                </a:lnTo>
                <a:lnTo>
                  <a:pt x="69180" y="2270"/>
                </a:lnTo>
                <a:lnTo>
                  <a:pt x="68628" y="2327"/>
                </a:lnTo>
                <a:lnTo>
                  <a:pt x="68103" y="2401"/>
                </a:lnTo>
                <a:lnTo>
                  <a:pt x="67604" y="2474"/>
                </a:lnTo>
                <a:lnTo>
                  <a:pt x="67106" y="2557"/>
                </a:lnTo>
                <a:lnTo>
                  <a:pt x="66659" y="2652"/>
                </a:lnTo>
                <a:lnTo>
                  <a:pt x="66239" y="2751"/>
                </a:lnTo>
                <a:lnTo>
                  <a:pt x="65819" y="2552"/>
                </a:lnTo>
                <a:lnTo>
                  <a:pt x="65373" y="2359"/>
                </a:lnTo>
                <a:lnTo>
                  <a:pt x="64874" y="2165"/>
                </a:lnTo>
                <a:lnTo>
                  <a:pt x="64349" y="1977"/>
                </a:lnTo>
                <a:lnTo>
                  <a:pt x="63771" y="1794"/>
                </a:lnTo>
                <a:lnTo>
                  <a:pt x="63168" y="1616"/>
                </a:lnTo>
                <a:lnTo>
                  <a:pt x="62511" y="1449"/>
                </a:lnTo>
                <a:lnTo>
                  <a:pt x="61829" y="1282"/>
                </a:lnTo>
                <a:lnTo>
                  <a:pt x="61120" y="1125"/>
                </a:lnTo>
                <a:lnTo>
                  <a:pt x="60358" y="973"/>
                </a:lnTo>
                <a:lnTo>
                  <a:pt x="59571" y="832"/>
                </a:lnTo>
                <a:lnTo>
                  <a:pt x="58757" y="696"/>
                </a:lnTo>
                <a:lnTo>
                  <a:pt x="57890" y="571"/>
                </a:lnTo>
                <a:lnTo>
                  <a:pt x="56998" y="456"/>
                </a:lnTo>
                <a:lnTo>
                  <a:pt x="56525" y="403"/>
                </a:lnTo>
                <a:lnTo>
                  <a:pt x="56053" y="356"/>
                </a:lnTo>
                <a:lnTo>
                  <a:pt x="55580" y="304"/>
                </a:lnTo>
                <a:lnTo>
                  <a:pt x="55081" y="262"/>
                </a:lnTo>
                <a:lnTo>
                  <a:pt x="54609" y="220"/>
                </a:lnTo>
                <a:lnTo>
                  <a:pt x="54084" y="184"/>
                </a:lnTo>
                <a:lnTo>
                  <a:pt x="53585" y="147"/>
                </a:lnTo>
                <a:lnTo>
                  <a:pt x="53060" y="116"/>
                </a:lnTo>
                <a:lnTo>
                  <a:pt x="52535" y="90"/>
                </a:lnTo>
                <a:lnTo>
                  <a:pt x="52010" y="69"/>
                </a:lnTo>
                <a:lnTo>
                  <a:pt x="51484" y="48"/>
                </a:lnTo>
                <a:lnTo>
                  <a:pt x="50959" y="32"/>
                </a:lnTo>
                <a:lnTo>
                  <a:pt x="50408" y="16"/>
                </a:lnTo>
                <a:lnTo>
                  <a:pt x="49883" y="11"/>
                </a:lnTo>
                <a:lnTo>
                  <a:pt x="4933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0"/>
          <p:cNvSpPr/>
          <p:nvPr/>
        </p:nvSpPr>
        <p:spPr>
          <a:xfrm flipH="1" rot="1905469">
            <a:off x="7278631" y="298785"/>
            <a:ext cx="2316495" cy="982641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0"/>
          <p:cNvSpPr/>
          <p:nvPr/>
        </p:nvSpPr>
        <p:spPr>
          <a:xfrm flipH="1" rot="-8100579">
            <a:off x="-678969" y="4522840"/>
            <a:ext cx="2316594" cy="982624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/>
          <p:nvPr>
            <p:ph type="ctrTitle"/>
          </p:nvPr>
        </p:nvSpPr>
        <p:spPr>
          <a:xfrm>
            <a:off x="720000" y="540000"/>
            <a:ext cx="4475100" cy="10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93" name="Google Shape;193;p21"/>
          <p:cNvSpPr txBox="1"/>
          <p:nvPr>
            <p:ph idx="1" type="subTitle"/>
          </p:nvPr>
        </p:nvSpPr>
        <p:spPr>
          <a:xfrm>
            <a:off x="720000" y="1638900"/>
            <a:ext cx="4475100" cy="10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4" name="Google Shape;194;p21"/>
          <p:cNvSpPr txBox="1"/>
          <p:nvPr/>
        </p:nvSpPr>
        <p:spPr>
          <a:xfrm>
            <a:off x="720000" y="3105450"/>
            <a:ext cx="44751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CREDITS: This presentation template was created by </a:t>
            </a:r>
            <a:r>
              <a:rPr lang="en" u="sng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, including icons by </a:t>
            </a:r>
            <a:r>
              <a:rPr lang="en" u="sng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, infographics &amp; images by</a:t>
            </a:r>
            <a:r>
              <a:rPr lang="en">
                <a:solidFill>
                  <a:schemeClr val="dk1"/>
                </a:solidFill>
                <a:uFill>
                  <a:noFill/>
                </a:uFill>
                <a:latin typeface="Lexend Deca"/>
                <a:ea typeface="Lexend Deca"/>
                <a:cs typeface="Lexend Deca"/>
                <a:sym typeface="Lexend Dec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.</a:t>
            </a:r>
            <a:endParaRPr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7" name="Google Shape;197;p22"/>
          <p:cNvSpPr/>
          <p:nvPr/>
        </p:nvSpPr>
        <p:spPr>
          <a:xfrm>
            <a:off x="8485323" y="273969"/>
            <a:ext cx="267782" cy="233326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2"/>
          <p:cNvSpPr/>
          <p:nvPr/>
        </p:nvSpPr>
        <p:spPr>
          <a:xfrm>
            <a:off x="7594039" y="372529"/>
            <a:ext cx="382791" cy="334955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2"/>
          <p:cNvSpPr/>
          <p:nvPr/>
        </p:nvSpPr>
        <p:spPr>
          <a:xfrm>
            <a:off x="8370314" y="1168304"/>
            <a:ext cx="382791" cy="334955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2"/>
          <p:cNvSpPr/>
          <p:nvPr/>
        </p:nvSpPr>
        <p:spPr>
          <a:xfrm rot="-6127460">
            <a:off x="-717365" y="4615938"/>
            <a:ext cx="2316206" cy="982656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2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3"/>
          <p:cNvSpPr/>
          <p:nvPr/>
        </p:nvSpPr>
        <p:spPr>
          <a:xfrm rot="9949676">
            <a:off x="7462928" y="4335757"/>
            <a:ext cx="2316263" cy="982662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3"/>
          <p:cNvSpPr/>
          <p:nvPr/>
        </p:nvSpPr>
        <p:spPr>
          <a:xfrm flipH="1">
            <a:off x="276614" y="273969"/>
            <a:ext cx="267782" cy="233326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05" name="Google Shape;205;p23"/>
          <p:cNvSpPr/>
          <p:nvPr/>
        </p:nvSpPr>
        <p:spPr>
          <a:xfrm flipH="1">
            <a:off x="918439" y="273979"/>
            <a:ext cx="382791" cy="334955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06" name="Google Shape;206;p23"/>
          <p:cNvSpPr/>
          <p:nvPr/>
        </p:nvSpPr>
        <p:spPr>
          <a:xfrm flipH="1">
            <a:off x="219114" y="845454"/>
            <a:ext cx="382791" cy="334955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9" name="Google Shape;209;p24"/>
          <p:cNvSpPr txBox="1"/>
          <p:nvPr>
            <p:ph idx="1" type="subTitle"/>
          </p:nvPr>
        </p:nvSpPr>
        <p:spPr>
          <a:xfrm>
            <a:off x="4827550" y="1981200"/>
            <a:ext cx="3221100" cy="171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24"/>
          <p:cNvSpPr/>
          <p:nvPr/>
        </p:nvSpPr>
        <p:spPr>
          <a:xfrm flipH="1" rot="-1271161">
            <a:off x="5788876" y="3818079"/>
            <a:ext cx="4493336" cy="1922433"/>
          </a:xfrm>
          <a:custGeom>
            <a:rect b="b" l="l" r="r" t="t"/>
            <a:pathLst>
              <a:path extrusionOk="0" h="28256" w="331066">
                <a:moveTo>
                  <a:pt x="122818" y="0"/>
                </a:moveTo>
                <a:lnTo>
                  <a:pt x="121347" y="6"/>
                </a:lnTo>
                <a:lnTo>
                  <a:pt x="119877" y="21"/>
                </a:lnTo>
                <a:lnTo>
                  <a:pt x="118407" y="42"/>
                </a:lnTo>
                <a:lnTo>
                  <a:pt x="116937" y="74"/>
                </a:lnTo>
                <a:lnTo>
                  <a:pt x="115493" y="115"/>
                </a:lnTo>
                <a:lnTo>
                  <a:pt x="114049" y="163"/>
                </a:lnTo>
                <a:lnTo>
                  <a:pt x="112605" y="220"/>
                </a:lnTo>
                <a:lnTo>
                  <a:pt x="111187" y="288"/>
                </a:lnTo>
                <a:lnTo>
                  <a:pt x="109769" y="361"/>
                </a:lnTo>
                <a:lnTo>
                  <a:pt x="108352" y="445"/>
                </a:lnTo>
                <a:lnTo>
                  <a:pt x="106986" y="539"/>
                </a:lnTo>
                <a:lnTo>
                  <a:pt x="105595" y="638"/>
                </a:lnTo>
                <a:lnTo>
                  <a:pt x="104230" y="743"/>
                </a:lnTo>
                <a:lnTo>
                  <a:pt x="102891" y="858"/>
                </a:lnTo>
                <a:lnTo>
                  <a:pt x="101578" y="978"/>
                </a:lnTo>
                <a:lnTo>
                  <a:pt x="100265" y="1104"/>
                </a:lnTo>
                <a:lnTo>
                  <a:pt x="98953" y="1240"/>
                </a:lnTo>
                <a:lnTo>
                  <a:pt x="97666" y="1381"/>
                </a:lnTo>
                <a:lnTo>
                  <a:pt x="96406" y="1527"/>
                </a:lnTo>
                <a:lnTo>
                  <a:pt x="95172" y="1684"/>
                </a:lnTo>
                <a:lnTo>
                  <a:pt x="93938" y="1846"/>
                </a:lnTo>
                <a:lnTo>
                  <a:pt x="92757" y="2013"/>
                </a:lnTo>
                <a:lnTo>
                  <a:pt x="91575" y="2186"/>
                </a:lnTo>
                <a:lnTo>
                  <a:pt x="90394" y="2364"/>
                </a:lnTo>
                <a:lnTo>
                  <a:pt x="89265" y="2547"/>
                </a:lnTo>
                <a:lnTo>
                  <a:pt x="88136" y="2740"/>
                </a:lnTo>
                <a:lnTo>
                  <a:pt x="87033" y="2934"/>
                </a:lnTo>
                <a:lnTo>
                  <a:pt x="85957" y="3138"/>
                </a:lnTo>
                <a:lnTo>
                  <a:pt x="84907" y="3341"/>
                </a:lnTo>
                <a:lnTo>
                  <a:pt x="83883" y="3551"/>
                </a:lnTo>
                <a:lnTo>
                  <a:pt x="82885" y="3770"/>
                </a:lnTo>
                <a:lnTo>
                  <a:pt x="81914" y="3990"/>
                </a:lnTo>
                <a:lnTo>
                  <a:pt x="80969" y="4215"/>
                </a:lnTo>
                <a:lnTo>
                  <a:pt x="80050" y="4439"/>
                </a:lnTo>
                <a:lnTo>
                  <a:pt x="79157" y="4675"/>
                </a:lnTo>
                <a:lnTo>
                  <a:pt x="78291" y="4910"/>
                </a:lnTo>
                <a:lnTo>
                  <a:pt x="77451" y="5151"/>
                </a:lnTo>
                <a:lnTo>
                  <a:pt x="76637" y="5396"/>
                </a:lnTo>
                <a:lnTo>
                  <a:pt x="76505" y="5198"/>
                </a:lnTo>
                <a:lnTo>
                  <a:pt x="76348" y="5004"/>
                </a:lnTo>
                <a:lnTo>
                  <a:pt x="76112" y="4816"/>
                </a:lnTo>
                <a:lnTo>
                  <a:pt x="75823" y="4628"/>
                </a:lnTo>
                <a:lnTo>
                  <a:pt x="75482" y="4445"/>
                </a:lnTo>
                <a:lnTo>
                  <a:pt x="75114" y="4262"/>
                </a:lnTo>
                <a:lnTo>
                  <a:pt x="74668" y="4089"/>
                </a:lnTo>
                <a:lnTo>
                  <a:pt x="74195" y="3917"/>
                </a:lnTo>
                <a:lnTo>
                  <a:pt x="73696" y="3749"/>
                </a:lnTo>
                <a:lnTo>
                  <a:pt x="73119" y="3587"/>
                </a:lnTo>
                <a:lnTo>
                  <a:pt x="72541" y="3430"/>
                </a:lnTo>
                <a:lnTo>
                  <a:pt x="71911" y="3279"/>
                </a:lnTo>
                <a:lnTo>
                  <a:pt x="71228" y="3138"/>
                </a:lnTo>
                <a:lnTo>
                  <a:pt x="70520" y="2996"/>
                </a:lnTo>
                <a:lnTo>
                  <a:pt x="69784" y="2860"/>
                </a:lnTo>
                <a:lnTo>
                  <a:pt x="69023" y="2735"/>
                </a:lnTo>
                <a:lnTo>
                  <a:pt x="68235" y="2615"/>
                </a:lnTo>
                <a:lnTo>
                  <a:pt x="67422" y="2500"/>
                </a:lnTo>
                <a:lnTo>
                  <a:pt x="66581" y="2395"/>
                </a:lnTo>
                <a:lnTo>
                  <a:pt x="65715" y="2291"/>
                </a:lnTo>
                <a:lnTo>
                  <a:pt x="64822" y="2202"/>
                </a:lnTo>
                <a:lnTo>
                  <a:pt x="63903" y="2113"/>
                </a:lnTo>
                <a:lnTo>
                  <a:pt x="62985" y="2040"/>
                </a:lnTo>
                <a:lnTo>
                  <a:pt x="62039" y="1966"/>
                </a:lnTo>
                <a:lnTo>
                  <a:pt x="61094" y="1909"/>
                </a:lnTo>
                <a:lnTo>
                  <a:pt x="60123" y="1857"/>
                </a:lnTo>
                <a:lnTo>
                  <a:pt x="59151" y="1815"/>
                </a:lnTo>
                <a:lnTo>
                  <a:pt x="58154" y="1778"/>
                </a:lnTo>
                <a:lnTo>
                  <a:pt x="57182" y="1752"/>
                </a:lnTo>
                <a:lnTo>
                  <a:pt x="56185" y="1736"/>
                </a:lnTo>
                <a:lnTo>
                  <a:pt x="55187" y="1731"/>
                </a:lnTo>
                <a:lnTo>
                  <a:pt x="54163" y="1736"/>
                </a:lnTo>
                <a:lnTo>
                  <a:pt x="53192" y="1752"/>
                </a:lnTo>
                <a:lnTo>
                  <a:pt x="52194" y="1773"/>
                </a:lnTo>
                <a:lnTo>
                  <a:pt x="51223" y="1804"/>
                </a:lnTo>
                <a:lnTo>
                  <a:pt x="50251" y="1846"/>
                </a:lnTo>
                <a:lnTo>
                  <a:pt x="49280" y="1893"/>
                </a:lnTo>
                <a:lnTo>
                  <a:pt x="48335" y="1945"/>
                </a:lnTo>
                <a:lnTo>
                  <a:pt x="47390" y="2008"/>
                </a:lnTo>
                <a:lnTo>
                  <a:pt x="46471" y="2081"/>
                </a:lnTo>
                <a:lnTo>
                  <a:pt x="45578" y="2160"/>
                </a:lnTo>
                <a:lnTo>
                  <a:pt x="44685" y="2243"/>
                </a:lnTo>
                <a:lnTo>
                  <a:pt x="43793" y="2332"/>
                </a:lnTo>
                <a:lnTo>
                  <a:pt x="42926" y="2432"/>
                </a:lnTo>
                <a:lnTo>
                  <a:pt x="42086" y="2536"/>
                </a:lnTo>
                <a:lnTo>
                  <a:pt x="41272" y="2646"/>
                </a:lnTo>
                <a:lnTo>
                  <a:pt x="40459" y="2766"/>
                </a:lnTo>
                <a:lnTo>
                  <a:pt x="39671" y="2887"/>
                </a:lnTo>
                <a:lnTo>
                  <a:pt x="38910" y="3017"/>
                </a:lnTo>
                <a:lnTo>
                  <a:pt x="38148" y="3148"/>
                </a:lnTo>
                <a:lnTo>
                  <a:pt x="37439" y="3289"/>
                </a:lnTo>
                <a:lnTo>
                  <a:pt x="36730" y="3430"/>
                </a:lnTo>
                <a:lnTo>
                  <a:pt x="36074" y="3582"/>
                </a:lnTo>
                <a:lnTo>
                  <a:pt x="35418" y="3734"/>
                </a:lnTo>
                <a:lnTo>
                  <a:pt x="34788" y="3890"/>
                </a:lnTo>
                <a:lnTo>
                  <a:pt x="34210" y="4053"/>
                </a:lnTo>
                <a:lnTo>
                  <a:pt x="33632" y="4220"/>
                </a:lnTo>
                <a:lnTo>
                  <a:pt x="33107" y="4387"/>
                </a:lnTo>
                <a:lnTo>
                  <a:pt x="32582" y="4560"/>
                </a:lnTo>
                <a:lnTo>
                  <a:pt x="32110" y="4737"/>
                </a:lnTo>
                <a:lnTo>
                  <a:pt x="31663" y="4915"/>
                </a:lnTo>
                <a:lnTo>
                  <a:pt x="31243" y="5098"/>
                </a:lnTo>
                <a:lnTo>
                  <a:pt x="30876" y="5281"/>
                </a:lnTo>
                <a:lnTo>
                  <a:pt x="30534" y="5469"/>
                </a:lnTo>
                <a:lnTo>
                  <a:pt x="30219" y="5658"/>
                </a:lnTo>
                <a:lnTo>
                  <a:pt x="29931" y="5846"/>
                </a:lnTo>
                <a:lnTo>
                  <a:pt x="29668" y="6039"/>
                </a:lnTo>
                <a:lnTo>
                  <a:pt x="29458" y="6233"/>
                </a:lnTo>
                <a:lnTo>
                  <a:pt x="29274" y="6426"/>
                </a:lnTo>
                <a:lnTo>
                  <a:pt x="29117" y="6620"/>
                </a:lnTo>
                <a:lnTo>
                  <a:pt x="28985" y="6818"/>
                </a:lnTo>
                <a:lnTo>
                  <a:pt x="28880" y="7017"/>
                </a:lnTo>
                <a:lnTo>
                  <a:pt x="28802" y="7211"/>
                </a:lnTo>
                <a:lnTo>
                  <a:pt x="28749" y="7409"/>
                </a:lnTo>
                <a:lnTo>
                  <a:pt x="28749" y="7608"/>
                </a:lnTo>
                <a:lnTo>
                  <a:pt x="28749" y="7807"/>
                </a:lnTo>
                <a:lnTo>
                  <a:pt x="28802" y="8005"/>
                </a:lnTo>
                <a:lnTo>
                  <a:pt x="28854" y="8204"/>
                </a:lnTo>
                <a:lnTo>
                  <a:pt x="28959" y="8403"/>
                </a:lnTo>
                <a:lnTo>
                  <a:pt x="29064" y="8601"/>
                </a:lnTo>
                <a:lnTo>
                  <a:pt x="29222" y="8795"/>
                </a:lnTo>
                <a:lnTo>
                  <a:pt x="29406" y="8994"/>
                </a:lnTo>
                <a:lnTo>
                  <a:pt x="29589" y="9187"/>
                </a:lnTo>
                <a:lnTo>
                  <a:pt x="29799" y="9386"/>
                </a:lnTo>
                <a:lnTo>
                  <a:pt x="30062" y="9579"/>
                </a:lnTo>
                <a:lnTo>
                  <a:pt x="30324" y="9773"/>
                </a:lnTo>
                <a:lnTo>
                  <a:pt x="30613" y="9961"/>
                </a:lnTo>
                <a:lnTo>
                  <a:pt x="30928" y="10154"/>
                </a:lnTo>
                <a:lnTo>
                  <a:pt x="31270" y="10342"/>
                </a:lnTo>
                <a:lnTo>
                  <a:pt x="31637" y="10531"/>
                </a:lnTo>
                <a:lnTo>
                  <a:pt x="32005" y="10714"/>
                </a:lnTo>
                <a:lnTo>
                  <a:pt x="32399" y="10897"/>
                </a:lnTo>
                <a:lnTo>
                  <a:pt x="32845" y="11080"/>
                </a:lnTo>
                <a:lnTo>
                  <a:pt x="33291" y="11257"/>
                </a:lnTo>
                <a:lnTo>
                  <a:pt x="33737" y="11435"/>
                </a:lnTo>
                <a:lnTo>
                  <a:pt x="34236" y="11608"/>
                </a:lnTo>
                <a:lnTo>
                  <a:pt x="33842" y="11498"/>
                </a:lnTo>
                <a:lnTo>
                  <a:pt x="33449" y="11388"/>
                </a:lnTo>
                <a:lnTo>
                  <a:pt x="33002" y="11289"/>
                </a:lnTo>
                <a:lnTo>
                  <a:pt x="32530" y="11195"/>
                </a:lnTo>
                <a:lnTo>
                  <a:pt x="32031" y="11106"/>
                </a:lnTo>
                <a:lnTo>
                  <a:pt x="31506" y="11022"/>
                </a:lnTo>
                <a:lnTo>
                  <a:pt x="30981" y="10949"/>
                </a:lnTo>
                <a:lnTo>
                  <a:pt x="30403" y="10881"/>
                </a:lnTo>
                <a:lnTo>
                  <a:pt x="29826" y="10818"/>
                </a:lnTo>
                <a:lnTo>
                  <a:pt x="29222" y="10761"/>
                </a:lnTo>
                <a:lnTo>
                  <a:pt x="28592" y="10708"/>
                </a:lnTo>
                <a:lnTo>
                  <a:pt x="27962" y="10667"/>
                </a:lnTo>
                <a:lnTo>
                  <a:pt x="27305" y="10625"/>
                </a:lnTo>
                <a:lnTo>
                  <a:pt x="26649" y="10593"/>
                </a:lnTo>
                <a:lnTo>
                  <a:pt x="25993" y="10567"/>
                </a:lnTo>
                <a:lnTo>
                  <a:pt x="25310" y="10546"/>
                </a:lnTo>
                <a:lnTo>
                  <a:pt x="24627" y="10536"/>
                </a:lnTo>
                <a:lnTo>
                  <a:pt x="23918" y="10525"/>
                </a:lnTo>
                <a:lnTo>
                  <a:pt x="22527" y="10525"/>
                </a:lnTo>
                <a:lnTo>
                  <a:pt x="21844" y="10536"/>
                </a:lnTo>
                <a:lnTo>
                  <a:pt x="21135" y="10552"/>
                </a:lnTo>
                <a:lnTo>
                  <a:pt x="20453" y="10573"/>
                </a:lnTo>
                <a:lnTo>
                  <a:pt x="19744" y="10599"/>
                </a:lnTo>
                <a:lnTo>
                  <a:pt x="19061" y="10630"/>
                </a:lnTo>
                <a:lnTo>
                  <a:pt x="18405" y="10667"/>
                </a:lnTo>
                <a:lnTo>
                  <a:pt x="17722" y="10708"/>
                </a:lnTo>
                <a:lnTo>
                  <a:pt x="17066" y="10756"/>
                </a:lnTo>
                <a:lnTo>
                  <a:pt x="16436" y="10813"/>
                </a:lnTo>
                <a:lnTo>
                  <a:pt x="15806" y="10871"/>
                </a:lnTo>
                <a:lnTo>
                  <a:pt x="15176" y="10933"/>
                </a:lnTo>
                <a:lnTo>
                  <a:pt x="14598" y="11007"/>
                </a:lnTo>
                <a:lnTo>
                  <a:pt x="14021" y="11080"/>
                </a:lnTo>
                <a:lnTo>
                  <a:pt x="13443" y="11158"/>
                </a:lnTo>
                <a:lnTo>
                  <a:pt x="12918" y="11237"/>
                </a:lnTo>
                <a:lnTo>
                  <a:pt x="12367" y="11325"/>
                </a:lnTo>
                <a:lnTo>
                  <a:pt x="11868" y="11414"/>
                </a:lnTo>
                <a:lnTo>
                  <a:pt x="11343" y="11503"/>
                </a:lnTo>
                <a:lnTo>
                  <a:pt x="10870" y="11597"/>
                </a:lnTo>
                <a:lnTo>
                  <a:pt x="10398" y="11697"/>
                </a:lnTo>
                <a:lnTo>
                  <a:pt x="9925" y="11796"/>
                </a:lnTo>
                <a:lnTo>
                  <a:pt x="9479" y="11895"/>
                </a:lnTo>
                <a:lnTo>
                  <a:pt x="9059" y="12000"/>
                </a:lnTo>
                <a:lnTo>
                  <a:pt x="8639" y="12110"/>
                </a:lnTo>
                <a:lnTo>
                  <a:pt x="8218" y="12220"/>
                </a:lnTo>
                <a:lnTo>
                  <a:pt x="7825" y="12329"/>
                </a:lnTo>
                <a:lnTo>
                  <a:pt x="7090" y="12559"/>
                </a:lnTo>
                <a:lnTo>
                  <a:pt x="6381" y="12800"/>
                </a:lnTo>
                <a:lnTo>
                  <a:pt x="5698" y="13040"/>
                </a:lnTo>
                <a:lnTo>
                  <a:pt x="5094" y="13291"/>
                </a:lnTo>
                <a:lnTo>
                  <a:pt x="4517" y="13542"/>
                </a:lnTo>
                <a:lnTo>
                  <a:pt x="3965" y="13804"/>
                </a:lnTo>
                <a:lnTo>
                  <a:pt x="3466" y="14060"/>
                </a:lnTo>
                <a:lnTo>
                  <a:pt x="2994" y="14321"/>
                </a:lnTo>
                <a:lnTo>
                  <a:pt x="2548" y="14583"/>
                </a:lnTo>
                <a:lnTo>
                  <a:pt x="2075" y="14876"/>
                </a:lnTo>
                <a:lnTo>
                  <a:pt x="1655" y="15174"/>
                </a:lnTo>
                <a:lnTo>
                  <a:pt x="1261" y="15477"/>
                </a:lnTo>
                <a:lnTo>
                  <a:pt x="920" y="15780"/>
                </a:lnTo>
                <a:lnTo>
                  <a:pt x="605" y="16083"/>
                </a:lnTo>
                <a:lnTo>
                  <a:pt x="368" y="16392"/>
                </a:lnTo>
                <a:lnTo>
                  <a:pt x="185" y="16700"/>
                </a:lnTo>
                <a:lnTo>
                  <a:pt x="106" y="16852"/>
                </a:lnTo>
                <a:lnTo>
                  <a:pt x="53" y="17004"/>
                </a:lnTo>
                <a:lnTo>
                  <a:pt x="27" y="17160"/>
                </a:lnTo>
                <a:lnTo>
                  <a:pt x="1" y="17312"/>
                </a:lnTo>
                <a:lnTo>
                  <a:pt x="1" y="17464"/>
                </a:lnTo>
                <a:lnTo>
                  <a:pt x="27" y="17615"/>
                </a:lnTo>
                <a:lnTo>
                  <a:pt x="53" y="17767"/>
                </a:lnTo>
                <a:lnTo>
                  <a:pt x="106" y="17919"/>
                </a:lnTo>
                <a:lnTo>
                  <a:pt x="185" y="18070"/>
                </a:lnTo>
                <a:lnTo>
                  <a:pt x="290" y="18222"/>
                </a:lnTo>
                <a:lnTo>
                  <a:pt x="421" y="18368"/>
                </a:lnTo>
                <a:lnTo>
                  <a:pt x="552" y="18520"/>
                </a:lnTo>
                <a:lnTo>
                  <a:pt x="736" y="18666"/>
                </a:lnTo>
                <a:lnTo>
                  <a:pt x="920" y="18813"/>
                </a:lnTo>
                <a:lnTo>
                  <a:pt x="1130" y="18959"/>
                </a:lnTo>
                <a:lnTo>
                  <a:pt x="1392" y="19100"/>
                </a:lnTo>
                <a:lnTo>
                  <a:pt x="1655" y="19241"/>
                </a:lnTo>
                <a:lnTo>
                  <a:pt x="1944" y="19388"/>
                </a:lnTo>
                <a:lnTo>
                  <a:pt x="2259" y="19524"/>
                </a:lnTo>
                <a:lnTo>
                  <a:pt x="2626" y="19660"/>
                </a:lnTo>
                <a:lnTo>
                  <a:pt x="3020" y="19796"/>
                </a:lnTo>
                <a:lnTo>
                  <a:pt x="3440" y="19926"/>
                </a:lnTo>
                <a:lnTo>
                  <a:pt x="3887" y="20052"/>
                </a:lnTo>
                <a:lnTo>
                  <a:pt x="4359" y="20177"/>
                </a:lnTo>
                <a:lnTo>
                  <a:pt x="4884" y="20292"/>
                </a:lnTo>
                <a:lnTo>
                  <a:pt x="5409" y="20407"/>
                </a:lnTo>
                <a:lnTo>
                  <a:pt x="5961" y="20517"/>
                </a:lnTo>
                <a:lnTo>
                  <a:pt x="6538" y="20622"/>
                </a:lnTo>
                <a:lnTo>
                  <a:pt x="7142" y="20726"/>
                </a:lnTo>
                <a:lnTo>
                  <a:pt x="7746" y="20820"/>
                </a:lnTo>
                <a:lnTo>
                  <a:pt x="8376" y="20909"/>
                </a:lnTo>
                <a:lnTo>
                  <a:pt x="9032" y="20993"/>
                </a:lnTo>
                <a:lnTo>
                  <a:pt x="9715" y="21071"/>
                </a:lnTo>
                <a:lnTo>
                  <a:pt x="10398" y="21145"/>
                </a:lnTo>
                <a:lnTo>
                  <a:pt x="11080" y="21207"/>
                </a:lnTo>
                <a:lnTo>
                  <a:pt x="11789" y="21270"/>
                </a:lnTo>
                <a:lnTo>
                  <a:pt x="12498" y="21322"/>
                </a:lnTo>
                <a:lnTo>
                  <a:pt x="13207" y="21364"/>
                </a:lnTo>
                <a:lnTo>
                  <a:pt x="13942" y="21401"/>
                </a:lnTo>
                <a:lnTo>
                  <a:pt x="14677" y="21432"/>
                </a:lnTo>
                <a:lnTo>
                  <a:pt x="15412" y="21453"/>
                </a:lnTo>
                <a:lnTo>
                  <a:pt x="16147" y="21469"/>
                </a:lnTo>
                <a:lnTo>
                  <a:pt x="16882" y="21474"/>
                </a:lnTo>
                <a:lnTo>
                  <a:pt x="17644" y="21474"/>
                </a:lnTo>
                <a:lnTo>
                  <a:pt x="18379" y="21458"/>
                </a:lnTo>
                <a:lnTo>
                  <a:pt x="19114" y="21443"/>
                </a:lnTo>
                <a:lnTo>
                  <a:pt x="19823" y="21411"/>
                </a:lnTo>
                <a:lnTo>
                  <a:pt x="20558" y="21369"/>
                </a:lnTo>
                <a:lnTo>
                  <a:pt x="21267" y="21322"/>
                </a:lnTo>
                <a:lnTo>
                  <a:pt x="21976" y="21265"/>
                </a:lnTo>
                <a:lnTo>
                  <a:pt x="22553" y="21474"/>
                </a:lnTo>
                <a:lnTo>
                  <a:pt x="23157" y="21678"/>
                </a:lnTo>
                <a:lnTo>
                  <a:pt x="23787" y="21882"/>
                </a:lnTo>
                <a:lnTo>
                  <a:pt x="24470" y="22081"/>
                </a:lnTo>
                <a:lnTo>
                  <a:pt x="25179" y="22274"/>
                </a:lnTo>
                <a:lnTo>
                  <a:pt x="25940" y="22462"/>
                </a:lnTo>
                <a:lnTo>
                  <a:pt x="26701" y="22645"/>
                </a:lnTo>
                <a:lnTo>
                  <a:pt x="27515" y="22818"/>
                </a:lnTo>
                <a:lnTo>
                  <a:pt x="28355" y="22990"/>
                </a:lnTo>
                <a:lnTo>
                  <a:pt x="29222" y="23158"/>
                </a:lnTo>
                <a:lnTo>
                  <a:pt x="30114" y="23320"/>
                </a:lnTo>
                <a:lnTo>
                  <a:pt x="31033" y="23471"/>
                </a:lnTo>
                <a:lnTo>
                  <a:pt x="31978" y="23623"/>
                </a:lnTo>
                <a:lnTo>
                  <a:pt x="32950" y="23764"/>
                </a:lnTo>
                <a:lnTo>
                  <a:pt x="33948" y="23900"/>
                </a:lnTo>
                <a:lnTo>
                  <a:pt x="34945" y="24031"/>
                </a:lnTo>
                <a:lnTo>
                  <a:pt x="35969" y="24156"/>
                </a:lnTo>
                <a:lnTo>
                  <a:pt x="37019" y="24271"/>
                </a:lnTo>
                <a:lnTo>
                  <a:pt x="38096" y="24381"/>
                </a:lnTo>
                <a:lnTo>
                  <a:pt x="39198" y="24486"/>
                </a:lnTo>
                <a:lnTo>
                  <a:pt x="40301" y="24580"/>
                </a:lnTo>
                <a:lnTo>
                  <a:pt x="41404" y="24669"/>
                </a:lnTo>
                <a:lnTo>
                  <a:pt x="42533" y="24752"/>
                </a:lnTo>
                <a:lnTo>
                  <a:pt x="43688" y="24826"/>
                </a:lnTo>
                <a:lnTo>
                  <a:pt x="44843" y="24893"/>
                </a:lnTo>
                <a:lnTo>
                  <a:pt x="45998" y="24951"/>
                </a:lnTo>
                <a:lnTo>
                  <a:pt x="47180" y="24998"/>
                </a:lnTo>
                <a:lnTo>
                  <a:pt x="48361" y="25045"/>
                </a:lnTo>
                <a:lnTo>
                  <a:pt x="49542" y="25076"/>
                </a:lnTo>
                <a:lnTo>
                  <a:pt x="50750" y="25103"/>
                </a:lnTo>
                <a:lnTo>
                  <a:pt x="51932" y="25118"/>
                </a:lnTo>
                <a:lnTo>
                  <a:pt x="53139" y="25129"/>
                </a:lnTo>
                <a:lnTo>
                  <a:pt x="54347" y="25129"/>
                </a:lnTo>
                <a:lnTo>
                  <a:pt x="55555" y="25124"/>
                </a:lnTo>
                <a:lnTo>
                  <a:pt x="56736" y="25103"/>
                </a:lnTo>
                <a:lnTo>
                  <a:pt x="57944" y="25076"/>
                </a:lnTo>
                <a:lnTo>
                  <a:pt x="59125" y="25045"/>
                </a:lnTo>
                <a:lnTo>
                  <a:pt x="60307" y="25003"/>
                </a:lnTo>
                <a:lnTo>
                  <a:pt x="61488" y="24956"/>
                </a:lnTo>
                <a:lnTo>
                  <a:pt x="62670" y="24899"/>
                </a:lnTo>
                <a:lnTo>
                  <a:pt x="63825" y="24831"/>
                </a:lnTo>
                <a:lnTo>
                  <a:pt x="64954" y="24758"/>
                </a:lnTo>
                <a:lnTo>
                  <a:pt x="66083" y="24679"/>
                </a:lnTo>
                <a:lnTo>
                  <a:pt x="67212" y="24590"/>
                </a:lnTo>
                <a:lnTo>
                  <a:pt x="68314" y="24496"/>
                </a:lnTo>
                <a:lnTo>
                  <a:pt x="69417" y="24392"/>
                </a:lnTo>
                <a:lnTo>
                  <a:pt x="70493" y="24287"/>
                </a:lnTo>
                <a:lnTo>
                  <a:pt x="71543" y="24172"/>
                </a:lnTo>
                <a:lnTo>
                  <a:pt x="72567" y="24046"/>
                </a:lnTo>
                <a:lnTo>
                  <a:pt x="73591" y="23921"/>
                </a:lnTo>
                <a:lnTo>
                  <a:pt x="74589" y="23785"/>
                </a:lnTo>
                <a:lnTo>
                  <a:pt x="75560" y="23644"/>
                </a:lnTo>
                <a:lnTo>
                  <a:pt x="76505" y="23492"/>
                </a:lnTo>
                <a:lnTo>
                  <a:pt x="77424" y="23341"/>
                </a:lnTo>
                <a:lnTo>
                  <a:pt x="78317" y="23179"/>
                </a:lnTo>
                <a:lnTo>
                  <a:pt x="79183" y="23016"/>
                </a:lnTo>
                <a:lnTo>
                  <a:pt x="80024" y="22844"/>
                </a:lnTo>
                <a:lnTo>
                  <a:pt x="80837" y="22666"/>
                </a:lnTo>
                <a:lnTo>
                  <a:pt x="81625" y="22488"/>
                </a:lnTo>
                <a:lnTo>
                  <a:pt x="82360" y="22300"/>
                </a:lnTo>
                <a:lnTo>
                  <a:pt x="83095" y="22107"/>
                </a:lnTo>
                <a:lnTo>
                  <a:pt x="83778" y="21908"/>
                </a:lnTo>
                <a:lnTo>
                  <a:pt x="84408" y="21709"/>
                </a:lnTo>
                <a:lnTo>
                  <a:pt x="85038" y="21500"/>
                </a:lnTo>
                <a:lnTo>
                  <a:pt x="85196" y="21662"/>
                </a:lnTo>
                <a:lnTo>
                  <a:pt x="85379" y="21819"/>
                </a:lnTo>
                <a:lnTo>
                  <a:pt x="85563" y="21981"/>
                </a:lnTo>
                <a:lnTo>
                  <a:pt x="85773" y="22138"/>
                </a:lnTo>
                <a:lnTo>
                  <a:pt x="86009" y="22295"/>
                </a:lnTo>
                <a:lnTo>
                  <a:pt x="86272" y="22447"/>
                </a:lnTo>
                <a:lnTo>
                  <a:pt x="86535" y="22603"/>
                </a:lnTo>
                <a:lnTo>
                  <a:pt x="86797" y="22755"/>
                </a:lnTo>
                <a:lnTo>
                  <a:pt x="87112" y="22907"/>
                </a:lnTo>
                <a:lnTo>
                  <a:pt x="87401" y="23058"/>
                </a:lnTo>
                <a:lnTo>
                  <a:pt x="87742" y="23205"/>
                </a:lnTo>
                <a:lnTo>
                  <a:pt x="88084" y="23356"/>
                </a:lnTo>
                <a:lnTo>
                  <a:pt x="88425" y="23503"/>
                </a:lnTo>
                <a:lnTo>
                  <a:pt x="88792" y="23644"/>
                </a:lnTo>
                <a:lnTo>
                  <a:pt x="89186" y="23790"/>
                </a:lnTo>
                <a:lnTo>
                  <a:pt x="89580" y="23931"/>
                </a:lnTo>
                <a:lnTo>
                  <a:pt x="90420" y="24209"/>
                </a:lnTo>
                <a:lnTo>
                  <a:pt x="91313" y="24486"/>
                </a:lnTo>
                <a:lnTo>
                  <a:pt x="92258" y="24752"/>
                </a:lnTo>
                <a:lnTo>
                  <a:pt x="93256" y="25009"/>
                </a:lnTo>
                <a:lnTo>
                  <a:pt x="94280" y="25259"/>
                </a:lnTo>
                <a:lnTo>
                  <a:pt x="95382" y="25505"/>
                </a:lnTo>
                <a:lnTo>
                  <a:pt x="96511" y="25741"/>
                </a:lnTo>
                <a:lnTo>
                  <a:pt x="97666" y="25971"/>
                </a:lnTo>
                <a:lnTo>
                  <a:pt x="98900" y="26190"/>
                </a:lnTo>
                <a:lnTo>
                  <a:pt x="100160" y="26399"/>
                </a:lnTo>
                <a:lnTo>
                  <a:pt x="101447" y="26598"/>
                </a:lnTo>
                <a:lnTo>
                  <a:pt x="102786" y="26791"/>
                </a:lnTo>
                <a:lnTo>
                  <a:pt x="104125" y="26969"/>
                </a:lnTo>
                <a:lnTo>
                  <a:pt x="105543" y="27142"/>
                </a:lnTo>
                <a:lnTo>
                  <a:pt x="106960" y="27299"/>
                </a:lnTo>
                <a:lnTo>
                  <a:pt x="107695" y="27377"/>
                </a:lnTo>
                <a:lnTo>
                  <a:pt x="108404" y="27450"/>
                </a:lnTo>
                <a:lnTo>
                  <a:pt x="109166" y="27518"/>
                </a:lnTo>
                <a:lnTo>
                  <a:pt x="109901" y="27586"/>
                </a:lnTo>
                <a:lnTo>
                  <a:pt x="110636" y="27649"/>
                </a:lnTo>
                <a:lnTo>
                  <a:pt x="111397" y="27712"/>
                </a:lnTo>
                <a:lnTo>
                  <a:pt x="112159" y="27769"/>
                </a:lnTo>
                <a:lnTo>
                  <a:pt x="112946" y="27821"/>
                </a:lnTo>
                <a:lnTo>
                  <a:pt x="113708" y="27874"/>
                </a:lnTo>
                <a:lnTo>
                  <a:pt x="114495" y="27926"/>
                </a:lnTo>
                <a:lnTo>
                  <a:pt x="115283" y="27968"/>
                </a:lnTo>
                <a:lnTo>
                  <a:pt x="116070" y="28010"/>
                </a:lnTo>
                <a:lnTo>
                  <a:pt x="116858" y="28052"/>
                </a:lnTo>
                <a:lnTo>
                  <a:pt x="117646" y="28088"/>
                </a:lnTo>
                <a:lnTo>
                  <a:pt x="118460" y="28119"/>
                </a:lnTo>
                <a:lnTo>
                  <a:pt x="119273" y="28151"/>
                </a:lnTo>
                <a:lnTo>
                  <a:pt x="120061" y="28172"/>
                </a:lnTo>
                <a:lnTo>
                  <a:pt x="120875" y="28198"/>
                </a:lnTo>
                <a:lnTo>
                  <a:pt x="121689" y="28214"/>
                </a:lnTo>
                <a:lnTo>
                  <a:pt x="122503" y="28229"/>
                </a:lnTo>
                <a:lnTo>
                  <a:pt x="123343" y="28240"/>
                </a:lnTo>
                <a:lnTo>
                  <a:pt x="124157" y="28250"/>
                </a:lnTo>
                <a:lnTo>
                  <a:pt x="124971" y="28255"/>
                </a:lnTo>
                <a:lnTo>
                  <a:pt x="126598" y="28255"/>
                </a:lnTo>
                <a:lnTo>
                  <a:pt x="127412" y="28250"/>
                </a:lnTo>
                <a:lnTo>
                  <a:pt x="128226" y="28240"/>
                </a:lnTo>
                <a:lnTo>
                  <a:pt x="129040" y="28229"/>
                </a:lnTo>
                <a:lnTo>
                  <a:pt x="129854" y="28214"/>
                </a:lnTo>
                <a:lnTo>
                  <a:pt x="130668" y="28193"/>
                </a:lnTo>
                <a:lnTo>
                  <a:pt x="131482" y="28172"/>
                </a:lnTo>
                <a:lnTo>
                  <a:pt x="132295" y="28146"/>
                </a:lnTo>
                <a:lnTo>
                  <a:pt x="133083" y="28119"/>
                </a:lnTo>
                <a:lnTo>
                  <a:pt x="133897" y="28088"/>
                </a:lnTo>
                <a:lnTo>
                  <a:pt x="134685" y="28052"/>
                </a:lnTo>
                <a:lnTo>
                  <a:pt x="135498" y="28015"/>
                </a:lnTo>
                <a:lnTo>
                  <a:pt x="137074" y="27931"/>
                </a:lnTo>
                <a:lnTo>
                  <a:pt x="138623" y="27837"/>
                </a:lnTo>
                <a:lnTo>
                  <a:pt x="140172" y="27727"/>
                </a:lnTo>
                <a:lnTo>
                  <a:pt x="141694" y="27607"/>
                </a:lnTo>
                <a:lnTo>
                  <a:pt x="143217" y="27476"/>
                </a:lnTo>
                <a:lnTo>
                  <a:pt x="144687" y="27335"/>
                </a:lnTo>
                <a:lnTo>
                  <a:pt x="146131" y="27184"/>
                </a:lnTo>
                <a:lnTo>
                  <a:pt x="147549" y="27022"/>
                </a:lnTo>
                <a:lnTo>
                  <a:pt x="148941" y="26849"/>
                </a:lnTo>
                <a:lnTo>
                  <a:pt x="150306" y="26666"/>
                </a:lnTo>
                <a:lnTo>
                  <a:pt x="151619" y="26473"/>
                </a:lnTo>
                <a:lnTo>
                  <a:pt x="152905" y="26269"/>
                </a:lnTo>
                <a:lnTo>
                  <a:pt x="154165" y="26059"/>
                </a:lnTo>
                <a:lnTo>
                  <a:pt x="155347" y="25840"/>
                </a:lnTo>
                <a:lnTo>
                  <a:pt x="156528" y="25610"/>
                </a:lnTo>
                <a:lnTo>
                  <a:pt x="157079" y="25490"/>
                </a:lnTo>
                <a:lnTo>
                  <a:pt x="157631" y="25369"/>
                </a:lnTo>
                <a:lnTo>
                  <a:pt x="158156" y="25249"/>
                </a:lnTo>
                <a:lnTo>
                  <a:pt x="158707" y="25124"/>
                </a:lnTo>
                <a:lnTo>
                  <a:pt x="159206" y="24998"/>
                </a:lnTo>
                <a:lnTo>
                  <a:pt x="159705" y="24867"/>
                </a:lnTo>
                <a:lnTo>
                  <a:pt x="160204" y="24737"/>
                </a:lnTo>
                <a:lnTo>
                  <a:pt x="160676" y="24606"/>
                </a:lnTo>
                <a:lnTo>
                  <a:pt x="161123" y="24470"/>
                </a:lnTo>
                <a:lnTo>
                  <a:pt x="161569" y="24334"/>
                </a:lnTo>
                <a:lnTo>
                  <a:pt x="162015" y="24198"/>
                </a:lnTo>
                <a:lnTo>
                  <a:pt x="162435" y="24057"/>
                </a:lnTo>
                <a:lnTo>
                  <a:pt x="162829" y="23916"/>
                </a:lnTo>
                <a:lnTo>
                  <a:pt x="163223" y="23769"/>
                </a:lnTo>
                <a:lnTo>
                  <a:pt x="163590" y="23628"/>
                </a:lnTo>
                <a:lnTo>
                  <a:pt x="163958" y="23482"/>
                </a:lnTo>
                <a:lnTo>
                  <a:pt x="164719" y="23722"/>
                </a:lnTo>
                <a:lnTo>
                  <a:pt x="165533" y="23963"/>
                </a:lnTo>
                <a:lnTo>
                  <a:pt x="166373" y="24193"/>
                </a:lnTo>
                <a:lnTo>
                  <a:pt x="167266" y="24423"/>
                </a:lnTo>
                <a:lnTo>
                  <a:pt x="168185" y="24643"/>
                </a:lnTo>
                <a:lnTo>
                  <a:pt x="169130" y="24862"/>
                </a:lnTo>
                <a:lnTo>
                  <a:pt x="170101" y="25071"/>
                </a:lnTo>
                <a:lnTo>
                  <a:pt x="171125" y="25275"/>
                </a:lnTo>
                <a:lnTo>
                  <a:pt x="172176" y="25474"/>
                </a:lnTo>
                <a:lnTo>
                  <a:pt x="173252" y="25662"/>
                </a:lnTo>
                <a:lnTo>
                  <a:pt x="174355" y="25850"/>
                </a:lnTo>
                <a:lnTo>
                  <a:pt x="175484" y="26028"/>
                </a:lnTo>
                <a:lnTo>
                  <a:pt x="176665" y="26201"/>
                </a:lnTo>
                <a:lnTo>
                  <a:pt x="177846" y="26363"/>
                </a:lnTo>
                <a:lnTo>
                  <a:pt x="179054" y="26520"/>
                </a:lnTo>
                <a:lnTo>
                  <a:pt x="180288" y="26671"/>
                </a:lnTo>
                <a:lnTo>
                  <a:pt x="181522" y="26818"/>
                </a:lnTo>
                <a:lnTo>
                  <a:pt x="182808" y="26954"/>
                </a:lnTo>
                <a:lnTo>
                  <a:pt x="184095" y="27079"/>
                </a:lnTo>
                <a:lnTo>
                  <a:pt x="185408" y="27199"/>
                </a:lnTo>
                <a:lnTo>
                  <a:pt x="186747" y="27314"/>
                </a:lnTo>
                <a:lnTo>
                  <a:pt x="188086" y="27419"/>
                </a:lnTo>
                <a:lnTo>
                  <a:pt x="189451" y="27518"/>
                </a:lnTo>
                <a:lnTo>
                  <a:pt x="190816" y="27607"/>
                </a:lnTo>
                <a:lnTo>
                  <a:pt x="192207" y="27686"/>
                </a:lnTo>
                <a:lnTo>
                  <a:pt x="193599" y="27759"/>
                </a:lnTo>
                <a:lnTo>
                  <a:pt x="195017" y="27821"/>
                </a:lnTo>
                <a:lnTo>
                  <a:pt x="196434" y="27874"/>
                </a:lnTo>
                <a:lnTo>
                  <a:pt x="197852" y="27921"/>
                </a:lnTo>
                <a:lnTo>
                  <a:pt x="199296" y="27957"/>
                </a:lnTo>
                <a:lnTo>
                  <a:pt x="200714" y="27984"/>
                </a:lnTo>
                <a:lnTo>
                  <a:pt x="202158" y="28004"/>
                </a:lnTo>
                <a:lnTo>
                  <a:pt x="203602" y="28015"/>
                </a:lnTo>
                <a:lnTo>
                  <a:pt x="205046" y="28015"/>
                </a:lnTo>
                <a:lnTo>
                  <a:pt x="206490" y="28004"/>
                </a:lnTo>
                <a:lnTo>
                  <a:pt x="207934" y="27984"/>
                </a:lnTo>
                <a:lnTo>
                  <a:pt x="209378" y="27957"/>
                </a:lnTo>
                <a:lnTo>
                  <a:pt x="210795" y="27921"/>
                </a:lnTo>
                <a:lnTo>
                  <a:pt x="212239" y="27874"/>
                </a:lnTo>
                <a:lnTo>
                  <a:pt x="213657" y="27821"/>
                </a:lnTo>
                <a:lnTo>
                  <a:pt x="215049" y="27759"/>
                </a:lnTo>
                <a:lnTo>
                  <a:pt x="216466" y="27686"/>
                </a:lnTo>
                <a:lnTo>
                  <a:pt x="217858" y="27607"/>
                </a:lnTo>
                <a:lnTo>
                  <a:pt x="219223" y="27518"/>
                </a:lnTo>
                <a:lnTo>
                  <a:pt x="220588" y="27424"/>
                </a:lnTo>
                <a:lnTo>
                  <a:pt x="221927" y="27320"/>
                </a:lnTo>
                <a:lnTo>
                  <a:pt x="223266" y="27210"/>
                </a:lnTo>
                <a:lnTo>
                  <a:pt x="224579" y="27089"/>
                </a:lnTo>
                <a:lnTo>
                  <a:pt x="225891" y="26964"/>
                </a:lnTo>
                <a:lnTo>
                  <a:pt x="227152" y="26828"/>
                </a:lnTo>
                <a:lnTo>
                  <a:pt x="228412" y="26687"/>
                </a:lnTo>
                <a:lnTo>
                  <a:pt x="229646" y="26535"/>
                </a:lnTo>
                <a:lnTo>
                  <a:pt x="230880" y="26378"/>
                </a:lnTo>
                <a:lnTo>
                  <a:pt x="232061" y="26216"/>
                </a:lnTo>
                <a:lnTo>
                  <a:pt x="233216" y="26049"/>
                </a:lnTo>
                <a:lnTo>
                  <a:pt x="234345" y="25871"/>
                </a:lnTo>
                <a:lnTo>
                  <a:pt x="235474" y="25683"/>
                </a:lnTo>
                <a:lnTo>
                  <a:pt x="236551" y="25495"/>
                </a:lnTo>
                <a:lnTo>
                  <a:pt x="237601" y="25296"/>
                </a:lnTo>
                <a:lnTo>
                  <a:pt x="238625" y="25092"/>
                </a:lnTo>
                <a:lnTo>
                  <a:pt x="239596" y="24883"/>
                </a:lnTo>
                <a:lnTo>
                  <a:pt x="240541" y="24669"/>
                </a:lnTo>
                <a:lnTo>
                  <a:pt x="241460" y="24444"/>
                </a:lnTo>
                <a:lnTo>
                  <a:pt x="242353" y="24219"/>
                </a:lnTo>
                <a:lnTo>
                  <a:pt x="243114" y="24324"/>
                </a:lnTo>
                <a:lnTo>
                  <a:pt x="243902" y="24423"/>
                </a:lnTo>
                <a:lnTo>
                  <a:pt x="244689" y="24517"/>
                </a:lnTo>
                <a:lnTo>
                  <a:pt x="245503" y="24606"/>
                </a:lnTo>
                <a:lnTo>
                  <a:pt x="246317" y="24690"/>
                </a:lnTo>
                <a:lnTo>
                  <a:pt x="247131" y="24768"/>
                </a:lnTo>
                <a:lnTo>
                  <a:pt x="247971" y="24841"/>
                </a:lnTo>
                <a:lnTo>
                  <a:pt x="248838" y="24914"/>
                </a:lnTo>
                <a:lnTo>
                  <a:pt x="249678" y="24977"/>
                </a:lnTo>
                <a:lnTo>
                  <a:pt x="250544" y="25040"/>
                </a:lnTo>
                <a:lnTo>
                  <a:pt x="251410" y="25092"/>
                </a:lnTo>
                <a:lnTo>
                  <a:pt x="252303" y="25144"/>
                </a:lnTo>
                <a:lnTo>
                  <a:pt x="253196" y="25192"/>
                </a:lnTo>
                <a:lnTo>
                  <a:pt x="254088" y="25233"/>
                </a:lnTo>
                <a:lnTo>
                  <a:pt x="254981" y="25270"/>
                </a:lnTo>
                <a:lnTo>
                  <a:pt x="255874" y="25301"/>
                </a:lnTo>
                <a:lnTo>
                  <a:pt x="256793" y="25327"/>
                </a:lnTo>
                <a:lnTo>
                  <a:pt x="257711" y="25348"/>
                </a:lnTo>
                <a:lnTo>
                  <a:pt x="258630" y="25369"/>
                </a:lnTo>
                <a:lnTo>
                  <a:pt x="259549" y="25380"/>
                </a:lnTo>
                <a:lnTo>
                  <a:pt x="260468" y="25390"/>
                </a:lnTo>
                <a:lnTo>
                  <a:pt x="261387" y="25395"/>
                </a:lnTo>
                <a:lnTo>
                  <a:pt x="262306" y="25395"/>
                </a:lnTo>
                <a:lnTo>
                  <a:pt x="263225" y="25390"/>
                </a:lnTo>
                <a:lnTo>
                  <a:pt x="264144" y="25380"/>
                </a:lnTo>
                <a:lnTo>
                  <a:pt x="265063" y="25364"/>
                </a:lnTo>
                <a:lnTo>
                  <a:pt x="266008" y="25348"/>
                </a:lnTo>
                <a:lnTo>
                  <a:pt x="266927" y="25327"/>
                </a:lnTo>
                <a:lnTo>
                  <a:pt x="267819" y="25301"/>
                </a:lnTo>
                <a:lnTo>
                  <a:pt x="268738" y="25270"/>
                </a:lnTo>
                <a:lnTo>
                  <a:pt x="269657" y="25233"/>
                </a:lnTo>
                <a:lnTo>
                  <a:pt x="270550" y="25197"/>
                </a:lnTo>
                <a:lnTo>
                  <a:pt x="271469" y="25150"/>
                </a:lnTo>
                <a:lnTo>
                  <a:pt x="272361" y="25103"/>
                </a:lnTo>
                <a:lnTo>
                  <a:pt x="273254" y="25050"/>
                </a:lnTo>
                <a:lnTo>
                  <a:pt x="274120" y="24998"/>
                </a:lnTo>
                <a:lnTo>
                  <a:pt x="275013" y="24935"/>
                </a:lnTo>
                <a:lnTo>
                  <a:pt x="275879" y="24873"/>
                </a:lnTo>
                <a:lnTo>
                  <a:pt x="276746" y="24805"/>
                </a:lnTo>
                <a:lnTo>
                  <a:pt x="277586" y="24731"/>
                </a:lnTo>
                <a:lnTo>
                  <a:pt x="278426" y="24658"/>
                </a:lnTo>
                <a:lnTo>
                  <a:pt x="279266" y="24575"/>
                </a:lnTo>
                <a:lnTo>
                  <a:pt x="280080" y="24491"/>
                </a:lnTo>
                <a:lnTo>
                  <a:pt x="280894" y="24402"/>
                </a:lnTo>
                <a:lnTo>
                  <a:pt x="281681" y="24313"/>
                </a:lnTo>
                <a:lnTo>
                  <a:pt x="282469" y="24214"/>
                </a:lnTo>
                <a:lnTo>
                  <a:pt x="283230" y="24114"/>
                </a:lnTo>
                <a:lnTo>
                  <a:pt x="283992" y="24015"/>
                </a:lnTo>
                <a:lnTo>
                  <a:pt x="284753" y="23905"/>
                </a:lnTo>
                <a:lnTo>
                  <a:pt x="285462" y="23796"/>
                </a:lnTo>
                <a:lnTo>
                  <a:pt x="286171" y="23680"/>
                </a:lnTo>
                <a:lnTo>
                  <a:pt x="286880" y="23560"/>
                </a:lnTo>
                <a:lnTo>
                  <a:pt x="287562" y="23440"/>
                </a:lnTo>
                <a:lnTo>
                  <a:pt x="288219" y="23314"/>
                </a:lnTo>
                <a:lnTo>
                  <a:pt x="288875" y="23184"/>
                </a:lnTo>
                <a:lnTo>
                  <a:pt x="289505" y="23053"/>
                </a:lnTo>
                <a:lnTo>
                  <a:pt x="290109" y="22917"/>
                </a:lnTo>
                <a:lnTo>
                  <a:pt x="290713" y="22776"/>
                </a:lnTo>
                <a:lnTo>
                  <a:pt x="291264" y="22635"/>
                </a:lnTo>
                <a:lnTo>
                  <a:pt x="291816" y="22488"/>
                </a:lnTo>
                <a:lnTo>
                  <a:pt x="292341" y="22337"/>
                </a:lnTo>
                <a:lnTo>
                  <a:pt x="292866" y="22180"/>
                </a:lnTo>
                <a:lnTo>
                  <a:pt x="293338" y="22023"/>
                </a:lnTo>
                <a:lnTo>
                  <a:pt x="293811" y="21866"/>
                </a:lnTo>
                <a:lnTo>
                  <a:pt x="294178" y="21955"/>
                </a:lnTo>
                <a:lnTo>
                  <a:pt x="294546" y="22039"/>
                </a:lnTo>
                <a:lnTo>
                  <a:pt x="294940" y="22122"/>
                </a:lnTo>
                <a:lnTo>
                  <a:pt x="295360" y="22201"/>
                </a:lnTo>
                <a:lnTo>
                  <a:pt x="295780" y="22279"/>
                </a:lnTo>
                <a:lnTo>
                  <a:pt x="296226" y="22352"/>
                </a:lnTo>
                <a:lnTo>
                  <a:pt x="296646" y="22426"/>
                </a:lnTo>
                <a:lnTo>
                  <a:pt x="297119" y="22494"/>
                </a:lnTo>
                <a:lnTo>
                  <a:pt x="297565" y="22556"/>
                </a:lnTo>
                <a:lnTo>
                  <a:pt x="298064" y="22619"/>
                </a:lnTo>
                <a:lnTo>
                  <a:pt x="298537" y="22677"/>
                </a:lnTo>
                <a:lnTo>
                  <a:pt x="299035" y="22734"/>
                </a:lnTo>
                <a:lnTo>
                  <a:pt x="299534" y="22786"/>
                </a:lnTo>
                <a:lnTo>
                  <a:pt x="300033" y="22833"/>
                </a:lnTo>
                <a:lnTo>
                  <a:pt x="300558" y="22881"/>
                </a:lnTo>
                <a:lnTo>
                  <a:pt x="301083" y="22922"/>
                </a:lnTo>
                <a:lnTo>
                  <a:pt x="301608" y="22964"/>
                </a:lnTo>
                <a:lnTo>
                  <a:pt x="302160" y="23001"/>
                </a:lnTo>
                <a:lnTo>
                  <a:pt x="302685" y="23037"/>
                </a:lnTo>
                <a:lnTo>
                  <a:pt x="303236" y="23069"/>
                </a:lnTo>
                <a:lnTo>
                  <a:pt x="304339" y="23121"/>
                </a:lnTo>
                <a:lnTo>
                  <a:pt x="305468" y="23163"/>
                </a:lnTo>
                <a:lnTo>
                  <a:pt x="306623" y="23194"/>
                </a:lnTo>
                <a:lnTo>
                  <a:pt x="307778" y="23215"/>
                </a:lnTo>
                <a:lnTo>
                  <a:pt x="308933" y="23220"/>
                </a:lnTo>
                <a:lnTo>
                  <a:pt x="310088" y="23215"/>
                </a:lnTo>
                <a:lnTo>
                  <a:pt x="311244" y="23199"/>
                </a:lnTo>
                <a:lnTo>
                  <a:pt x="312425" y="23173"/>
                </a:lnTo>
                <a:lnTo>
                  <a:pt x="313554" y="23137"/>
                </a:lnTo>
                <a:lnTo>
                  <a:pt x="314709" y="23090"/>
                </a:lnTo>
                <a:lnTo>
                  <a:pt x="315838" y="23027"/>
                </a:lnTo>
                <a:lnTo>
                  <a:pt x="316941" y="22954"/>
                </a:lnTo>
                <a:lnTo>
                  <a:pt x="318017" y="22870"/>
                </a:lnTo>
                <a:lnTo>
                  <a:pt x="319094" y="22781"/>
                </a:lnTo>
                <a:lnTo>
                  <a:pt x="320144" y="22677"/>
                </a:lnTo>
                <a:lnTo>
                  <a:pt x="320643" y="22619"/>
                </a:lnTo>
                <a:lnTo>
                  <a:pt x="321141" y="22562"/>
                </a:lnTo>
                <a:lnTo>
                  <a:pt x="321640" y="22499"/>
                </a:lnTo>
                <a:lnTo>
                  <a:pt x="322113" y="22431"/>
                </a:lnTo>
                <a:lnTo>
                  <a:pt x="322585" y="22368"/>
                </a:lnTo>
                <a:lnTo>
                  <a:pt x="323032" y="22295"/>
                </a:lnTo>
                <a:lnTo>
                  <a:pt x="323504" y="22227"/>
                </a:lnTo>
                <a:lnTo>
                  <a:pt x="323924" y="22149"/>
                </a:lnTo>
                <a:lnTo>
                  <a:pt x="324371" y="22070"/>
                </a:lnTo>
                <a:lnTo>
                  <a:pt x="324791" y="21992"/>
                </a:lnTo>
                <a:lnTo>
                  <a:pt x="325185" y="21908"/>
                </a:lnTo>
                <a:lnTo>
                  <a:pt x="325578" y="21824"/>
                </a:lnTo>
                <a:lnTo>
                  <a:pt x="325972" y="21735"/>
                </a:lnTo>
                <a:lnTo>
                  <a:pt x="326340" y="21647"/>
                </a:lnTo>
                <a:lnTo>
                  <a:pt x="326681" y="21552"/>
                </a:lnTo>
                <a:lnTo>
                  <a:pt x="327022" y="21458"/>
                </a:lnTo>
                <a:lnTo>
                  <a:pt x="327337" y="21364"/>
                </a:lnTo>
                <a:lnTo>
                  <a:pt x="327652" y="21265"/>
                </a:lnTo>
                <a:lnTo>
                  <a:pt x="328230" y="21066"/>
                </a:lnTo>
                <a:lnTo>
                  <a:pt x="328755" y="20868"/>
                </a:lnTo>
                <a:lnTo>
                  <a:pt x="329228" y="20658"/>
                </a:lnTo>
                <a:lnTo>
                  <a:pt x="329648" y="20444"/>
                </a:lnTo>
                <a:lnTo>
                  <a:pt x="330015" y="20224"/>
                </a:lnTo>
                <a:lnTo>
                  <a:pt x="330330" y="20005"/>
                </a:lnTo>
                <a:lnTo>
                  <a:pt x="330567" y="19785"/>
                </a:lnTo>
                <a:lnTo>
                  <a:pt x="330777" y="19555"/>
                </a:lnTo>
                <a:lnTo>
                  <a:pt x="330934" y="19330"/>
                </a:lnTo>
                <a:lnTo>
                  <a:pt x="331013" y="19100"/>
                </a:lnTo>
                <a:lnTo>
                  <a:pt x="331066" y="18870"/>
                </a:lnTo>
                <a:lnTo>
                  <a:pt x="331066" y="18640"/>
                </a:lnTo>
                <a:lnTo>
                  <a:pt x="331013" y="18405"/>
                </a:lnTo>
                <a:lnTo>
                  <a:pt x="330908" y="18175"/>
                </a:lnTo>
                <a:lnTo>
                  <a:pt x="330750" y="17945"/>
                </a:lnTo>
                <a:lnTo>
                  <a:pt x="330567" y="17715"/>
                </a:lnTo>
                <a:lnTo>
                  <a:pt x="330304" y="17490"/>
                </a:lnTo>
                <a:lnTo>
                  <a:pt x="330015" y="17260"/>
                </a:lnTo>
                <a:lnTo>
                  <a:pt x="329674" y="17040"/>
                </a:lnTo>
                <a:lnTo>
                  <a:pt x="329280" y="16821"/>
                </a:lnTo>
                <a:lnTo>
                  <a:pt x="328860" y="16601"/>
                </a:lnTo>
                <a:lnTo>
                  <a:pt x="328388" y="16387"/>
                </a:lnTo>
                <a:lnTo>
                  <a:pt x="327863" y="16178"/>
                </a:lnTo>
                <a:lnTo>
                  <a:pt x="327285" y="15974"/>
                </a:lnTo>
                <a:lnTo>
                  <a:pt x="326681" y="15775"/>
                </a:lnTo>
                <a:lnTo>
                  <a:pt x="326025" y="15581"/>
                </a:lnTo>
                <a:lnTo>
                  <a:pt x="325316" y="15398"/>
                </a:lnTo>
                <a:lnTo>
                  <a:pt x="324581" y="15215"/>
                </a:lnTo>
                <a:lnTo>
                  <a:pt x="323793" y="15043"/>
                </a:lnTo>
                <a:lnTo>
                  <a:pt x="322979" y="14876"/>
                </a:lnTo>
                <a:lnTo>
                  <a:pt x="322139" y="14719"/>
                </a:lnTo>
                <a:lnTo>
                  <a:pt x="321246" y="14567"/>
                </a:lnTo>
                <a:lnTo>
                  <a:pt x="320328" y="14426"/>
                </a:lnTo>
                <a:lnTo>
                  <a:pt x="319382" y="14295"/>
                </a:lnTo>
                <a:lnTo>
                  <a:pt x="318411" y="14165"/>
                </a:lnTo>
                <a:lnTo>
                  <a:pt x="317440" y="14050"/>
                </a:lnTo>
                <a:lnTo>
                  <a:pt x="316416" y="13940"/>
                </a:lnTo>
                <a:lnTo>
                  <a:pt x="315392" y="13835"/>
                </a:lnTo>
                <a:lnTo>
                  <a:pt x="314315" y="13741"/>
                </a:lnTo>
                <a:lnTo>
                  <a:pt x="313265" y="13652"/>
                </a:lnTo>
                <a:lnTo>
                  <a:pt x="312163" y="13574"/>
                </a:lnTo>
                <a:lnTo>
                  <a:pt x="311060" y="13501"/>
                </a:lnTo>
                <a:lnTo>
                  <a:pt x="309957" y="13438"/>
                </a:lnTo>
                <a:lnTo>
                  <a:pt x="308828" y="13380"/>
                </a:lnTo>
                <a:lnTo>
                  <a:pt x="307673" y="13328"/>
                </a:lnTo>
                <a:lnTo>
                  <a:pt x="306518" y="13291"/>
                </a:lnTo>
                <a:lnTo>
                  <a:pt x="305363" y="13255"/>
                </a:lnTo>
                <a:lnTo>
                  <a:pt x="304208" y="13229"/>
                </a:lnTo>
                <a:lnTo>
                  <a:pt x="303052" y="13213"/>
                </a:lnTo>
                <a:lnTo>
                  <a:pt x="301871" y="13202"/>
                </a:lnTo>
                <a:lnTo>
                  <a:pt x="300689" y="13197"/>
                </a:lnTo>
                <a:lnTo>
                  <a:pt x="299508" y="13202"/>
                </a:lnTo>
                <a:lnTo>
                  <a:pt x="298353" y="13213"/>
                </a:lnTo>
                <a:lnTo>
                  <a:pt x="297171" y="13234"/>
                </a:lnTo>
                <a:lnTo>
                  <a:pt x="296016" y="13260"/>
                </a:lnTo>
                <a:lnTo>
                  <a:pt x="294835" y="13291"/>
                </a:lnTo>
                <a:lnTo>
                  <a:pt x="293680" y="13333"/>
                </a:lnTo>
                <a:lnTo>
                  <a:pt x="292551" y="13385"/>
                </a:lnTo>
                <a:lnTo>
                  <a:pt x="291396" y="13443"/>
                </a:lnTo>
                <a:lnTo>
                  <a:pt x="290267" y="13506"/>
                </a:lnTo>
                <a:lnTo>
                  <a:pt x="289164" y="13579"/>
                </a:lnTo>
                <a:lnTo>
                  <a:pt x="288061" y="13657"/>
                </a:lnTo>
                <a:lnTo>
                  <a:pt x="287982" y="13516"/>
                </a:lnTo>
                <a:lnTo>
                  <a:pt x="287877" y="13370"/>
                </a:lnTo>
                <a:lnTo>
                  <a:pt x="287772" y="13229"/>
                </a:lnTo>
                <a:lnTo>
                  <a:pt x="287641" y="13087"/>
                </a:lnTo>
                <a:lnTo>
                  <a:pt x="287484" y="12952"/>
                </a:lnTo>
                <a:lnTo>
                  <a:pt x="287300" y="12810"/>
                </a:lnTo>
                <a:lnTo>
                  <a:pt x="287116" y="12674"/>
                </a:lnTo>
                <a:lnTo>
                  <a:pt x="286906" y="12533"/>
                </a:lnTo>
                <a:lnTo>
                  <a:pt x="286696" y="12397"/>
                </a:lnTo>
                <a:lnTo>
                  <a:pt x="286460" y="12267"/>
                </a:lnTo>
                <a:lnTo>
                  <a:pt x="286197" y="12131"/>
                </a:lnTo>
                <a:lnTo>
                  <a:pt x="285935" y="12000"/>
                </a:lnTo>
                <a:lnTo>
                  <a:pt x="285646" y="11869"/>
                </a:lnTo>
                <a:lnTo>
                  <a:pt x="285357" y="11739"/>
                </a:lnTo>
                <a:lnTo>
                  <a:pt x="285042" y="11608"/>
                </a:lnTo>
                <a:lnTo>
                  <a:pt x="284701" y="11482"/>
                </a:lnTo>
                <a:lnTo>
                  <a:pt x="284359" y="11357"/>
                </a:lnTo>
                <a:lnTo>
                  <a:pt x="283992" y="11237"/>
                </a:lnTo>
                <a:lnTo>
                  <a:pt x="283624" y="11111"/>
                </a:lnTo>
                <a:lnTo>
                  <a:pt x="283230" y="10991"/>
                </a:lnTo>
                <a:lnTo>
                  <a:pt x="282837" y="10871"/>
                </a:lnTo>
                <a:lnTo>
                  <a:pt x="282417" y="10756"/>
                </a:lnTo>
                <a:lnTo>
                  <a:pt x="281576" y="10525"/>
                </a:lnTo>
                <a:lnTo>
                  <a:pt x="280658" y="10306"/>
                </a:lnTo>
                <a:lnTo>
                  <a:pt x="279686" y="10092"/>
                </a:lnTo>
                <a:lnTo>
                  <a:pt x="278689" y="9882"/>
                </a:lnTo>
                <a:lnTo>
                  <a:pt x="277638" y="9689"/>
                </a:lnTo>
                <a:lnTo>
                  <a:pt x="276536" y="9501"/>
                </a:lnTo>
                <a:lnTo>
                  <a:pt x="275407" y="9318"/>
                </a:lnTo>
                <a:lnTo>
                  <a:pt x="274252" y="9150"/>
                </a:lnTo>
                <a:lnTo>
                  <a:pt x="273044" y="8994"/>
                </a:lnTo>
                <a:lnTo>
                  <a:pt x="271810" y="8842"/>
                </a:lnTo>
                <a:lnTo>
                  <a:pt x="271180" y="8774"/>
                </a:lnTo>
                <a:lnTo>
                  <a:pt x="270550" y="8706"/>
                </a:lnTo>
                <a:lnTo>
                  <a:pt x="269893" y="8643"/>
                </a:lnTo>
                <a:lnTo>
                  <a:pt x="269263" y="8580"/>
                </a:lnTo>
                <a:lnTo>
                  <a:pt x="268607" y="8523"/>
                </a:lnTo>
                <a:lnTo>
                  <a:pt x="267951" y="8465"/>
                </a:lnTo>
                <a:lnTo>
                  <a:pt x="267268" y="8413"/>
                </a:lnTo>
                <a:lnTo>
                  <a:pt x="266585" y="8366"/>
                </a:lnTo>
                <a:lnTo>
                  <a:pt x="265929" y="8319"/>
                </a:lnTo>
                <a:lnTo>
                  <a:pt x="265246" y="8277"/>
                </a:lnTo>
                <a:lnTo>
                  <a:pt x="264538" y="8235"/>
                </a:lnTo>
                <a:lnTo>
                  <a:pt x="263855" y="8199"/>
                </a:lnTo>
                <a:lnTo>
                  <a:pt x="263172" y="8162"/>
                </a:lnTo>
                <a:lnTo>
                  <a:pt x="262463" y="8136"/>
                </a:lnTo>
                <a:lnTo>
                  <a:pt x="261755" y="8110"/>
                </a:lnTo>
                <a:lnTo>
                  <a:pt x="261046" y="8084"/>
                </a:lnTo>
                <a:lnTo>
                  <a:pt x="260337" y="8063"/>
                </a:lnTo>
                <a:lnTo>
                  <a:pt x="259628" y="8047"/>
                </a:lnTo>
                <a:lnTo>
                  <a:pt x="258893" y="8037"/>
                </a:lnTo>
                <a:lnTo>
                  <a:pt x="258184" y="8026"/>
                </a:lnTo>
                <a:lnTo>
                  <a:pt x="257475" y="8021"/>
                </a:lnTo>
                <a:lnTo>
                  <a:pt x="256740" y="8021"/>
                </a:lnTo>
                <a:lnTo>
                  <a:pt x="256031" y="8026"/>
                </a:lnTo>
                <a:lnTo>
                  <a:pt x="255296" y="8031"/>
                </a:lnTo>
                <a:lnTo>
                  <a:pt x="254587" y="8042"/>
                </a:lnTo>
                <a:lnTo>
                  <a:pt x="253852" y="8052"/>
                </a:lnTo>
                <a:lnTo>
                  <a:pt x="253143" y="8073"/>
                </a:lnTo>
                <a:lnTo>
                  <a:pt x="252434" y="8094"/>
                </a:lnTo>
                <a:lnTo>
                  <a:pt x="251726" y="8115"/>
                </a:lnTo>
                <a:lnTo>
                  <a:pt x="251043" y="8147"/>
                </a:lnTo>
                <a:lnTo>
                  <a:pt x="250334" y="8178"/>
                </a:lnTo>
                <a:lnTo>
                  <a:pt x="249625" y="8209"/>
                </a:lnTo>
                <a:lnTo>
                  <a:pt x="248943" y="8251"/>
                </a:lnTo>
                <a:lnTo>
                  <a:pt x="248260" y="8288"/>
                </a:lnTo>
                <a:lnTo>
                  <a:pt x="247577" y="8335"/>
                </a:lnTo>
                <a:lnTo>
                  <a:pt x="246895" y="8382"/>
                </a:lnTo>
                <a:lnTo>
                  <a:pt x="246238" y="8434"/>
                </a:lnTo>
                <a:lnTo>
                  <a:pt x="245556" y="8486"/>
                </a:lnTo>
                <a:lnTo>
                  <a:pt x="244899" y="8544"/>
                </a:lnTo>
                <a:lnTo>
                  <a:pt x="244269" y="8601"/>
                </a:lnTo>
                <a:lnTo>
                  <a:pt x="243613" y="8664"/>
                </a:lnTo>
                <a:lnTo>
                  <a:pt x="242983" y="8732"/>
                </a:lnTo>
                <a:lnTo>
                  <a:pt x="242353" y="8800"/>
                </a:lnTo>
                <a:lnTo>
                  <a:pt x="241723" y="8873"/>
                </a:lnTo>
                <a:lnTo>
                  <a:pt x="240489" y="9020"/>
                </a:lnTo>
                <a:lnTo>
                  <a:pt x="239307" y="9182"/>
                </a:lnTo>
                <a:lnTo>
                  <a:pt x="238126" y="9354"/>
                </a:lnTo>
                <a:lnTo>
                  <a:pt x="237023" y="9532"/>
                </a:lnTo>
                <a:lnTo>
                  <a:pt x="235921" y="9726"/>
                </a:lnTo>
                <a:lnTo>
                  <a:pt x="234897" y="9924"/>
                </a:lnTo>
                <a:lnTo>
                  <a:pt x="233899" y="10133"/>
                </a:lnTo>
                <a:lnTo>
                  <a:pt x="232954" y="10348"/>
                </a:lnTo>
                <a:lnTo>
                  <a:pt x="232035" y="10573"/>
                </a:lnTo>
                <a:lnTo>
                  <a:pt x="231169" y="10803"/>
                </a:lnTo>
                <a:lnTo>
                  <a:pt x="230381" y="11038"/>
                </a:lnTo>
                <a:lnTo>
                  <a:pt x="229987" y="11158"/>
                </a:lnTo>
                <a:lnTo>
                  <a:pt x="229620" y="11284"/>
                </a:lnTo>
                <a:lnTo>
                  <a:pt x="229278" y="11409"/>
                </a:lnTo>
                <a:lnTo>
                  <a:pt x="228937" y="11535"/>
                </a:lnTo>
                <a:lnTo>
                  <a:pt x="228622" y="11660"/>
                </a:lnTo>
                <a:lnTo>
                  <a:pt x="228307" y="11791"/>
                </a:lnTo>
                <a:lnTo>
                  <a:pt x="228018" y="11922"/>
                </a:lnTo>
                <a:lnTo>
                  <a:pt x="227729" y="12052"/>
                </a:lnTo>
                <a:lnTo>
                  <a:pt x="227467" y="12183"/>
                </a:lnTo>
                <a:lnTo>
                  <a:pt x="227230" y="12319"/>
                </a:lnTo>
                <a:lnTo>
                  <a:pt x="226994" y="12455"/>
                </a:lnTo>
                <a:lnTo>
                  <a:pt x="226784" y="12591"/>
                </a:lnTo>
                <a:lnTo>
                  <a:pt x="226574" y="12727"/>
                </a:lnTo>
                <a:lnTo>
                  <a:pt x="226390" y="12868"/>
                </a:lnTo>
                <a:lnTo>
                  <a:pt x="226233" y="13004"/>
                </a:lnTo>
                <a:lnTo>
                  <a:pt x="226075" y="13145"/>
                </a:lnTo>
                <a:lnTo>
                  <a:pt x="225970" y="13286"/>
                </a:lnTo>
                <a:lnTo>
                  <a:pt x="225839" y="13427"/>
                </a:lnTo>
                <a:lnTo>
                  <a:pt x="225760" y="13568"/>
                </a:lnTo>
                <a:lnTo>
                  <a:pt x="225681" y="13715"/>
                </a:lnTo>
                <a:lnTo>
                  <a:pt x="224631" y="13574"/>
                </a:lnTo>
                <a:lnTo>
                  <a:pt x="223555" y="13443"/>
                </a:lnTo>
                <a:lnTo>
                  <a:pt x="222478" y="13323"/>
                </a:lnTo>
                <a:lnTo>
                  <a:pt x="221349" y="13213"/>
                </a:lnTo>
                <a:lnTo>
                  <a:pt x="220194" y="13114"/>
                </a:lnTo>
                <a:lnTo>
                  <a:pt x="219013" y="13025"/>
                </a:lnTo>
                <a:lnTo>
                  <a:pt x="217831" y="12946"/>
                </a:lnTo>
                <a:lnTo>
                  <a:pt x="216624" y="12878"/>
                </a:lnTo>
                <a:lnTo>
                  <a:pt x="215390" y="12821"/>
                </a:lnTo>
                <a:lnTo>
                  <a:pt x="214156" y="12774"/>
                </a:lnTo>
                <a:lnTo>
                  <a:pt x="212922" y="12732"/>
                </a:lnTo>
                <a:lnTo>
                  <a:pt x="211662" y="12706"/>
                </a:lnTo>
                <a:lnTo>
                  <a:pt x="210402" y="12690"/>
                </a:lnTo>
                <a:lnTo>
                  <a:pt x="209141" y="12685"/>
                </a:lnTo>
                <a:lnTo>
                  <a:pt x="207881" y="12685"/>
                </a:lnTo>
                <a:lnTo>
                  <a:pt x="206621" y="12701"/>
                </a:lnTo>
                <a:lnTo>
                  <a:pt x="205361" y="12721"/>
                </a:lnTo>
                <a:lnTo>
                  <a:pt x="204127" y="12758"/>
                </a:lnTo>
                <a:lnTo>
                  <a:pt x="202867" y="12800"/>
                </a:lnTo>
                <a:lnTo>
                  <a:pt x="201633" y="12852"/>
                </a:lnTo>
                <a:lnTo>
                  <a:pt x="200425" y="12920"/>
                </a:lnTo>
                <a:lnTo>
                  <a:pt x="199217" y="12993"/>
                </a:lnTo>
                <a:lnTo>
                  <a:pt x="198036" y="13072"/>
                </a:lnTo>
                <a:lnTo>
                  <a:pt x="196881" y="13166"/>
                </a:lnTo>
                <a:lnTo>
                  <a:pt x="195725" y="13270"/>
                </a:lnTo>
                <a:lnTo>
                  <a:pt x="194597" y="13380"/>
                </a:lnTo>
                <a:lnTo>
                  <a:pt x="193520" y="13506"/>
                </a:lnTo>
                <a:lnTo>
                  <a:pt x="192444" y="13636"/>
                </a:lnTo>
                <a:lnTo>
                  <a:pt x="191420" y="13778"/>
                </a:lnTo>
                <a:lnTo>
                  <a:pt x="190422" y="13929"/>
                </a:lnTo>
                <a:lnTo>
                  <a:pt x="189451" y="14091"/>
                </a:lnTo>
                <a:lnTo>
                  <a:pt x="188506" y="14259"/>
                </a:lnTo>
                <a:lnTo>
                  <a:pt x="188427" y="14149"/>
                </a:lnTo>
                <a:lnTo>
                  <a:pt x="188296" y="14044"/>
                </a:lnTo>
                <a:lnTo>
                  <a:pt x="188164" y="13934"/>
                </a:lnTo>
                <a:lnTo>
                  <a:pt x="188007" y="13830"/>
                </a:lnTo>
                <a:lnTo>
                  <a:pt x="187849" y="13731"/>
                </a:lnTo>
                <a:lnTo>
                  <a:pt x="187639" y="13626"/>
                </a:lnTo>
                <a:lnTo>
                  <a:pt x="187455" y="13527"/>
                </a:lnTo>
                <a:lnTo>
                  <a:pt x="187219" y="13427"/>
                </a:lnTo>
                <a:lnTo>
                  <a:pt x="186983" y="13333"/>
                </a:lnTo>
                <a:lnTo>
                  <a:pt x="186720" y="13234"/>
                </a:lnTo>
                <a:lnTo>
                  <a:pt x="186458" y="13140"/>
                </a:lnTo>
                <a:lnTo>
                  <a:pt x="186169" y="13051"/>
                </a:lnTo>
                <a:lnTo>
                  <a:pt x="185880" y="12962"/>
                </a:lnTo>
                <a:lnTo>
                  <a:pt x="185565" y="12873"/>
                </a:lnTo>
                <a:lnTo>
                  <a:pt x="185250" y="12784"/>
                </a:lnTo>
                <a:lnTo>
                  <a:pt x="184909" y="12701"/>
                </a:lnTo>
                <a:lnTo>
                  <a:pt x="184541" y="12617"/>
                </a:lnTo>
                <a:lnTo>
                  <a:pt x="184174" y="12533"/>
                </a:lnTo>
                <a:lnTo>
                  <a:pt x="183412" y="12382"/>
                </a:lnTo>
                <a:lnTo>
                  <a:pt x="182598" y="12235"/>
                </a:lnTo>
                <a:lnTo>
                  <a:pt x="181758" y="12094"/>
                </a:lnTo>
                <a:lnTo>
                  <a:pt x="180866" y="11963"/>
                </a:lnTo>
                <a:lnTo>
                  <a:pt x="179947" y="11843"/>
                </a:lnTo>
                <a:lnTo>
                  <a:pt x="179002" y="11733"/>
                </a:lnTo>
                <a:lnTo>
                  <a:pt x="178004" y="11634"/>
                </a:lnTo>
                <a:lnTo>
                  <a:pt x="177006" y="11540"/>
                </a:lnTo>
                <a:lnTo>
                  <a:pt x="175982" y="11461"/>
                </a:lnTo>
                <a:lnTo>
                  <a:pt x="174932" y="11393"/>
                </a:lnTo>
                <a:lnTo>
                  <a:pt x="173856" y="11336"/>
                </a:lnTo>
                <a:lnTo>
                  <a:pt x="172779" y="11289"/>
                </a:lnTo>
                <a:lnTo>
                  <a:pt x="171703" y="11252"/>
                </a:lnTo>
                <a:lnTo>
                  <a:pt x="170627" y="11231"/>
                </a:lnTo>
                <a:lnTo>
                  <a:pt x="170075" y="11221"/>
                </a:lnTo>
                <a:lnTo>
                  <a:pt x="168447" y="11221"/>
                </a:lnTo>
                <a:lnTo>
                  <a:pt x="167896" y="11226"/>
                </a:lnTo>
                <a:lnTo>
                  <a:pt x="167371" y="11237"/>
                </a:lnTo>
                <a:lnTo>
                  <a:pt x="166820" y="11252"/>
                </a:lnTo>
                <a:lnTo>
                  <a:pt x="166295" y="11268"/>
                </a:lnTo>
                <a:lnTo>
                  <a:pt x="165743" y="11289"/>
                </a:lnTo>
                <a:lnTo>
                  <a:pt x="165218" y="11310"/>
                </a:lnTo>
                <a:lnTo>
                  <a:pt x="164693" y="11336"/>
                </a:lnTo>
                <a:lnTo>
                  <a:pt x="164168" y="11367"/>
                </a:lnTo>
                <a:lnTo>
                  <a:pt x="163643" y="11399"/>
                </a:lnTo>
                <a:lnTo>
                  <a:pt x="163144" y="11440"/>
                </a:lnTo>
                <a:lnTo>
                  <a:pt x="162645" y="11477"/>
                </a:lnTo>
                <a:lnTo>
                  <a:pt x="162120" y="11524"/>
                </a:lnTo>
                <a:lnTo>
                  <a:pt x="161648" y="11571"/>
                </a:lnTo>
                <a:lnTo>
                  <a:pt x="161149" y="11623"/>
                </a:lnTo>
                <a:lnTo>
                  <a:pt x="161149" y="11623"/>
                </a:lnTo>
                <a:lnTo>
                  <a:pt x="161516" y="11498"/>
                </a:lnTo>
                <a:lnTo>
                  <a:pt x="161884" y="11373"/>
                </a:lnTo>
                <a:lnTo>
                  <a:pt x="162225" y="11247"/>
                </a:lnTo>
                <a:lnTo>
                  <a:pt x="162566" y="11116"/>
                </a:lnTo>
                <a:lnTo>
                  <a:pt x="162882" y="10986"/>
                </a:lnTo>
                <a:lnTo>
                  <a:pt x="163197" y="10855"/>
                </a:lnTo>
                <a:lnTo>
                  <a:pt x="163485" y="10719"/>
                </a:lnTo>
                <a:lnTo>
                  <a:pt x="163748" y="10588"/>
                </a:lnTo>
                <a:lnTo>
                  <a:pt x="164010" y="10452"/>
                </a:lnTo>
                <a:lnTo>
                  <a:pt x="164247" y="10316"/>
                </a:lnTo>
                <a:lnTo>
                  <a:pt x="164693" y="10039"/>
                </a:lnTo>
                <a:lnTo>
                  <a:pt x="165061" y="9762"/>
                </a:lnTo>
                <a:lnTo>
                  <a:pt x="165376" y="9480"/>
                </a:lnTo>
                <a:lnTo>
                  <a:pt x="165638" y="9192"/>
                </a:lnTo>
                <a:lnTo>
                  <a:pt x="165848" y="8905"/>
                </a:lnTo>
                <a:lnTo>
                  <a:pt x="165980" y="8617"/>
                </a:lnTo>
                <a:lnTo>
                  <a:pt x="166085" y="8329"/>
                </a:lnTo>
                <a:lnTo>
                  <a:pt x="166111" y="8037"/>
                </a:lnTo>
                <a:lnTo>
                  <a:pt x="166085" y="7744"/>
                </a:lnTo>
                <a:lnTo>
                  <a:pt x="166006" y="7456"/>
                </a:lnTo>
                <a:lnTo>
                  <a:pt x="165875" y="7164"/>
                </a:lnTo>
                <a:lnTo>
                  <a:pt x="165691" y="6876"/>
                </a:lnTo>
                <a:lnTo>
                  <a:pt x="165454" y="6588"/>
                </a:lnTo>
                <a:lnTo>
                  <a:pt x="165166" y="6301"/>
                </a:lnTo>
                <a:lnTo>
                  <a:pt x="164824" y="6013"/>
                </a:lnTo>
                <a:lnTo>
                  <a:pt x="164431" y="5731"/>
                </a:lnTo>
                <a:lnTo>
                  <a:pt x="163984" y="5454"/>
                </a:lnTo>
                <a:lnTo>
                  <a:pt x="163459" y="5177"/>
                </a:lnTo>
                <a:lnTo>
                  <a:pt x="162908" y="4905"/>
                </a:lnTo>
                <a:lnTo>
                  <a:pt x="162304" y="4638"/>
                </a:lnTo>
                <a:lnTo>
                  <a:pt x="161674" y="4377"/>
                </a:lnTo>
                <a:lnTo>
                  <a:pt x="160965" y="4121"/>
                </a:lnTo>
                <a:lnTo>
                  <a:pt x="160204" y="3870"/>
                </a:lnTo>
                <a:lnTo>
                  <a:pt x="159416" y="3624"/>
                </a:lnTo>
                <a:lnTo>
                  <a:pt x="158576" y="3383"/>
                </a:lnTo>
                <a:lnTo>
                  <a:pt x="157683" y="3153"/>
                </a:lnTo>
                <a:lnTo>
                  <a:pt x="156738" y="2928"/>
                </a:lnTo>
                <a:lnTo>
                  <a:pt x="155740" y="2714"/>
                </a:lnTo>
                <a:lnTo>
                  <a:pt x="154717" y="2505"/>
                </a:lnTo>
                <a:lnTo>
                  <a:pt x="153666" y="2301"/>
                </a:lnTo>
                <a:lnTo>
                  <a:pt x="152564" y="2113"/>
                </a:lnTo>
                <a:lnTo>
                  <a:pt x="151461" y="1925"/>
                </a:lnTo>
                <a:lnTo>
                  <a:pt x="150280" y="1752"/>
                </a:lnTo>
                <a:lnTo>
                  <a:pt x="149098" y="1579"/>
                </a:lnTo>
                <a:lnTo>
                  <a:pt x="147890" y="1423"/>
                </a:lnTo>
                <a:lnTo>
                  <a:pt x="146630" y="1271"/>
                </a:lnTo>
                <a:lnTo>
                  <a:pt x="145370" y="1130"/>
                </a:lnTo>
                <a:lnTo>
                  <a:pt x="144084" y="994"/>
                </a:lnTo>
                <a:lnTo>
                  <a:pt x="142771" y="868"/>
                </a:lnTo>
                <a:lnTo>
                  <a:pt x="141432" y="748"/>
                </a:lnTo>
                <a:lnTo>
                  <a:pt x="140067" y="638"/>
                </a:lnTo>
                <a:lnTo>
                  <a:pt x="138701" y="539"/>
                </a:lnTo>
                <a:lnTo>
                  <a:pt x="137310" y="445"/>
                </a:lnTo>
                <a:lnTo>
                  <a:pt x="135892" y="361"/>
                </a:lnTo>
                <a:lnTo>
                  <a:pt x="134475" y="288"/>
                </a:lnTo>
                <a:lnTo>
                  <a:pt x="133031" y="220"/>
                </a:lnTo>
                <a:lnTo>
                  <a:pt x="131613" y="163"/>
                </a:lnTo>
                <a:lnTo>
                  <a:pt x="130143" y="115"/>
                </a:lnTo>
                <a:lnTo>
                  <a:pt x="128699" y="74"/>
                </a:lnTo>
                <a:lnTo>
                  <a:pt x="127228" y="42"/>
                </a:lnTo>
                <a:lnTo>
                  <a:pt x="125758" y="21"/>
                </a:lnTo>
                <a:lnTo>
                  <a:pt x="124288" y="6"/>
                </a:lnTo>
                <a:lnTo>
                  <a:pt x="122818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4"/>
          <p:cNvSpPr/>
          <p:nvPr/>
        </p:nvSpPr>
        <p:spPr>
          <a:xfrm flipH="1">
            <a:off x="-158873" y="4215427"/>
            <a:ext cx="1284774" cy="1254205"/>
          </a:xfrm>
          <a:custGeom>
            <a:rect b="b" l="l" r="r" t="t"/>
            <a:pathLst>
              <a:path extrusionOk="0" h="28334" w="145501">
                <a:moveTo>
                  <a:pt x="75980" y="0"/>
                </a:moveTo>
                <a:lnTo>
                  <a:pt x="75139" y="6"/>
                </a:lnTo>
                <a:lnTo>
                  <a:pt x="74299" y="16"/>
                </a:lnTo>
                <a:lnTo>
                  <a:pt x="73459" y="26"/>
                </a:lnTo>
                <a:lnTo>
                  <a:pt x="72645" y="47"/>
                </a:lnTo>
                <a:lnTo>
                  <a:pt x="71805" y="79"/>
                </a:lnTo>
                <a:lnTo>
                  <a:pt x="70991" y="110"/>
                </a:lnTo>
                <a:lnTo>
                  <a:pt x="70204" y="147"/>
                </a:lnTo>
                <a:lnTo>
                  <a:pt x="69390" y="194"/>
                </a:lnTo>
                <a:lnTo>
                  <a:pt x="68602" y="241"/>
                </a:lnTo>
                <a:lnTo>
                  <a:pt x="67841" y="298"/>
                </a:lnTo>
                <a:lnTo>
                  <a:pt x="67079" y="361"/>
                </a:lnTo>
                <a:lnTo>
                  <a:pt x="66318" y="429"/>
                </a:lnTo>
                <a:lnTo>
                  <a:pt x="65609" y="502"/>
                </a:lnTo>
                <a:lnTo>
                  <a:pt x="64874" y="586"/>
                </a:lnTo>
                <a:lnTo>
                  <a:pt x="64191" y="670"/>
                </a:lnTo>
                <a:lnTo>
                  <a:pt x="63509" y="764"/>
                </a:lnTo>
                <a:lnTo>
                  <a:pt x="62853" y="863"/>
                </a:lnTo>
                <a:lnTo>
                  <a:pt x="62222" y="968"/>
                </a:lnTo>
                <a:lnTo>
                  <a:pt x="61619" y="1077"/>
                </a:lnTo>
                <a:lnTo>
                  <a:pt x="61015" y="1198"/>
                </a:lnTo>
                <a:lnTo>
                  <a:pt x="60463" y="1323"/>
                </a:lnTo>
                <a:lnTo>
                  <a:pt x="59938" y="1449"/>
                </a:lnTo>
                <a:lnTo>
                  <a:pt x="59466" y="1585"/>
                </a:lnTo>
                <a:lnTo>
                  <a:pt x="59019" y="1726"/>
                </a:lnTo>
                <a:lnTo>
                  <a:pt x="58599" y="1872"/>
                </a:lnTo>
                <a:lnTo>
                  <a:pt x="58232" y="2019"/>
                </a:lnTo>
                <a:lnTo>
                  <a:pt x="57890" y="2170"/>
                </a:lnTo>
                <a:lnTo>
                  <a:pt x="57602" y="2327"/>
                </a:lnTo>
                <a:lnTo>
                  <a:pt x="57339" y="2484"/>
                </a:lnTo>
                <a:lnTo>
                  <a:pt x="57129" y="2646"/>
                </a:lnTo>
                <a:lnTo>
                  <a:pt x="56945" y="2808"/>
                </a:lnTo>
                <a:lnTo>
                  <a:pt x="56788" y="2970"/>
                </a:lnTo>
                <a:lnTo>
                  <a:pt x="56683" y="3137"/>
                </a:lnTo>
                <a:lnTo>
                  <a:pt x="56604" y="3305"/>
                </a:lnTo>
                <a:lnTo>
                  <a:pt x="56578" y="3467"/>
                </a:lnTo>
                <a:lnTo>
                  <a:pt x="56578" y="3634"/>
                </a:lnTo>
                <a:lnTo>
                  <a:pt x="56630" y="3801"/>
                </a:lnTo>
                <a:lnTo>
                  <a:pt x="56709" y="3964"/>
                </a:lnTo>
                <a:lnTo>
                  <a:pt x="56840" y="4126"/>
                </a:lnTo>
                <a:lnTo>
                  <a:pt x="56998" y="4288"/>
                </a:lnTo>
                <a:lnTo>
                  <a:pt x="57208" y="4445"/>
                </a:lnTo>
                <a:lnTo>
                  <a:pt x="57444" y="4601"/>
                </a:lnTo>
                <a:lnTo>
                  <a:pt x="57707" y="4753"/>
                </a:lnTo>
                <a:lnTo>
                  <a:pt x="58048" y="4899"/>
                </a:lnTo>
                <a:lnTo>
                  <a:pt x="58389" y="5046"/>
                </a:lnTo>
                <a:lnTo>
                  <a:pt x="58809" y="5187"/>
                </a:lnTo>
                <a:lnTo>
                  <a:pt x="59256" y="5323"/>
                </a:lnTo>
                <a:lnTo>
                  <a:pt x="59728" y="5448"/>
                </a:lnTo>
                <a:lnTo>
                  <a:pt x="60253" y="5574"/>
                </a:lnTo>
                <a:lnTo>
                  <a:pt x="60805" y="5689"/>
                </a:lnTo>
                <a:lnTo>
                  <a:pt x="61409" y="5804"/>
                </a:lnTo>
                <a:lnTo>
                  <a:pt x="62065" y="5903"/>
                </a:lnTo>
                <a:lnTo>
                  <a:pt x="62065" y="5903"/>
                </a:lnTo>
                <a:lnTo>
                  <a:pt x="61356" y="5809"/>
                </a:lnTo>
                <a:lnTo>
                  <a:pt x="60621" y="5720"/>
                </a:lnTo>
                <a:lnTo>
                  <a:pt x="59886" y="5631"/>
                </a:lnTo>
                <a:lnTo>
                  <a:pt x="59151" y="5548"/>
                </a:lnTo>
                <a:lnTo>
                  <a:pt x="58389" y="5469"/>
                </a:lnTo>
                <a:lnTo>
                  <a:pt x="57628" y="5391"/>
                </a:lnTo>
                <a:lnTo>
                  <a:pt x="56867" y="5318"/>
                </a:lnTo>
                <a:lnTo>
                  <a:pt x="56079" y="5250"/>
                </a:lnTo>
                <a:lnTo>
                  <a:pt x="55291" y="5182"/>
                </a:lnTo>
                <a:lnTo>
                  <a:pt x="54504" y="5124"/>
                </a:lnTo>
                <a:lnTo>
                  <a:pt x="53716" y="5062"/>
                </a:lnTo>
                <a:lnTo>
                  <a:pt x="52902" y="5009"/>
                </a:lnTo>
                <a:lnTo>
                  <a:pt x="52088" y="4957"/>
                </a:lnTo>
                <a:lnTo>
                  <a:pt x="51274" y="4910"/>
                </a:lnTo>
                <a:lnTo>
                  <a:pt x="50461" y="4863"/>
                </a:lnTo>
                <a:lnTo>
                  <a:pt x="49620" y="4821"/>
                </a:lnTo>
                <a:lnTo>
                  <a:pt x="48807" y="4784"/>
                </a:lnTo>
                <a:lnTo>
                  <a:pt x="47966" y="4748"/>
                </a:lnTo>
                <a:lnTo>
                  <a:pt x="47126" y="4716"/>
                </a:lnTo>
                <a:lnTo>
                  <a:pt x="46286" y="4690"/>
                </a:lnTo>
                <a:lnTo>
                  <a:pt x="45420" y="4669"/>
                </a:lnTo>
                <a:lnTo>
                  <a:pt x="44580" y="4649"/>
                </a:lnTo>
                <a:lnTo>
                  <a:pt x="43740" y="4628"/>
                </a:lnTo>
                <a:lnTo>
                  <a:pt x="42873" y="4617"/>
                </a:lnTo>
                <a:lnTo>
                  <a:pt x="42033" y="4607"/>
                </a:lnTo>
                <a:lnTo>
                  <a:pt x="41167" y="4596"/>
                </a:lnTo>
                <a:lnTo>
                  <a:pt x="38594" y="4596"/>
                </a:lnTo>
                <a:lnTo>
                  <a:pt x="37754" y="4607"/>
                </a:lnTo>
                <a:lnTo>
                  <a:pt x="36887" y="4617"/>
                </a:lnTo>
                <a:lnTo>
                  <a:pt x="36047" y="4628"/>
                </a:lnTo>
                <a:lnTo>
                  <a:pt x="35181" y="4649"/>
                </a:lnTo>
                <a:lnTo>
                  <a:pt x="34341" y="4669"/>
                </a:lnTo>
                <a:lnTo>
                  <a:pt x="33474" y="4690"/>
                </a:lnTo>
                <a:lnTo>
                  <a:pt x="32634" y="4716"/>
                </a:lnTo>
                <a:lnTo>
                  <a:pt x="31794" y="4748"/>
                </a:lnTo>
                <a:lnTo>
                  <a:pt x="30954" y="4784"/>
                </a:lnTo>
                <a:lnTo>
                  <a:pt x="30114" y="4821"/>
                </a:lnTo>
                <a:lnTo>
                  <a:pt x="29300" y="4858"/>
                </a:lnTo>
                <a:lnTo>
                  <a:pt x="28460" y="4905"/>
                </a:lnTo>
                <a:lnTo>
                  <a:pt x="27646" y="4952"/>
                </a:lnTo>
                <a:lnTo>
                  <a:pt x="26832" y="4999"/>
                </a:lnTo>
                <a:lnTo>
                  <a:pt x="26018" y="5056"/>
                </a:lnTo>
                <a:lnTo>
                  <a:pt x="25204" y="5114"/>
                </a:lnTo>
                <a:lnTo>
                  <a:pt x="24416" y="5171"/>
                </a:lnTo>
                <a:lnTo>
                  <a:pt x="23629" y="5234"/>
                </a:lnTo>
                <a:lnTo>
                  <a:pt x="22841" y="5302"/>
                </a:lnTo>
                <a:lnTo>
                  <a:pt x="22054" y="5370"/>
                </a:lnTo>
                <a:lnTo>
                  <a:pt x="21292" y="5448"/>
                </a:lnTo>
                <a:lnTo>
                  <a:pt x="20531" y="5522"/>
                </a:lnTo>
                <a:lnTo>
                  <a:pt x="19769" y="5600"/>
                </a:lnTo>
                <a:lnTo>
                  <a:pt x="19034" y="5684"/>
                </a:lnTo>
                <a:lnTo>
                  <a:pt x="18299" y="5773"/>
                </a:lnTo>
                <a:lnTo>
                  <a:pt x="17590" y="5862"/>
                </a:lnTo>
                <a:lnTo>
                  <a:pt x="16855" y="5956"/>
                </a:lnTo>
                <a:lnTo>
                  <a:pt x="16173" y="6050"/>
                </a:lnTo>
                <a:lnTo>
                  <a:pt x="15464" y="6149"/>
                </a:lnTo>
                <a:lnTo>
                  <a:pt x="14781" y="6254"/>
                </a:lnTo>
                <a:lnTo>
                  <a:pt x="14125" y="6358"/>
                </a:lnTo>
                <a:lnTo>
                  <a:pt x="13469" y="6468"/>
                </a:lnTo>
                <a:lnTo>
                  <a:pt x="12812" y="6578"/>
                </a:lnTo>
                <a:lnTo>
                  <a:pt x="12182" y="6693"/>
                </a:lnTo>
                <a:lnTo>
                  <a:pt x="11578" y="6813"/>
                </a:lnTo>
                <a:lnTo>
                  <a:pt x="10974" y="6933"/>
                </a:lnTo>
                <a:lnTo>
                  <a:pt x="10371" y="7059"/>
                </a:lnTo>
                <a:lnTo>
                  <a:pt x="9819" y="7184"/>
                </a:lnTo>
                <a:lnTo>
                  <a:pt x="9242" y="7315"/>
                </a:lnTo>
                <a:lnTo>
                  <a:pt x="8717" y="7446"/>
                </a:lnTo>
                <a:lnTo>
                  <a:pt x="8191" y="7582"/>
                </a:lnTo>
                <a:lnTo>
                  <a:pt x="7666" y="7718"/>
                </a:lnTo>
                <a:lnTo>
                  <a:pt x="7194" y="7854"/>
                </a:lnTo>
                <a:lnTo>
                  <a:pt x="6721" y="7995"/>
                </a:lnTo>
                <a:lnTo>
                  <a:pt x="6249" y="8136"/>
                </a:lnTo>
                <a:lnTo>
                  <a:pt x="5802" y="8282"/>
                </a:lnTo>
                <a:lnTo>
                  <a:pt x="5382" y="8429"/>
                </a:lnTo>
                <a:lnTo>
                  <a:pt x="4962" y="8575"/>
                </a:lnTo>
                <a:lnTo>
                  <a:pt x="4568" y="8727"/>
                </a:lnTo>
                <a:lnTo>
                  <a:pt x="4175" y="8878"/>
                </a:lnTo>
                <a:lnTo>
                  <a:pt x="3833" y="9035"/>
                </a:lnTo>
                <a:lnTo>
                  <a:pt x="3466" y="9187"/>
                </a:lnTo>
                <a:lnTo>
                  <a:pt x="3151" y="9344"/>
                </a:lnTo>
                <a:lnTo>
                  <a:pt x="2836" y="9501"/>
                </a:lnTo>
                <a:lnTo>
                  <a:pt x="2521" y="9663"/>
                </a:lnTo>
                <a:lnTo>
                  <a:pt x="2258" y="9825"/>
                </a:lnTo>
                <a:lnTo>
                  <a:pt x="1995" y="9987"/>
                </a:lnTo>
                <a:lnTo>
                  <a:pt x="1733" y="10149"/>
                </a:lnTo>
                <a:lnTo>
                  <a:pt x="1497" y="10311"/>
                </a:lnTo>
                <a:lnTo>
                  <a:pt x="1287" y="10478"/>
                </a:lnTo>
                <a:lnTo>
                  <a:pt x="1077" y="10640"/>
                </a:lnTo>
                <a:lnTo>
                  <a:pt x="919" y="10808"/>
                </a:lnTo>
                <a:lnTo>
                  <a:pt x="735" y="10975"/>
                </a:lnTo>
                <a:lnTo>
                  <a:pt x="604" y="11142"/>
                </a:lnTo>
                <a:lnTo>
                  <a:pt x="473" y="11315"/>
                </a:lnTo>
                <a:lnTo>
                  <a:pt x="341" y="11482"/>
                </a:lnTo>
                <a:lnTo>
                  <a:pt x="236" y="11650"/>
                </a:lnTo>
                <a:lnTo>
                  <a:pt x="158" y="11822"/>
                </a:lnTo>
                <a:lnTo>
                  <a:pt x="105" y="11989"/>
                </a:lnTo>
                <a:lnTo>
                  <a:pt x="53" y="12162"/>
                </a:lnTo>
                <a:lnTo>
                  <a:pt x="26" y="12334"/>
                </a:lnTo>
                <a:lnTo>
                  <a:pt x="0" y="12502"/>
                </a:lnTo>
                <a:lnTo>
                  <a:pt x="26" y="12674"/>
                </a:lnTo>
                <a:lnTo>
                  <a:pt x="26" y="12842"/>
                </a:lnTo>
                <a:lnTo>
                  <a:pt x="79" y="13014"/>
                </a:lnTo>
                <a:lnTo>
                  <a:pt x="131" y="13181"/>
                </a:lnTo>
                <a:lnTo>
                  <a:pt x="210" y="13354"/>
                </a:lnTo>
                <a:lnTo>
                  <a:pt x="289" y="13521"/>
                </a:lnTo>
                <a:lnTo>
                  <a:pt x="394" y="13694"/>
                </a:lnTo>
                <a:lnTo>
                  <a:pt x="525" y="13861"/>
                </a:lnTo>
                <a:lnTo>
                  <a:pt x="683" y="14028"/>
                </a:lnTo>
                <a:lnTo>
                  <a:pt x="840" y="14196"/>
                </a:lnTo>
                <a:lnTo>
                  <a:pt x="998" y="14363"/>
                </a:lnTo>
                <a:lnTo>
                  <a:pt x="1208" y="14525"/>
                </a:lnTo>
                <a:lnTo>
                  <a:pt x="1418" y="14693"/>
                </a:lnTo>
                <a:lnTo>
                  <a:pt x="1654" y="14855"/>
                </a:lnTo>
                <a:lnTo>
                  <a:pt x="1890" y="15017"/>
                </a:lnTo>
                <a:lnTo>
                  <a:pt x="2153" y="15179"/>
                </a:lnTo>
                <a:lnTo>
                  <a:pt x="2442" y="15336"/>
                </a:lnTo>
                <a:lnTo>
                  <a:pt x="2757" y="15498"/>
                </a:lnTo>
                <a:lnTo>
                  <a:pt x="3072" y="15655"/>
                </a:lnTo>
                <a:lnTo>
                  <a:pt x="3413" y="15811"/>
                </a:lnTo>
                <a:lnTo>
                  <a:pt x="3754" y="15963"/>
                </a:lnTo>
                <a:lnTo>
                  <a:pt x="4122" y="16115"/>
                </a:lnTo>
                <a:lnTo>
                  <a:pt x="4516" y="16266"/>
                </a:lnTo>
                <a:lnTo>
                  <a:pt x="4936" y="16418"/>
                </a:lnTo>
                <a:lnTo>
                  <a:pt x="5356" y="16564"/>
                </a:lnTo>
                <a:lnTo>
                  <a:pt x="5802" y="16711"/>
                </a:lnTo>
                <a:lnTo>
                  <a:pt x="6275" y="16852"/>
                </a:lnTo>
                <a:lnTo>
                  <a:pt x="6747" y="16993"/>
                </a:lnTo>
                <a:lnTo>
                  <a:pt x="7246" y="17134"/>
                </a:lnTo>
                <a:lnTo>
                  <a:pt x="7745" y="17270"/>
                </a:lnTo>
                <a:lnTo>
                  <a:pt x="8296" y="17406"/>
                </a:lnTo>
                <a:lnTo>
                  <a:pt x="8822" y="17537"/>
                </a:lnTo>
                <a:lnTo>
                  <a:pt x="9399" y="17662"/>
                </a:lnTo>
                <a:lnTo>
                  <a:pt x="9950" y="17788"/>
                </a:lnTo>
                <a:lnTo>
                  <a:pt x="10554" y="17913"/>
                </a:lnTo>
                <a:lnTo>
                  <a:pt x="11158" y="18034"/>
                </a:lnTo>
                <a:lnTo>
                  <a:pt x="11762" y="18149"/>
                </a:lnTo>
                <a:lnTo>
                  <a:pt x="12392" y="18264"/>
                </a:lnTo>
                <a:lnTo>
                  <a:pt x="13022" y="18379"/>
                </a:lnTo>
                <a:lnTo>
                  <a:pt x="13679" y="18488"/>
                </a:lnTo>
                <a:lnTo>
                  <a:pt x="14335" y="18593"/>
                </a:lnTo>
                <a:lnTo>
                  <a:pt x="15017" y="18698"/>
                </a:lnTo>
                <a:lnTo>
                  <a:pt x="15700" y="18797"/>
                </a:lnTo>
                <a:lnTo>
                  <a:pt x="16409" y="18896"/>
                </a:lnTo>
                <a:lnTo>
                  <a:pt x="17118" y="18990"/>
                </a:lnTo>
                <a:lnTo>
                  <a:pt x="17827" y="19084"/>
                </a:lnTo>
                <a:lnTo>
                  <a:pt x="18562" y="19173"/>
                </a:lnTo>
                <a:lnTo>
                  <a:pt x="19297" y="19257"/>
                </a:lnTo>
                <a:lnTo>
                  <a:pt x="20032" y="19341"/>
                </a:lnTo>
                <a:lnTo>
                  <a:pt x="20793" y="19419"/>
                </a:lnTo>
                <a:lnTo>
                  <a:pt x="21555" y="19498"/>
                </a:lnTo>
                <a:lnTo>
                  <a:pt x="22316" y="19571"/>
                </a:lnTo>
                <a:lnTo>
                  <a:pt x="23104" y="19644"/>
                </a:lnTo>
                <a:lnTo>
                  <a:pt x="23891" y="19712"/>
                </a:lnTo>
                <a:lnTo>
                  <a:pt x="24679" y="19775"/>
                </a:lnTo>
                <a:lnTo>
                  <a:pt x="25493" y="19837"/>
                </a:lnTo>
                <a:lnTo>
                  <a:pt x="26281" y="19895"/>
                </a:lnTo>
                <a:lnTo>
                  <a:pt x="27094" y="19952"/>
                </a:lnTo>
                <a:lnTo>
                  <a:pt x="27908" y="20005"/>
                </a:lnTo>
                <a:lnTo>
                  <a:pt x="28722" y="20052"/>
                </a:lnTo>
                <a:lnTo>
                  <a:pt x="29562" y="20099"/>
                </a:lnTo>
                <a:lnTo>
                  <a:pt x="30402" y="20141"/>
                </a:lnTo>
                <a:lnTo>
                  <a:pt x="31216" y="20177"/>
                </a:lnTo>
                <a:lnTo>
                  <a:pt x="32056" y="20214"/>
                </a:lnTo>
                <a:lnTo>
                  <a:pt x="32897" y="20245"/>
                </a:lnTo>
                <a:lnTo>
                  <a:pt x="33737" y="20277"/>
                </a:lnTo>
                <a:lnTo>
                  <a:pt x="34603" y="20303"/>
                </a:lnTo>
                <a:lnTo>
                  <a:pt x="35443" y="20324"/>
                </a:lnTo>
                <a:lnTo>
                  <a:pt x="36283" y="20339"/>
                </a:lnTo>
                <a:lnTo>
                  <a:pt x="37150" y="20355"/>
                </a:lnTo>
                <a:lnTo>
                  <a:pt x="37990" y="20365"/>
                </a:lnTo>
                <a:lnTo>
                  <a:pt x="38856" y="20376"/>
                </a:lnTo>
                <a:lnTo>
                  <a:pt x="39696" y="20381"/>
                </a:lnTo>
                <a:lnTo>
                  <a:pt x="41403" y="20381"/>
                </a:lnTo>
                <a:lnTo>
                  <a:pt x="42269" y="20371"/>
                </a:lnTo>
                <a:lnTo>
                  <a:pt x="43109" y="20365"/>
                </a:lnTo>
                <a:lnTo>
                  <a:pt x="43950" y="20350"/>
                </a:lnTo>
                <a:lnTo>
                  <a:pt x="44816" y="20334"/>
                </a:lnTo>
                <a:lnTo>
                  <a:pt x="45656" y="20313"/>
                </a:lnTo>
                <a:lnTo>
                  <a:pt x="46496" y="20287"/>
                </a:lnTo>
                <a:lnTo>
                  <a:pt x="47336" y="20261"/>
                </a:lnTo>
                <a:lnTo>
                  <a:pt x="48176" y="20230"/>
                </a:lnTo>
                <a:lnTo>
                  <a:pt x="49017" y="20193"/>
                </a:lnTo>
                <a:lnTo>
                  <a:pt x="49830" y="20151"/>
                </a:lnTo>
                <a:lnTo>
                  <a:pt x="50671" y="20109"/>
                </a:lnTo>
                <a:lnTo>
                  <a:pt x="51484" y="20062"/>
                </a:lnTo>
                <a:lnTo>
                  <a:pt x="52298" y="20010"/>
                </a:lnTo>
                <a:lnTo>
                  <a:pt x="53112" y="19958"/>
                </a:lnTo>
                <a:lnTo>
                  <a:pt x="53900" y="19895"/>
                </a:lnTo>
                <a:lnTo>
                  <a:pt x="54714" y="19832"/>
                </a:lnTo>
                <a:lnTo>
                  <a:pt x="54057" y="19911"/>
                </a:lnTo>
                <a:lnTo>
                  <a:pt x="53401" y="19994"/>
                </a:lnTo>
                <a:lnTo>
                  <a:pt x="52797" y="20083"/>
                </a:lnTo>
                <a:lnTo>
                  <a:pt x="52193" y="20177"/>
                </a:lnTo>
                <a:lnTo>
                  <a:pt x="51642" y="20277"/>
                </a:lnTo>
                <a:lnTo>
                  <a:pt x="51091" y="20381"/>
                </a:lnTo>
                <a:lnTo>
                  <a:pt x="50566" y="20491"/>
                </a:lnTo>
                <a:lnTo>
                  <a:pt x="50093" y="20606"/>
                </a:lnTo>
                <a:lnTo>
                  <a:pt x="49620" y="20726"/>
                </a:lnTo>
                <a:lnTo>
                  <a:pt x="49174" y="20847"/>
                </a:lnTo>
                <a:lnTo>
                  <a:pt x="48754" y="20977"/>
                </a:lnTo>
                <a:lnTo>
                  <a:pt x="48387" y="21103"/>
                </a:lnTo>
                <a:lnTo>
                  <a:pt x="48019" y="21239"/>
                </a:lnTo>
                <a:lnTo>
                  <a:pt x="47704" y="21375"/>
                </a:lnTo>
                <a:lnTo>
                  <a:pt x="47389" y="21516"/>
                </a:lnTo>
                <a:lnTo>
                  <a:pt x="47126" y="21657"/>
                </a:lnTo>
                <a:lnTo>
                  <a:pt x="46890" y="21803"/>
                </a:lnTo>
                <a:lnTo>
                  <a:pt x="46680" y="21950"/>
                </a:lnTo>
                <a:lnTo>
                  <a:pt x="46496" y="22096"/>
                </a:lnTo>
                <a:lnTo>
                  <a:pt x="46365" y="22243"/>
                </a:lnTo>
                <a:lnTo>
                  <a:pt x="46234" y="22394"/>
                </a:lnTo>
                <a:lnTo>
                  <a:pt x="46155" y="22546"/>
                </a:lnTo>
                <a:lnTo>
                  <a:pt x="46102" y="22697"/>
                </a:lnTo>
                <a:lnTo>
                  <a:pt x="46102" y="22849"/>
                </a:lnTo>
                <a:lnTo>
                  <a:pt x="46129" y="22995"/>
                </a:lnTo>
                <a:lnTo>
                  <a:pt x="46181" y="23147"/>
                </a:lnTo>
                <a:lnTo>
                  <a:pt x="46260" y="23299"/>
                </a:lnTo>
                <a:lnTo>
                  <a:pt x="46391" y="23445"/>
                </a:lnTo>
                <a:lnTo>
                  <a:pt x="46549" y="23591"/>
                </a:lnTo>
                <a:lnTo>
                  <a:pt x="46759" y="23738"/>
                </a:lnTo>
                <a:lnTo>
                  <a:pt x="46995" y="23884"/>
                </a:lnTo>
                <a:lnTo>
                  <a:pt x="47258" y="24025"/>
                </a:lnTo>
                <a:lnTo>
                  <a:pt x="47573" y="24161"/>
                </a:lnTo>
                <a:lnTo>
                  <a:pt x="47914" y="24297"/>
                </a:lnTo>
                <a:lnTo>
                  <a:pt x="48281" y="24428"/>
                </a:lnTo>
                <a:lnTo>
                  <a:pt x="48702" y="24559"/>
                </a:lnTo>
                <a:lnTo>
                  <a:pt x="49148" y="24679"/>
                </a:lnTo>
                <a:lnTo>
                  <a:pt x="49594" y="24799"/>
                </a:lnTo>
                <a:lnTo>
                  <a:pt x="50093" y="24914"/>
                </a:lnTo>
                <a:lnTo>
                  <a:pt x="50618" y="25024"/>
                </a:lnTo>
                <a:lnTo>
                  <a:pt x="51169" y="25129"/>
                </a:lnTo>
                <a:lnTo>
                  <a:pt x="51747" y="25228"/>
                </a:lnTo>
                <a:lnTo>
                  <a:pt x="52325" y="25322"/>
                </a:lnTo>
                <a:lnTo>
                  <a:pt x="52928" y="25411"/>
                </a:lnTo>
                <a:lnTo>
                  <a:pt x="53585" y="25495"/>
                </a:lnTo>
                <a:lnTo>
                  <a:pt x="54215" y="25573"/>
                </a:lnTo>
                <a:lnTo>
                  <a:pt x="54898" y="25652"/>
                </a:lnTo>
                <a:lnTo>
                  <a:pt x="55580" y="25719"/>
                </a:lnTo>
                <a:lnTo>
                  <a:pt x="56263" y="25782"/>
                </a:lnTo>
                <a:lnTo>
                  <a:pt x="56972" y="25835"/>
                </a:lnTo>
                <a:lnTo>
                  <a:pt x="57680" y="25887"/>
                </a:lnTo>
                <a:lnTo>
                  <a:pt x="58416" y="25934"/>
                </a:lnTo>
                <a:lnTo>
                  <a:pt x="59151" y="25970"/>
                </a:lnTo>
                <a:lnTo>
                  <a:pt x="59886" y="26002"/>
                </a:lnTo>
                <a:lnTo>
                  <a:pt x="60647" y="26028"/>
                </a:lnTo>
                <a:lnTo>
                  <a:pt x="61409" y="26044"/>
                </a:lnTo>
                <a:lnTo>
                  <a:pt x="62144" y="26059"/>
                </a:lnTo>
                <a:lnTo>
                  <a:pt x="62905" y="26065"/>
                </a:lnTo>
                <a:lnTo>
                  <a:pt x="63666" y="26059"/>
                </a:lnTo>
                <a:lnTo>
                  <a:pt x="64428" y="26049"/>
                </a:lnTo>
                <a:lnTo>
                  <a:pt x="65163" y="26033"/>
                </a:lnTo>
                <a:lnTo>
                  <a:pt x="65924" y="26012"/>
                </a:lnTo>
                <a:lnTo>
                  <a:pt x="66659" y="25981"/>
                </a:lnTo>
                <a:lnTo>
                  <a:pt x="67394" y="25939"/>
                </a:lnTo>
                <a:lnTo>
                  <a:pt x="68130" y="25892"/>
                </a:lnTo>
                <a:lnTo>
                  <a:pt x="68838" y="25840"/>
                </a:lnTo>
                <a:lnTo>
                  <a:pt x="69521" y="25777"/>
                </a:lnTo>
                <a:lnTo>
                  <a:pt x="70204" y="25709"/>
                </a:lnTo>
                <a:lnTo>
                  <a:pt x="70860" y="25636"/>
                </a:lnTo>
                <a:lnTo>
                  <a:pt x="71516" y="25557"/>
                </a:lnTo>
                <a:lnTo>
                  <a:pt x="72120" y="25469"/>
                </a:lnTo>
                <a:lnTo>
                  <a:pt x="72724" y="25380"/>
                </a:lnTo>
                <a:lnTo>
                  <a:pt x="73302" y="25280"/>
                </a:lnTo>
                <a:lnTo>
                  <a:pt x="73879" y="25176"/>
                </a:lnTo>
                <a:lnTo>
                  <a:pt x="74404" y="25071"/>
                </a:lnTo>
                <a:lnTo>
                  <a:pt x="74929" y="24961"/>
                </a:lnTo>
                <a:lnTo>
                  <a:pt x="75402" y="24841"/>
                </a:lnTo>
                <a:lnTo>
                  <a:pt x="75875" y="24721"/>
                </a:lnTo>
                <a:lnTo>
                  <a:pt x="76321" y="24601"/>
                </a:lnTo>
                <a:lnTo>
                  <a:pt x="76715" y="24470"/>
                </a:lnTo>
                <a:lnTo>
                  <a:pt x="77109" y="24339"/>
                </a:lnTo>
                <a:lnTo>
                  <a:pt x="77476" y="24203"/>
                </a:lnTo>
                <a:lnTo>
                  <a:pt x="77791" y="24067"/>
                </a:lnTo>
                <a:lnTo>
                  <a:pt x="78106" y="23931"/>
                </a:lnTo>
                <a:lnTo>
                  <a:pt x="78369" y="23785"/>
                </a:lnTo>
                <a:lnTo>
                  <a:pt x="78605" y="23644"/>
                </a:lnTo>
                <a:lnTo>
                  <a:pt x="78815" y="23497"/>
                </a:lnTo>
                <a:lnTo>
                  <a:pt x="78973" y="23351"/>
                </a:lnTo>
                <a:lnTo>
                  <a:pt x="79104" y="23205"/>
                </a:lnTo>
                <a:lnTo>
                  <a:pt x="79209" y="23053"/>
                </a:lnTo>
                <a:lnTo>
                  <a:pt x="79288" y="22901"/>
                </a:lnTo>
                <a:lnTo>
                  <a:pt x="79314" y="22750"/>
                </a:lnTo>
                <a:lnTo>
                  <a:pt x="79314" y="22603"/>
                </a:lnTo>
                <a:lnTo>
                  <a:pt x="79307" y="22584"/>
                </a:lnTo>
                <a:lnTo>
                  <a:pt x="79340" y="22635"/>
                </a:lnTo>
                <a:lnTo>
                  <a:pt x="79471" y="22797"/>
                </a:lnTo>
                <a:lnTo>
                  <a:pt x="79629" y="22954"/>
                </a:lnTo>
                <a:lnTo>
                  <a:pt x="79813" y="23110"/>
                </a:lnTo>
                <a:lnTo>
                  <a:pt x="79996" y="23267"/>
                </a:lnTo>
                <a:lnTo>
                  <a:pt x="80233" y="23424"/>
                </a:lnTo>
                <a:lnTo>
                  <a:pt x="80469" y="23576"/>
                </a:lnTo>
                <a:lnTo>
                  <a:pt x="80732" y="23733"/>
                </a:lnTo>
                <a:lnTo>
                  <a:pt x="80994" y="23884"/>
                </a:lnTo>
                <a:lnTo>
                  <a:pt x="81309" y="24031"/>
                </a:lnTo>
                <a:lnTo>
                  <a:pt x="81624" y="24182"/>
                </a:lnTo>
                <a:lnTo>
                  <a:pt x="81939" y="24329"/>
                </a:lnTo>
                <a:lnTo>
                  <a:pt x="82307" y="24475"/>
                </a:lnTo>
                <a:lnTo>
                  <a:pt x="82674" y="24616"/>
                </a:lnTo>
                <a:lnTo>
                  <a:pt x="83068" y="24757"/>
                </a:lnTo>
                <a:lnTo>
                  <a:pt x="83462" y="24899"/>
                </a:lnTo>
                <a:lnTo>
                  <a:pt x="83908" y="25035"/>
                </a:lnTo>
                <a:lnTo>
                  <a:pt x="84328" y="25171"/>
                </a:lnTo>
                <a:lnTo>
                  <a:pt x="84801" y="25306"/>
                </a:lnTo>
                <a:lnTo>
                  <a:pt x="85274" y="25437"/>
                </a:lnTo>
                <a:lnTo>
                  <a:pt x="85746" y="25568"/>
                </a:lnTo>
                <a:lnTo>
                  <a:pt x="86271" y="25699"/>
                </a:lnTo>
                <a:lnTo>
                  <a:pt x="86770" y="25824"/>
                </a:lnTo>
                <a:lnTo>
                  <a:pt x="87321" y="25944"/>
                </a:lnTo>
                <a:lnTo>
                  <a:pt x="87846" y="26065"/>
                </a:lnTo>
                <a:lnTo>
                  <a:pt x="88424" y="26185"/>
                </a:lnTo>
                <a:lnTo>
                  <a:pt x="88975" y="26300"/>
                </a:lnTo>
                <a:lnTo>
                  <a:pt x="89579" y="26415"/>
                </a:lnTo>
                <a:lnTo>
                  <a:pt x="90183" y="26525"/>
                </a:lnTo>
                <a:lnTo>
                  <a:pt x="90787" y="26634"/>
                </a:lnTo>
                <a:lnTo>
                  <a:pt x="91417" y="26739"/>
                </a:lnTo>
                <a:lnTo>
                  <a:pt x="92047" y="26844"/>
                </a:lnTo>
                <a:lnTo>
                  <a:pt x="92677" y="26943"/>
                </a:lnTo>
                <a:lnTo>
                  <a:pt x="93334" y="27037"/>
                </a:lnTo>
                <a:lnTo>
                  <a:pt x="94016" y="27131"/>
                </a:lnTo>
                <a:lnTo>
                  <a:pt x="94699" y="27225"/>
                </a:lnTo>
                <a:lnTo>
                  <a:pt x="95381" y="27309"/>
                </a:lnTo>
                <a:lnTo>
                  <a:pt x="96064" y="27398"/>
                </a:lnTo>
                <a:lnTo>
                  <a:pt x="96773" y="27476"/>
                </a:lnTo>
                <a:lnTo>
                  <a:pt x="97482" y="27555"/>
                </a:lnTo>
                <a:lnTo>
                  <a:pt x="98217" y="27628"/>
                </a:lnTo>
                <a:lnTo>
                  <a:pt x="98952" y="27701"/>
                </a:lnTo>
                <a:lnTo>
                  <a:pt x="99687" y="27769"/>
                </a:lnTo>
                <a:lnTo>
                  <a:pt x="100422" y="27832"/>
                </a:lnTo>
                <a:lnTo>
                  <a:pt x="101184" y="27895"/>
                </a:lnTo>
                <a:lnTo>
                  <a:pt x="101945" y="27952"/>
                </a:lnTo>
                <a:lnTo>
                  <a:pt x="102706" y="28004"/>
                </a:lnTo>
                <a:lnTo>
                  <a:pt x="103494" y="28057"/>
                </a:lnTo>
                <a:lnTo>
                  <a:pt x="104255" y="28098"/>
                </a:lnTo>
                <a:lnTo>
                  <a:pt x="105043" y="28140"/>
                </a:lnTo>
                <a:lnTo>
                  <a:pt x="105831" y="28177"/>
                </a:lnTo>
                <a:lnTo>
                  <a:pt x="106618" y="28214"/>
                </a:lnTo>
                <a:lnTo>
                  <a:pt x="107432" y="28245"/>
                </a:lnTo>
                <a:lnTo>
                  <a:pt x="108220" y="28271"/>
                </a:lnTo>
                <a:lnTo>
                  <a:pt x="109034" y="28292"/>
                </a:lnTo>
                <a:lnTo>
                  <a:pt x="109821" y="28308"/>
                </a:lnTo>
                <a:lnTo>
                  <a:pt x="110635" y="28318"/>
                </a:lnTo>
                <a:lnTo>
                  <a:pt x="111449" y="28329"/>
                </a:lnTo>
                <a:lnTo>
                  <a:pt x="112263" y="28334"/>
                </a:lnTo>
                <a:lnTo>
                  <a:pt x="113077" y="28334"/>
                </a:lnTo>
                <a:lnTo>
                  <a:pt x="113891" y="28329"/>
                </a:lnTo>
                <a:lnTo>
                  <a:pt x="114704" y="28318"/>
                </a:lnTo>
                <a:lnTo>
                  <a:pt x="115518" y="28302"/>
                </a:lnTo>
                <a:lnTo>
                  <a:pt x="116332" y="28287"/>
                </a:lnTo>
                <a:lnTo>
                  <a:pt x="117146" y="28261"/>
                </a:lnTo>
                <a:lnTo>
                  <a:pt x="117960" y="28234"/>
                </a:lnTo>
                <a:lnTo>
                  <a:pt x="118748" y="28203"/>
                </a:lnTo>
                <a:lnTo>
                  <a:pt x="119535" y="28166"/>
                </a:lnTo>
                <a:lnTo>
                  <a:pt x="120323" y="28125"/>
                </a:lnTo>
                <a:lnTo>
                  <a:pt x="121110" y="28078"/>
                </a:lnTo>
                <a:lnTo>
                  <a:pt x="121872" y="28031"/>
                </a:lnTo>
                <a:lnTo>
                  <a:pt x="122633" y="27978"/>
                </a:lnTo>
                <a:lnTo>
                  <a:pt x="123395" y="27921"/>
                </a:lnTo>
                <a:lnTo>
                  <a:pt x="124156" y="27863"/>
                </a:lnTo>
                <a:lnTo>
                  <a:pt x="124891" y="27795"/>
                </a:lnTo>
                <a:lnTo>
                  <a:pt x="125626" y="27727"/>
                </a:lnTo>
                <a:lnTo>
                  <a:pt x="126361" y="27659"/>
                </a:lnTo>
                <a:lnTo>
                  <a:pt x="127070" y="27581"/>
                </a:lnTo>
                <a:lnTo>
                  <a:pt x="127779" y="27502"/>
                </a:lnTo>
                <a:lnTo>
                  <a:pt x="128488" y="27419"/>
                </a:lnTo>
                <a:lnTo>
                  <a:pt x="129170" y="27335"/>
                </a:lnTo>
                <a:lnTo>
                  <a:pt x="129853" y="27246"/>
                </a:lnTo>
                <a:lnTo>
                  <a:pt x="130536" y="27152"/>
                </a:lnTo>
                <a:lnTo>
                  <a:pt x="131192" y="27058"/>
                </a:lnTo>
                <a:lnTo>
                  <a:pt x="131822" y="26964"/>
                </a:lnTo>
                <a:lnTo>
                  <a:pt x="132478" y="26859"/>
                </a:lnTo>
                <a:lnTo>
                  <a:pt x="133109" y="26755"/>
                </a:lnTo>
                <a:lnTo>
                  <a:pt x="133712" y="26650"/>
                </a:lnTo>
                <a:lnTo>
                  <a:pt x="134316" y="26540"/>
                </a:lnTo>
                <a:lnTo>
                  <a:pt x="134894" y="26425"/>
                </a:lnTo>
                <a:lnTo>
                  <a:pt x="135498" y="26310"/>
                </a:lnTo>
                <a:lnTo>
                  <a:pt x="136049" y="26195"/>
                </a:lnTo>
                <a:lnTo>
                  <a:pt x="136600" y="26075"/>
                </a:lnTo>
                <a:lnTo>
                  <a:pt x="137152" y="25950"/>
                </a:lnTo>
                <a:lnTo>
                  <a:pt x="137677" y="25829"/>
                </a:lnTo>
                <a:lnTo>
                  <a:pt x="138176" y="25699"/>
                </a:lnTo>
                <a:lnTo>
                  <a:pt x="138674" y="25573"/>
                </a:lnTo>
                <a:lnTo>
                  <a:pt x="139147" y="25437"/>
                </a:lnTo>
                <a:lnTo>
                  <a:pt x="139620" y="25306"/>
                </a:lnTo>
                <a:lnTo>
                  <a:pt x="140066" y="25171"/>
                </a:lnTo>
                <a:lnTo>
                  <a:pt x="140512" y="25035"/>
                </a:lnTo>
                <a:lnTo>
                  <a:pt x="140932" y="24893"/>
                </a:lnTo>
                <a:lnTo>
                  <a:pt x="141326" y="24752"/>
                </a:lnTo>
                <a:lnTo>
                  <a:pt x="141720" y="24611"/>
                </a:lnTo>
                <a:lnTo>
                  <a:pt x="142087" y="24465"/>
                </a:lnTo>
                <a:lnTo>
                  <a:pt x="142429" y="24318"/>
                </a:lnTo>
                <a:lnTo>
                  <a:pt x="142770" y="24172"/>
                </a:lnTo>
                <a:lnTo>
                  <a:pt x="143085" y="24020"/>
                </a:lnTo>
                <a:lnTo>
                  <a:pt x="143400" y="23874"/>
                </a:lnTo>
                <a:lnTo>
                  <a:pt x="143663" y="23717"/>
                </a:lnTo>
                <a:lnTo>
                  <a:pt x="143925" y="23565"/>
                </a:lnTo>
                <a:lnTo>
                  <a:pt x="144188" y="23414"/>
                </a:lnTo>
                <a:lnTo>
                  <a:pt x="144398" y="23257"/>
                </a:lnTo>
                <a:lnTo>
                  <a:pt x="144608" y="23100"/>
                </a:lnTo>
                <a:lnTo>
                  <a:pt x="144792" y="22943"/>
                </a:lnTo>
                <a:lnTo>
                  <a:pt x="144949" y="22786"/>
                </a:lnTo>
                <a:lnTo>
                  <a:pt x="145107" y="22629"/>
                </a:lnTo>
                <a:lnTo>
                  <a:pt x="145212" y="22467"/>
                </a:lnTo>
                <a:lnTo>
                  <a:pt x="145317" y="22305"/>
                </a:lnTo>
                <a:lnTo>
                  <a:pt x="145396" y="22148"/>
                </a:lnTo>
                <a:lnTo>
                  <a:pt x="145448" y="21986"/>
                </a:lnTo>
                <a:lnTo>
                  <a:pt x="145501" y="21824"/>
                </a:lnTo>
                <a:lnTo>
                  <a:pt x="145501" y="21662"/>
                </a:lnTo>
                <a:lnTo>
                  <a:pt x="145501" y="21500"/>
                </a:lnTo>
                <a:lnTo>
                  <a:pt x="145474" y="21338"/>
                </a:lnTo>
                <a:lnTo>
                  <a:pt x="145422" y="21176"/>
                </a:lnTo>
                <a:lnTo>
                  <a:pt x="145343" y="21014"/>
                </a:lnTo>
                <a:lnTo>
                  <a:pt x="145238" y="20852"/>
                </a:lnTo>
                <a:lnTo>
                  <a:pt x="145107" y="20690"/>
                </a:lnTo>
                <a:lnTo>
                  <a:pt x="144975" y="20533"/>
                </a:lnTo>
                <a:lnTo>
                  <a:pt x="144792" y="20371"/>
                </a:lnTo>
                <a:lnTo>
                  <a:pt x="144608" y="20214"/>
                </a:lnTo>
                <a:lnTo>
                  <a:pt x="144398" y="20057"/>
                </a:lnTo>
                <a:lnTo>
                  <a:pt x="144162" y="19905"/>
                </a:lnTo>
                <a:lnTo>
                  <a:pt x="143925" y="19749"/>
                </a:lnTo>
                <a:lnTo>
                  <a:pt x="143663" y="19597"/>
                </a:lnTo>
                <a:lnTo>
                  <a:pt x="143348" y="19445"/>
                </a:lnTo>
                <a:lnTo>
                  <a:pt x="143059" y="19299"/>
                </a:lnTo>
                <a:lnTo>
                  <a:pt x="142718" y="19152"/>
                </a:lnTo>
                <a:lnTo>
                  <a:pt x="142376" y="19006"/>
                </a:lnTo>
                <a:lnTo>
                  <a:pt x="142009" y="18860"/>
                </a:lnTo>
                <a:lnTo>
                  <a:pt x="141615" y="18718"/>
                </a:lnTo>
                <a:lnTo>
                  <a:pt x="141221" y="18577"/>
                </a:lnTo>
                <a:lnTo>
                  <a:pt x="140801" y="18441"/>
                </a:lnTo>
                <a:lnTo>
                  <a:pt x="140381" y="18300"/>
                </a:lnTo>
                <a:lnTo>
                  <a:pt x="139935" y="18169"/>
                </a:lnTo>
                <a:lnTo>
                  <a:pt x="139462" y="18034"/>
                </a:lnTo>
                <a:lnTo>
                  <a:pt x="138963" y="17903"/>
                </a:lnTo>
                <a:lnTo>
                  <a:pt x="138491" y="17777"/>
                </a:lnTo>
                <a:lnTo>
                  <a:pt x="137966" y="17647"/>
                </a:lnTo>
                <a:lnTo>
                  <a:pt x="137441" y="17526"/>
                </a:lnTo>
                <a:lnTo>
                  <a:pt x="136889" y="17401"/>
                </a:lnTo>
                <a:lnTo>
                  <a:pt x="136338" y="17286"/>
                </a:lnTo>
                <a:lnTo>
                  <a:pt x="135787" y="17166"/>
                </a:lnTo>
                <a:lnTo>
                  <a:pt x="135183" y="17051"/>
                </a:lnTo>
                <a:lnTo>
                  <a:pt x="134605" y="16941"/>
                </a:lnTo>
                <a:lnTo>
                  <a:pt x="134001" y="16831"/>
                </a:lnTo>
                <a:lnTo>
                  <a:pt x="133371" y="16726"/>
                </a:lnTo>
                <a:lnTo>
                  <a:pt x="132741" y="16622"/>
                </a:lnTo>
                <a:lnTo>
                  <a:pt x="132085" y="16523"/>
                </a:lnTo>
                <a:lnTo>
                  <a:pt x="131455" y="16423"/>
                </a:lnTo>
                <a:lnTo>
                  <a:pt x="130772" y="16329"/>
                </a:lnTo>
                <a:lnTo>
                  <a:pt x="130116" y="16235"/>
                </a:lnTo>
                <a:lnTo>
                  <a:pt x="129433" y="16146"/>
                </a:lnTo>
                <a:lnTo>
                  <a:pt x="128724" y="16062"/>
                </a:lnTo>
                <a:lnTo>
                  <a:pt x="128015" y="15979"/>
                </a:lnTo>
                <a:lnTo>
                  <a:pt x="127306" y="15900"/>
                </a:lnTo>
                <a:lnTo>
                  <a:pt x="126598" y="15822"/>
                </a:lnTo>
                <a:lnTo>
                  <a:pt x="125862" y="15754"/>
                </a:lnTo>
                <a:lnTo>
                  <a:pt x="125127" y="15681"/>
                </a:lnTo>
                <a:lnTo>
                  <a:pt x="124392" y="15618"/>
                </a:lnTo>
                <a:lnTo>
                  <a:pt x="123631" y="15555"/>
                </a:lnTo>
                <a:lnTo>
                  <a:pt x="122869" y="15498"/>
                </a:lnTo>
                <a:lnTo>
                  <a:pt x="122108" y="15440"/>
                </a:lnTo>
                <a:lnTo>
                  <a:pt x="121347" y="15393"/>
                </a:lnTo>
                <a:lnTo>
                  <a:pt x="120559" y="15341"/>
                </a:lnTo>
                <a:lnTo>
                  <a:pt x="119798" y="15299"/>
                </a:lnTo>
                <a:lnTo>
                  <a:pt x="119010" y="15262"/>
                </a:lnTo>
                <a:lnTo>
                  <a:pt x="118222" y="15226"/>
                </a:lnTo>
                <a:lnTo>
                  <a:pt x="117409" y="15194"/>
                </a:lnTo>
                <a:lnTo>
                  <a:pt x="116621" y="15168"/>
                </a:lnTo>
                <a:lnTo>
                  <a:pt x="115807" y="15142"/>
                </a:lnTo>
                <a:lnTo>
                  <a:pt x="115019" y="15121"/>
                </a:lnTo>
                <a:lnTo>
                  <a:pt x="114206" y="15111"/>
                </a:lnTo>
                <a:lnTo>
                  <a:pt x="113392" y="15100"/>
                </a:lnTo>
                <a:lnTo>
                  <a:pt x="112578" y="15090"/>
                </a:lnTo>
                <a:lnTo>
                  <a:pt x="111764" y="15090"/>
                </a:lnTo>
                <a:lnTo>
                  <a:pt x="110950" y="15095"/>
                </a:lnTo>
                <a:lnTo>
                  <a:pt x="110136" y="15100"/>
                </a:lnTo>
                <a:lnTo>
                  <a:pt x="109322" y="15111"/>
                </a:lnTo>
                <a:lnTo>
                  <a:pt x="109322" y="15111"/>
                </a:lnTo>
                <a:lnTo>
                  <a:pt x="111081" y="14907"/>
                </a:lnTo>
                <a:lnTo>
                  <a:pt x="112840" y="14693"/>
                </a:lnTo>
                <a:lnTo>
                  <a:pt x="114573" y="14468"/>
                </a:lnTo>
                <a:lnTo>
                  <a:pt x="116280" y="14238"/>
                </a:lnTo>
                <a:lnTo>
                  <a:pt x="117960" y="13997"/>
                </a:lnTo>
                <a:lnTo>
                  <a:pt x="119588" y="13751"/>
                </a:lnTo>
                <a:lnTo>
                  <a:pt x="120402" y="13621"/>
                </a:lnTo>
                <a:lnTo>
                  <a:pt x="121215" y="13495"/>
                </a:lnTo>
                <a:lnTo>
                  <a:pt x="121977" y="13359"/>
                </a:lnTo>
                <a:lnTo>
                  <a:pt x="122764" y="13229"/>
                </a:lnTo>
                <a:lnTo>
                  <a:pt x="123526" y="13093"/>
                </a:lnTo>
                <a:lnTo>
                  <a:pt x="124261" y="12951"/>
                </a:lnTo>
                <a:lnTo>
                  <a:pt x="124996" y="12810"/>
                </a:lnTo>
                <a:lnTo>
                  <a:pt x="125705" y="12664"/>
                </a:lnTo>
                <a:lnTo>
                  <a:pt x="126414" y="12517"/>
                </a:lnTo>
                <a:lnTo>
                  <a:pt x="127096" y="12371"/>
                </a:lnTo>
                <a:lnTo>
                  <a:pt x="127779" y="12214"/>
                </a:lnTo>
                <a:lnTo>
                  <a:pt x="128435" y="12063"/>
                </a:lnTo>
                <a:lnTo>
                  <a:pt x="129065" y="11906"/>
                </a:lnTo>
                <a:lnTo>
                  <a:pt x="129696" y="11744"/>
                </a:lnTo>
                <a:lnTo>
                  <a:pt x="130273" y="11582"/>
                </a:lnTo>
                <a:lnTo>
                  <a:pt x="130851" y="11414"/>
                </a:lnTo>
                <a:lnTo>
                  <a:pt x="131428" y="11247"/>
                </a:lnTo>
                <a:lnTo>
                  <a:pt x="131953" y="11074"/>
                </a:lnTo>
                <a:lnTo>
                  <a:pt x="132478" y="10897"/>
                </a:lnTo>
                <a:lnTo>
                  <a:pt x="132977" y="10719"/>
                </a:lnTo>
                <a:lnTo>
                  <a:pt x="133450" y="10536"/>
                </a:lnTo>
                <a:lnTo>
                  <a:pt x="133870" y="10353"/>
                </a:lnTo>
                <a:lnTo>
                  <a:pt x="134290" y="10165"/>
                </a:lnTo>
                <a:lnTo>
                  <a:pt x="134684" y="9971"/>
                </a:lnTo>
                <a:lnTo>
                  <a:pt x="135025" y="9778"/>
                </a:lnTo>
                <a:lnTo>
                  <a:pt x="135340" y="9584"/>
                </a:lnTo>
                <a:lnTo>
                  <a:pt x="135629" y="9386"/>
                </a:lnTo>
                <a:lnTo>
                  <a:pt x="135892" y="9187"/>
                </a:lnTo>
                <a:lnTo>
                  <a:pt x="136128" y="8983"/>
                </a:lnTo>
                <a:lnTo>
                  <a:pt x="136338" y="8784"/>
                </a:lnTo>
                <a:lnTo>
                  <a:pt x="136495" y="8580"/>
                </a:lnTo>
                <a:lnTo>
                  <a:pt x="136627" y="8376"/>
                </a:lnTo>
                <a:lnTo>
                  <a:pt x="136732" y="8167"/>
                </a:lnTo>
                <a:lnTo>
                  <a:pt x="136784" y="7963"/>
                </a:lnTo>
                <a:lnTo>
                  <a:pt x="136837" y="7759"/>
                </a:lnTo>
                <a:lnTo>
                  <a:pt x="136810" y="7556"/>
                </a:lnTo>
                <a:lnTo>
                  <a:pt x="136784" y="7352"/>
                </a:lnTo>
                <a:lnTo>
                  <a:pt x="136705" y="7153"/>
                </a:lnTo>
                <a:lnTo>
                  <a:pt x="136600" y="6949"/>
                </a:lnTo>
                <a:lnTo>
                  <a:pt x="136443" y="6750"/>
                </a:lnTo>
                <a:lnTo>
                  <a:pt x="136259" y="6552"/>
                </a:lnTo>
                <a:lnTo>
                  <a:pt x="136049" y="6353"/>
                </a:lnTo>
                <a:lnTo>
                  <a:pt x="135787" y="6160"/>
                </a:lnTo>
                <a:lnTo>
                  <a:pt x="135471" y="5971"/>
                </a:lnTo>
                <a:lnTo>
                  <a:pt x="135156" y="5783"/>
                </a:lnTo>
                <a:lnTo>
                  <a:pt x="134763" y="5595"/>
                </a:lnTo>
                <a:lnTo>
                  <a:pt x="134343" y="5417"/>
                </a:lnTo>
                <a:lnTo>
                  <a:pt x="133896" y="5234"/>
                </a:lnTo>
                <a:lnTo>
                  <a:pt x="133397" y="5062"/>
                </a:lnTo>
                <a:lnTo>
                  <a:pt x="132846" y="4894"/>
                </a:lnTo>
                <a:lnTo>
                  <a:pt x="132268" y="4727"/>
                </a:lnTo>
                <a:lnTo>
                  <a:pt x="131665" y="4565"/>
                </a:lnTo>
                <a:lnTo>
                  <a:pt x="130982" y="4413"/>
                </a:lnTo>
                <a:lnTo>
                  <a:pt x="130273" y="4267"/>
                </a:lnTo>
                <a:lnTo>
                  <a:pt x="129512" y="4126"/>
                </a:lnTo>
                <a:lnTo>
                  <a:pt x="128724" y="4000"/>
                </a:lnTo>
                <a:lnTo>
                  <a:pt x="127910" y="3875"/>
                </a:lnTo>
                <a:lnTo>
                  <a:pt x="127044" y="3765"/>
                </a:lnTo>
                <a:lnTo>
                  <a:pt x="126151" y="3660"/>
                </a:lnTo>
                <a:lnTo>
                  <a:pt x="125259" y="3566"/>
                </a:lnTo>
                <a:lnTo>
                  <a:pt x="124313" y="3483"/>
                </a:lnTo>
                <a:lnTo>
                  <a:pt x="123368" y="3409"/>
                </a:lnTo>
                <a:lnTo>
                  <a:pt x="122397" y="3341"/>
                </a:lnTo>
                <a:lnTo>
                  <a:pt x="121399" y="3284"/>
                </a:lnTo>
                <a:lnTo>
                  <a:pt x="120402" y="3237"/>
                </a:lnTo>
                <a:lnTo>
                  <a:pt x="119378" y="3195"/>
                </a:lnTo>
                <a:lnTo>
                  <a:pt x="118380" y="3169"/>
                </a:lnTo>
                <a:lnTo>
                  <a:pt x="117356" y="3148"/>
                </a:lnTo>
                <a:lnTo>
                  <a:pt x="116332" y="3143"/>
                </a:lnTo>
                <a:lnTo>
                  <a:pt x="115335" y="3143"/>
                </a:lnTo>
                <a:lnTo>
                  <a:pt x="114311" y="3153"/>
                </a:lnTo>
                <a:lnTo>
                  <a:pt x="113313" y="3174"/>
                </a:lnTo>
                <a:lnTo>
                  <a:pt x="112342" y="3205"/>
                </a:lnTo>
                <a:lnTo>
                  <a:pt x="111370" y="3252"/>
                </a:lnTo>
                <a:lnTo>
                  <a:pt x="110425" y="3305"/>
                </a:lnTo>
                <a:lnTo>
                  <a:pt x="109480" y="3368"/>
                </a:lnTo>
                <a:lnTo>
                  <a:pt x="108561" y="3441"/>
                </a:lnTo>
                <a:lnTo>
                  <a:pt x="107695" y="3530"/>
                </a:lnTo>
                <a:lnTo>
                  <a:pt x="107248" y="3577"/>
                </a:lnTo>
                <a:lnTo>
                  <a:pt x="106828" y="3624"/>
                </a:lnTo>
                <a:lnTo>
                  <a:pt x="106408" y="3676"/>
                </a:lnTo>
                <a:lnTo>
                  <a:pt x="106014" y="3734"/>
                </a:lnTo>
                <a:lnTo>
                  <a:pt x="105621" y="3791"/>
                </a:lnTo>
                <a:lnTo>
                  <a:pt x="105227" y="3854"/>
                </a:lnTo>
                <a:lnTo>
                  <a:pt x="104859" y="3917"/>
                </a:lnTo>
                <a:lnTo>
                  <a:pt x="104492" y="3979"/>
                </a:lnTo>
                <a:lnTo>
                  <a:pt x="104124" y="4052"/>
                </a:lnTo>
                <a:lnTo>
                  <a:pt x="103783" y="4126"/>
                </a:lnTo>
                <a:lnTo>
                  <a:pt x="103441" y="4199"/>
                </a:lnTo>
                <a:lnTo>
                  <a:pt x="103100" y="4277"/>
                </a:lnTo>
                <a:lnTo>
                  <a:pt x="102785" y="4126"/>
                </a:lnTo>
                <a:lnTo>
                  <a:pt x="102470" y="3969"/>
                </a:lnTo>
                <a:lnTo>
                  <a:pt x="102129" y="3817"/>
                </a:lnTo>
                <a:lnTo>
                  <a:pt x="101761" y="3666"/>
                </a:lnTo>
                <a:lnTo>
                  <a:pt x="101367" y="3519"/>
                </a:lnTo>
                <a:lnTo>
                  <a:pt x="100974" y="3368"/>
                </a:lnTo>
                <a:lnTo>
                  <a:pt x="100580" y="3221"/>
                </a:lnTo>
                <a:lnTo>
                  <a:pt x="100160" y="3080"/>
                </a:lnTo>
                <a:lnTo>
                  <a:pt x="99713" y="2934"/>
                </a:lnTo>
                <a:lnTo>
                  <a:pt x="99267" y="2792"/>
                </a:lnTo>
                <a:lnTo>
                  <a:pt x="98794" y="2656"/>
                </a:lnTo>
                <a:lnTo>
                  <a:pt x="98322" y="2520"/>
                </a:lnTo>
                <a:lnTo>
                  <a:pt x="97823" y="2385"/>
                </a:lnTo>
                <a:lnTo>
                  <a:pt x="97324" y="2249"/>
                </a:lnTo>
                <a:lnTo>
                  <a:pt x="96799" y="2123"/>
                </a:lnTo>
                <a:lnTo>
                  <a:pt x="96248" y="1992"/>
                </a:lnTo>
                <a:lnTo>
                  <a:pt x="95696" y="1867"/>
                </a:lnTo>
                <a:lnTo>
                  <a:pt x="95145" y="1747"/>
                </a:lnTo>
                <a:lnTo>
                  <a:pt x="94568" y="1626"/>
                </a:lnTo>
                <a:lnTo>
                  <a:pt x="93964" y="1511"/>
                </a:lnTo>
                <a:lnTo>
                  <a:pt x="93360" y="1402"/>
                </a:lnTo>
                <a:lnTo>
                  <a:pt x="92730" y="1292"/>
                </a:lnTo>
                <a:lnTo>
                  <a:pt x="92100" y="1187"/>
                </a:lnTo>
                <a:lnTo>
                  <a:pt x="91443" y="1083"/>
                </a:lnTo>
                <a:lnTo>
                  <a:pt x="90787" y="983"/>
                </a:lnTo>
                <a:lnTo>
                  <a:pt x="90104" y="889"/>
                </a:lnTo>
                <a:lnTo>
                  <a:pt x="89422" y="800"/>
                </a:lnTo>
                <a:lnTo>
                  <a:pt x="88713" y="711"/>
                </a:lnTo>
                <a:lnTo>
                  <a:pt x="88004" y="628"/>
                </a:lnTo>
                <a:lnTo>
                  <a:pt x="87269" y="549"/>
                </a:lnTo>
                <a:lnTo>
                  <a:pt x="86534" y="476"/>
                </a:lnTo>
                <a:lnTo>
                  <a:pt x="85772" y="408"/>
                </a:lnTo>
                <a:lnTo>
                  <a:pt x="85011" y="340"/>
                </a:lnTo>
                <a:lnTo>
                  <a:pt x="84223" y="283"/>
                </a:lnTo>
                <a:lnTo>
                  <a:pt x="83410" y="230"/>
                </a:lnTo>
                <a:lnTo>
                  <a:pt x="82622" y="183"/>
                </a:lnTo>
                <a:lnTo>
                  <a:pt x="81808" y="142"/>
                </a:lnTo>
                <a:lnTo>
                  <a:pt x="80994" y="105"/>
                </a:lnTo>
                <a:lnTo>
                  <a:pt x="80154" y="74"/>
                </a:lnTo>
                <a:lnTo>
                  <a:pt x="79340" y="47"/>
                </a:lnTo>
                <a:lnTo>
                  <a:pt x="78500" y="26"/>
                </a:lnTo>
                <a:lnTo>
                  <a:pt x="77660" y="11"/>
                </a:lnTo>
                <a:lnTo>
                  <a:pt x="76820" y="6"/>
                </a:lnTo>
                <a:lnTo>
                  <a:pt x="75980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4"/>
          <p:cNvSpPr/>
          <p:nvPr/>
        </p:nvSpPr>
        <p:spPr>
          <a:xfrm flipH="1">
            <a:off x="274314" y="4628081"/>
            <a:ext cx="267782" cy="233326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4"/>
          <p:cNvSpPr/>
          <p:nvPr/>
        </p:nvSpPr>
        <p:spPr>
          <a:xfrm flipH="1">
            <a:off x="292114" y="4053504"/>
            <a:ext cx="382791" cy="334955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4"/>
          <p:cNvSpPr/>
          <p:nvPr/>
        </p:nvSpPr>
        <p:spPr>
          <a:xfrm flipH="1">
            <a:off x="961238" y="445020"/>
            <a:ext cx="106414" cy="274700"/>
          </a:xfrm>
          <a:custGeom>
            <a:rect b="b" l="l" r="r" t="t"/>
            <a:pathLst>
              <a:path extrusionOk="0" h="11315" w="21975">
                <a:moveTo>
                  <a:pt x="0" y="0"/>
                </a:moveTo>
                <a:lnTo>
                  <a:pt x="79" y="110"/>
                </a:lnTo>
                <a:lnTo>
                  <a:pt x="210" y="220"/>
                </a:lnTo>
                <a:lnTo>
                  <a:pt x="341" y="324"/>
                </a:lnTo>
                <a:lnTo>
                  <a:pt x="525" y="429"/>
                </a:lnTo>
                <a:lnTo>
                  <a:pt x="709" y="533"/>
                </a:lnTo>
                <a:lnTo>
                  <a:pt x="919" y="633"/>
                </a:lnTo>
                <a:lnTo>
                  <a:pt x="1182" y="732"/>
                </a:lnTo>
                <a:lnTo>
                  <a:pt x="1444" y="831"/>
                </a:lnTo>
                <a:lnTo>
                  <a:pt x="1733" y="926"/>
                </a:lnTo>
                <a:lnTo>
                  <a:pt x="2048" y="1020"/>
                </a:lnTo>
                <a:lnTo>
                  <a:pt x="2389" y="1109"/>
                </a:lnTo>
                <a:lnTo>
                  <a:pt x="2757" y="1197"/>
                </a:lnTo>
                <a:lnTo>
                  <a:pt x="3124" y="1281"/>
                </a:lnTo>
                <a:lnTo>
                  <a:pt x="3518" y="1365"/>
                </a:lnTo>
                <a:lnTo>
                  <a:pt x="3912" y="1443"/>
                </a:lnTo>
                <a:lnTo>
                  <a:pt x="4358" y="1522"/>
                </a:lnTo>
                <a:lnTo>
                  <a:pt x="4778" y="1595"/>
                </a:lnTo>
                <a:lnTo>
                  <a:pt x="5251" y="1668"/>
                </a:lnTo>
                <a:lnTo>
                  <a:pt x="5724" y="1736"/>
                </a:lnTo>
                <a:lnTo>
                  <a:pt x="6196" y="1799"/>
                </a:lnTo>
                <a:lnTo>
                  <a:pt x="6695" y="1856"/>
                </a:lnTo>
                <a:lnTo>
                  <a:pt x="7194" y="1914"/>
                </a:lnTo>
                <a:lnTo>
                  <a:pt x="7693" y="1971"/>
                </a:lnTo>
                <a:lnTo>
                  <a:pt x="8218" y="2018"/>
                </a:lnTo>
                <a:lnTo>
                  <a:pt x="8743" y="2065"/>
                </a:lnTo>
                <a:lnTo>
                  <a:pt x="9268" y="2107"/>
                </a:lnTo>
                <a:lnTo>
                  <a:pt x="9819" y="2144"/>
                </a:lnTo>
                <a:lnTo>
                  <a:pt x="10344" y="2175"/>
                </a:lnTo>
                <a:lnTo>
                  <a:pt x="10896" y="2207"/>
                </a:lnTo>
                <a:lnTo>
                  <a:pt x="11447" y="2228"/>
                </a:lnTo>
                <a:lnTo>
                  <a:pt x="11998" y="2248"/>
                </a:lnTo>
                <a:lnTo>
                  <a:pt x="12550" y="2264"/>
                </a:lnTo>
                <a:lnTo>
                  <a:pt x="11683" y="2970"/>
                </a:lnTo>
                <a:lnTo>
                  <a:pt x="10764" y="3686"/>
                </a:lnTo>
                <a:lnTo>
                  <a:pt x="9793" y="4408"/>
                </a:lnTo>
                <a:lnTo>
                  <a:pt x="9294" y="4763"/>
                </a:lnTo>
                <a:lnTo>
                  <a:pt x="8769" y="5119"/>
                </a:lnTo>
                <a:lnTo>
                  <a:pt x="8244" y="5474"/>
                </a:lnTo>
                <a:lnTo>
                  <a:pt x="7693" y="5830"/>
                </a:lnTo>
                <a:lnTo>
                  <a:pt x="7115" y="6175"/>
                </a:lnTo>
                <a:lnTo>
                  <a:pt x="6537" y="6520"/>
                </a:lnTo>
                <a:lnTo>
                  <a:pt x="5960" y="6860"/>
                </a:lnTo>
                <a:lnTo>
                  <a:pt x="5330" y="7195"/>
                </a:lnTo>
                <a:lnTo>
                  <a:pt x="4700" y="7519"/>
                </a:lnTo>
                <a:lnTo>
                  <a:pt x="4070" y="7843"/>
                </a:lnTo>
                <a:lnTo>
                  <a:pt x="3702" y="7942"/>
                </a:lnTo>
                <a:lnTo>
                  <a:pt x="3387" y="8047"/>
                </a:lnTo>
                <a:lnTo>
                  <a:pt x="3124" y="8157"/>
                </a:lnTo>
                <a:lnTo>
                  <a:pt x="2914" y="8272"/>
                </a:lnTo>
                <a:lnTo>
                  <a:pt x="2731" y="8387"/>
                </a:lnTo>
                <a:lnTo>
                  <a:pt x="2626" y="8507"/>
                </a:lnTo>
                <a:lnTo>
                  <a:pt x="2547" y="8632"/>
                </a:lnTo>
                <a:lnTo>
                  <a:pt x="2547" y="8753"/>
                </a:lnTo>
                <a:lnTo>
                  <a:pt x="2573" y="8857"/>
                </a:lnTo>
                <a:lnTo>
                  <a:pt x="2652" y="8962"/>
                </a:lnTo>
                <a:lnTo>
                  <a:pt x="2731" y="9061"/>
                </a:lnTo>
                <a:lnTo>
                  <a:pt x="2862" y="9166"/>
                </a:lnTo>
                <a:lnTo>
                  <a:pt x="3019" y="9265"/>
                </a:lnTo>
                <a:lnTo>
                  <a:pt x="3177" y="9359"/>
                </a:lnTo>
                <a:lnTo>
                  <a:pt x="3387" y="9459"/>
                </a:lnTo>
                <a:lnTo>
                  <a:pt x="3597" y="9553"/>
                </a:lnTo>
                <a:lnTo>
                  <a:pt x="3833" y="9647"/>
                </a:lnTo>
                <a:lnTo>
                  <a:pt x="4096" y="9741"/>
                </a:lnTo>
                <a:lnTo>
                  <a:pt x="4385" y="9830"/>
                </a:lnTo>
                <a:lnTo>
                  <a:pt x="4673" y="9919"/>
                </a:lnTo>
                <a:lnTo>
                  <a:pt x="5277" y="10091"/>
                </a:lnTo>
                <a:lnTo>
                  <a:pt x="5934" y="10259"/>
                </a:lnTo>
                <a:lnTo>
                  <a:pt x="6695" y="10431"/>
                </a:lnTo>
                <a:lnTo>
                  <a:pt x="7089" y="10515"/>
                </a:lnTo>
                <a:lnTo>
                  <a:pt x="7509" y="10598"/>
                </a:lnTo>
                <a:lnTo>
                  <a:pt x="7929" y="10677"/>
                </a:lnTo>
                <a:lnTo>
                  <a:pt x="8375" y="10750"/>
                </a:lnTo>
                <a:lnTo>
                  <a:pt x="8822" y="10823"/>
                </a:lnTo>
                <a:lnTo>
                  <a:pt x="9268" y="10891"/>
                </a:lnTo>
                <a:lnTo>
                  <a:pt x="9740" y="10959"/>
                </a:lnTo>
                <a:lnTo>
                  <a:pt x="10213" y="11022"/>
                </a:lnTo>
                <a:lnTo>
                  <a:pt x="10712" y="11074"/>
                </a:lnTo>
                <a:lnTo>
                  <a:pt x="11237" y="11126"/>
                </a:lnTo>
                <a:lnTo>
                  <a:pt x="11736" y="11174"/>
                </a:lnTo>
                <a:lnTo>
                  <a:pt x="12287" y="11215"/>
                </a:lnTo>
                <a:lnTo>
                  <a:pt x="12812" y="11247"/>
                </a:lnTo>
                <a:lnTo>
                  <a:pt x="13363" y="11278"/>
                </a:lnTo>
                <a:lnTo>
                  <a:pt x="13941" y="11299"/>
                </a:lnTo>
                <a:lnTo>
                  <a:pt x="14519" y="11309"/>
                </a:lnTo>
                <a:lnTo>
                  <a:pt x="15096" y="11315"/>
                </a:lnTo>
                <a:lnTo>
                  <a:pt x="15674" y="11309"/>
                </a:lnTo>
                <a:lnTo>
                  <a:pt x="16251" y="11299"/>
                </a:lnTo>
                <a:lnTo>
                  <a:pt x="16829" y="11278"/>
                </a:lnTo>
                <a:lnTo>
                  <a:pt x="17380" y="11247"/>
                </a:lnTo>
                <a:lnTo>
                  <a:pt x="17932" y="11210"/>
                </a:lnTo>
                <a:lnTo>
                  <a:pt x="18457" y="11168"/>
                </a:lnTo>
                <a:lnTo>
                  <a:pt x="18956" y="11116"/>
                </a:lnTo>
                <a:lnTo>
                  <a:pt x="19428" y="11059"/>
                </a:lnTo>
                <a:lnTo>
                  <a:pt x="19901" y="10991"/>
                </a:lnTo>
                <a:lnTo>
                  <a:pt x="20295" y="10912"/>
                </a:lnTo>
                <a:lnTo>
                  <a:pt x="20688" y="10834"/>
                </a:lnTo>
                <a:lnTo>
                  <a:pt x="21003" y="10740"/>
                </a:lnTo>
                <a:lnTo>
                  <a:pt x="21292" y="10645"/>
                </a:lnTo>
                <a:lnTo>
                  <a:pt x="21450" y="10583"/>
                </a:lnTo>
                <a:lnTo>
                  <a:pt x="21581" y="10520"/>
                </a:lnTo>
                <a:lnTo>
                  <a:pt x="21686" y="10452"/>
                </a:lnTo>
                <a:lnTo>
                  <a:pt x="21791" y="10389"/>
                </a:lnTo>
                <a:lnTo>
                  <a:pt x="21870" y="10321"/>
                </a:lnTo>
                <a:lnTo>
                  <a:pt x="21922" y="10253"/>
                </a:lnTo>
                <a:lnTo>
                  <a:pt x="21949" y="10185"/>
                </a:lnTo>
                <a:lnTo>
                  <a:pt x="21975" y="10112"/>
                </a:lnTo>
                <a:lnTo>
                  <a:pt x="21975" y="10044"/>
                </a:lnTo>
                <a:lnTo>
                  <a:pt x="21949" y="9976"/>
                </a:lnTo>
                <a:lnTo>
                  <a:pt x="21896" y="9840"/>
                </a:lnTo>
                <a:lnTo>
                  <a:pt x="21739" y="9699"/>
                </a:lnTo>
                <a:lnTo>
                  <a:pt x="21555" y="9568"/>
                </a:lnTo>
                <a:lnTo>
                  <a:pt x="21318" y="9438"/>
                </a:lnTo>
                <a:lnTo>
                  <a:pt x="21030" y="9312"/>
                </a:lnTo>
                <a:lnTo>
                  <a:pt x="20688" y="9192"/>
                </a:lnTo>
                <a:lnTo>
                  <a:pt x="20321" y="9077"/>
                </a:lnTo>
                <a:lnTo>
                  <a:pt x="19927" y="8962"/>
                </a:lnTo>
                <a:lnTo>
                  <a:pt x="19507" y="8852"/>
                </a:lnTo>
                <a:lnTo>
                  <a:pt x="19061" y="8747"/>
                </a:lnTo>
                <a:lnTo>
                  <a:pt x="18588" y="8643"/>
                </a:lnTo>
                <a:lnTo>
                  <a:pt x="17932" y="8502"/>
                </a:lnTo>
                <a:lnTo>
                  <a:pt x="17223" y="8371"/>
                </a:lnTo>
                <a:lnTo>
                  <a:pt x="16488" y="8240"/>
                </a:lnTo>
                <a:lnTo>
                  <a:pt x="15726" y="8120"/>
                </a:lnTo>
                <a:lnTo>
                  <a:pt x="14939" y="8005"/>
                </a:lnTo>
                <a:lnTo>
                  <a:pt x="14125" y="7895"/>
                </a:lnTo>
                <a:lnTo>
                  <a:pt x="13311" y="7796"/>
                </a:lnTo>
                <a:lnTo>
                  <a:pt x="12471" y="7702"/>
                </a:lnTo>
                <a:lnTo>
                  <a:pt x="12025" y="7655"/>
                </a:lnTo>
                <a:lnTo>
                  <a:pt x="11578" y="7613"/>
                </a:lnTo>
                <a:lnTo>
                  <a:pt x="11106" y="7576"/>
                </a:lnTo>
                <a:lnTo>
                  <a:pt x="10659" y="7540"/>
                </a:lnTo>
                <a:lnTo>
                  <a:pt x="10187" y="7508"/>
                </a:lnTo>
                <a:lnTo>
                  <a:pt x="9714" y="7482"/>
                </a:lnTo>
                <a:lnTo>
                  <a:pt x="9242" y="7461"/>
                </a:lnTo>
                <a:lnTo>
                  <a:pt x="8743" y="7451"/>
                </a:lnTo>
                <a:lnTo>
                  <a:pt x="16461" y="1459"/>
                </a:lnTo>
                <a:lnTo>
                  <a:pt x="15333" y="1428"/>
                </a:lnTo>
                <a:lnTo>
                  <a:pt x="14204" y="1391"/>
                </a:lnTo>
                <a:lnTo>
                  <a:pt x="13075" y="1344"/>
                </a:lnTo>
                <a:lnTo>
                  <a:pt x="11972" y="1286"/>
                </a:lnTo>
                <a:lnTo>
                  <a:pt x="10869" y="1224"/>
                </a:lnTo>
                <a:lnTo>
                  <a:pt x="9793" y="1150"/>
                </a:lnTo>
                <a:lnTo>
                  <a:pt x="8743" y="1067"/>
                </a:lnTo>
                <a:lnTo>
                  <a:pt x="7666" y="978"/>
                </a:lnTo>
                <a:lnTo>
                  <a:pt x="6642" y="884"/>
                </a:lnTo>
                <a:lnTo>
                  <a:pt x="5619" y="779"/>
                </a:lnTo>
                <a:lnTo>
                  <a:pt x="4621" y="669"/>
                </a:lnTo>
                <a:lnTo>
                  <a:pt x="3649" y="549"/>
                </a:lnTo>
                <a:lnTo>
                  <a:pt x="2704" y="424"/>
                </a:lnTo>
                <a:lnTo>
                  <a:pt x="1785" y="288"/>
                </a:lnTo>
                <a:lnTo>
                  <a:pt x="893" y="152"/>
                </a:lnTo>
                <a:lnTo>
                  <a:pt x="0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4"/>
          <p:cNvSpPr/>
          <p:nvPr/>
        </p:nvSpPr>
        <p:spPr>
          <a:xfrm flipH="1">
            <a:off x="298341" y="226482"/>
            <a:ext cx="370340" cy="313527"/>
          </a:xfrm>
          <a:custGeom>
            <a:rect b="b" l="l" r="r" t="t"/>
            <a:pathLst>
              <a:path extrusionOk="0" h="9093" w="53848">
                <a:moveTo>
                  <a:pt x="0" y="0"/>
                </a:moveTo>
                <a:lnTo>
                  <a:pt x="447" y="236"/>
                </a:lnTo>
                <a:lnTo>
                  <a:pt x="840" y="476"/>
                </a:lnTo>
                <a:lnTo>
                  <a:pt x="1654" y="973"/>
                </a:lnTo>
                <a:lnTo>
                  <a:pt x="2442" y="1485"/>
                </a:lnTo>
                <a:lnTo>
                  <a:pt x="3334" y="2034"/>
                </a:lnTo>
                <a:lnTo>
                  <a:pt x="4017" y="2562"/>
                </a:lnTo>
                <a:lnTo>
                  <a:pt x="4673" y="3090"/>
                </a:lnTo>
                <a:lnTo>
                  <a:pt x="5304" y="3624"/>
                </a:lnTo>
                <a:lnTo>
                  <a:pt x="5881" y="4152"/>
                </a:lnTo>
                <a:lnTo>
                  <a:pt x="6406" y="4675"/>
                </a:lnTo>
                <a:lnTo>
                  <a:pt x="6879" y="5192"/>
                </a:lnTo>
                <a:lnTo>
                  <a:pt x="7299" y="5705"/>
                </a:lnTo>
                <a:lnTo>
                  <a:pt x="7666" y="6207"/>
                </a:lnTo>
                <a:lnTo>
                  <a:pt x="7588" y="6327"/>
                </a:lnTo>
                <a:lnTo>
                  <a:pt x="7588" y="6447"/>
                </a:lnTo>
                <a:lnTo>
                  <a:pt x="7614" y="6573"/>
                </a:lnTo>
                <a:lnTo>
                  <a:pt x="7719" y="6693"/>
                </a:lnTo>
                <a:lnTo>
                  <a:pt x="7850" y="6813"/>
                </a:lnTo>
                <a:lnTo>
                  <a:pt x="8060" y="6928"/>
                </a:lnTo>
                <a:lnTo>
                  <a:pt x="8297" y="7043"/>
                </a:lnTo>
                <a:lnTo>
                  <a:pt x="8585" y="7148"/>
                </a:lnTo>
                <a:lnTo>
                  <a:pt x="8874" y="7237"/>
                </a:lnTo>
                <a:lnTo>
                  <a:pt x="9189" y="7320"/>
                </a:lnTo>
                <a:lnTo>
                  <a:pt x="9530" y="7399"/>
                </a:lnTo>
                <a:lnTo>
                  <a:pt x="9898" y="7477"/>
                </a:lnTo>
                <a:lnTo>
                  <a:pt x="10266" y="7545"/>
                </a:lnTo>
                <a:lnTo>
                  <a:pt x="10659" y="7613"/>
                </a:lnTo>
                <a:lnTo>
                  <a:pt x="11079" y="7681"/>
                </a:lnTo>
                <a:lnTo>
                  <a:pt x="11500" y="7738"/>
                </a:lnTo>
                <a:lnTo>
                  <a:pt x="11946" y="7801"/>
                </a:lnTo>
                <a:lnTo>
                  <a:pt x="12392" y="7854"/>
                </a:lnTo>
                <a:lnTo>
                  <a:pt x="12865" y="7906"/>
                </a:lnTo>
                <a:lnTo>
                  <a:pt x="13337" y="7953"/>
                </a:lnTo>
                <a:lnTo>
                  <a:pt x="14282" y="8042"/>
                </a:lnTo>
                <a:lnTo>
                  <a:pt x="15280" y="8125"/>
                </a:lnTo>
                <a:lnTo>
                  <a:pt x="16357" y="8199"/>
                </a:lnTo>
                <a:lnTo>
                  <a:pt x="16908" y="8235"/>
                </a:lnTo>
                <a:lnTo>
                  <a:pt x="17485" y="8261"/>
                </a:lnTo>
                <a:lnTo>
                  <a:pt x="18037" y="8293"/>
                </a:lnTo>
                <a:lnTo>
                  <a:pt x="18614" y="8314"/>
                </a:lnTo>
                <a:lnTo>
                  <a:pt x="19166" y="8335"/>
                </a:lnTo>
                <a:lnTo>
                  <a:pt x="19743" y="8350"/>
                </a:lnTo>
                <a:lnTo>
                  <a:pt x="20321" y="8361"/>
                </a:lnTo>
                <a:lnTo>
                  <a:pt x="20872" y="8366"/>
                </a:lnTo>
                <a:lnTo>
                  <a:pt x="21450" y="8366"/>
                </a:lnTo>
                <a:lnTo>
                  <a:pt x="22027" y="8361"/>
                </a:lnTo>
                <a:lnTo>
                  <a:pt x="22579" y="8350"/>
                </a:lnTo>
                <a:lnTo>
                  <a:pt x="23156" y="8335"/>
                </a:lnTo>
                <a:lnTo>
                  <a:pt x="23708" y="8308"/>
                </a:lnTo>
                <a:lnTo>
                  <a:pt x="24259" y="8277"/>
                </a:lnTo>
                <a:lnTo>
                  <a:pt x="24810" y="8240"/>
                </a:lnTo>
                <a:lnTo>
                  <a:pt x="25335" y="8193"/>
                </a:lnTo>
                <a:lnTo>
                  <a:pt x="25861" y="8141"/>
                </a:lnTo>
                <a:lnTo>
                  <a:pt x="26333" y="8084"/>
                </a:lnTo>
                <a:lnTo>
                  <a:pt x="26806" y="8016"/>
                </a:lnTo>
                <a:lnTo>
                  <a:pt x="27252" y="7942"/>
                </a:lnTo>
                <a:lnTo>
                  <a:pt x="27672" y="7859"/>
                </a:lnTo>
                <a:lnTo>
                  <a:pt x="28066" y="7775"/>
                </a:lnTo>
                <a:lnTo>
                  <a:pt x="28407" y="7686"/>
                </a:lnTo>
                <a:lnTo>
                  <a:pt x="28722" y="7592"/>
                </a:lnTo>
                <a:lnTo>
                  <a:pt x="28985" y="7493"/>
                </a:lnTo>
                <a:lnTo>
                  <a:pt x="29221" y="7388"/>
                </a:lnTo>
                <a:lnTo>
                  <a:pt x="29405" y="7284"/>
                </a:lnTo>
                <a:lnTo>
                  <a:pt x="29510" y="7174"/>
                </a:lnTo>
                <a:lnTo>
                  <a:pt x="29589" y="7064"/>
                </a:lnTo>
                <a:lnTo>
                  <a:pt x="29589" y="6949"/>
                </a:lnTo>
                <a:lnTo>
                  <a:pt x="29562" y="6881"/>
                </a:lnTo>
                <a:lnTo>
                  <a:pt x="29536" y="6813"/>
                </a:lnTo>
                <a:lnTo>
                  <a:pt x="29457" y="6745"/>
                </a:lnTo>
                <a:lnTo>
                  <a:pt x="29379" y="6677"/>
                </a:lnTo>
                <a:lnTo>
                  <a:pt x="29274" y="6614"/>
                </a:lnTo>
                <a:lnTo>
                  <a:pt x="29142" y="6546"/>
                </a:lnTo>
                <a:lnTo>
                  <a:pt x="29011" y="6484"/>
                </a:lnTo>
                <a:lnTo>
                  <a:pt x="28854" y="6426"/>
                </a:lnTo>
                <a:lnTo>
                  <a:pt x="28696" y="6363"/>
                </a:lnTo>
                <a:lnTo>
                  <a:pt x="28512" y="6306"/>
                </a:lnTo>
                <a:lnTo>
                  <a:pt x="28092" y="6191"/>
                </a:lnTo>
                <a:lnTo>
                  <a:pt x="27646" y="6086"/>
                </a:lnTo>
                <a:lnTo>
                  <a:pt x="27147" y="5987"/>
                </a:lnTo>
                <a:lnTo>
                  <a:pt x="26622" y="5903"/>
                </a:lnTo>
                <a:lnTo>
                  <a:pt x="26044" y="5820"/>
                </a:lnTo>
                <a:lnTo>
                  <a:pt x="25467" y="5746"/>
                </a:lnTo>
                <a:lnTo>
                  <a:pt x="24863" y="5678"/>
                </a:lnTo>
                <a:lnTo>
                  <a:pt x="24233" y="5621"/>
                </a:lnTo>
                <a:lnTo>
                  <a:pt x="23603" y="5569"/>
                </a:lnTo>
                <a:lnTo>
                  <a:pt x="22946" y="5516"/>
                </a:lnTo>
                <a:lnTo>
                  <a:pt x="22290" y="5475"/>
                </a:lnTo>
                <a:lnTo>
                  <a:pt x="21345" y="5417"/>
                </a:lnTo>
                <a:lnTo>
                  <a:pt x="20400" y="5375"/>
                </a:lnTo>
                <a:lnTo>
                  <a:pt x="19455" y="5333"/>
                </a:lnTo>
                <a:lnTo>
                  <a:pt x="18483" y="5302"/>
                </a:lnTo>
                <a:lnTo>
                  <a:pt x="17512" y="5281"/>
                </a:lnTo>
                <a:lnTo>
                  <a:pt x="16540" y="5265"/>
                </a:lnTo>
                <a:lnTo>
                  <a:pt x="15569" y="5260"/>
                </a:lnTo>
                <a:lnTo>
                  <a:pt x="14598" y="5260"/>
                </a:lnTo>
                <a:lnTo>
                  <a:pt x="14125" y="5265"/>
                </a:lnTo>
                <a:lnTo>
                  <a:pt x="13626" y="5271"/>
                </a:lnTo>
                <a:lnTo>
                  <a:pt x="13127" y="5281"/>
                </a:lnTo>
                <a:lnTo>
                  <a:pt x="12628" y="5297"/>
                </a:lnTo>
                <a:lnTo>
                  <a:pt x="12156" y="5318"/>
                </a:lnTo>
                <a:lnTo>
                  <a:pt x="11683" y="5339"/>
                </a:lnTo>
                <a:lnTo>
                  <a:pt x="11211" y="5370"/>
                </a:lnTo>
                <a:lnTo>
                  <a:pt x="10764" y="5407"/>
                </a:lnTo>
                <a:lnTo>
                  <a:pt x="6196" y="2066"/>
                </a:lnTo>
                <a:lnTo>
                  <a:pt x="11368" y="2097"/>
                </a:lnTo>
                <a:lnTo>
                  <a:pt x="16488" y="2123"/>
                </a:lnTo>
                <a:lnTo>
                  <a:pt x="21634" y="2154"/>
                </a:lnTo>
                <a:lnTo>
                  <a:pt x="26779" y="2186"/>
                </a:lnTo>
                <a:lnTo>
                  <a:pt x="27593" y="2782"/>
                </a:lnTo>
                <a:lnTo>
                  <a:pt x="28381" y="3378"/>
                </a:lnTo>
                <a:lnTo>
                  <a:pt x="29116" y="3984"/>
                </a:lnTo>
                <a:lnTo>
                  <a:pt x="29799" y="4586"/>
                </a:lnTo>
                <a:lnTo>
                  <a:pt x="30429" y="5182"/>
                </a:lnTo>
                <a:lnTo>
                  <a:pt x="30744" y="5480"/>
                </a:lnTo>
                <a:lnTo>
                  <a:pt x="31006" y="5773"/>
                </a:lnTo>
                <a:lnTo>
                  <a:pt x="31269" y="6065"/>
                </a:lnTo>
                <a:lnTo>
                  <a:pt x="31505" y="6358"/>
                </a:lnTo>
                <a:lnTo>
                  <a:pt x="31715" y="6646"/>
                </a:lnTo>
                <a:lnTo>
                  <a:pt x="31899" y="6933"/>
                </a:lnTo>
                <a:lnTo>
                  <a:pt x="31846" y="7054"/>
                </a:lnTo>
                <a:lnTo>
                  <a:pt x="31820" y="7174"/>
                </a:lnTo>
                <a:lnTo>
                  <a:pt x="31873" y="7294"/>
                </a:lnTo>
                <a:lnTo>
                  <a:pt x="31952" y="7420"/>
                </a:lnTo>
                <a:lnTo>
                  <a:pt x="32109" y="7535"/>
                </a:lnTo>
                <a:lnTo>
                  <a:pt x="32293" y="7655"/>
                </a:lnTo>
                <a:lnTo>
                  <a:pt x="32555" y="7765"/>
                </a:lnTo>
                <a:lnTo>
                  <a:pt x="32844" y="7874"/>
                </a:lnTo>
                <a:lnTo>
                  <a:pt x="33133" y="7958"/>
                </a:lnTo>
                <a:lnTo>
                  <a:pt x="33448" y="8042"/>
                </a:lnTo>
                <a:lnTo>
                  <a:pt x="33789" y="8125"/>
                </a:lnTo>
                <a:lnTo>
                  <a:pt x="34131" y="8199"/>
                </a:lnTo>
                <a:lnTo>
                  <a:pt x="34498" y="8272"/>
                </a:lnTo>
                <a:lnTo>
                  <a:pt x="34918" y="8340"/>
                </a:lnTo>
                <a:lnTo>
                  <a:pt x="35312" y="8403"/>
                </a:lnTo>
                <a:lnTo>
                  <a:pt x="35732" y="8465"/>
                </a:lnTo>
                <a:lnTo>
                  <a:pt x="36178" y="8523"/>
                </a:lnTo>
                <a:lnTo>
                  <a:pt x="36651" y="8580"/>
                </a:lnTo>
                <a:lnTo>
                  <a:pt x="37097" y="8633"/>
                </a:lnTo>
                <a:lnTo>
                  <a:pt x="37570" y="8680"/>
                </a:lnTo>
                <a:lnTo>
                  <a:pt x="38541" y="8769"/>
                </a:lnTo>
                <a:lnTo>
                  <a:pt x="39513" y="8847"/>
                </a:lnTo>
                <a:lnTo>
                  <a:pt x="40615" y="8925"/>
                </a:lnTo>
                <a:lnTo>
                  <a:pt x="41167" y="8957"/>
                </a:lnTo>
                <a:lnTo>
                  <a:pt x="41718" y="8988"/>
                </a:lnTo>
                <a:lnTo>
                  <a:pt x="42296" y="9014"/>
                </a:lnTo>
                <a:lnTo>
                  <a:pt x="42847" y="9040"/>
                </a:lnTo>
                <a:lnTo>
                  <a:pt x="43425" y="9061"/>
                </a:lnTo>
                <a:lnTo>
                  <a:pt x="44002" y="9072"/>
                </a:lnTo>
                <a:lnTo>
                  <a:pt x="44553" y="9082"/>
                </a:lnTo>
                <a:lnTo>
                  <a:pt x="45131" y="9087"/>
                </a:lnTo>
                <a:lnTo>
                  <a:pt x="45709" y="9093"/>
                </a:lnTo>
                <a:lnTo>
                  <a:pt x="46260" y="9087"/>
                </a:lnTo>
                <a:lnTo>
                  <a:pt x="46838" y="9072"/>
                </a:lnTo>
                <a:lnTo>
                  <a:pt x="47389" y="9056"/>
                </a:lnTo>
                <a:lnTo>
                  <a:pt x="47967" y="9035"/>
                </a:lnTo>
                <a:lnTo>
                  <a:pt x="48518" y="9004"/>
                </a:lnTo>
                <a:lnTo>
                  <a:pt x="49043" y="8967"/>
                </a:lnTo>
                <a:lnTo>
                  <a:pt x="49594" y="8920"/>
                </a:lnTo>
                <a:lnTo>
                  <a:pt x="50093" y="8868"/>
                </a:lnTo>
                <a:lnTo>
                  <a:pt x="50592" y="8805"/>
                </a:lnTo>
                <a:lnTo>
                  <a:pt x="51065" y="8737"/>
                </a:lnTo>
                <a:lnTo>
                  <a:pt x="51511" y="8664"/>
                </a:lnTo>
                <a:lnTo>
                  <a:pt x="51931" y="8586"/>
                </a:lnTo>
                <a:lnTo>
                  <a:pt x="52325" y="8502"/>
                </a:lnTo>
                <a:lnTo>
                  <a:pt x="52666" y="8413"/>
                </a:lnTo>
                <a:lnTo>
                  <a:pt x="52981" y="8314"/>
                </a:lnTo>
                <a:lnTo>
                  <a:pt x="53244" y="8214"/>
                </a:lnTo>
                <a:lnTo>
                  <a:pt x="53480" y="8115"/>
                </a:lnTo>
                <a:lnTo>
                  <a:pt x="53637" y="8010"/>
                </a:lnTo>
                <a:lnTo>
                  <a:pt x="53769" y="7901"/>
                </a:lnTo>
                <a:lnTo>
                  <a:pt x="53821" y="7786"/>
                </a:lnTo>
                <a:lnTo>
                  <a:pt x="53847" y="7676"/>
                </a:lnTo>
                <a:lnTo>
                  <a:pt x="53821" y="7608"/>
                </a:lnTo>
                <a:lnTo>
                  <a:pt x="53769" y="7540"/>
                </a:lnTo>
                <a:lnTo>
                  <a:pt x="53716" y="7472"/>
                </a:lnTo>
                <a:lnTo>
                  <a:pt x="53637" y="7404"/>
                </a:lnTo>
                <a:lnTo>
                  <a:pt x="53532" y="7336"/>
                </a:lnTo>
                <a:lnTo>
                  <a:pt x="53401" y="7273"/>
                </a:lnTo>
                <a:lnTo>
                  <a:pt x="53270" y="7210"/>
                </a:lnTo>
                <a:lnTo>
                  <a:pt x="53112" y="7148"/>
                </a:lnTo>
                <a:lnTo>
                  <a:pt x="52929" y="7090"/>
                </a:lnTo>
                <a:lnTo>
                  <a:pt x="52771" y="7027"/>
                </a:lnTo>
                <a:lnTo>
                  <a:pt x="52351" y="6918"/>
                </a:lnTo>
                <a:lnTo>
                  <a:pt x="51905" y="6813"/>
                </a:lnTo>
                <a:lnTo>
                  <a:pt x="51406" y="6714"/>
                </a:lnTo>
                <a:lnTo>
                  <a:pt x="50854" y="6625"/>
                </a:lnTo>
                <a:lnTo>
                  <a:pt x="50303" y="6546"/>
                </a:lnTo>
                <a:lnTo>
                  <a:pt x="49726" y="6473"/>
                </a:lnTo>
                <a:lnTo>
                  <a:pt x="49122" y="6405"/>
                </a:lnTo>
                <a:lnTo>
                  <a:pt x="48492" y="6348"/>
                </a:lnTo>
                <a:lnTo>
                  <a:pt x="47835" y="6290"/>
                </a:lnTo>
                <a:lnTo>
                  <a:pt x="47179" y="6243"/>
                </a:lnTo>
                <a:lnTo>
                  <a:pt x="46523" y="6201"/>
                </a:lnTo>
                <a:lnTo>
                  <a:pt x="45604" y="6144"/>
                </a:lnTo>
                <a:lnTo>
                  <a:pt x="44659" y="6097"/>
                </a:lnTo>
                <a:lnTo>
                  <a:pt x="43687" y="6060"/>
                </a:lnTo>
                <a:lnTo>
                  <a:pt x="42742" y="6029"/>
                </a:lnTo>
                <a:lnTo>
                  <a:pt x="41771" y="6003"/>
                </a:lnTo>
                <a:lnTo>
                  <a:pt x="40799" y="5987"/>
                </a:lnTo>
                <a:lnTo>
                  <a:pt x="39828" y="5982"/>
                </a:lnTo>
                <a:lnTo>
                  <a:pt x="38856" y="5982"/>
                </a:lnTo>
                <a:lnTo>
                  <a:pt x="38358" y="5987"/>
                </a:lnTo>
                <a:lnTo>
                  <a:pt x="37859" y="5997"/>
                </a:lnTo>
                <a:lnTo>
                  <a:pt x="37386" y="6008"/>
                </a:lnTo>
                <a:lnTo>
                  <a:pt x="36887" y="6018"/>
                </a:lnTo>
                <a:lnTo>
                  <a:pt x="36388" y="6039"/>
                </a:lnTo>
                <a:lnTo>
                  <a:pt x="35916" y="6065"/>
                </a:lnTo>
                <a:lnTo>
                  <a:pt x="35470" y="6092"/>
                </a:lnTo>
                <a:lnTo>
                  <a:pt x="34997" y="6128"/>
                </a:lnTo>
                <a:lnTo>
                  <a:pt x="29247" y="1903"/>
                </a:lnTo>
                <a:lnTo>
                  <a:pt x="27987" y="879"/>
                </a:lnTo>
                <a:lnTo>
                  <a:pt x="24522" y="795"/>
                </a:lnTo>
                <a:lnTo>
                  <a:pt x="21030" y="701"/>
                </a:lnTo>
                <a:lnTo>
                  <a:pt x="17485" y="602"/>
                </a:lnTo>
                <a:lnTo>
                  <a:pt x="13967" y="492"/>
                </a:lnTo>
                <a:lnTo>
                  <a:pt x="10423" y="377"/>
                </a:lnTo>
                <a:lnTo>
                  <a:pt x="6905" y="256"/>
                </a:lnTo>
                <a:lnTo>
                  <a:pt x="3440" y="131"/>
                </a:lnTo>
                <a:lnTo>
                  <a:pt x="0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4"/>
          <p:cNvSpPr/>
          <p:nvPr/>
        </p:nvSpPr>
        <p:spPr>
          <a:xfrm flipH="1">
            <a:off x="344922" y="718027"/>
            <a:ext cx="126576" cy="326692"/>
          </a:xfrm>
          <a:custGeom>
            <a:rect b="b" l="l" r="r" t="t"/>
            <a:pathLst>
              <a:path extrusionOk="0" h="11315" w="21975">
                <a:moveTo>
                  <a:pt x="0" y="0"/>
                </a:moveTo>
                <a:lnTo>
                  <a:pt x="79" y="110"/>
                </a:lnTo>
                <a:lnTo>
                  <a:pt x="210" y="220"/>
                </a:lnTo>
                <a:lnTo>
                  <a:pt x="341" y="324"/>
                </a:lnTo>
                <a:lnTo>
                  <a:pt x="525" y="429"/>
                </a:lnTo>
                <a:lnTo>
                  <a:pt x="709" y="533"/>
                </a:lnTo>
                <a:lnTo>
                  <a:pt x="919" y="633"/>
                </a:lnTo>
                <a:lnTo>
                  <a:pt x="1182" y="732"/>
                </a:lnTo>
                <a:lnTo>
                  <a:pt x="1444" y="831"/>
                </a:lnTo>
                <a:lnTo>
                  <a:pt x="1733" y="926"/>
                </a:lnTo>
                <a:lnTo>
                  <a:pt x="2048" y="1020"/>
                </a:lnTo>
                <a:lnTo>
                  <a:pt x="2389" y="1109"/>
                </a:lnTo>
                <a:lnTo>
                  <a:pt x="2757" y="1197"/>
                </a:lnTo>
                <a:lnTo>
                  <a:pt x="3124" y="1281"/>
                </a:lnTo>
                <a:lnTo>
                  <a:pt x="3518" y="1365"/>
                </a:lnTo>
                <a:lnTo>
                  <a:pt x="3912" y="1443"/>
                </a:lnTo>
                <a:lnTo>
                  <a:pt x="4358" y="1522"/>
                </a:lnTo>
                <a:lnTo>
                  <a:pt x="4778" y="1595"/>
                </a:lnTo>
                <a:lnTo>
                  <a:pt x="5251" y="1668"/>
                </a:lnTo>
                <a:lnTo>
                  <a:pt x="5724" y="1736"/>
                </a:lnTo>
                <a:lnTo>
                  <a:pt x="6196" y="1799"/>
                </a:lnTo>
                <a:lnTo>
                  <a:pt x="6695" y="1856"/>
                </a:lnTo>
                <a:lnTo>
                  <a:pt x="7194" y="1914"/>
                </a:lnTo>
                <a:lnTo>
                  <a:pt x="7693" y="1971"/>
                </a:lnTo>
                <a:lnTo>
                  <a:pt x="8218" y="2018"/>
                </a:lnTo>
                <a:lnTo>
                  <a:pt x="8743" y="2065"/>
                </a:lnTo>
                <a:lnTo>
                  <a:pt x="9268" y="2107"/>
                </a:lnTo>
                <a:lnTo>
                  <a:pt x="9819" y="2144"/>
                </a:lnTo>
                <a:lnTo>
                  <a:pt x="10344" y="2175"/>
                </a:lnTo>
                <a:lnTo>
                  <a:pt x="10896" y="2207"/>
                </a:lnTo>
                <a:lnTo>
                  <a:pt x="11447" y="2228"/>
                </a:lnTo>
                <a:lnTo>
                  <a:pt x="11998" y="2248"/>
                </a:lnTo>
                <a:lnTo>
                  <a:pt x="12550" y="2264"/>
                </a:lnTo>
                <a:lnTo>
                  <a:pt x="11683" y="2970"/>
                </a:lnTo>
                <a:lnTo>
                  <a:pt x="10764" y="3686"/>
                </a:lnTo>
                <a:lnTo>
                  <a:pt x="9793" y="4408"/>
                </a:lnTo>
                <a:lnTo>
                  <a:pt x="9294" y="4763"/>
                </a:lnTo>
                <a:lnTo>
                  <a:pt x="8769" y="5119"/>
                </a:lnTo>
                <a:lnTo>
                  <a:pt x="8244" y="5474"/>
                </a:lnTo>
                <a:lnTo>
                  <a:pt x="7693" y="5830"/>
                </a:lnTo>
                <a:lnTo>
                  <a:pt x="7115" y="6175"/>
                </a:lnTo>
                <a:lnTo>
                  <a:pt x="6537" y="6520"/>
                </a:lnTo>
                <a:lnTo>
                  <a:pt x="5960" y="6860"/>
                </a:lnTo>
                <a:lnTo>
                  <a:pt x="5330" y="7195"/>
                </a:lnTo>
                <a:lnTo>
                  <a:pt x="4700" y="7519"/>
                </a:lnTo>
                <a:lnTo>
                  <a:pt x="4070" y="7843"/>
                </a:lnTo>
                <a:lnTo>
                  <a:pt x="3702" y="7942"/>
                </a:lnTo>
                <a:lnTo>
                  <a:pt x="3387" y="8047"/>
                </a:lnTo>
                <a:lnTo>
                  <a:pt x="3124" y="8157"/>
                </a:lnTo>
                <a:lnTo>
                  <a:pt x="2914" y="8272"/>
                </a:lnTo>
                <a:lnTo>
                  <a:pt x="2731" y="8387"/>
                </a:lnTo>
                <a:lnTo>
                  <a:pt x="2626" y="8507"/>
                </a:lnTo>
                <a:lnTo>
                  <a:pt x="2547" y="8632"/>
                </a:lnTo>
                <a:lnTo>
                  <a:pt x="2547" y="8753"/>
                </a:lnTo>
                <a:lnTo>
                  <a:pt x="2573" y="8857"/>
                </a:lnTo>
                <a:lnTo>
                  <a:pt x="2652" y="8962"/>
                </a:lnTo>
                <a:lnTo>
                  <a:pt x="2731" y="9061"/>
                </a:lnTo>
                <a:lnTo>
                  <a:pt x="2862" y="9166"/>
                </a:lnTo>
                <a:lnTo>
                  <a:pt x="3019" y="9265"/>
                </a:lnTo>
                <a:lnTo>
                  <a:pt x="3177" y="9359"/>
                </a:lnTo>
                <a:lnTo>
                  <a:pt x="3387" y="9459"/>
                </a:lnTo>
                <a:lnTo>
                  <a:pt x="3597" y="9553"/>
                </a:lnTo>
                <a:lnTo>
                  <a:pt x="3833" y="9647"/>
                </a:lnTo>
                <a:lnTo>
                  <a:pt x="4096" y="9741"/>
                </a:lnTo>
                <a:lnTo>
                  <a:pt x="4385" y="9830"/>
                </a:lnTo>
                <a:lnTo>
                  <a:pt x="4673" y="9919"/>
                </a:lnTo>
                <a:lnTo>
                  <a:pt x="5277" y="10091"/>
                </a:lnTo>
                <a:lnTo>
                  <a:pt x="5934" y="10259"/>
                </a:lnTo>
                <a:lnTo>
                  <a:pt x="6695" y="10431"/>
                </a:lnTo>
                <a:lnTo>
                  <a:pt x="7089" y="10515"/>
                </a:lnTo>
                <a:lnTo>
                  <a:pt x="7509" y="10598"/>
                </a:lnTo>
                <a:lnTo>
                  <a:pt x="7929" y="10677"/>
                </a:lnTo>
                <a:lnTo>
                  <a:pt x="8375" y="10750"/>
                </a:lnTo>
                <a:lnTo>
                  <a:pt x="8822" y="10823"/>
                </a:lnTo>
                <a:lnTo>
                  <a:pt x="9268" y="10891"/>
                </a:lnTo>
                <a:lnTo>
                  <a:pt x="9740" y="10959"/>
                </a:lnTo>
                <a:lnTo>
                  <a:pt x="10213" y="11022"/>
                </a:lnTo>
                <a:lnTo>
                  <a:pt x="10712" y="11074"/>
                </a:lnTo>
                <a:lnTo>
                  <a:pt x="11237" y="11126"/>
                </a:lnTo>
                <a:lnTo>
                  <a:pt x="11736" y="11174"/>
                </a:lnTo>
                <a:lnTo>
                  <a:pt x="12287" y="11215"/>
                </a:lnTo>
                <a:lnTo>
                  <a:pt x="12812" y="11247"/>
                </a:lnTo>
                <a:lnTo>
                  <a:pt x="13363" y="11278"/>
                </a:lnTo>
                <a:lnTo>
                  <a:pt x="13941" y="11299"/>
                </a:lnTo>
                <a:lnTo>
                  <a:pt x="14519" y="11309"/>
                </a:lnTo>
                <a:lnTo>
                  <a:pt x="15096" y="11315"/>
                </a:lnTo>
                <a:lnTo>
                  <a:pt x="15674" y="11309"/>
                </a:lnTo>
                <a:lnTo>
                  <a:pt x="16251" y="11299"/>
                </a:lnTo>
                <a:lnTo>
                  <a:pt x="16829" y="11278"/>
                </a:lnTo>
                <a:lnTo>
                  <a:pt x="17380" y="11247"/>
                </a:lnTo>
                <a:lnTo>
                  <a:pt x="17932" y="11210"/>
                </a:lnTo>
                <a:lnTo>
                  <a:pt x="18457" y="11168"/>
                </a:lnTo>
                <a:lnTo>
                  <a:pt x="18956" y="11116"/>
                </a:lnTo>
                <a:lnTo>
                  <a:pt x="19428" y="11059"/>
                </a:lnTo>
                <a:lnTo>
                  <a:pt x="19901" y="10991"/>
                </a:lnTo>
                <a:lnTo>
                  <a:pt x="20295" y="10912"/>
                </a:lnTo>
                <a:lnTo>
                  <a:pt x="20688" y="10834"/>
                </a:lnTo>
                <a:lnTo>
                  <a:pt x="21003" y="10740"/>
                </a:lnTo>
                <a:lnTo>
                  <a:pt x="21292" y="10645"/>
                </a:lnTo>
                <a:lnTo>
                  <a:pt x="21450" y="10583"/>
                </a:lnTo>
                <a:lnTo>
                  <a:pt x="21581" y="10520"/>
                </a:lnTo>
                <a:lnTo>
                  <a:pt x="21686" y="10452"/>
                </a:lnTo>
                <a:lnTo>
                  <a:pt x="21791" y="10389"/>
                </a:lnTo>
                <a:lnTo>
                  <a:pt x="21870" y="10321"/>
                </a:lnTo>
                <a:lnTo>
                  <a:pt x="21922" y="10253"/>
                </a:lnTo>
                <a:lnTo>
                  <a:pt x="21949" y="10185"/>
                </a:lnTo>
                <a:lnTo>
                  <a:pt x="21975" y="10112"/>
                </a:lnTo>
                <a:lnTo>
                  <a:pt x="21975" y="10044"/>
                </a:lnTo>
                <a:lnTo>
                  <a:pt x="21949" y="9976"/>
                </a:lnTo>
                <a:lnTo>
                  <a:pt x="21896" y="9840"/>
                </a:lnTo>
                <a:lnTo>
                  <a:pt x="21739" y="9699"/>
                </a:lnTo>
                <a:lnTo>
                  <a:pt x="21555" y="9568"/>
                </a:lnTo>
                <a:lnTo>
                  <a:pt x="21318" y="9438"/>
                </a:lnTo>
                <a:lnTo>
                  <a:pt x="21030" y="9312"/>
                </a:lnTo>
                <a:lnTo>
                  <a:pt x="20688" y="9192"/>
                </a:lnTo>
                <a:lnTo>
                  <a:pt x="20321" y="9077"/>
                </a:lnTo>
                <a:lnTo>
                  <a:pt x="19927" y="8962"/>
                </a:lnTo>
                <a:lnTo>
                  <a:pt x="19507" y="8852"/>
                </a:lnTo>
                <a:lnTo>
                  <a:pt x="19061" y="8747"/>
                </a:lnTo>
                <a:lnTo>
                  <a:pt x="18588" y="8643"/>
                </a:lnTo>
                <a:lnTo>
                  <a:pt x="17932" y="8502"/>
                </a:lnTo>
                <a:lnTo>
                  <a:pt x="17223" y="8371"/>
                </a:lnTo>
                <a:lnTo>
                  <a:pt x="16488" y="8240"/>
                </a:lnTo>
                <a:lnTo>
                  <a:pt x="15726" y="8120"/>
                </a:lnTo>
                <a:lnTo>
                  <a:pt x="14939" y="8005"/>
                </a:lnTo>
                <a:lnTo>
                  <a:pt x="14125" y="7895"/>
                </a:lnTo>
                <a:lnTo>
                  <a:pt x="13311" y="7796"/>
                </a:lnTo>
                <a:lnTo>
                  <a:pt x="12471" y="7702"/>
                </a:lnTo>
                <a:lnTo>
                  <a:pt x="12025" y="7655"/>
                </a:lnTo>
                <a:lnTo>
                  <a:pt x="11578" y="7613"/>
                </a:lnTo>
                <a:lnTo>
                  <a:pt x="11106" y="7576"/>
                </a:lnTo>
                <a:lnTo>
                  <a:pt x="10659" y="7540"/>
                </a:lnTo>
                <a:lnTo>
                  <a:pt x="10187" y="7508"/>
                </a:lnTo>
                <a:lnTo>
                  <a:pt x="9714" y="7482"/>
                </a:lnTo>
                <a:lnTo>
                  <a:pt x="9242" y="7461"/>
                </a:lnTo>
                <a:lnTo>
                  <a:pt x="8743" y="7451"/>
                </a:lnTo>
                <a:lnTo>
                  <a:pt x="16461" y="1459"/>
                </a:lnTo>
                <a:lnTo>
                  <a:pt x="15333" y="1428"/>
                </a:lnTo>
                <a:lnTo>
                  <a:pt x="14204" y="1391"/>
                </a:lnTo>
                <a:lnTo>
                  <a:pt x="13075" y="1344"/>
                </a:lnTo>
                <a:lnTo>
                  <a:pt x="11972" y="1286"/>
                </a:lnTo>
                <a:lnTo>
                  <a:pt x="10869" y="1224"/>
                </a:lnTo>
                <a:lnTo>
                  <a:pt x="9793" y="1150"/>
                </a:lnTo>
                <a:lnTo>
                  <a:pt x="8743" y="1067"/>
                </a:lnTo>
                <a:lnTo>
                  <a:pt x="7666" y="978"/>
                </a:lnTo>
                <a:lnTo>
                  <a:pt x="6642" y="884"/>
                </a:lnTo>
                <a:lnTo>
                  <a:pt x="5619" y="779"/>
                </a:lnTo>
                <a:lnTo>
                  <a:pt x="4621" y="669"/>
                </a:lnTo>
                <a:lnTo>
                  <a:pt x="3649" y="549"/>
                </a:lnTo>
                <a:lnTo>
                  <a:pt x="2704" y="424"/>
                </a:lnTo>
                <a:lnTo>
                  <a:pt x="1785" y="288"/>
                </a:lnTo>
                <a:lnTo>
                  <a:pt x="893" y="1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4"/>
          <p:cNvSpPr/>
          <p:nvPr/>
        </p:nvSpPr>
        <p:spPr>
          <a:xfrm flipH="1" rot="718932">
            <a:off x="7511358" y="-194706"/>
            <a:ext cx="2316673" cy="982661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5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0" name="Google Shape;220;p25"/>
          <p:cNvSpPr txBox="1"/>
          <p:nvPr>
            <p:ph idx="1" type="subTitle"/>
          </p:nvPr>
        </p:nvSpPr>
        <p:spPr>
          <a:xfrm>
            <a:off x="1790100" y="2220900"/>
            <a:ext cx="3257700" cy="15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25"/>
          <p:cNvSpPr/>
          <p:nvPr/>
        </p:nvSpPr>
        <p:spPr>
          <a:xfrm rot="1271161">
            <a:off x="-992924" y="3818079"/>
            <a:ext cx="4493336" cy="1922433"/>
          </a:xfrm>
          <a:custGeom>
            <a:rect b="b" l="l" r="r" t="t"/>
            <a:pathLst>
              <a:path extrusionOk="0" h="28256" w="331066">
                <a:moveTo>
                  <a:pt x="122818" y="0"/>
                </a:moveTo>
                <a:lnTo>
                  <a:pt x="121347" y="6"/>
                </a:lnTo>
                <a:lnTo>
                  <a:pt x="119877" y="21"/>
                </a:lnTo>
                <a:lnTo>
                  <a:pt x="118407" y="42"/>
                </a:lnTo>
                <a:lnTo>
                  <a:pt x="116937" y="74"/>
                </a:lnTo>
                <a:lnTo>
                  <a:pt x="115493" y="115"/>
                </a:lnTo>
                <a:lnTo>
                  <a:pt x="114049" y="163"/>
                </a:lnTo>
                <a:lnTo>
                  <a:pt x="112605" y="220"/>
                </a:lnTo>
                <a:lnTo>
                  <a:pt x="111187" y="288"/>
                </a:lnTo>
                <a:lnTo>
                  <a:pt x="109769" y="361"/>
                </a:lnTo>
                <a:lnTo>
                  <a:pt x="108352" y="445"/>
                </a:lnTo>
                <a:lnTo>
                  <a:pt x="106986" y="539"/>
                </a:lnTo>
                <a:lnTo>
                  <a:pt x="105595" y="638"/>
                </a:lnTo>
                <a:lnTo>
                  <a:pt x="104230" y="743"/>
                </a:lnTo>
                <a:lnTo>
                  <a:pt x="102891" y="858"/>
                </a:lnTo>
                <a:lnTo>
                  <a:pt x="101578" y="978"/>
                </a:lnTo>
                <a:lnTo>
                  <a:pt x="100265" y="1104"/>
                </a:lnTo>
                <a:lnTo>
                  <a:pt x="98953" y="1240"/>
                </a:lnTo>
                <a:lnTo>
                  <a:pt x="97666" y="1381"/>
                </a:lnTo>
                <a:lnTo>
                  <a:pt x="96406" y="1527"/>
                </a:lnTo>
                <a:lnTo>
                  <a:pt x="95172" y="1684"/>
                </a:lnTo>
                <a:lnTo>
                  <a:pt x="93938" y="1846"/>
                </a:lnTo>
                <a:lnTo>
                  <a:pt x="92757" y="2013"/>
                </a:lnTo>
                <a:lnTo>
                  <a:pt x="91575" y="2186"/>
                </a:lnTo>
                <a:lnTo>
                  <a:pt x="90394" y="2364"/>
                </a:lnTo>
                <a:lnTo>
                  <a:pt x="89265" y="2547"/>
                </a:lnTo>
                <a:lnTo>
                  <a:pt x="88136" y="2740"/>
                </a:lnTo>
                <a:lnTo>
                  <a:pt x="87033" y="2934"/>
                </a:lnTo>
                <a:lnTo>
                  <a:pt x="85957" y="3138"/>
                </a:lnTo>
                <a:lnTo>
                  <a:pt x="84907" y="3341"/>
                </a:lnTo>
                <a:lnTo>
                  <a:pt x="83883" y="3551"/>
                </a:lnTo>
                <a:lnTo>
                  <a:pt x="82885" y="3770"/>
                </a:lnTo>
                <a:lnTo>
                  <a:pt x="81914" y="3990"/>
                </a:lnTo>
                <a:lnTo>
                  <a:pt x="80969" y="4215"/>
                </a:lnTo>
                <a:lnTo>
                  <a:pt x="80050" y="4439"/>
                </a:lnTo>
                <a:lnTo>
                  <a:pt x="79157" y="4675"/>
                </a:lnTo>
                <a:lnTo>
                  <a:pt x="78291" y="4910"/>
                </a:lnTo>
                <a:lnTo>
                  <a:pt x="77451" y="5151"/>
                </a:lnTo>
                <a:lnTo>
                  <a:pt x="76637" y="5396"/>
                </a:lnTo>
                <a:lnTo>
                  <a:pt x="76505" y="5198"/>
                </a:lnTo>
                <a:lnTo>
                  <a:pt x="76348" y="5004"/>
                </a:lnTo>
                <a:lnTo>
                  <a:pt x="76112" y="4816"/>
                </a:lnTo>
                <a:lnTo>
                  <a:pt x="75823" y="4628"/>
                </a:lnTo>
                <a:lnTo>
                  <a:pt x="75482" y="4445"/>
                </a:lnTo>
                <a:lnTo>
                  <a:pt x="75114" y="4262"/>
                </a:lnTo>
                <a:lnTo>
                  <a:pt x="74668" y="4089"/>
                </a:lnTo>
                <a:lnTo>
                  <a:pt x="74195" y="3917"/>
                </a:lnTo>
                <a:lnTo>
                  <a:pt x="73696" y="3749"/>
                </a:lnTo>
                <a:lnTo>
                  <a:pt x="73119" y="3587"/>
                </a:lnTo>
                <a:lnTo>
                  <a:pt x="72541" y="3430"/>
                </a:lnTo>
                <a:lnTo>
                  <a:pt x="71911" y="3279"/>
                </a:lnTo>
                <a:lnTo>
                  <a:pt x="71228" y="3138"/>
                </a:lnTo>
                <a:lnTo>
                  <a:pt x="70520" y="2996"/>
                </a:lnTo>
                <a:lnTo>
                  <a:pt x="69784" y="2860"/>
                </a:lnTo>
                <a:lnTo>
                  <a:pt x="69023" y="2735"/>
                </a:lnTo>
                <a:lnTo>
                  <a:pt x="68235" y="2615"/>
                </a:lnTo>
                <a:lnTo>
                  <a:pt x="67422" y="2500"/>
                </a:lnTo>
                <a:lnTo>
                  <a:pt x="66581" y="2395"/>
                </a:lnTo>
                <a:lnTo>
                  <a:pt x="65715" y="2291"/>
                </a:lnTo>
                <a:lnTo>
                  <a:pt x="64822" y="2202"/>
                </a:lnTo>
                <a:lnTo>
                  <a:pt x="63903" y="2113"/>
                </a:lnTo>
                <a:lnTo>
                  <a:pt x="62985" y="2040"/>
                </a:lnTo>
                <a:lnTo>
                  <a:pt x="62039" y="1966"/>
                </a:lnTo>
                <a:lnTo>
                  <a:pt x="61094" y="1909"/>
                </a:lnTo>
                <a:lnTo>
                  <a:pt x="60123" y="1857"/>
                </a:lnTo>
                <a:lnTo>
                  <a:pt x="59151" y="1815"/>
                </a:lnTo>
                <a:lnTo>
                  <a:pt x="58154" y="1778"/>
                </a:lnTo>
                <a:lnTo>
                  <a:pt x="57182" y="1752"/>
                </a:lnTo>
                <a:lnTo>
                  <a:pt x="56185" y="1736"/>
                </a:lnTo>
                <a:lnTo>
                  <a:pt x="55187" y="1731"/>
                </a:lnTo>
                <a:lnTo>
                  <a:pt x="54163" y="1736"/>
                </a:lnTo>
                <a:lnTo>
                  <a:pt x="53192" y="1752"/>
                </a:lnTo>
                <a:lnTo>
                  <a:pt x="52194" y="1773"/>
                </a:lnTo>
                <a:lnTo>
                  <a:pt x="51223" y="1804"/>
                </a:lnTo>
                <a:lnTo>
                  <a:pt x="50251" y="1846"/>
                </a:lnTo>
                <a:lnTo>
                  <a:pt x="49280" y="1893"/>
                </a:lnTo>
                <a:lnTo>
                  <a:pt x="48335" y="1945"/>
                </a:lnTo>
                <a:lnTo>
                  <a:pt x="47390" y="2008"/>
                </a:lnTo>
                <a:lnTo>
                  <a:pt x="46471" y="2081"/>
                </a:lnTo>
                <a:lnTo>
                  <a:pt x="45578" y="2160"/>
                </a:lnTo>
                <a:lnTo>
                  <a:pt x="44685" y="2243"/>
                </a:lnTo>
                <a:lnTo>
                  <a:pt x="43793" y="2332"/>
                </a:lnTo>
                <a:lnTo>
                  <a:pt x="42926" y="2432"/>
                </a:lnTo>
                <a:lnTo>
                  <a:pt x="42086" y="2536"/>
                </a:lnTo>
                <a:lnTo>
                  <a:pt x="41272" y="2646"/>
                </a:lnTo>
                <a:lnTo>
                  <a:pt x="40459" y="2766"/>
                </a:lnTo>
                <a:lnTo>
                  <a:pt x="39671" y="2887"/>
                </a:lnTo>
                <a:lnTo>
                  <a:pt x="38910" y="3017"/>
                </a:lnTo>
                <a:lnTo>
                  <a:pt x="38148" y="3148"/>
                </a:lnTo>
                <a:lnTo>
                  <a:pt x="37439" y="3289"/>
                </a:lnTo>
                <a:lnTo>
                  <a:pt x="36730" y="3430"/>
                </a:lnTo>
                <a:lnTo>
                  <a:pt x="36074" y="3582"/>
                </a:lnTo>
                <a:lnTo>
                  <a:pt x="35418" y="3734"/>
                </a:lnTo>
                <a:lnTo>
                  <a:pt x="34788" y="3890"/>
                </a:lnTo>
                <a:lnTo>
                  <a:pt x="34210" y="4053"/>
                </a:lnTo>
                <a:lnTo>
                  <a:pt x="33632" y="4220"/>
                </a:lnTo>
                <a:lnTo>
                  <a:pt x="33107" y="4387"/>
                </a:lnTo>
                <a:lnTo>
                  <a:pt x="32582" y="4560"/>
                </a:lnTo>
                <a:lnTo>
                  <a:pt x="32110" y="4737"/>
                </a:lnTo>
                <a:lnTo>
                  <a:pt x="31663" y="4915"/>
                </a:lnTo>
                <a:lnTo>
                  <a:pt x="31243" y="5098"/>
                </a:lnTo>
                <a:lnTo>
                  <a:pt x="30876" y="5281"/>
                </a:lnTo>
                <a:lnTo>
                  <a:pt x="30534" y="5469"/>
                </a:lnTo>
                <a:lnTo>
                  <a:pt x="30219" y="5658"/>
                </a:lnTo>
                <a:lnTo>
                  <a:pt x="29931" y="5846"/>
                </a:lnTo>
                <a:lnTo>
                  <a:pt x="29668" y="6039"/>
                </a:lnTo>
                <a:lnTo>
                  <a:pt x="29458" y="6233"/>
                </a:lnTo>
                <a:lnTo>
                  <a:pt x="29274" y="6426"/>
                </a:lnTo>
                <a:lnTo>
                  <a:pt x="29117" y="6620"/>
                </a:lnTo>
                <a:lnTo>
                  <a:pt x="28985" y="6818"/>
                </a:lnTo>
                <a:lnTo>
                  <a:pt x="28880" y="7017"/>
                </a:lnTo>
                <a:lnTo>
                  <a:pt x="28802" y="7211"/>
                </a:lnTo>
                <a:lnTo>
                  <a:pt x="28749" y="7409"/>
                </a:lnTo>
                <a:lnTo>
                  <a:pt x="28749" y="7608"/>
                </a:lnTo>
                <a:lnTo>
                  <a:pt x="28749" y="7807"/>
                </a:lnTo>
                <a:lnTo>
                  <a:pt x="28802" y="8005"/>
                </a:lnTo>
                <a:lnTo>
                  <a:pt x="28854" y="8204"/>
                </a:lnTo>
                <a:lnTo>
                  <a:pt x="28959" y="8403"/>
                </a:lnTo>
                <a:lnTo>
                  <a:pt x="29064" y="8601"/>
                </a:lnTo>
                <a:lnTo>
                  <a:pt x="29222" y="8795"/>
                </a:lnTo>
                <a:lnTo>
                  <a:pt x="29406" y="8994"/>
                </a:lnTo>
                <a:lnTo>
                  <a:pt x="29589" y="9187"/>
                </a:lnTo>
                <a:lnTo>
                  <a:pt x="29799" y="9386"/>
                </a:lnTo>
                <a:lnTo>
                  <a:pt x="30062" y="9579"/>
                </a:lnTo>
                <a:lnTo>
                  <a:pt x="30324" y="9773"/>
                </a:lnTo>
                <a:lnTo>
                  <a:pt x="30613" y="9961"/>
                </a:lnTo>
                <a:lnTo>
                  <a:pt x="30928" y="10154"/>
                </a:lnTo>
                <a:lnTo>
                  <a:pt x="31270" y="10342"/>
                </a:lnTo>
                <a:lnTo>
                  <a:pt x="31637" y="10531"/>
                </a:lnTo>
                <a:lnTo>
                  <a:pt x="32005" y="10714"/>
                </a:lnTo>
                <a:lnTo>
                  <a:pt x="32399" y="10897"/>
                </a:lnTo>
                <a:lnTo>
                  <a:pt x="32845" y="11080"/>
                </a:lnTo>
                <a:lnTo>
                  <a:pt x="33291" y="11257"/>
                </a:lnTo>
                <a:lnTo>
                  <a:pt x="33737" y="11435"/>
                </a:lnTo>
                <a:lnTo>
                  <a:pt x="34236" y="11608"/>
                </a:lnTo>
                <a:lnTo>
                  <a:pt x="33842" y="11498"/>
                </a:lnTo>
                <a:lnTo>
                  <a:pt x="33449" y="11388"/>
                </a:lnTo>
                <a:lnTo>
                  <a:pt x="33002" y="11289"/>
                </a:lnTo>
                <a:lnTo>
                  <a:pt x="32530" y="11195"/>
                </a:lnTo>
                <a:lnTo>
                  <a:pt x="32031" y="11106"/>
                </a:lnTo>
                <a:lnTo>
                  <a:pt x="31506" y="11022"/>
                </a:lnTo>
                <a:lnTo>
                  <a:pt x="30981" y="10949"/>
                </a:lnTo>
                <a:lnTo>
                  <a:pt x="30403" y="10881"/>
                </a:lnTo>
                <a:lnTo>
                  <a:pt x="29826" y="10818"/>
                </a:lnTo>
                <a:lnTo>
                  <a:pt x="29222" y="10761"/>
                </a:lnTo>
                <a:lnTo>
                  <a:pt x="28592" y="10708"/>
                </a:lnTo>
                <a:lnTo>
                  <a:pt x="27962" y="10667"/>
                </a:lnTo>
                <a:lnTo>
                  <a:pt x="27305" y="10625"/>
                </a:lnTo>
                <a:lnTo>
                  <a:pt x="26649" y="10593"/>
                </a:lnTo>
                <a:lnTo>
                  <a:pt x="25993" y="10567"/>
                </a:lnTo>
                <a:lnTo>
                  <a:pt x="25310" y="10546"/>
                </a:lnTo>
                <a:lnTo>
                  <a:pt x="24627" y="10536"/>
                </a:lnTo>
                <a:lnTo>
                  <a:pt x="23918" y="10525"/>
                </a:lnTo>
                <a:lnTo>
                  <a:pt x="22527" y="10525"/>
                </a:lnTo>
                <a:lnTo>
                  <a:pt x="21844" y="10536"/>
                </a:lnTo>
                <a:lnTo>
                  <a:pt x="21135" y="10552"/>
                </a:lnTo>
                <a:lnTo>
                  <a:pt x="20453" y="10573"/>
                </a:lnTo>
                <a:lnTo>
                  <a:pt x="19744" y="10599"/>
                </a:lnTo>
                <a:lnTo>
                  <a:pt x="19061" y="10630"/>
                </a:lnTo>
                <a:lnTo>
                  <a:pt x="18405" y="10667"/>
                </a:lnTo>
                <a:lnTo>
                  <a:pt x="17722" y="10708"/>
                </a:lnTo>
                <a:lnTo>
                  <a:pt x="17066" y="10756"/>
                </a:lnTo>
                <a:lnTo>
                  <a:pt x="16436" y="10813"/>
                </a:lnTo>
                <a:lnTo>
                  <a:pt x="15806" y="10871"/>
                </a:lnTo>
                <a:lnTo>
                  <a:pt x="15176" y="10933"/>
                </a:lnTo>
                <a:lnTo>
                  <a:pt x="14598" y="11007"/>
                </a:lnTo>
                <a:lnTo>
                  <a:pt x="14021" y="11080"/>
                </a:lnTo>
                <a:lnTo>
                  <a:pt x="13443" y="11158"/>
                </a:lnTo>
                <a:lnTo>
                  <a:pt x="12918" y="11237"/>
                </a:lnTo>
                <a:lnTo>
                  <a:pt x="12367" y="11325"/>
                </a:lnTo>
                <a:lnTo>
                  <a:pt x="11868" y="11414"/>
                </a:lnTo>
                <a:lnTo>
                  <a:pt x="11343" y="11503"/>
                </a:lnTo>
                <a:lnTo>
                  <a:pt x="10870" y="11597"/>
                </a:lnTo>
                <a:lnTo>
                  <a:pt x="10398" y="11697"/>
                </a:lnTo>
                <a:lnTo>
                  <a:pt x="9925" y="11796"/>
                </a:lnTo>
                <a:lnTo>
                  <a:pt x="9479" y="11895"/>
                </a:lnTo>
                <a:lnTo>
                  <a:pt x="9059" y="12000"/>
                </a:lnTo>
                <a:lnTo>
                  <a:pt x="8639" y="12110"/>
                </a:lnTo>
                <a:lnTo>
                  <a:pt x="8218" y="12220"/>
                </a:lnTo>
                <a:lnTo>
                  <a:pt x="7825" y="12329"/>
                </a:lnTo>
                <a:lnTo>
                  <a:pt x="7090" y="12559"/>
                </a:lnTo>
                <a:lnTo>
                  <a:pt x="6381" y="12800"/>
                </a:lnTo>
                <a:lnTo>
                  <a:pt x="5698" y="13040"/>
                </a:lnTo>
                <a:lnTo>
                  <a:pt x="5094" y="13291"/>
                </a:lnTo>
                <a:lnTo>
                  <a:pt x="4517" y="13542"/>
                </a:lnTo>
                <a:lnTo>
                  <a:pt x="3965" y="13804"/>
                </a:lnTo>
                <a:lnTo>
                  <a:pt x="3466" y="14060"/>
                </a:lnTo>
                <a:lnTo>
                  <a:pt x="2994" y="14321"/>
                </a:lnTo>
                <a:lnTo>
                  <a:pt x="2548" y="14583"/>
                </a:lnTo>
                <a:lnTo>
                  <a:pt x="2075" y="14876"/>
                </a:lnTo>
                <a:lnTo>
                  <a:pt x="1655" y="15174"/>
                </a:lnTo>
                <a:lnTo>
                  <a:pt x="1261" y="15477"/>
                </a:lnTo>
                <a:lnTo>
                  <a:pt x="920" y="15780"/>
                </a:lnTo>
                <a:lnTo>
                  <a:pt x="605" y="16083"/>
                </a:lnTo>
                <a:lnTo>
                  <a:pt x="368" y="16392"/>
                </a:lnTo>
                <a:lnTo>
                  <a:pt x="185" y="16700"/>
                </a:lnTo>
                <a:lnTo>
                  <a:pt x="106" y="16852"/>
                </a:lnTo>
                <a:lnTo>
                  <a:pt x="53" y="17004"/>
                </a:lnTo>
                <a:lnTo>
                  <a:pt x="27" y="17160"/>
                </a:lnTo>
                <a:lnTo>
                  <a:pt x="1" y="17312"/>
                </a:lnTo>
                <a:lnTo>
                  <a:pt x="1" y="17464"/>
                </a:lnTo>
                <a:lnTo>
                  <a:pt x="27" y="17615"/>
                </a:lnTo>
                <a:lnTo>
                  <a:pt x="53" y="17767"/>
                </a:lnTo>
                <a:lnTo>
                  <a:pt x="106" y="17919"/>
                </a:lnTo>
                <a:lnTo>
                  <a:pt x="185" y="18070"/>
                </a:lnTo>
                <a:lnTo>
                  <a:pt x="290" y="18222"/>
                </a:lnTo>
                <a:lnTo>
                  <a:pt x="421" y="18368"/>
                </a:lnTo>
                <a:lnTo>
                  <a:pt x="552" y="18520"/>
                </a:lnTo>
                <a:lnTo>
                  <a:pt x="736" y="18666"/>
                </a:lnTo>
                <a:lnTo>
                  <a:pt x="920" y="18813"/>
                </a:lnTo>
                <a:lnTo>
                  <a:pt x="1130" y="18959"/>
                </a:lnTo>
                <a:lnTo>
                  <a:pt x="1392" y="19100"/>
                </a:lnTo>
                <a:lnTo>
                  <a:pt x="1655" y="19241"/>
                </a:lnTo>
                <a:lnTo>
                  <a:pt x="1944" y="19388"/>
                </a:lnTo>
                <a:lnTo>
                  <a:pt x="2259" y="19524"/>
                </a:lnTo>
                <a:lnTo>
                  <a:pt x="2626" y="19660"/>
                </a:lnTo>
                <a:lnTo>
                  <a:pt x="3020" y="19796"/>
                </a:lnTo>
                <a:lnTo>
                  <a:pt x="3440" y="19926"/>
                </a:lnTo>
                <a:lnTo>
                  <a:pt x="3887" y="20052"/>
                </a:lnTo>
                <a:lnTo>
                  <a:pt x="4359" y="20177"/>
                </a:lnTo>
                <a:lnTo>
                  <a:pt x="4884" y="20292"/>
                </a:lnTo>
                <a:lnTo>
                  <a:pt x="5409" y="20407"/>
                </a:lnTo>
                <a:lnTo>
                  <a:pt x="5961" y="20517"/>
                </a:lnTo>
                <a:lnTo>
                  <a:pt x="6538" y="20622"/>
                </a:lnTo>
                <a:lnTo>
                  <a:pt x="7142" y="20726"/>
                </a:lnTo>
                <a:lnTo>
                  <a:pt x="7746" y="20820"/>
                </a:lnTo>
                <a:lnTo>
                  <a:pt x="8376" y="20909"/>
                </a:lnTo>
                <a:lnTo>
                  <a:pt x="9032" y="20993"/>
                </a:lnTo>
                <a:lnTo>
                  <a:pt x="9715" y="21071"/>
                </a:lnTo>
                <a:lnTo>
                  <a:pt x="10398" y="21145"/>
                </a:lnTo>
                <a:lnTo>
                  <a:pt x="11080" y="21207"/>
                </a:lnTo>
                <a:lnTo>
                  <a:pt x="11789" y="21270"/>
                </a:lnTo>
                <a:lnTo>
                  <a:pt x="12498" y="21322"/>
                </a:lnTo>
                <a:lnTo>
                  <a:pt x="13207" y="21364"/>
                </a:lnTo>
                <a:lnTo>
                  <a:pt x="13942" y="21401"/>
                </a:lnTo>
                <a:lnTo>
                  <a:pt x="14677" y="21432"/>
                </a:lnTo>
                <a:lnTo>
                  <a:pt x="15412" y="21453"/>
                </a:lnTo>
                <a:lnTo>
                  <a:pt x="16147" y="21469"/>
                </a:lnTo>
                <a:lnTo>
                  <a:pt x="16882" y="21474"/>
                </a:lnTo>
                <a:lnTo>
                  <a:pt x="17644" y="21474"/>
                </a:lnTo>
                <a:lnTo>
                  <a:pt x="18379" y="21458"/>
                </a:lnTo>
                <a:lnTo>
                  <a:pt x="19114" y="21443"/>
                </a:lnTo>
                <a:lnTo>
                  <a:pt x="19823" y="21411"/>
                </a:lnTo>
                <a:lnTo>
                  <a:pt x="20558" y="21369"/>
                </a:lnTo>
                <a:lnTo>
                  <a:pt x="21267" y="21322"/>
                </a:lnTo>
                <a:lnTo>
                  <a:pt x="21976" y="21265"/>
                </a:lnTo>
                <a:lnTo>
                  <a:pt x="22553" y="21474"/>
                </a:lnTo>
                <a:lnTo>
                  <a:pt x="23157" y="21678"/>
                </a:lnTo>
                <a:lnTo>
                  <a:pt x="23787" y="21882"/>
                </a:lnTo>
                <a:lnTo>
                  <a:pt x="24470" y="22081"/>
                </a:lnTo>
                <a:lnTo>
                  <a:pt x="25179" y="22274"/>
                </a:lnTo>
                <a:lnTo>
                  <a:pt x="25940" y="22462"/>
                </a:lnTo>
                <a:lnTo>
                  <a:pt x="26701" y="22645"/>
                </a:lnTo>
                <a:lnTo>
                  <a:pt x="27515" y="22818"/>
                </a:lnTo>
                <a:lnTo>
                  <a:pt x="28355" y="22990"/>
                </a:lnTo>
                <a:lnTo>
                  <a:pt x="29222" y="23158"/>
                </a:lnTo>
                <a:lnTo>
                  <a:pt x="30114" y="23320"/>
                </a:lnTo>
                <a:lnTo>
                  <a:pt x="31033" y="23471"/>
                </a:lnTo>
                <a:lnTo>
                  <a:pt x="31978" y="23623"/>
                </a:lnTo>
                <a:lnTo>
                  <a:pt x="32950" y="23764"/>
                </a:lnTo>
                <a:lnTo>
                  <a:pt x="33948" y="23900"/>
                </a:lnTo>
                <a:lnTo>
                  <a:pt x="34945" y="24031"/>
                </a:lnTo>
                <a:lnTo>
                  <a:pt x="35969" y="24156"/>
                </a:lnTo>
                <a:lnTo>
                  <a:pt x="37019" y="24271"/>
                </a:lnTo>
                <a:lnTo>
                  <a:pt x="38096" y="24381"/>
                </a:lnTo>
                <a:lnTo>
                  <a:pt x="39198" y="24486"/>
                </a:lnTo>
                <a:lnTo>
                  <a:pt x="40301" y="24580"/>
                </a:lnTo>
                <a:lnTo>
                  <a:pt x="41404" y="24669"/>
                </a:lnTo>
                <a:lnTo>
                  <a:pt x="42533" y="24752"/>
                </a:lnTo>
                <a:lnTo>
                  <a:pt x="43688" y="24826"/>
                </a:lnTo>
                <a:lnTo>
                  <a:pt x="44843" y="24893"/>
                </a:lnTo>
                <a:lnTo>
                  <a:pt x="45998" y="24951"/>
                </a:lnTo>
                <a:lnTo>
                  <a:pt x="47180" y="24998"/>
                </a:lnTo>
                <a:lnTo>
                  <a:pt x="48361" y="25045"/>
                </a:lnTo>
                <a:lnTo>
                  <a:pt x="49542" y="25076"/>
                </a:lnTo>
                <a:lnTo>
                  <a:pt x="50750" y="25103"/>
                </a:lnTo>
                <a:lnTo>
                  <a:pt x="51932" y="25118"/>
                </a:lnTo>
                <a:lnTo>
                  <a:pt x="53139" y="25129"/>
                </a:lnTo>
                <a:lnTo>
                  <a:pt x="54347" y="25129"/>
                </a:lnTo>
                <a:lnTo>
                  <a:pt x="55555" y="25124"/>
                </a:lnTo>
                <a:lnTo>
                  <a:pt x="56736" y="25103"/>
                </a:lnTo>
                <a:lnTo>
                  <a:pt x="57944" y="25076"/>
                </a:lnTo>
                <a:lnTo>
                  <a:pt x="59125" y="25045"/>
                </a:lnTo>
                <a:lnTo>
                  <a:pt x="60307" y="25003"/>
                </a:lnTo>
                <a:lnTo>
                  <a:pt x="61488" y="24956"/>
                </a:lnTo>
                <a:lnTo>
                  <a:pt x="62670" y="24899"/>
                </a:lnTo>
                <a:lnTo>
                  <a:pt x="63825" y="24831"/>
                </a:lnTo>
                <a:lnTo>
                  <a:pt x="64954" y="24758"/>
                </a:lnTo>
                <a:lnTo>
                  <a:pt x="66083" y="24679"/>
                </a:lnTo>
                <a:lnTo>
                  <a:pt x="67212" y="24590"/>
                </a:lnTo>
                <a:lnTo>
                  <a:pt x="68314" y="24496"/>
                </a:lnTo>
                <a:lnTo>
                  <a:pt x="69417" y="24392"/>
                </a:lnTo>
                <a:lnTo>
                  <a:pt x="70493" y="24287"/>
                </a:lnTo>
                <a:lnTo>
                  <a:pt x="71543" y="24172"/>
                </a:lnTo>
                <a:lnTo>
                  <a:pt x="72567" y="24046"/>
                </a:lnTo>
                <a:lnTo>
                  <a:pt x="73591" y="23921"/>
                </a:lnTo>
                <a:lnTo>
                  <a:pt x="74589" y="23785"/>
                </a:lnTo>
                <a:lnTo>
                  <a:pt x="75560" y="23644"/>
                </a:lnTo>
                <a:lnTo>
                  <a:pt x="76505" y="23492"/>
                </a:lnTo>
                <a:lnTo>
                  <a:pt x="77424" y="23341"/>
                </a:lnTo>
                <a:lnTo>
                  <a:pt x="78317" y="23179"/>
                </a:lnTo>
                <a:lnTo>
                  <a:pt x="79183" y="23016"/>
                </a:lnTo>
                <a:lnTo>
                  <a:pt x="80024" y="22844"/>
                </a:lnTo>
                <a:lnTo>
                  <a:pt x="80837" y="22666"/>
                </a:lnTo>
                <a:lnTo>
                  <a:pt x="81625" y="22488"/>
                </a:lnTo>
                <a:lnTo>
                  <a:pt x="82360" y="22300"/>
                </a:lnTo>
                <a:lnTo>
                  <a:pt x="83095" y="22107"/>
                </a:lnTo>
                <a:lnTo>
                  <a:pt x="83778" y="21908"/>
                </a:lnTo>
                <a:lnTo>
                  <a:pt x="84408" y="21709"/>
                </a:lnTo>
                <a:lnTo>
                  <a:pt x="85038" y="21500"/>
                </a:lnTo>
                <a:lnTo>
                  <a:pt x="85196" y="21662"/>
                </a:lnTo>
                <a:lnTo>
                  <a:pt x="85379" y="21819"/>
                </a:lnTo>
                <a:lnTo>
                  <a:pt x="85563" y="21981"/>
                </a:lnTo>
                <a:lnTo>
                  <a:pt x="85773" y="22138"/>
                </a:lnTo>
                <a:lnTo>
                  <a:pt x="86009" y="22295"/>
                </a:lnTo>
                <a:lnTo>
                  <a:pt x="86272" y="22447"/>
                </a:lnTo>
                <a:lnTo>
                  <a:pt x="86535" y="22603"/>
                </a:lnTo>
                <a:lnTo>
                  <a:pt x="86797" y="22755"/>
                </a:lnTo>
                <a:lnTo>
                  <a:pt x="87112" y="22907"/>
                </a:lnTo>
                <a:lnTo>
                  <a:pt x="87401" y="23058"/>
                </a:lnTo>
                <a:lnTo>
                  <a:pt x="87742" y="23205"/>
                </a:lnTo>
                <a:lnTo>
                  <a:pt x="88084" y="23356"/>
                </a:lnTo>
                <a:lnTo>
                  <a:pt x="88425" y="23503"/>
                </a:lnTo>
                <a:lnTo>
                  <a:pt x="88792" y="23644"/>
                </a:lnTo>
                <a:lnTo>
                  <a:pt x="89186" y="23790"/>
                </a:lnTo>
                <a:lnTo>
                  <a:pt x="89580" y="23931"/>
                </a:lnTo>
                <a:lnTo>
                  <a:pt x="90420" y="24209"/>
                </a:lnTo>
                <a:lnTo>
                  <a:pt x="91313" y="24486"/>
                </a:lnTo>
                <a:lnTo>
                  <a:pt x="92258" y="24752"/>
                </a:lnTo>
                <a:lnTo>
                  <a:pt x="93256" y="25009"/>
                </a:lnTo>
                <a:lnTo>
                  <a:pt x="94280" y="25259"/>
                </a:lnTo>
                <a:lnTo>
                  <a:pt x="95382" y="25505"/>
                </a:lnTo>
                <a:lnTo>
                  <a:pt x="96511" y="25741"/>
                </a:lnTo>
                <a:lnTo>
                  <a:pt x="97666" y="25971"/>
                </a:lnTo>
                <a:lnTo>
                  <a:pt x="98900" y="26190"/>
                </a:lnTo>
                <a:lnTo>
                  <a:pt x="100160" y="26399"/>
                </a:lnTo>
                <a:lnTo>
                  <a:pt x="101447" y="26598"/>
                </a:lnTo>
                <a:lnTo>
                  <a:pt x="102786" y="26791"/>
                </a:lnTo>
                <a:lnTo>
                  <a:pt x="104125" y="26969"/>
                </a:lnTo>
                <a:lnTo>
                  <a:pt x="105543" y="27142"/>
                </a:lnTo>
                <a:lnTo>
                  <a:pt x="106960" y="27299"/>
                </a:lnTo>
                <a:lnTo>
                  <a:pt x="107695" y="27377"/>
                </a:lnTo>
                <a:lnTo>
                  <a:pt x="108404" y="27450"/>
                </a:lnTo>
                <a:lnTo>
                  <a:pt x="109166" y="27518"/>
                </a:lnTo>
                <a:lnTo>
                  <a:pt x="109901" y="27586"/>
                </a:lnTo>
                <a:lnTo>
                  <a:pt x="110636" y="27649"/>
                </a:lnTo>
                <a:lnTo>
                  <a:pt x="111397" y="27712"/>
                </a:lnTo>
                <a:lnTo>
                  <a:pt x="112159" y="27769"/>
                </a:lnTo>
                <a:lnTo>
                  <a:pt x="112946" y="27821"/>
                </a:lnTo>
                <a:lnTo>
                  <a:pt x="113708" y="27874"/>
                </a:lnTo>
                <a:lnTo>
                  <a:pt x="114495" y="27926"/>
                </a:lnTo>
                <a:lnTo>
                  <a:pt x="115283" y="27968"/>
                </a:lnTo>
                <a:lnTo>
                  <a:pt x="116070" y="28010"/>
                </a:lnTo>
                <a:lnTo>
                  <a:pt x="116858" y="28052"/>
                </a:lnTo>
                <a:lnTo>
                  <a:pt x="117646" y="28088"/>
                </a:lnTo>
                <a:lnTo>
                  <a:pt x="118460" y="28119"/>
                </a:lnTo>
                <a:lnTo>
                  <a:pt x="119273" y="28151"/>
                </a:lnTo>
                <a:lnTo>
                  <a:pt x="120061" y="28172"/>
                </a:lnTo>
                <a:lnTo>
                  <a:pt x="120875" y="28198"/>
                </a:lnTo>
                <a:lnTo>
                  <a:pt x="121689" y="28214"/>
                </a:lnTo>
                <a:lnTo>
                  <a:pt x="122503" y="28229"/>
                </a:lnTo>
                <a:lnTo>
                  <a:pt x="123343" y="28240"/>
                </a:lnTo>
                <a:lnTo>
                  <a:pt x="124157" y="28250"/>
                </a:lnTo>
                <a:lnTo>
                  <a:pt x="124971" y="28255"/>
                </a:lnTo>
                <a:lnTo>
                  <a:pt x="126598" y="28255"/>
                </a:lnTo>
                <a:lnTo>
                  <a:pt x="127412" y="28250"/>
                </a:lnTo>
                <a:lnTo>
                  <a:pt x="128226" y="28240"/>
                </a:lnTo>
                <a:lnTo>
                  <a:pt x="129040" y="28229"/>
                </a:lnTo>
                <a:lnTo>
                  <a:pt x="129854" y="28214"/>
                </a:lnTo>
                <a:lnTo>
                  <a:pt x="130668" y="28193"/>
                </a:lnTo>
                <a:lnTo>
                  <a:pt x="131482" y="28172"/>
                </a:lnTo>
                <a:lnTo>
                  <a:pt x="132295" y="28146"/>
                </a:lnTo>
                <a:lnTo>
                  <a:pt x="133083" y="28119"/>
                </a:lnTo>
                <a:lnTo>
                  <a:pt x="133897" y="28088"/>
                </a:lnTo>
                <a:lnTo>
                  <a:pt x="134685" y="28052"/>
                </a:lnTo>
                <a:lnTo>
                  <a:pt x="135498" y="28015"/>
                </a:lnTo>
                <a:lnTo>
                  <a:pt x="137074" y="27931"/>
                </a:lnTo>
                <a:lnTo>
                  <a:pt x="138623" y="27837"/>
                </a:lnTo>
                <a:lnTo>
                  <a:pt x="140172" y="27727"/>
                </a:lnTo>
                <a:lnTo>
                  <a:pt x="141694" y="27607"/>
                </a:lnTo>
                <a:lnTo>
                  <a:pt x="143217" y="27476"/>
                </a:lnTo>
                <a:lnTo>
                  <a:pt x="144687" y="27335"/>
                </a:lnTo>
                <a:lnTo>
                  <a:pt x="146131" y="27184"/>
                </a:lnTo>
                <a:lnTo>
                  <a:pt x="147549" y="27022"/>
                </a:lnTo>
                <a:lnTo>
                  <a:pt x="148941" y="26849"/>
                </a:lnTo>
                <a:lnTo>
                  <a:pt x="150306" y="26666"/>
                </a:lnTo>
                <a:lnTo>
                  <a:pt x="151619" y="26473"/>
                </a:lnTo>
                <a:lnTo>
                  <a:pt x="152905" y="26269"/>
                </a:lnTo>
                <a:lnTo>
                  <a:pt x="154165" y="26059"/>
                </a:lnTo>
                <a:lnTo>
                  <a:pt x="155347" y="25840"/>
                </a:lnTo>
                <a:lnTo>
                  <a:pt x="156528" y="25610"/>
                </a:lnTo>
                <a:lnTo>
                  <a:pt x="157079" y="25490"/>
                </a:lnTo>
                <a:lnTo>
                  <a:pt x="157631" y="25369"/>
                </a:lnTo>
                <a:lnTo>
                  <a:pt x="158156" y="25249"/>
                </a:lnTo>
                <a:lnTo>
                  <a:pt x="158707" y="25124"/>
                </a:lnTo>
                <a:lnTo>
                  <a:pt x="159206" y="24998"/>
                </a:lnTo>
                <a:lnTo>
                  <a:pt x="159705" y="24867"/>
                </a:lnTo>
                <a:lnTo>
                  <a:pt x="160204" y="24737"/>
                </a:lnTo>
                <a:lnTo>
                  <a:pt x="160676" y="24606"/>
                </a:lnTo>
                <a:lnTo>
                  <a:pt x="161123" y="24470"/>
                </a:lnTo>
                <a:lnTo>
                  <a:pt x="161569" y="24334"/>
                </a:lnTo>
                <a:lnTo>
                  <a:pt x="162015" y="24198"/>
                </a:lnTo>
                <a:lnTo>
                  <a:pt x="162435" y="24057"/>
                </a:lnTo>
                <a:lnTo>
                  <a:pt x="162829" y="23916"/>
                </a:lnTo>
                <a:lnTo>
                  <a:pt x="163223" y="23769"/>
                </a:lnTo>
                <a:lnTo>
                  <a:pt x="163590" y="23628"/>
                </a:lnTo>
                <a:lnTo>
                  <a:pt x="163958" y="23482"/>
                </a:lnTo>
                <a:lnTo>
                  <a:pt x="164719" y="23722"/>
                </a:lnTo>
                <a:lnTo>
                  <a:pt x="165533" y="23963"/>
                </a:lnTo>
                <a:lnTo>
                  <a:pt x="166373" y="24193"/>
                </a:lnTo>
                <a:lnTo>
                  <a:pt x="167266" y="24423"/>
                </a:lnTo>
                <a:lnTo>
                  <a:pt x="168185" y="24643"/>
                </a:lnTo>
                <a:lnTo>
                  <a:pt x="169130" y="24862"/>
                </a:lnTo>
                <a:lnTo>
                  <a:pt x="170101" y="25071"/>
                </a:lnTo>
                <a:lnTo>
                  <a:pt x="171125" y="25275"/>
                </a:lnTo>
                <a:lnTo>
                  <a:pt x="172176" y="25474"/>
                </a:lnTo>
                <a:lnTo>
                  <a:pt x="173252" y="25662"/>
                </a:lnTo>
                <a:lnTo>
                  <a:pt x="174355" y="25850"/>
                </a:lnTo>
                <a:lnTo>
                  <a:pt x="175484" y="26028"/>
                </a:lnTo>
                <a:lnTo>
                  <a:pt x="176665" y="26201"/>
                </a:lnTo>
                <a:lnTo>
                  <a:pt x="177846" y="26363"/>
                </a:lnTo>
                <a:lnTo>
                  <a:pt x="179054" y="26520"/>
                </a:lnTo>
                <a:lnTo>
                  <a:pt x="180288" y="26671"/>
                </a:lnTo>
                <a:lnTo>
                  <a:pt x="181522" y="26818"/>
                </a:lnTo>
                <a:lnTo>
                  <a:pt x="182808" y="26954"/>
                </a:lnTo>
                <a:lnTo>
                  <a:pt x="184095" y="27079"/>
                </a:lnTo>
                <a:lnTo>
                  <a:pt x="185408" y="27199"/>
                </a:lnTo>
                <a:lnTo>
                  <a:pt x="186747" y="27314"/>
                </a:lnTo>
                <a:lnTo>
                  <a:pt x="188086" y="27419"/>
                </a:lnTo>
                <a:lnTo>
                  <a:pt x="189451" y="27518"/>
                </a:lnTo>
                <a:lnTo>
                  <a:pt x="190816" y="27607"/>
                </a:lnTo>
                <a:lnTo>
                  <a:pt x="192207" y="27686"/>
                </a:lnTo>
                <a:lnTo>
                  <a:pt x="193599" y="27759"/>
                </a:lnTo>
                <a:lnTo>
                  <a:pt x="195017" y="27821"/>
                </a:lnTo>
                <a:lnTo>
                  <a:pt x="196434" y="27874"/>
                </a:lnTo>
                <a:lnTo>
                  <a:pt x="197852" y="27921"/>
                </a:lnTo>
                <a:lnTo>
                  <a:pt x="199296" y="27957"/>
                </a:lnTo>
                <a:lnTo>
                  <a:pt x="200714" y="27984"/>
                </a:lnTo>
                <a:lnTo>
                  <a:pt x="202158" y="28004"/>
                </a:lnTo>
                <a:lnTo>
                  <a:pt x="203602" y="28015"/>
                </a:lnTo>
                <a:lnTo>
                  <a:pt x="205046" y="28015"/>
                </a:lnTo>
                <a:lnTo>
                  <a:pt x="206490" y="28004"/>
                </a:lnTo>
                <a:lnTo>
                  <a:pt x="207934" y="27984"/>
                </a:lnTo>
                <a:lnTo>
                  <a:pt x="209378" y="27957"/>
                </a:lnTo>
                <a:lnTo>
                  <a:pt x="210795" y="27921"/>
                </a:lnTo>
                <a:lnTo>
                  <a:pt x="212239" y="27874"/>
                </a:lnTo>
                <a:lnTo>
                  <a:pt x="213657" y="27821"/>
                </a:lnTo>
                <a:lnTo>
                  <a:pt x="215049" y="27759"/>
                </a:lnTo>
                <a:lnTo>
                  <a:pt x="216466" y="27686"/>
                </a:lnTo>
                <a:lnTo>
                  <a:pt x="217858" y="27607"/>
                </a:lnTo>
                <a:lnTo>
                  <a:pt x="219223" y="27518"/>
                </a:lnTo>
                <a:lnTo>
                  <a:pt x="220588" y="27424"/>
                </a:lnTo>
                <a:lnTo>
                  <a:pt x="221927" y="27320"/>
                </a:lnTo>
                <a:lnTo>
                  <a:pt x="223266" y="27210"/>
                </a:lnTo>
                <a:lnTo>
                  <a:pt x="224579" y="27089"/>
                </a:lnTo>
                <a:lnTo>
                  <a:pt x="225891" y="26964"/>
                </a:lnTo>
                <a:lnTo>
                  <a:pt x="227152" y="26828"/>
                </a:lnTo>
                <a:lnTo>
                  <a:pt x="228412" y="26687"/>
                </a:lnTo>
                <a:lnTo>
                  <a:pt x="229646" y="26535"/>
                </a:lnTo>
                <a:lnTo>
                  <a:pt x="230880" y="26378"/>
                </a:lnTo>
                <a:lnTo>
                  <a:pt x="232061" y="26216"/>
                </a:lnTo>
                <a:lnTo>
                  <a:pt x="233216" y="26049"/>
                </a:lnTo>
                <a:lnTo>
                  <a:pt x="234345" y="25871"/>
                </a:lnTo>
                <a:lnTo>
                  <a:pt x="235474" y="25683"/>
                </a:lnTo>
                <a:lnTo>
                  <a:pt x="236551" y="25495"/>
                </a:lnTo>
                <a:lnTo>
                  <a:pt x="237601" y="25296"/>
                </a:lnTo>
                <a:lnTo>
                  <a:pt x="238625" y="25092"/>
                </a:lnTo>
                <a:lnTo>
                  <a:pt x="239596" y="24883"/>
                </a:lnTo>
                <a:lnTo>
                  <a:pt x="240541" y="24669"/>
                </a:lnTo>
                <a:lnTo>
                  <a:pt x="241460" y="24444"/>
                </a:lnTo>
                <a:lnTo>
                  <a:pt x="242353" y="24219"/>
                </a:lnTo>
                <a:lnTo>
                  <a:pt x="243114" y="24324"/>
                </a:lnTo>
                <a:lnTo>
                  <a:pt x="243902" y="24423"/>
                </a:lnTo>
                <a:lnTo>
                  <a:pt x="244689" y="24517"/>
                </a:lnTo>
                <a:lnTo>
                  <a:pt x="245503" y="24606"/>
                </a:lnTo>
                <a:lnTo>
                  <a:pt x="246317" y="24690"/>
                </a:lnTo>
                <a:lnTo>
                  <a:pt x="247131" y="24768"/>
                </a:lnTo>
                <a:lnTo>
                  <a:pt x="247971" y="24841"/>
                </a:lnTo>
                <a:lnTo>
                  <a:pt x="248838" y="24914"/>
                </a:lnTo>
                <a:lnTo>
                  <a:pt x="249678" y="24977"/>
                </a:lnTo>
                <a:lnTo>
                  <a:pt x="250544" y="25040"/>
                </a:lnTo>
                <a:lnTo>
                  <a:pt x="251410" y="25092"/>
                </a:lnTo>
                <a:lnTo>
                  <a:pt x="252303" y="25144"/>
                </a:lnTo>
                <a:lnTo>
                  <a:pt x="253196" y="25192"/>
                </a:lnTo>
                <a:lnTo>
                  <a:pt x="254088" y="25233"/>
                </a:lnTo>
                <a:lnTo>
                  <a:pt x="254981" y="25270"/>
                </a:lnTo>
                <a:lnTo>
                  <a:pt x="255874" y="25301"/>
                </a:lnTo>
                <a:lnTo>
                  <a:pt x="256793" y="25327"/>
                </a:lnTo>
                <a:lnTo>
                  <a:pt x="257711" y="25348"/>
                </a:lnTo>
                <a:lnTo>
                  <a:pt x="258630" y="25369"/>
                </a:lnTo>
                <a:lnTo>
                  <a:pt x="259549" y="25380"/>
                </a:lnTo>
                <a:lnTo>
                  <a:pt x="260468" y="25390"/>
                </a:lnTo>
                <a:lnTo>
                  <a:pt x="261387" y="25395"/>
                </a:lnTo>
                <a:lnTo>
                  <a:pt x="262306" y="25395"/>
                </a:lnTo>
                <a:lnTo>
                  <a:pt x="263225" y="25390"/>
                </a:lnTo>
                <a:lnTo>
                  <a:pt x="264144" y="25380"/>
                </a:lnTo>
                <a:lnTo>
                  <a:pt x="265063" y="25364"/>
                </a:lnTo>
                <a:lnTo>
                  <a:pt x="266008" y="25348"/>
                </a:lnTo>
                <a:lnTo>
                  <a:pt x="266927" y="25327"/>
                </a:lnTo>
                <a:lnTo>
                  <a:pt x="267819" y="25301"/>
                </a:lnTo>
                <a:lnTo>
                  <a:pt x="268738" y="25270"/>
                </a:lnTo>
                <a:lnTo>
                  <a:pt x="269657" y="25233"/>
                </a:lnTo>
                <a:lnTo>
                  <a:pt x="270550" y="25197"/>
                </a:lnTo>
                <a:lnTo>
                  <a:pt x="271469" y="25150"/>
                </a:lnTo>
                <a:lnTo>
                  <a:pt x="272361" y="25103"/>
                </a:lnTo>
                <a:lnTo>
                  <a:pt x="273254" y="25050"/>
                </a:lnTo>
                <a:lnTo>
                  <a:pt x="274120" y="24998"/>
                </a:lnTo>
                <a:lnTo>
                  <a:pt x="275013" y="24935"/>
                </a:lnTo>
                <a:lnTo>
                  <a:pt x="275879" y="24873"/>
                </a:lnTo>
                <a:lnTo>
                  <a:pt x="276746" y="24805"/>
                </a:lnTo>
                <a:lnTo>
                  <a:pt x="277586" y="24731"/>
                </a:lnTo>
                <a:lnTo>
                  <a:pt x="278426" y="24658"/>
                </a:lnTo>
                <a:lnTo>
                  <a:pt x="279266" y="24575"/>
                </a:lnTo>
                <a:lnTo>
                  <a:pt x="280080" y="24491"/>
                </a:lnTo>
                <a:lnTo>
                  <a:pt x="280894" y="24402"/>
                </a:lnTo>
                <a:lnTo>
                  <a:pt x="281681" y="24313"/>
                </a:lnTo>
                <a:lnTo>
                  <a:pt x="282469" y="24214"/>
                </a:lnTo>
                <a:lnTo>
                  <a:pt x="283230" y="24114"/>
                </a:lnTo>
                <a:lnTo>
                  <a:pt x="283992" y="24015"/>
                </a:lnTo>
                <a:lnTo>
                  <a:pt x="284753" y="23905"/>
                </a:lnTo>
                <a:lnTo>
                  <a:pt x="285462" y="23796"/>
                </a:lnTo>
                <a:lnTo>
                  <a:pt x="286171" y="23680"/>
                </a:lnTo>
                <a:lnTo>
                  <a:pt x="286880" y="23560"/>
                </a:lnTo>
                <a:lnTo>
                  <a:pt x="287562" y="23440"/>
                </a:lnTo>
                <a:lnTo>
                  <a:pt x="288219" y="23314"/>
                </a:lnTo>
                <a:lnTo>
                  <a:pt x="288875" y="23184"/>
                </a:lnTo>
                <a:lnTo>
                  <a:pt x="289505" y="23053"/>
                </a:lnTo>
                <a:lnTo>
                  <a:pt x="290109" y="22917"/>
                </a:lnTo>
                <a:lnTo>
                  <a:pt x="290713" y="22776"/>
                </a:lnTo>
                <a:lnTo>
                  <a:pt x="291264" y="22635"/>
                </a:lnTo>
                <a:lnTo>
                  <a:pt x="291816" y="22488"/>
                </a:lnTo>
                <a:lnTo>
                  <a:pt x="292341" y="22337"/>
                </a:lnTo>
                <a:lnTo>
                  <a:pt x="292866" y="22180"/>
                </a:lnTo>
                <a:lnTo>
                  <a:pt x="293338" y="22023"/>
                </a:lnTo>
                <a:lnTo>
                  <a:pt x="293811" y="21866"/>
                </a:lnTo>
                <a:lnTo>
                  <a:pt x="294178" y="21955"/>
                </a:lnTo>
                <a:lnTo>
                  <a:pt x="294546" y="22039"/>
                </a:lnTo>
                <a:lnTo>
                  <a:pt x="294940" y="22122"/>
                </a:lnTo>
                <a:lnTo>
                  <a:pt x="295360" y="22201"/>
                </a:lnTo>
                <a:lnTo>
                  <a:pt x="295780" y="22279"/>
                </a:lnTo>
                <a:lnTo>
                  <a:pt x="296226" y="22352"/>
                </a:lnTo>
                <a:lnTo>
                  <a:pt x="296646" y="22426"/>
                </a:lnTo>
                <a:lnTo>
                  <a:pt x="297119" y="22494"/>
                </a:lnTo>
                <a:lnTo>
                  <a:pt x="297565" y="22556"/>
                </a:lnTo>
                <a:lnTo>
                  <a:pt x="298064" y="22619"/>
                </a:lnTo>
                <a:lnTo>
                  <a:pt x="298537" y="22677"/>
                </a:lnTo>
                <a:lnTo>
                  <a:pt x="299035" y="22734"/>
                </a:lnTo>
                <a:lnTo>
                  <a:pt x="299534" y="22786"/>
                </a:lnTo>
                <a:lnTo>
                  <a:pt x="300033" y="22833"/>
                </a:lnTo>
                <a:lnTo>
                  <a:pt x="300558" y="22881"/>
                </a:lnTo>
                <a:lnTo>
                  <a:pt x="301083" y="22922"/>
                </a:lnTo>
                <a:lnTo>
                  <a:pt x="301608" y="22964"/>
                </a:lnTo>
                <a:lnTo>
                  <a:pt x="302160" y="23001"/>
                </a:lnTo>
                <a:lnTo>
                  <a:pt x="302685" y="23037"/>
                </a:lnTo>
                <a:lnTo>
                  <a:pt x="303236" y="23069"/>
                </a:lnTo>
                <a:lnTo>
                  <a:pt x="304339" y="23121"/>
                </a:lnTo>
                <a:lnTo>
                  <a:pt x="305468" y="23163"/>
                </a:lnTo>
                <a:lnTo>
                  <a:pt x="306623" y="23194"/>
                </a:lnTo>
                <a:lnTo>
                  <a:pt x="307778" y="23215"/>
                </a:lnTo>
                <a:lnTo>
                  <a:pt x="308933" y="23220"/>
                </a:lnTo>
                <a:lnTo>
                  <a:pt x="310088" y="23215"/>
                </a:lnTo>
                <a:lnTo>
                  <a:pt x="311244" y="23199"/>
                </a:lnTo>
                <a:lnTo>
                  <a:pt x="312425" y="23173"/>
                </a:lnTo>
                <a:lnTo>
                  <a:pt x="313554" y="23137"/>
                </a:lnTo>
                <a:lnTo>
                  <a:pt x="314709" y="23090"/>
                </a:lnTo>
                <a:lnTo>
                  <a:pt x="315838" y="23027"/>
                </a:lnTo>
                <a:lnTo>
                  <a:pt x="316941" y="22954"/>
                </a:lnTo>
                <a:lnTo>
                  <a:pt x="318017" y="22870"/>
                </a:lnTo>
                <a:lnTo>
                  <a:pt x="319094" y="22781"/>
                </a:lnTo>
                <a:lnTo>
                  <a:pt x="320144" y="22677"/>
                </a:lnTo>
                <a:lnTo>
                  <a:pt x="320643" y="22619"/>
                </a:lnTo>
                <a:lnTo>
                  <a:pt x="321141" y="22562"/>
                </a:lnTo>
                <a:lnTo>
                  <a:pt x="321640" y="22499"/>
                </a:lnTo>
                <a:lnTo>
                  <a:pt x="322113" y="22431"/>
                </a:lnTo>
                <a:lnTo>
                  <a:pt x="322585" y="22368"/>
                </a:lnTo>
                <a:lnTo>
                  <a:pt x="323032" y="22295"/>
                </a:lnTo>
                <a:lnTo>
                  <a:pt x="323504" y="22227"/>
                </a:lnTo>
                <a:lnTo>
                  <a:pt x="323924" y="22149"/>
                </a:lnTo>
                <a:lnTo>
                  <a:pt x="324371" y="22070"/>
                </a:lnTo>
                <a:lnTo>
                  <a:pt x="324791" y="21992"/>
                </a:lnTo>
                <a:lnTo>
                  <a:pt x="325185" y="21908"/>
                </a:lnTo>
                <a:lnTo>
                  <a:pt x="325578" y="21824"/>
                </a:lnTo>
                <a:lnTo>
                  <a:pt x="325972" y="21735"/>
                </a:lnTo>
                <a:lnTo>
                  <a:pt x="326340" y="21647"/>
                </a:lnTo>
                <a:lnTo>
                  <a:pt x="326681" y="21552"/>
                </a:lnTo>
                <a:lnTo>
                  <a:pt x="327022" y="21458"/>
                </a:lnTo>
                <a:lnTo>
                  <a:pt x="327337" y="21364"/>
                </a:lnTo>
                <a:lnTo>
                  <a:pt x="327652" y="21265"/>
                </a:lnTo>
                <a:lnTo>
                  <a:pt x="328230" y="21066"/>
                </a:lnTo>
                <a:lnTo>
                  <a:pt x="328755" y="20868"/>
                </a:lnTo>
                <a:lnTo>
                  <a:pt x="329228" y="20658"/>
                </a:lnTo>
                <a:lnTo>
                  <a:pt x="329648" y="20444"/>
                </a:lnTo>
                <a:lnTo>
                  <a:pt x="330015" y="20224"/>
                </a:lnTo>
                <a:lnTo>
                  <a:pt x="330330" y="20005"/>
                </a:lnTo>
                <a:lnTo>
                  <a:pt x="330567" y="19785"/>
                </a:lnTo>
                <a:lnTo>
                  <a:pt x="330777" y="19555"/>
                </a:lnTo>
                <a:lnTo>
                  <a:pt x="330934" y="19330"/>
                </a:lnTo>
                <a:lnTo>
                  <a:pt x="331013" y="19100"/>
                </a:lnTo>
                <a:lnTo>
                  <a:pt x="331066" y="18870"/>
                </a:lnTo>
                <a:lnTo>
                  <a:pt x="331066" y="18640"/>
                </a:lnTo>
                <a:lnTo>
                  <a:pt x="331013" y="18405"/>
                </a:lnTo>
                <a:lnTo>
                  <a:pt x="330908" y="18175"/>
                </a:lnTo>
                <a:lnTo>
                  <a:pt x="330750" y="17945"/>
                </a:lnTo>
                <a:lnTo>
                  <a:pt x="330567" y="17715"/>
                </a:lnTo>
                <a:lnTo>
                  <a:pt x="330304" y="17490"/>
                </a:lnTo>
                <a:lnTo>
                  <a:pt x="330015" y="17260"/>
                </a:lnTo>
                <a:lnTo>
                  <a:pt x="329674" y="17040"/>
                </a:lnTo>
                <a:lnTo>
                  <a:pt x="329280" y="16821"/>
                </a:lnTo>
                <a:lnTo>
                  <a:pt x="328860" y="16601"/>
                </a:lnTo>
                <a:lnTo>
                  <a:pt x="328388" y="16387"/>
                </a:lnTo>
                <a:lnTo>
                  <a:pt x="327863" y="16178"/>
                </a:lnTo>
                <a:lnTo>
                  <a:pt x="327285" y="15974"/>
                </a:lnTo>
                <a:lnTo>
                  <a:pt x="326681" y="15775"/>
                </a:lnTo>
                <a:lnTo>
                  <a:pt x="326025" y="15581"/>
                </a:lnTo>
                <a:lnTo>
                  <a:pt x="325316" y="15398"/>
                </a:lnTo>
                <a:lnTo>
                  <a:pt x="324581" y="15215"/>
                </a:lnTo>
                <a:lnTo>
                  <a:pt x="323793" y="15043"/>
                </a:lnTo>
                <a:lnTo>
                  <a:pt x="322979" y="14876"/>
                </a:lnTo>
                <a:lnTo>
                  <a:pt x="322139" y="14719"/>
                </a:lnTo>
                <a:lnTo>
                  <a:pt x="321246" y="14567"/>
                </a:lnTo>
                <a:lnTo>
                  <a:pt x="320328" y="14426"/>
                </a:lnTo>
                <a:lnTo>
                  <a:pt x="319382" y="14295"/>
                </a:lnTo>
                <a:lnTo>
                  <a:pt x="318411" y="14165"/>
                </a:lnTo>
                <a:lnTo>
                  <a:pt x="317440" y="14050"/>
                </a:lnTo>
                <a:lnTo>
                  <a:pt x="316416" y="13940"/>
                </a:lnTo>
                <a:lnTo>
                  <a:pt x="315392" y="13835"/>
                </a:lnTo>
                <a:lnTo>
                  <a:pt x="314315" y="13741"/>
                </a:lnTo>
                <a:lnTo>
                  <a:pt x="313265" y="13652"/>
                </a:lnTo>
                <a:lnTo>
                  <a:pt x="312163" y="13574"/>
                </a:lnTo>
                <a:lnTo>
                  <a:pt x="311060" y="13501"/>
                </a:lnTo>
                <a:lnTo>
                  <a:pt x="309957" y="13438"/>
                </a:lnTo>
                <a:lnTo>
                  <a:pt x="308828" y="13380"/>
                </a:lnTo>
                <a:lnTo>
                  <a:pt x="307673" y="13328"/>
                </a:lnTo>
                <a:lnTo>
                  <a:pt x="306518" y="13291"/>
                </a:lnTo>
                <a:lnTo>
                  <a:pt x="305363" y="13255"/>
                </a:lnTo>
                <a:lnTo>
                  <a:pt x="304208" y="13229"/>
                </a:lnTo>
                <a:lnTo>
                  <a:pt x="303052" y="13213"/>
                </a:lnTo>
                <a:lnTo>
                  <a:pt x="301871" y="13202"/>
                </a:lnTo>
                <a:lnTo>
                  <a:pt x="300689" y="13197"/>
                </a:lnTo>
                <a:lnTo>
                  <a:pt x="299508" y="13202"/>
                </a:lnTo>
                <a:lnTo>
                  <a:pt x="298353" y="13213"/>
                </a:lnTo>
                <a:lnTo>
                  <a:pt x="297171" y="13234"/>
                </a:lnTo>
                <a:lnTo>
                  <a:pt x="296016" y="13260"/>
                </a:lnTo>
                <a:lnTo>
                  <a:pt x="294835" y="13291"/>
                </a:lnTo>
                <a:lnTo>
                  <a:pt x="293680" y="13333"/>
                </a:lnTo>
                <a:lnTo>
                  <a:pt x="292551" y="13385"/>
                </a:lnTo>
                <a:lnTo>
                  <a:pt x="291396" y="13443"/>
                </a:lnTo>
                <a:lnTo>
                  <a:pt x="290267" y="13506"/>
                </a:lnTo>
                <a:lnTo>
                  <a:pt x="289164" y="13579"/>
                </a:lnTo>
                <a:lnTo>
                  <a:pt x="288061" y="13657"/>
                </a:lnTo>
                <a:lnTo>
                  <a:pt x="287982" y="13516"/>
                </a:lnTo>
                <a:lnTo>
                  <a:pt x="287877" y="13370"/>
                </a:lnTo>
                <a:lnTo>
                  <a:pt x="287772" y="13229"/>
                </a:lnTo>
                <a:lnTo>
                  <a:pt x="287641" y="13087"/>
                </a:lnTo>
                <a:lnTo>
                  <a:pt x="287484" y="12952"/>
                </a:lnTo>
                <a:lnTo>
                  <a:pt x="287300" y="12810"/>
                </a:lnTo>
                <a:lnTo>
                  <a:pt x="287116" y="12674"/>
                </a:lnTo>
                <a:lnTo>
                  <a:pt x="286906" y="12533"/>
                </a:lnTo>
                <a:lnTo>
                  <a:pt x="286696" y="12397"/>
                </a:lnTo>
                <a:lnTo>
                  <a:pt x="286460" y="12267"/>
                </a:lnTo>
                <a:lnTo>
                  <a:pt x="286197" y="12131"/>
                </a:lnTo>
                <a:lnTo>
                  <a:pt x="285935" y="12000"/>
                </a:lnTo>
                <a:lnTo>
                  <a:pt x="285646" y="11869"/>
                </a:lnTo>
                <a:lnTo>
                  <a:pt x="285357" y="11739"/>
                </a:lnTo>
                <a:lnTo>
                  <a:pt x="285042" y="11608"/>
                </a:lnTo>
                <a:lnTo>
                  <a:pt x="284701" y="11482"/>
                </a:lnTo>
                <a:lnTo>
                  <a:pt x="284359" y="11357"/>
                </a:lnTo>
                <a:lnTo>
                  <a:pt x="283992" y="11237"/>
                </a:lnTo>
                <a:lnTo>
                  <a:pt x="283624" y="11111"/>
                </a:lnTo>
                <a:lnTo>
                  <a:pt x="283230" y="10991"/>
                </a:lnTo>
                <a:lnTo>
                  <a:pt x="282837" y="10871"/>
                </a:lnTo>
                <a:lnTo>
                  <a:pt x="282417" y="10756"/>
                </a:lnTo>
                <a:lnTo>
                  <a:pt x="281576" y="10525"/>
                </a:lnTo>
                <a:lnTo>
                  <a:pt x="280658" y="10306"/>
                </a:lnTo>
                <a:lnTo>
                  <a:pt x="279686" y="10092"/>
                </a:lnTo>
                <a:lnTo>
                  <a:pt x="278689" y="9882"/>
                </a:lnTo>
                <a:lnTo>
                  <a:pt x="277638" y="9689"/>
                </a:lnTo>
                <a:lnTo>
                  <a:pt x="276536" y="9501"/>
                </a:lnTo>
                <a:lnTo>
                  <a:pt x="275407" y="9318"/>
                </a:lnTo>
                <a:lnTo>
                  <a:pt x="274252" y="9150"/>
                </a:lnTo>
                <a:lnTo>
                  <a:pt x="273044" y="8994"/>
                </a:lnTo>
                <a:lnTo>
                  <a:pt x="271810" y="8842"/>
                </a:lnTo>
                <a:lnTo>
                  <a:pt x="271180" y="8774"/>
                </a:lnTo>
                <a:lnTo>
                  <a:pt x="270550" y="8706"/>
                </a:lnTo>
                <a:lnTo>
                  <a:pt x="269893" y="8643"/>
                </a:lnTo>
                <a:lnTo>
                  <a:pt x="269263" y="8580"/>
                </a:lnTo>
                <a:lnTo>
                  <a:pt x="268607" y="8523"/>
                </a:lnTo>
                <a:lnTo>
                  <a:pt x="267951" y="8465"/>
                </a:lnTo>
                <a:lnTo>
                  <a:pt x="267268" y="8413"/>
                </a:lnTo>
                <a:lnTo>
                  <a:pt x="266585" y="8366"/>
                </a:lnTo>
                <a:lnTo>
                  <a:pt x="265929" y="8319"/>
                </a:lnTo>
                <a:lnTo>
                  <a:pt x="265246" y="8277"/>
                </a:lnTo>
                <a:lnTo>
                  <a:pt x="264538" y="8235"/>
                </a:lnTo>
                <a:lnTo>
                  <a:pt x="263855" y="8199"/>
                </a:lnTo>
                <a:lnTo>
                  <a:pt x="263172" y="8162"/>
                </a:lnTo>
                <a:lnTo>
                  <a:pt x="262463" y="8136"/>
                </a:lnTo>
                <a:lnTo>
                  <a:pt x="261755" y="8110"/>
                </a:lnTo>
                <a:lnTo>
                  <a:pt x="261046" y="8084"/>
                </a:lnTo>
                <a:lnTo>
                  <a:pt x="260337" y="8063"/>
                </a:lnTo>
                <a:lnTo>
                  <a:pt x="259628" y="8047"/>
                </a:lnTo>
                <a:lnTo>
                  <a:pt x="258893" y="8037"/>
                </a:lnTo>
                <a:lnTo>
                  <a:pt x="258184" y="8026"/>
                </a:lnTo>
                <a:lnTo>
                  <a:pt x="257475" y="8021"/>
                </a:lnTo>
                <a:lnTo>
                  <a:pt x="256740" y="8021"/>
                </a:lnTo>
                <a:lnTo>
                  <a:pt x="256031" y="8026"/>
                </a:lnTo>
                <a:lnTo>
                  <a:pt x="255296" y="8031"/>
                </a:lnTo>
                <a:lnTo>
                  <a:pt x="254587" y="8042"/>
                </a:lnTo>
                <a:lnTo>
                  <a:pt x="253852" y="8052"/>
                </a:lnTo>
                <a:lnTo>
                  <a:pt x="253143" y="8073"/>
                </a:lnTo>
                <a:lnTo>
                  <a:pt x="252434" y="8094"/>
                </a:lnTo>
                <a:lnTo>
                  <a:pt x="251726" y="8115"/>
                </a:lnTo>
                <a:lnTo>
                  <a:pt x="251043" y="8147"/>
                </a:lnTo>
                <a:lnTo>
                  <a:pt x="250334" y="8178"/>
                </a:lnTo>
                <a:lnTo>
                  <a:pt x="249625" y="8209"/>
                </a:lnTo>
                <a:lnTo>
                  <a:pt x="248943" y="8251"/>
                </a:lnTo>
                <a:lnTo>
                  <a:pt x="248260" y="8288"/>
                </a:lnTo>
                <a:lnTo>
                  <a:pt x="247577" y="8335"/>
                </a:lnTo>
                <a:lnTo>
                  <a:pt x="246895" y="8382"/>
                </a:lnTo>
                <a:lnTo>
                  <a:pt x="246238" y="8434"/>
                </a:lnTo>
                <a:lnTo>
                  <a:pt x="245556" y="8486"/>
                </a:lnTo>
                <a:lnTo>
                  <a:pt x="244899" y="8544"/>
                </a:lnTo>
                <a:lnTo>
                  <a:pt x="244269" y="8601"/>
                </a:lnTo>
                <a:lnTo>
                  <a:pt x="243613" y="8664"/>
                </a:lnTo>
                <a:lnTo>
                  <a:pt x="242983" y="8732"/>
                </a:lnTo>
                <a:lnTo>
                  <a:pt x="242353" y="8800"/>
                </a:lnTo>
                <a:lnTo>
                  <a:pt x="241723" y="8873"/>
                </a:lnTo>
                <a:lnTo>
                  <a:pt x="240489" y="9020"/>
                </a:lnTo>
                <a:lnTo>
                  <a:pt x="239307" y="9182"/>
                </a:lnTo>
                <a:lnTo>
                  <a:pt x="238126" y="9354"/>
                </a:lnTo>
                <a:lnTo>
                  <a:pt x="237023" y="9532"/>
                </a:lnTo>
                <a:lnTo>
                  <a:pt x="235921" y="9726"/>
                </a:lnTo>
                <a:lnTo>
                  <a:pt x="234897" y="9924"/>
                </a:lnTo>
                <a:lnTo>
                  <a:pt x="233899" y="10133"/>
                </a:lnTo>
                <a:lnTo>
                  <a:pt x="232954" y="10348"/>
                </a:lnTo>
                <a:lnTo>
                  <a:pt x="232035" y="10573"/>
                </a:lnTo>
                <a:lnTo>
                  <a:pt x="231169" y="10803"/>
                </a:lnTo>
                <a:lnTo>
                  <a:pt x="230381" y="11038"/>
                </a:lnTo>
                <a:lnTo>
                  <a:pt x="229987" y="11158"/>
                </a:lnTo>
                <a:lnTo>
                  <a:pt x="229620" y="11284"/>
                </a:lnTo>
                <a:lnTo>
                  <a:pt x="229278" y="11409"/>
                </a:lnTo>
                <a:lnTo>
                  <a:pt x="228937" y="11535"/>
                </a:lnTo>
                <a:lnTo>
                  <a:pt x="228622" y="11660"/>
                </a:lnTo>
                <a:lnTo>
                  <a:pt x="228307" y="11791"/>
                </a:lnTo>
                <a:lnTo>
                  <a:pt x="228018" y="11922"/>
                </a:lnTo>
                <a:lnTo>
                  <a:pt x="227729" y="12052"/>
                </a:lnTo>
                <a:lnTo>
                  <a:pt x="227467" y="12183"/>
                </a:lnTo>
                <a:lnTo>
                  <a:pt x="227230" y="12319"/>
                </a:lnTo>
                <a:lnTo>
                  <a:pt x="226994" y="12455"/>
                </a:lnTo>
                <a:lnTo>
                  <a:pt x="226784" y="12591"/>
                </a:lnTo>
                <a:lnTo>
                  <a:pt x="226574" y="12727"/>
                </a:lnTo>
                <a:lnTo>
                  <a:pt x="226390" y="12868"/>
                </a:lnTo>
                <a:lnTo>
                  <a:pt x="226233" y="13004"/>
                </a:lnTo>
                <a:lnTo>
                  <a:pt x="226075" y="13145"/>
                </a:lnTo>
                <a:lnTo>
                  <a:pt x="225970" y="13286"/>
                </a:lnTo>
                <a:lnTo>
                  <a:pt x="225839" y="13427"/>
                </a:lnTo>
                <a:lnTo>
                  <a:pt x="225760" y="13568"/>
                </a:lnTo>
                <a:lnTo>
                  <a:pt x="225681" y="13715"/>
                </a:lnTo>
                <a:lnTo>
                  <a:pt x="224631" y="13574"/>
                </a:lnTo>
                <a:lnTo>
                  <a:pt x="223555" y="13443"/>
                </a:lnTo>
                <a:lnTo>
                  <a:pt x="222478" y="13323"/>
                </a:lnTo>
                <a:lnTo>
                  <a:pt x="221349" y="13213"/>
                </a:lnTo>
                <a:lnTo>
                  <a:pt x="220194" y="13114"/>
                </a:lnTo>
                <a:lnTo>
                  <a:pt x="219013" y="13025"/>
                </a:lnTo>
                <a:lnTo>
                  <a:pt x="217831" y="12946"/>
                </a:lnTo>
                <a:lnTo>
                  <a:pt x="216624" y="12878"/>
                </a:lnTo>
                <a:lnTo>
                  <a:pt x="215390" y="12821"/>
                </a:lnTo>
                <a:lnTo>
                  <a:pt x="214156" y="12774"/>
                </a:lnTo>
                <a:lnTo>
                  <a:pt x="212922" y="12732"/>
                </a:lnTo>
                <a:lnTo>
                  <a:pt x="211662" y="12706"/>
                </a:lnTo>
                <a:lnTo>
                  <a:pt x="210402" y="12690"/>
                </a:lnTo>
                <a:lnTo>
                  <a:pt x="209141" y="12685"/>
                </a:lnTo>
                <a:lnTo>
                  <a:pt x="207881" y="12685"/>
                </a:lnTo>
                <a:lnTo>
                  <a:pt x="206621" y="12701"/>
                </a:lnTo>
                <a:lnTo>
                  <a:pt x="205361" y="12721"/>
                </a:lnTo>
                <a:lnTo>
                  <a:pt x="204127" y="12758"/>
                </a:lnTo>
                <a:lnTo>
                  <a:pt x="202867" y="12800"/>
                </a:lnTo>
                <a:lnTo>
                  <a:pt x="201633" y="12852"/>
                </a:lnTo>
                <a:lnTo>
                  <a:pt x="200425" y="12920"/>
                </a:lnTo>
                <a:lnTo>
                  <a:pt x="199217" y="12993"/>
                </a:lnTo>
                <a:lnTo>
                  <a:pt x="198036" y="13072"/>
                </a:lnTo>
                <a:lnTo>
                  <a:pt x="196881" y="13166"/>
                </a:lnTo>
                <a:lnTo>
                  <a:pt x="195725" y="13270"/>
                </a:lnTo>
                <a:lnTo>
                  <a:pt x="194597" y="13380"/>
                </a:lnTo>
                <a:lnTo>
                  <a:pt x="193520" y="13506"/>
                </a:lnTo>
                <a:lnTo>
                  <a:pt x="192444" y="13636"/>
                </a:lnTo>
                <a:lnTo>
                  <a:pt x="191420" y="13778"/>
                </a:lnTo>
                <a:lnTo>
                  <a:pt x="190422" y="13929"/>
                </a:lnTo>
                <a:lnTo>
                  <a:pt x="189451" y="14091"/>
                </a:lnTo>
                <a:lnTo>
                  <a:pt x="188506" y="14259"/>
                </a:lnTo>
                <a:lnTo>
                  <a:pt x="188427" y="14149"/>
                </a:lnTo>
                <a:lnTo>
                  <a:pt x="188296" y="14044"/>
                </a:lnTo>
                <a:lnTo>
                  <a:pt x="188164" y="13934"/>
                </a:lnTo>
                <a:lnTo>
                  <a:pt x="188007" y="13830"/>
                </a:lnTo>
                <a:lnTo>
                  <a:pt x="187849" y="13731"/>
                </a:lnTo>
                <a:lnTo>
                  <a:pt x="187639" y="13626"/>
                </a:lnTo>
                <a:lnTo>
                  <a:pt x="187455" y="13527"/>
                </a:lnTo>
                <a:lnTo>
                  <a:pt x="187219" y="13427"/>
                </a:lnTo>
                <a:lnTo>
                  <a:pt x="186983" y="13333"/>
                </a:lnTo>
                <a:lnTo>
                  <a:pt x="186720" y="13234"/>
                </a:lnTo>
                <a:lnTo>
                  <a:pt x="186458" y="13140"/>
                </a:lnTo>
                <a:lnTo>
                  <a:pt x="186169" y="13051"/>
                </a:lnTo>
                <a:lnTo>
                  <a:pt x="185880" y="12962"/>
                </a:lnTo>
                <a:lnTo>
                  <a:pt x="185565" y="12873"/>
                </a:lnTo>
                <a:lnTo>
                  <a:pt x="185250" y="12784"/>
                </a:lnTo>
                <a:lnTo>
                  <a:pt x="184909" y="12701"/>
                </a:lnTo>
                <a:lnTo>
                  <a:pt x="184541" y="12617"/>
                </a:lnTo>
                <a:lnTo>
                  <a:pt x="184174" y="12533"/>
                </a:lnTo>
                <a:lnTo>
                  <a:pt x="183412" y="12382"/>
                </a:lnTo>
                <a:lnTo>
                  <a:pt x="182598" y="12235"/>
                </a:lnTo>
                <a:lnTo>
                  <a:pt x="181758" y="12094"/>
                </a:lnTo>
                <a:lnTo>
                  <a:pt x="180866" y="11963"/>
                </a:lnTo>
                <a:lnTo>
                  <a:pt x="179947" y="11843"/>
                </a:lnTo>
                <a:lnTo>
                  <a:pt x="179002" y="11733"/>
                </a:lnTo>
                <a:lnTo>
                  <a:pt x="178004" y="11634"/>
                </a:lnTo>
                <a:lnTo>
                  <a:pt x="177006" y="11540"/>
                </a:lnTo>
                <a:lnTo>
                  <a:pt x="175982" y="11461"/>
                </a:lnTo>
                <a:lnTo>
                  <a:pt x="174932" y="11393"/>
                </a:lnTo>
                <a:lnTo>
                  <a:pt x="173856" y="11336"/>
                </a:lnTo>
                <a:lnTo>
                  <a:pt x="172779" y="11289"/>
                </a:lnTo>
                <a:lnTo>
                  <a:pt x="171703" y="11252"/>
                </a:lnTo>
                <a:lnTo>
                  <a:pt x="170627" y="11231"/>
                </a:lnTo>
                <a:lnTo>
                  <a:pt x="170075" y="11221"/>
                </a:lnTo>
                <a:lnTo>
                  <a:pt x="168447" y="11221"/>
                </a:lnTo>
                <a:lnTo>
                  <a:pt x="167896" y="11226"/>
                </a:lnTo>
                <a:lnTo>
                  <a:pt x="167371" y="11237"/>
                </a:lnTo>
                <a:lnTo>
                  <a:pt x="166820" y="11252"/>
                </a:lnTo>
                <a:lnTo>
                  <a:pt x="166295" y="11268"/>
                </a:lnTo>
                <a:lnTo>
                  <a:pt x="165743" y="11289"/>
                </a:lnTo>
                <a:lnTo>
                  <a:pt x="165218" y="11310"/>
                </a:lnTo>
                <a:lnTo>
                  <a:pt x="164693" y="11336"/>
                </a:lnTo>
                <a:lnTo>
                  <a:pt x="164168" y="11367"/>
                </a:lnTo>
                <a:lnTo>
                  <a:pt x="163643" y="11399"/>
                </a:lnTo>
                <a:lnTo>
                  <a:pt x="163144" y="11440"/>
                </a:lnTo>
                <a:lnTo>
                  <a:pt x="162645" y="11477"/>
                </a:lnTo>
                <a:lnTo>
                  <a:pt x="162120" y="11524"/>
                </a:lnTo>
                <a:lnTo>
                  <a:pt x="161648" y="11571"/>
                </a:lnTo>
                <a:lnTo>
                  <a:pt x="161149" y="11623"/>
                </a:lnTo>
                <a:lnTo>
                  <a:pt x="161149" y="11623"/>
                </a:lnTo>
                <a:lnTo>
                  <a:pt x="161516" y="11498"/>
                </a:lnTo>
                <a:lnTo>
                  <a:pt x="161884" y="11373"/>
                </a:lnTo>
                <a:lnTo>
                  <a:pt x="162225" y="11247"/>
                </a:lnTo>
                <a:lnTo>
                  <a:pt x="162566" y="11116"/>
                </a:lnTo>
                <a:lnTo>
                  <a:pt x="162882" y="10986"/>
                </a:lnTo>
                <a:lnTo>
                  <a:pt x="163197" y="10855"/>
                </a:lnTo>
                <a:lnTo>
                  <a:pt x="163485" y="10719"/>
                </a:lnTo>
                <a:lnTo>
                  <a:pt x="163748" y="10588"/>
                </a:lnTo>
                <a:lnTo>
                  <a:pt x="164010" y="10452"/>
                </a:lnTo>
                <a:lnTo>
                  <a:pt x="164247" y="10316"/>
                </a:lnTo>
                <a:lnTo>
                  <a:pt x="164693" y="10039"/>
                </a:lnTo>
                <a:lnTo>
                  <a:pt x="165061" y="9762"/>
                </a:lnTo>
                <a:lnTo>
                  <a:pt x="165376" y="9480"/>
                </a:lnTo>
                <a:lnTo>
                  <a:pt x="165638" y="9192"/>
                </a:lnTo>
                <a:lnTo>
                  <a:pt x="165848" y="8905"/>
                </a:lnTo>
                <a:lnTo>
                  <a:pt x="165980" y="8617"/>
                </a:lnTo>
                <a:lnTo>
                  <a:pt x="166085" y="8329"/>
                </a:lnTo>
                <a:lnTo>
                  <a:pt x="166111" y="8037"/>
                </a:lnTo>
                <a:lnTo>
                  <a:pt x="166085" y="7744"/>
                </a:lnTo>
                <a:lnTo>
                  <a:pt x="166006" y="7456"/>
                </a:lnTo>
                <a:lnTo>
                  <a:pt x="165875" y="7164"/>
                </a:lnTo>
                <a:lnTo>
                  <a:pt x="165691" y="6876"/>
                </a:lnTo>
                <a:lnTo>
                  <a:pt x="165454" y="6588"/>
                </a:lnTo>
                <a:lnTo>
                  <a:pt x="165166" y="6301"/>
                </a:lnTo>
                <a:lnTo>
                  <a:pt x="164824" y="6013"/>
                </a:lnTo>
                <a:lnTo>
                  <a:pt x="164431" y="5731"/>
                </a:lnTo>
                <a:lnTo>
                  <a:pt x="163984" y="5454"/>
                </a:lnTo>
                <a:lnTo>
                  <a:pt x="163459" y="5177"/>
                </a:lnTo>
                <a:lnTo>
                  <a:pt x="162908" y="4905"/>
                </a:lnTo>
                <a:lnTo>
                  <a:pt x="162304" y="4638"/>
                </a:lnTo>
                <a:lnTo>
                  <a:pt x="161674" y="4377"/>
                </a:lnTo>
                <a:lnTo>
                  <a:pt x="160965" y="4121"/>
                </a:lnTo>
                <a:lnTo>
                  <a:pt x="160204" y="3870"/>
                </a:lnTo>
                <a:lnTo>
                  <a:pt x="159416" y="3624"/>
                </a:lnTo>
                <a:lnTo>
                  <a:pt x="158576" y="3383"/>
                </a:lnTo>
                <a:lnTo>
                  <a:pt x="157683" y="3153"/>
                </a:lnTo>
                <a:lnTo>
                  <a:pt x="156738" y="2928"/>
                </a:lnTo>
                <a:lnTo>
                  <a:pt x="155740" y="2714"/>
                </a:lnTo>
                <a:lnTo>
                  <a:pt x="154717" y="2505"/>
                </a:lnTo>
                <a:lnTo>
                  <a:pt x="153666" y="2301"/>
                </a:lnTo>
                <a:lnTo>
                  <a:pt x="152564" y="2113"/>
                </a:lnTo>
                <a:lnTo>
                  <a:pt x="151461" y="1925"/>
                </a:lnTo>
                <a:lnTo>
                  <a:pt x="150280" y="1752"/>
                </a:lnTo>
                <a:lnTo>
                  <a:pt x="149098" y="1579"/>
                </a:lnTo>
                <a:lnTo>
                  <a:pt x="147890" y="1423"/>
                </a:lnTo>
                <a:lnTo>
                  <a:pt x="146630" y="1271"/>
                </a:lnTo>
                <a:lnTo>
                  <a:pt x="145370" y="1130"/>
                </a:lnTo>
                <a:lnTo>
                  <a:pt x="144084" y="994"/>
                </a:lnTo>
                <a:lnTo>
                  <a:pt x="142771" y="868"/>
                </a:lnTo>
                <a:lnTo>
                  <a:pt x="141432" y="748"/>
                </a:lnTo>
                <a:lnTo>
                  <a:pt x="140067" y="638"/>
                </a:lnTo>
                <a:lnTo>
                  <a:pt x="138701" y="539"/>
                </a:lnTo>
                <a:lnTo>
                  <a:pt x="137310" y="445"/>
                </a:lnTo>
                <a:lnTo>
                  <a:pt x="135892" y="361"/>
                </a:lnTo>
                <a:lnTo>
                  <a:pt x="134475" y="288"/>
                </a:lnTo>
                <a:lnTo>
                  <a:pt x="133031" y="220"/>
                </a:lnTo>
                <a:lnTo>
                  <a:pt x="131613" y="163"/>
                </a:lnTo>
                <a:lnTo>
                  <a:pt x="130143" y="115"/>
                </a:lnTo>
                <a:lnTo>
                  <a:pt x="128699" y="74"/>
                </a:lnTo>
                <a:lnTo>
                  <a:pt x="127228" y="42"/>
                </a:lnTo>
                <a:lnTo>
                  <a:pt x="125758" y="21"/>
                </a:lnTo>
                <a:lnTo>
                  <a:pt x="124288" y="6"/>
                </a:lnTo>
                <a:lnTo>
                  <a:pt x="12281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5"/>
          <p:cNvSpPr/>
          <p:nvPr/>
        </p:nvSpPr>
        <p:spPr>
          <a:xfrm flipH="1" rot="-3899927">
            <a:off x="-622862" y="240037"/>
            <a:ext cx="2316494" cy="982664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5"/>
          <p:cNvSpPr/>
          <p:nvPr/>
        </p:nvSpPr>
        <p:spPr>
          <a:xfrm flipH="1">
            <a:off x="8280277" y="4215427"/>
            <a:ext cx="1284774" cy="1254205"/>
          </a:xfrm>
          <a:custGeom>
            <a:rect b="b" l="l" r="r" t="t"/>
            <a:pathLst>
              <a:path extrusionOk="0" h="28334" w="145501">
                <a:moveTo>
                  <a:pt x="75980" y="0"/>
                </a:moveTo>
                <a:lnTo>
                  <a:pt x="75139" y="6"/>
                </a:lnTo>
                <a:lnTo>
                  <a:pt x="74299" y="16"/>
                </a:lnTo>
                <a:lnTo>
                  <a:pt x="73459" y="26"/>
                </a:lnTo>
                <a:lnTo>
                  <a:pt x="72645" y="47"/>
                </a:lnTo>
                <a:lnTo>
                  <a:pt x="71805" y="79"/>
                </a:lnTo>
                <a:lnTo>
                  <a:pt x="70991" y="110"/>
                </a:lnTo>
                <a:lnTo>
                  <a:pt x="70204" y="147"/>
                </a:lnTo>
                <a:lnTo>
                  <a:pt x="69390" y="194"/>
                </a:lnTo>
                <a:lnTo>
                  <a:pt x="68602" y="241"/>
                </a:lnTo>
                <a:lnTo>
                  <a:pt x="67841" y="298"/>
                </a:lnTo>
                <a:lnTo>
                  <a:pt x="67079" y="361"/>
                </a:lnTo>
                <a:lnTo>
                  <a:pt x="66318" y="429"/>
                </a:lnTo>
                <a:lnTo>
                  <a:pt x="65609" y="502"/>
                </a:lnTo>
                <a:lnTo>
                  <a:pt x="64874" y="586"/>
                </a:lnTo>
                <a:lnTo>
                  <a:pt x="64191" y="670"/>
                </a:lnTo>
                <a:lnTo>
                  <a:pt x="63509" y="764"/>
                </a:lnTo>
                <a:lnTo>
                  <a:pt x="62853" y="863"/>
                </a:lnTo>
                <a:lnTo>
                  <a:pt x="62222" y="968"/>
                </a:lnTo>
                <a:lnTo>
                  <a:pt x="61619" y="1077"/>
                </a:lnTo>
                <a:lnTo>
                  <a:pt x="61015" y="1198"/>
                </a:lnTo>
                <a:lnTo>
                  <a:pt x="60463" y="1323"/>
                </a:lnTo>
                <a:lnTo>
                  <a:pt x="59938" y="1449"/>
                </a:lnTo>
                <a:lnTo>
                  <a:pt x="59466" y="1585"/>
                </a:lnTo>
                <a:lnTo>
                  <a:pt x="59019" y="1726"/>
                </a:lnTo>
                <a:lnTo>
                  <a:pt x="58599" y="1872"/>
                </a:lnTo>
                <a:lnTo>
                  <a:pt x="58232" y="2019"/>
                </a:lnTo>
                <a:lnTo>
                  <a:pt x="57890" y="2170"/>
                </a:lnTo>
                <a:lnTo>
                  <a:pt x="57602" y="2327"/>
                </a:lnTo>
                <a:lnTo>
                  <a:pt x="57339" y="2484"/>
                </a:lnTo>
                <a:lnTo>
                  <a:pt x="57129" y="2646"/>
                </a:lnTo>
                <a:lnTo>
                  <a:pt x="56945" y="2808"/>
                </a:lnTo>
                <a:lnTo>
                  <a:pt x="56788" y="2970"/>
                </a:lnTo>
                <a:lnTo>
                  <a:pt x="56683" y="3137"/>
                </a:lnTo>
                <a:lnTo>
                  <a:pt x="56604" y="3305"/>
                </a:lnTo>
                <a:lnTo>
                  <a:pt x="56578" y="3467"/>
                </a:lnTo>
                <a:lnTo>
                  <a:pt x="56578" y="3634"/>
                </a:lnTo>
                <a:lnTo>
                  <a:pt x="56630" y="3801"/>
                </a:lnTo>
                <a:lnTo>
                  <a:pt x="56709" y="3964"/>
                </a:lnTo>
                <a:lnTo>
                  <a:pt x="56840" y="4126"/>
                </a:lnTo>
                <a:lnTo>
                  <a:pt x="56998" y="4288"/>
                </a:lnTo>
                <a:lnTo>
                  <a:pt x="57208" y="4445"/>
                </a:lnTo>
                <a:lnTo>
                  <a:pt x="57444" y="4601"/>
                </a:lnTo>
                <a:lnTo>
                  <a:pt x="57707" y="4753"/>
                </a:lnTo>
                <a:lnTo>
                  <a:pt x="58048" y="4899"/>
                </a:lnTo>
                <a:lnTo>
                  <a:pt x="58389" y="5046"/>
                </a:lnTo>
                <a:lnTo>
                  <a:pt x="58809" y="5187"/>
                </a:lnTo>
                <a:lnTo>
                  <a:pt x="59256" y="5323"/>
                </a:lnTo>
                <a:lnTo>
                  <a:pt x="59728" y="5448"/>
                </a:lnTo>
                <a:lnTo>
                  <a:pt x="60253" y="5574"/>
                </a:lnTo>
                <a:lnTo>
                  <a:pt x="60805" y="5689"/>
                </a:lnTo>
                <a:lnTo>
                  <a:pt x="61409" y="5804"/>
                </a:lnTo>
                <a:lnTo>
                  <a:pt x="62065" y="5903"/>
                </a:lnTo>
                <a:lnTo>
                  <a:pt x="62065" y="5903"/>
                </a:lnTo>
                <a:lnTo>
                  <a:pt x="61356" y="5809"/>
                </a:lnTo>
                <a:lnTo>
                  <a:pt x="60621" y="5720"/>
                </a:lnTo>
                <a:lnTo>
                  <a:pt x="59886" y="5631"/>
                </a:lnTo>
                <a:lnTo>
                  <a:pt x="59151" y="5548"/>
                </a:lnTo>
                <a:lnTo>
                  <a:pt x="58389" y="5469"/>
                </a:lnTo>
                <a:lnTo>
                  <a:pt x="57628" y="5391"/>
                </a:lnTo>
                <a:lnTo>
                  <a:pt x="56867" y="5318"/>
                </a:lnTo>
                <a:lnTo>
                  <a:pt x="56079" y="5250"/>
                </a:lnTo>
                <a:lnTo>
                  <a:pt x="55291" y="5182"/>
                </a:lnTo>
                <a:lnTo>
                  <a:pt x="54504" y="5124"/>
                </a:lnTo>
                <a:lnTo>
                  <a:pt x="53716" y="5062"/>
                </a:lnTo>
                <a:lnTo>
                  <a:pt x="52902" y="5009"/>
                </a:lnTo>
                <a:lnTo>
                  <a:pt x="52088" y="4957"/>
                </a:lnTo>
                <a:lnTo>
                  <a:pt x="51274" y="4910"/>
                </a:lnTo>
                <a:lnTo>
                  <a:pt x="50461" y="4863"/>
                </a:lnTo>
                <a:lnTo>
                  <a:pt x="49620" y="4821"/>
                </a:lnTo>
                <a:lnTo>
                  <a:pt x="48807" y="4784"/>
                </a:lnTo>
                <a:lnTo>
                  <a:pt x="47966" y="4748"/>
                </a:lnTo>
                <a:lnTo>
                  <a:pt x="47126" y="4716"/>
                </a:lnTo>
                <a:lnTo>
                  <a:pt x="46286" y="4690"/>
                </a:lnTo>
                <a:lnTo>
                  <a:pt x="45420" y="4669"/>
                </a:lnTo>
                <a:lnTo>
                  <a:pt x="44580" y="4649"/>
                </a:lnTo>
                <a:lnTo>
                  <a:pt x="43740" y="4628"/>
                </a:lnTo>
                <a:lnTo>
                  <a:pt x="42873" y="4617"/>
                </a:lnTo>
                <a:lnTo>
                  <a:pt x="42033" y="4607"/>
                </a:lnTo>
                <a:lnTo>
                  <a:pt x="41167" y="4596"/>
                </a:lnTo>
                <a:lnTo>
                  <a:pt x="38594" y="4596"/>
                </a:lnTo>
                <a:lnTo>
                  <a:pt x="37754" y="4607"/>
                </a:lnTo>
                <a:lnTo>
                  <a:pt x="36887" y="4617"/>
                </a:lnTo>
                <a:lnTo>
                  <a:pt x="36047" y="4628"/>
                </a:lnTo>
                <a:lnTo>
                  <a:pt x="35181" y="4649"/>
                </a:lnTo>
                <a:lnTo>
                  <a:pt x="34341" y="4669"/>
                </a:lnTo>
                <a:lnTo>
                  <a:pt x="33474" y="4690"/>
                </a:lnTo>
                <a:lnTo>
                  <a:pt x="32634" y="4716"/>
                </a:lnTo>
                <a:lnTo>
                  <a:pt x="31794" y="4748"/>
                </a:lnTo>
                <a:lnTo>
                  <a:pt x="30954" y="4784"/>
                </a:lnTo>
                <a:lnTo>
                  <a:pt x="30114" y="4821"/>
                </a:lnTo>
                <a:lnTo>
                  <a:pt x="29300" y="4858"/>
                </a:lnTo>
                <a:lnTo>
                  <a:pt x="28460" y="4905"/>
                </a:lnTo>
                <a:lnTo>
                  <a:pt x="27646" y="4952"/>
                </a:lnTo>
                <a:lnTo>
                  <a:pt x="26832" y="4999"/>
                </a:lnTo>
                <a:lnTo>
                  <a:pt x="26018" y="5056"/>
                </a:lnTo>
                <a:lnTo>
                  <a:pt x="25204" y="5114"/>
                </a:lnTo>
                <a:lnTo>
                  <a:pt x="24416" y="5171"/>
                </a:lnTo>
                <a:lnTo>
                  <a:pt x="23629" y="5234"/>
                </a:lnTo>
                <a:lnTo>
                  <a:pt x="22841" y="5302"/>
                </a:lnTo>
                <a:lnTo>
                  <a:pt x="22054" y="5370"/>
                </a:lnTo>
                <a:lnTo>
                  <a:pt x="21292" y="5448"/>
                </a:lnTo>
                <a:lnTo>
                  <a:pt x="20531" y="5522"/>
                </a:lnTo>
                <a:lnTo>
                  <a:pt x="19769" y="5600"/>
                </a:lnTo>
                <a:lnTo>
                  <a:pt x="19034" y="5684"/>
                </a:lnTo>
                <a:lnTo>
                  <a:pt x="18299" y="5773"/>
                </a:lnTo>
                <a:lnTo>
                  <a:pt x="17590" y="5862"/>
                </a:lnTo>
                <a:lnTo>
                  <a:pt x="16855" y="5956"/>
                </a:lnTo>
                <a:lnTo>
                  <a:pt x="16173" y="6050"/>
                </a:lnTo>
                <a:lnTo>
                  <a:pt x="15464" y="6149"/>
                </a:lnTo>
                <a:lnTo>
                  <a:pt x="14781" y="6254"/>
                </a:lnTo>
                <a:lnTo>
                  <a:pt x="14125" y="6358"/>
                </a:lnTo>
                <a:lnTo>
                  <a:pt x="13469" y="6468"/>
                </a:lnTo>
                <a:lnTo>
                  <a:pt x="12812" y="6578"/>
                </a:lnTo>
                <a:lnTo>
                  <a:pt x="12182" y="6693"/>
                </a:lnTo>
                <a:lnTo>
                  <a:pt x="11578" y="6813"/>
                </a:lnTo>
                <a:lnTo>
                  <a:pt x="10974" y="6933"/>
                </a:lnTo>
                <a:lnTo>
                  <a:pt x="10371" y="7059"/>
                </a:lnTo>
                <a:lnTo>
                  <a:pt x="9819" y="7184"/>
                </a:lnTo>
                <a:lnTo>
                  <a:pt x="9242" y="7315"/>
                </a:lnTo>
                <a:lnTo>
                  <a:pt x="8717" y="7446"/>
                </a:lnTo>
                <a:lnTo>
                  <a:pt x="8191" y="7582"/>
                </a:lnTo>
                <a:lnTo>
                  <a:pt x="7666" y="7718"/>
                </a:lnTo>
                <a:lnTo>
                  <a:pt x="7194" y="7854"/>
                </a:lnTo>
                <a:lnTo>
                  <a:pt x="6721" y="7995"/>
                </a:lnTo>
                <a:lnTo>
                  <a:pt x="6249" y="8136"/>
                </a:lnTo>
                <a:lnTo>
                  <a:pt x="5802" y="8282"/>
                </a:lnTo>
                <a:lnTo>
                  <a:pt x="5382" y="8429"/>
                </a:lnTo>
                <a:lnTo>
                  <a:pt x="4962" y="8575"/>
                </a:lnTo>
                <a:lnTo>
                  <a:pt x="4568" y="8727"/>
                </a:lnTo>
                <a:lnTo>
                  <a:pt x="4175" y="8878"/>
                </a:lnTo>
                <a:lnTo>
                  <a:pt x="3833" y="9035"/>
                </a:lnTo>
                <a:lnTo>
                  <a:pt x="3466" y="9187"/>
                </a:lnTo>
                <a:lnTo>
                  <a:pt x="3151" y="9344"/>
                </a:lnTo>
                <a:lnTo>
                  <a:pt x="2836" y="9501"/>
                </a:lnTo>
                <a:lnTo>
                  <a:pt x="2521" y="9663"/>
                </a:lnTo>
                <a:lnTo>
                  <a:pt x="2258" y="9825"/>
                </a:lnTo>
                <a:lnTo>
                  <a:pt x="1995" y="9987"/>
                </a:lnTo>
                <a:lnTo>
                  <a:pt x="1733" y="10149"/>
                </a:lnTo>
                <a:lnTo>
                  <a:pt x="1497" y="10311"/>
                </a:lnTo>
                <a:lnTo>
                  <a:pt x="1287" y="10478"/>
                </a:lnTo>
                <a:lnTo>
                  <a:pt x="1077" y="10640"/>
                </a:lnTo>
                <a:lnTo>
                  <a:pt x="919" y="10808"/>
                </a:lnTo>
                <a:lnTo>
                  <a:pt x="735" y="10975"/>
                </a:lnTo>
                <a:lnTo>
                  <a:pt x="604" y="11142"/>
                </a:lnTo>
                <a:lnTo>
                  <a:pt x="473" y="11315"/>
                </a:lnTo>
                <a:lnTo>
                  <a:pt x="341" y="11482"/>
                </a:lnTo>
                <a:lnTo>
                  <a:pt x="236" y="11650"/>
                </a:lnTo>
                <a:lnTo>
                  <a:pt x="158" y="11822"/>
                </a:lnTo>
                <a:lnTo>
                  <a:pt x="105" y="11989"/>
                </a:lnTo>
                <a:lnTo>
                  <a:pt x="53" y="12162"/>
                </a:lnTo>
                <a:lnTo>
                  <a:pt x="26" y="12334"/>
                </a:lnTo>
                <a:lnTo>
                  <a:pt x="0" y="12502"/>
                </a:lnTo>
                <a:lnTo>
                  <a:pt x="26" y="12674"/>
                </a:lnTo>
                <a:lnTo>
                  <a:pt x="26" y="12842"/>
                </a:lnTo>
                <a:lnTo>
                  <a:pt x="79" y="13014"/>
                </a:lnTo>
                <a:lnTo>
                  <a:pt x="131" y="13181"/>
                </a:lnTo>
                <a:lnTo>
                  <a:pt x="210" y="13354"/>
                </a:lnTo>
                <a:lnTo>
                  <a:pt x="289" y="13521"/>
                </a:lnTo>
                <a:lnTo>
                  <a:pt x="394" y="13694"/>
                </a:lnTo>
                <a:lnTo>
                  <a:pt x="525" y="13861"/>
                </a:lnTo>
                <a:lnTo>
                  <a:pt x="683" y="14028"/>
                </a:lnTo>
                <a:lnTo>
                  <a:pt x="840" y="14196"/>
                </a:lnTo>
                <a:lnTo>
                  <a:pt x="998" y="14363"/>
                </a:lnTo>
                <a:lnTo>
                  <a:pt x="1208" y="14525"/>
                </a:lnTo>
                <a:lnTo>
                  <a:pt x="1418" y="14693"/>
                </a:lnTo>
                <a:lnTo>
                  <a:pt x="1654" y="14855"/>
                </a:lnTo>
                <a:lnTo>
                  <a:pt x="1890" y="15017"/>
                </a:lnTo>
                <a:lnTo>
                  <a:pt x="2153" y="15179"/>
                </a:lnTo>
                <a:lnTo>
                  <a:pt x="2442" y="15336"/>
                </a:lnTo>
                <a:lnTo>
                  <a:pt x="2757" y="15498"/>
                </a:lnTo>
                <a:lnTo>
                  <a:pt x="3072" y="15655"/>
                </a:lnTo>
                <a:lnTo>
                  <a:pt x="3413" y="15811"/>
                </a:lnTo>
                <a:lnTo>
                  <a:pt x="3754" y="15963"/>
                </a:lnTo>
                <a:lnTo>
                  <a:pt x="4122" y="16115"/>
                </a:lnTo>
                <a:lnTo>
                  <a:pt x="4516" y="16266"/>
                </a:lnTo>
                <a:lnTo>
                  <a:pt x="4936" y="16418"/>
                </a:lnTo>
                <a:lnTo>
                  <a:pt x="5356" y="16564"/>
                </a:lnTo>
                <a:lnTo>
                  <a:pt x="5802" y="16711"/>
                </a:lnTo>
                <a:lnTo>
                  <a:pt x="6275" y="16852"/>
                </a:lnTo>
                <a:lnTo>
                  <a:pt x="6747" y="16993"/>
                </a:lnTo>
                <a:lnTo>
                  <a:pt x="7246" y="17134"/>
                </a:lnTo>
                <a:lnTo>
                  <a:pt x="7745" y="17270"/>
                </a:lnTo>
                <a:lnTo>
                  <a:pt x="8296" y="17406"/>
                </a:lnTo>
                <a:lnTo>
                  <a:pt x="8822" y="17537"/>
                </a:lnTo>
                <a:lnTo>
                  <a:pt x="9399" y="17662"/>
                </a:lnTo>
                <a:lnTo>
                  <a:pt x="9950" y="17788"/>
                </a:lnTo>
                <a:lnTo>
                  <a:pt x="10554" y="17913"/>
                </a:lnTo>
                <a:lnTo>
                  <a:pt x="11158" y="18034"/>
                </a:lnTo>
                <a:lnTo>
                  <a:pt x="11762" y="18149"/>
                </a:lnTo>
                <a:lnTo>
                  <a:pt x="12392" y="18264"/>
                </a:lnTo>
                <a:lnTo>
                  <a:pt x="13022" y="18379"/>
                </a:lnTo>
                <a:lnTo>
                  <a:pt x="13679" y="18488"/>
                </a:lnTo>
                <a:lnTo>
                  <a:pt x="14335" y="18593"/>
                </a:lnTo>
                <a:lnTo>
                  <a:pt x="15017" y="18698"/>
                </a:lnTo>
                <a:lnTo>
                  <a:pt x="15700" y="18797"/>
                </a:lnTo>
                <a:lnTo>
                  <a:pt x="16409" y="18896"/>
                </a:lnTo>
                <a:lnTo>
                  <a:pt x="17118" y="18990"/>
                </a:lnTo>
                <a:lnTo>
                  <a:pt x="17827" y="19084"/>
                </a:lnTo>
                <a:lnTo>
                  <a:pt x="18562" y="19173"/>
                </a:lnTo>
                <a:lnTo>
                  <a:pt x="19297" y="19257"/>
                </a:lnTo>
                <a:lnTo>
                  <a:pt x="20032" y="19341"/>
                </a:lnTo>
                <a:lnTo>
                  <a:pt x="20793" y="19419"/>
                </a:lnTo>
                <a:lnTo>
                  <a:pt x="21555" y="19498"/>
                </a:lnTo>
                <a:lnTo>
                  <a:pt x="22316" y="19571"/>
                </a:lnTo>
                <a:lnTo>
                  <a:pt x="23104" y="19644"/>
                </a:lnTo>
                <a:lnTo>
                  <a:pt x="23891" y="19712"/>
                </a:lnTo>
                <a:lnTo>
                  <a:pt x="24679" y="19775"/>
                </a:lnTo>
                <a:lnTo>
                  <a:pt x="25493" y="19837"/>
                </a:lnTo>
                <a:lnTo>
                  <a:pt x="26281" y="19895"/>
                </a:lnTo>
                <a:lnTo>
                  <a:pt x="27094" y="19952"/>
                </a:lnTo>
                <a:lnTo>
                  <a:pt x="27908" y="20005"/>
                </a:lnTo>
                <a:lnTo>
                  <a:pt x="28722" y="20052"/>
                </a:lnTo>
                <a:lnTo>
                  <a:pt x="29562" y="20099"/>
                </a:lnTo>
                <a:lnTo>
                  <a:pt x="30402" y="20141"/>
                </a:lnTo>
                <a:lnTo>
                  <a:pt x="31216" y="20177"/>
                </a:lnTo>
                <a:lnTo>
                  <a:pt x="32056" y="20214"/>
                </a:lnTo>
                <a:lnTo>
                  <a:pt x="32897" y="20245"/>
                </a:lnTo>
                <a:lnTo>
                  <a:pt x="33737" y="20277"/>
                </a:lnTo>
                <a:lnTo>
                  <a:pt x="34603" y="20303"/>
                </a:lnTo>
                <a:lnTo>
                  <a:pt x="35443" y="20324"/>
                </a:lnTo>
                <a:lnTo>
                  <a:pt x="36283" y="20339"/>
                </a:lnTo>
                <a:lnTo>
                  <a:pt x="37150" y="20355"/>
                </a:lnTo>
                <a:lnTo>
                  <a:pt x="37990" y="20365"/>
                </a:lnTo>
                <a:lnTo>
                  <a:pt x="38856" y="20376"/>
                </a:lnTo>
                <a:lnTo>
                  <a:pt x="39696" y="20381"/>
                </a:lnTo>
                <a:lnTo>
                  <a:pt x="41403" y="20381"/>
                </a:lnTo>
                <a:lnTo>
                  <a:pt x="42269" y="20371"/>
                </a:lnTo>
                <a:lnTo>
                  <a:pt x="43109" y="20365"/>
                </a:lnTo>
                <a:lnTo>
                  <a:pt x="43950" y="20350"/>
                </a:lnTo>
                <a:lnTo>
                  <a:pt x="44816" y="20334"/>
                </a:lnTo>
                <a:lnTo>
                  <a:pt x="45656" y="20313"/>
                </a:lnTo>
                <a:lnTo>
                  <a:pt x="46496" y="20287"/>
                </a:lnTo>
                <a:lnTo>
                  <a:pt x="47336" y="20261"/>
                </a:lnTo>
                <a:lnTo>
                  <a:pt x="48176" y="20230"/>
                </a:lnTo>
                <a:lnTo>
                  <a:pt x="49017" y="20193"/>
                </a:lnTo>
                <a:lnTo>
                  <a:pt x="49830" y="20151"/>
                </a:lnTo>
                <a:lnTo>
                  <a:pt x="50671" y="20109"/>
                </a:lnTo>
                <a:lnTo>
                  <a:pt x="51484" y="20062"/>
                </a:lnTo>
                <a:lnTo>
                  <a:pt x="52298" y="20010"/>
                </a:lnTo>
                <a:lnTo>
                  <a:pt x="53112" y="19958"/>
                </a:lnTo>
                <a:lnTo>
                  <a:pt x="53900" y="19895"/>
                </a:lnTo>
                <a:lnTo>
                  <a:pt x="54714" y="19832"/>
                </a:lnTo>
                <a:lnTo>
                  <a:pt x="54057" y="19911"/>
                </a:lnTo>
                <a:lnTo>
                  <a:pt x="53401" y="19994"/>
                </a:lnTo>
                <a:lnTo>
                  <a:pt x="52797" y="20083"/>
                </a:lnTo>
                <a:lnTo>
                  <a:pt x="52193" y="20177"/>
                </a:lnTo>
                <a:lnTo>
                  <a:pt x="51642" y="20277"/>
                </a:lnTo>
                <a:lnTo>
                  <a:pt x="51091" y="20381"/>
                </a:lnTo>
                <a:lnTo>
                  <a:pt x="50566" y="20491"/>
                </a:lnTo>
                <a:lnTo>
                  <a:pt x="50093" y="20606"/>
                </a:lnTo>
                <a:lnTo>
                  <a:pt x="49620" y="20726"/>
                </a:lnTo>
                <a:lnTo>
                  <a:pt x="49174" y="20847"/>
                </a:lnTo>
                <a:lnTo>
                  <a:pt x="48754" y="20977"/>
                </a:lnTo>
                <a:lnTo>
                  <a:pt x="48387" y="21103"/>
                </a:lnTo>
                <a:lnTo>
                  <a:pt x="48019" y="21239"/>
                </a:lnTo>
                <a:lnTo>
                  <a:pt x="47704" y="21375"/>
                </a:lnTo>
                <a:lnTo>
                  <a:pt x="47389" y="21516"/>
                </a:lnTo>
                <a:lnTo>
                  <a:pt x="47126" y="21657"/>
                </a:lnTo>
                <a:lnTo>
                  <a:pt x="46890" y="21803"/>
                </a:lnTo>
                <a:lnTo>
                  <a:pt x="46680" y="21950"/>
                </a:lnTo>
                <a:lnTo>
                  <a:pt x="46496" y="22096"/>
                </a:lnTo>
                <a:lnTo>
                  <a:pt x="46365" y="22243"/>
                </a:lnTo>
                <a:lnTo>
                  <a:pt x="46234" y="22394"/>
                </a:lnTo>
                <a:lnTo>
                  <a:pt x="46155" y="22546"/>
                </a:lnTo>
                <a:lnTo>
                  <a:pt x="46102" y="22697"/>
                </a:lnTo>
                <a:lnTo>
                  <a:pt x="46102" y="22849"/>
                </a:lnTo>
                <a:lnTo>
                  <a:pt x="46129" y="22995"/>
                </a:lnTo>
                <a:lnTo>
                  <a:pt x="46181" y="23147"/>
                </a:lnTo>
                <a:lnTo>
                  <a:pt x="46260" y="23299"/>
                </a:lnTo>
                <a:lnTo>
                  <a:pt x="46391" y="23445"/>
                </a:lnTo>
                <a:lnTo>
                  <a:pt x="46549" y="23591"/>
                </a:lnTo>
                <a:lnTo>
                  <a:pt x="46759" y="23738"/>
                </a:lnTo>
                <a:lnTo>
                  <a:pt x="46995" y="23884"/>
                </a:lnTo>
                <a:lnTo>
                  <a:pt x="47258" y="24025"/>
                </a:lnTo>
                <a:lnTo>
                  <a:pt x="47573" y="24161"/>
                </a:lnTo>
                <a:lnTo>
                  <a:pt x="47914" y="24297"/>
                </a:lnTo>
                <a:lnTo>
                  <a:pt x="48281" y="24428"/>
                </a:lnTo>
                <a:lnTo>
                  <a:pt x="48702" y="24559"/>
                </a:lnTo>
                <a:lnTo>
                  <a:pt x="49148" y="24679"/>
                </a:lnTo>
                <a:lnTo>
                  <a:pt x="49594" y="24799"/>
                </a:lnTo>
                <a:lnTo>
                  <a:pt x="50093" y="24914"/>
                </a:lnTo>
                <a:lnTo>
                  <a:pt x="50618" y="25024"/>
                </a:lnTo>
                <a:lnTo>
                  <a:pt x="51169" y="25129"/>
                </a:lnTo>
                <a:lnTo>
                  <a:pt x="51747" y="25228"/>
                </a:lnTo>
                <a:lnTo>
                  <a:pt x="52325" y="25322"/>
                </a:lnTo>
                <a:lnTo>
                  <a:pt x="52928" y="25411"/>
                </a:lnTo>
                <a:lnTo>
                  <a:pt x="53585" y="25495"/>
                </a:lnTo>
                <a:lnTo>
                  <a:pt x="54215" y="25573"/>
                </a:lnTo>
                <a:lnTo>
                  <a:pt x="54898" y="25652"/>
                </a:lnTo>
                <a:lnTo>
                  <a:pt x="55580" y="25719"/>
                </a:lnTo>
                <a:lnTo>
                  <a:pt x="56263" y="25782"/>
                </a:lnTo>
                <a:lnTo>
                  <a:pt x="56972" y="25835"/>
                </a:lnTo>
                <a:lnTo>
                  <a:pt x="57680" y="25887"/>
                </a:lnTo>
                <a:lnTo>
                  <a:pt x="58416" y="25934"/>
                </a:lnTo>
                <a:lnTo>
                  <a:pt x="59151" y="25970"/>
                </a:lnTo>
                <a:lnTo>
                  <a:pt x="59886" y="26002"/>
                </a:lnTo>
                <a:lnTo>
                  <a:pt x="60647" y="26028"/>
                </a:lnTo>
                <a:lnTo>
                  <a:pt x="61409" y="26044"/>
                </a:lnTo>
                <a:lnTo>
                  <a:pt x="62144" y="26059"/>
                </a:lnTo>
                <a:lnTo>
                  <a:pt x="62905" y="26065"/>
                </a:lnTo>
                <a:lnTo>
                  <a:pt x="63666" y="26059"/>
                </a:lnTo>
                <a:lnTo>
                  <a:pt x="64428" y="26049"/>
                </a:lnTo>
                <a:lnTo>
                  <a:pt x="65163" y="26033"/>
                </a:lnTo>
                <a:lnTo>
                  <a:pt x="65924" y="26012"/>
                </a:lnTo>
                <a:lnTo>
                  <a:pt x="66659" y="25981"/>
                </a:lnTo>
                <a:lnTo>
                  <a:pt x="67394" y="25939"/>
                </a:lnTo>
                <a:lnTo>
                  <a:pt x="68130" y="25892"/>
                </a:lnTo>
                <a:lnTo>
                  <a:pt x="68838" y="25840"/>
                </a:lnTo>
                <a:lnTo>
                  <a:pt x="69521" y="25777"/>
                </a:lnTo>
                <a:lnTo>
                  <a:pt x="70204" y="25709"/>
                </a:lnTo>
                <a:lnTo>
                  <a:pt x="70860" y="25636"/>
                </a:lnTo>
                <a:lnTo>
                  <a:pt x="71516" y="25557"/>
                </a:lnTo>
                <a:lnTo>
                  <a:pt x="72120" y="25469"/>
                </a:lnTo>
                <a:lnTo>
                  <a:pt x="72724" y="25380"/>
                </a:lnTo>
                <a:lnTo>
                  <a:pt x="73302" y="25280"/>
                </a:lnTo>
                <a:lnTo>
                  <a:pt x="73879" y="25176"/>
                </a:lnTo>
                <a:lnTo>
                  <a:pt x="74404" y="25071"/>
                </a:lnTo>
                <a:lnTo>
                  <a:pt x="74929" y="24961"/>
                </a:lnTo>
                <a:lnTo>
                  <a:pt x="75402" y="24841"/>
                </a:lnTo>
                <a:lnTo>
                  <a:pt x="75875" y="24721"/>
                </a:lnTo>
                <a:lnTo>
                  <a:pt x="76321" y="24601"/>
                </a:lnTo>
                <a:lnTo>
                  <a:pt x="76715" y="24470"/>
                </a:lnTo>
                <a:lnTo>
                  <a:pt x="77109" y="24339"/>
                </a:lnTo>
                <a:lnTo>
                  <a:pt x="77476" y="24203"/>
                </a:lnTo>
                <a:lnTo>
                  <a:pt x="77791" y="24067"/>
                </a:lnTo>
                <a:lnTo>
                  <a:pt x="78106" y="23931"/>
                </a:lnTo>
                <a:lnTo>
                  <a:pt x="78369" y="23785"/>
                </a:lnTo>
                <a:lnTo>
                  <a:pt x="78605" y="23644"/>
                </a:lnTo>
                <a:lnTo>
                  <a:pt x="78815" y="23497"/>
                </a:lnTo>
                <a:lnTo>
                  <a:pt x="78973" y="23351"/>
                </a:lnTo>
                <a:lnTo>
                  <a:pt x="79104" y="23205"/>
                </a:lnTo>
                <a:lnTo>
                  <a:pt x="79209" y="23053"/>
                </a:lnTo>
                <a:lnTo>
                  <a:pt x="79288" y="22901"/>
                </a:lnTo>
                <a:lnTo>
                  <a:pt x="79314" y="22750"/>
                </a:lnTo>
                <a:lnTo>
                  <a:pt x="79314" y="22603"/>
                </a:lnTo>
                <a:lnTo>
                  <a:pt x="79307" y="22584"/>
                </a:lnTo>
                <a:lnTo>
                  <a:pt x="79340" y="22635"/>
                </a:lnTo>
                <a:lnTo>
                  <a:pt x="79471" y="22797"/>
                </a:lnTo>
                <a:lnTo>
                  <a:pt x="79629" y="22954"/>
                </a:lnTo>
                <a:lnTo>
                  <a:pt x="79813" y="23110"/>
                </a:lnTo>
                <a:lnTo>
                  <a:pt x="79996" y="23267"/>
                </a:lnTo>
                <a:lnTo>
                  <a:pt x="80233" y="23424"/>
                </a:lnTo>
                <a:lnTo>
                  <a:pt x="80469" y="23576"/>
                </a:lnTo>
                <a:lnTo>
                  <a:pt x="80732" y="23733"/>
                </a:lnTo>
                <a:lnTo>
                  <a:pt x="80994" y="23884"/>
                </a:lnTo>
                <a:lnTo>
                  <a:pt x="81309" y="24031"/>
                </a:lnTo>
                <a:lnTo>
                  <a:pt x="81624" y="24182"/>
                </a:lnTo>
                <a:lnTo>
                  <a:pt x="81939" y="24329"/>
                </a:lnTo>
                <a:lnTo>
                  <a:pt x="82307" y="24475"/>
                </a:lnTo>
                <a:lnTo>
                  <a:pt x="82674" y="24616"/>
                </a:lnTo>
                <a:lnTo>
                  <a:pt x="83068" y="24757"/>
                </a:lnTo>
                <a:lnTo>
                  <a:pt x="83462" y="24899"/>
                </a:lnTo>
                <a:lnTo>
                  <a:pt x="83908" y="25035"/>
                </a:lnTo>
                <a:lnTo>
                  <a:pt x="84328" y="25171"/>
                </a:lnTo>
                <a:lnTo>
                  <a:pt x="84801" y="25306"/>
                </a:lnTo>
                <a:lnTo>
                  <a:pt x="85274" y="25437"/>
                </a:lnTo>
                <a:lnTo>
                  <a:pt x="85746" y="25568"/>
                </a:lnTo>
                <a:lnTo>
                  <a:pt x="86271" y="25699"/>
                </a:lnTo>
                <a:lnTo>
                  <a:pt x="86770" y="25824"/>
                </a:lnTo>
                <a:lnTo>
                  <a:pt x="87321" y="25944"/>
                </a:lnTo>
                <a:lnTo>
                  <a:pt x="87846" y="26065"/>
                </a:lnTo>
                <a:lnTo>
                  <a:pt x="88424" y="26185"/>
                </a:lnTo>
                <a:lnTo>
                  <a:pt x="88975" y="26300"/>
                </a:lnTo>
                <a:lnTo>
                  <a:pt x="89579" y="26415"/>
                </a:lnTo>
                <a:lnTo>
                  <a:pt x="90183" y="26525"/>
                </a:lnTo>
                <a:lnTo>
                  <a:pt x="90787" y="26634"/>
                </a:lnTo>
                <a:lnTo>
                  <a:pt x="91417" y="26739"/>
                </a:lnTo>
                <a:lnTo>
                  <a:pt x="92047" y="26844"/>
                </a:lnTo>
                <a:lnTo>
                  <a:pt x="92677" y="26943"/>
                </a:lnTo>
                <a:lnTo>
                  <a:pt x="93334" y="27037"/>
                </a:lnTo>
                <a:lnTo>
                  <a:pt x="94016" y="27131"/>
                </a:lnTo>
                <a:lnTo>
                  <a:pt x="94699" y="27225"/>
                </a:lnTo>
                <a:lnTo>
                  <a:pt x="95381" y="27309"/>
                </a:lnTo>
                <a:lnTo>
                  <a:pt x="96064" y="27398"/>
                </a:lnTo>
                <a:lnTo>
                  <a:pt x="96773" y="27476"/>
                </a:lnTo>
                <a:lnTo>
                  <a:pt x="97482" y="27555"/>
                </a:lnTo>
                <a:lnTo>
                  <a:pt x="98217" y="27628"/>
                </a:lnTo>
                <a:lnTo>
                  <a:pt x="98952" y="27701"/>
                </a:lnTo>
                <a:lnTo>
                  <a:pt x="99687" y="27769"/>
                </a:lnTo>
                <a:lnTo>
                  <a:pt x="100422" y="27832"/>
                </a:lnTo>
                <a:lnTo>
                  <a:pt x="101184" y="27895"/>
                </a:lnTo>
                <a:lnTo>
                  <a:pt x="101945" y="27952"/>
                </a:lnTo>
                <a:lnTo>
                  <a:pt x="102706" y="28004"/>
                </a:lnTo>
                <a:lnTo>
                  <a:pt x="103494" y="28057"/>
                </a:lnTo>
                <a:lnTo>
                  <a:pt x="104255" y="28098"/>
                </a:lnTo>
                <a:lnTo>
                  <a:pt x="105043" y="28140"/>
                </a:lnTo>
                <a:lnTo>
                  <a:pt x="105831" y="28177"/>
                </a:lnTo>
                <a:lnTo>
                  <a:pt x="106618" y="28214"/>
                </a:lnTo>
                <a:lnTo>
                  <a:pt x="107432" y="28245"/>
                </a:lnTo>
                <a:lnTo>
                  <a:pt x="108220" y="28271"/>
                </a:lnTo>
                <a:lnTo>
                  <a:pt x="109034" y="28292"/>
                </a:lnTo>
                <a:lnTo>
                  <a:pt x="109821" y="28308"/>
                </a:lnTo>
                <a:lnTo>
                  <a:pt x="110635" y="28318"/>
                </a:lnTo>
                <a:lnTo>
                  <a:pt x="111449" y="28329"/>
                </a:lnTo>
                <a:lnTo>
                  <a:pt x="112263" y="28334"/>
                </a:lnTo>
                <a:lnTo>
                  <a:pt x="113077" y="28334"/>
                </a:lnTo>
                <a:lnTo>
                  <a:pt x="113891" y="28329"/>
                </a:lnTo>
                <a:lnTo>
                  <a:pt x="114704" y="28318"/>
                </a:lnTo>
                <a:lnTo>
                  <a:pt x="115518" y="28302"/>
                </a:lnTo>
                <a:lnTo>
                  <a:pt x="116332" y="28287"/>
                </a:lnTo>
                <a:lnTo>
                  <a:pt x="117146" y="28261"/>
                </a:lnTo>
                <a:lnTo>
                  <a:pt x="117960" y="28234"/>
                </a:lnTo>
                <a:lnTo>
                  <a:pt x="118748" y="28203"/>
                </a:lnTo>
                <a:lnTo>
                  <a:pt x="119535" y="28166"/>
                </a:lnTo>
                <a:lnTo>
                  <a:pt x="120323" y="28125"/>
                </a:lnTo>
                <a:lnTo>
                  <a:pt x="121110" y="28078"/>
                </a:lnTo>
                <a:lnTo>
                  <a:pt x="121872" y="28031"/>
                </a:lnTo>
                <a:lnTo>
                  <a:pt x="122633" y="27978"/>
                </a:lnTo>
                <a:lnTo>
                  <a:pt x="123395" y="27921"/>
                </a:lnTo>
                <a:lnTo>
                  <a:pt x="124156" y="27863"/>
                </a:lnTo>
                <a:lnTo>
                  <a:pt x="124891" y="27795"/>
                </a:lnTo>
                <a:lnTo>
                  <a:pt x="125626" y="27727"/>
                </a:lnTo>
                <a:lnTo>
                  <a:pt x="126361" y="27659"/>
                </a:lnTo>
                <a:lnTo>
                  <a:pt x="127070" y="27581"/>
                </a:lnTo>
                <a:lnTo>
                  <a:pt x="127779" y="27502"/>
                </a:lnTo>
                <a:lnTo>
                  <a:pt x="128488" y="27419"/>
                </a:lnTo>
                <a:lnTo>
                  <a:pt x="129170" y="27335"/>
                </a:lnTo>
                <a:lnTo>
                  <a:pt x="129853" y="27246"/>
                </a:lnTo>
                <a:lnTo>
                  <a:pt x="130536" y="27152"/>
                </a:lnTo>
                <a:lnTo>
                  <a:pt x="131192" y="27058"/>
                </a:lnTo>
                <a:lnTo>
                  <a:pt x="131822" y="26964"/>
                </a:lnTo>
                <a:lnTo>
                  <a:pt x="132478" y="26859"/>
                </a:lnTo>
                <a:lnTo>
                  <a:pt x="133109" y="26755"/>
                </a:lnTo>
                <a:lnTo>
                  <a:pt x="133712" y="26650"/>
                </a:lnTo>
                <a:lnTo>
                  <a:pt x="134316" y="26540"/>
                </a:lnTo>
                <a:lnTo>
                  <a:pt x="134894" y="26425"/>
                </a:lnTo>
                <a:lnTo>
                  <a:pt x="135498" y="26310"/>
                </a:lnTo>
                <a:lnTo>
                  <a:pt x="136049" y="26195"/>
                </a:lnTo>
                <a:lnTo>
                  <a:pt x="136600" y="26075"/>
                </a:lnTo>
                <a:lnTo>
                  <a:pt x="137152" y="25950"/>
                </a:lnTo>
                <a:lnTo>
                  <a:pt x="137677" y="25829"/>
                </a:lnTo>
                <a:lnTo>
                  <a:pt x="138176" y="25699"/>
                </a:lnTo>
                <a:lnTo>
                  <a:pt x="138674" y="25573"/>
                </a:lnTo>
                <a:lnTo>
                  <a:pt x="139147" y="25437"/>
                </a:lnTo>
                <a:lnTo>
                  <a:pt x="139620" y="25306"/>
                </a:lnTo>
                <a:lnTo>
                  <a:pt x="140066" y="25171"/>
                </a:lnTo>
                <a:lnTo>
                  <a:pt x="140512" y="25035"/>
                </a:lnTo>
                <a:lnTo>
                  <a:pt x="140932" y="24893"/>
                </a:lnTo>
                <a:lnTo>
                  <a:pt x="141326" y="24752"/>
                </a:lnTo>
                <a:lnTo>
                  <a:pt x="141720" y="24611"/>
                </a:lnTo>
                <a:lnTo>
                  <a:pt x="142087" y="24465"/>
                </a:lnTo>
                <a:lnTo>
                  <a:pt x="142429" y="24318"/>
                </a:lnTo>
                <a:lnTo>
                  <a:pt x="142770" y="24172"/>
                </a:lnTo>
                <a:lnTo>
                  <a:pt x="143085" y="24020"/>
                </a:lnTo>
                <a:lnTo>
                  <a:pt x="143400" y="23874"/>
                </a:lnTo>
                <a:lnTo>
                  <a:pt x="143663" y="23717"/>
                </a:lnTo>
                <a:lnTo>
                  <a:pt x="143925" y="23565"/>
                </a:lnTo>
                <a:lnTo>
                  <a:pt x="144188" y="23414"/>
                </a:lnTo>
                <a:lnTo>
                  <a:pt x="144398" y="23257"/>
                </a:lnTo>
                <a:lnTo>
                  <a:pt x="144608" y="23100"/>
                </a:lnTo>
                <a:lnTo>
                  <a:pt x="144792" y="22943"/>
                </a:lnTo>
                <a:lnTo>
                  <a:pt x="144949" y="22786"/>
                </a:lnTo>
                <a:lnTo>
                  <a:pt x="145107" y="22629"/>
                </a:lnTo>
                <a:lnTo>
                  <a:pt x="145212" y="22467"/>
                </a:lnTo>
                <a:lnTo>
                  <a:pt x="145317" y="22305"/>
                </a:lnTo>
                <a:lnTo>
                  <a:pt x="145396" y="22148"/>
                </a:lnTo>
                <a:lnTo>
                  <a:pt x="145448" y="21986"/>
                </a:lnTo>
                <a:lnTo>
                  <a:pt x="145501" y="21824"/>
                </a:lnTo>
                <a:lnTo>
                  <a:pt x="145501" y="21662"/>
                </a:lnTo>
                <a:lnTo>
                  <a:pt x="145501" y="21500"/>
                </a:lnTo>
                <a:lnTo>
                  <a:pt x="145474" y="21338"/>
                </a:lnTo>
                <a:lnTo>
                  <a:pt x="145422" y="21176"/>
                </a:lnTo>
                <a:lnTo>
                  <a:pt x="145343" y="21014"/>
                </a:lnTo>
                <a:lnTo>
                  <a:pt x="145238" y="20852"/>
                </a:lnTo>
                <a:lnTo>
                  <a:pt x="145107" y="20690"/>
                </a:lnTo>
                <a:lnTo>
                  <a:pt x="144975" y="20533"/>
                </a:lnTo>
                <a:lnTo>
                  <a:pt x="144792" y="20371"/>
                </a:lnTo>
                <a:lnTo>
                  <a:pt x="144608" y="20214"/>
                </a:lnTo>
                <a:lnTo>
                  <a:pt x="144398" y="20057"/>
                </a:lnTo>
                <a:lnTo>
                  <a:pt x="144162" y="19905"/>
                </a:lnTo>
                <a:lnTo>
                  <a:pt x="143925" y="19749"/>
                </a:lnTo>
                <a:lnTo>
                  <a:pt x="143663" y="19597"/>
                </a:lnTo>
                <a:lnTo>
                  <a:pt x="143348" y="19445"/>
                </a:lnTo>
                <a:lnTo>
                  <a:pt x="143059" y="19299"/>
                </a:lnTo>
                <a:lnTo>
                  <a:pt x="142718" y="19152"/>
                </a:lnTo>
                <a:lnTo>
                  <a:pt x="142376" y="19006"/>
                </a:lnTo>
                <a:lnTo>
                  <a:pt x="142009" y="18860"/>
                </a:lnTo>
                <a:lnTo>
                  <a:pt x="141615" y="18718"/>
                </a:lnTo>
                <a:lnTo>
                  <a:pt x="141221" y="18577"/>
                </a:lnTo>
                <a:lnTo>
                  <a:pt x="140801" y="18441"/>
                </a:lnTo>
                <a:lnTo>
                  <a:pt x="140381" y="18300"/>
                </a:lnTo>
                <a:lnTo>
                  <a:pt x="139935" y="18169"/>
                </a:lnTo>
                <a:lnTo>
                  <a:pt x="139462" y="18034"/>
                </a:lnTo>
                <a:lnTo>
                  <a:pt x="138963" y="17903"/>
                </a:lnTo>
                <a:lnTo>
                  <a:pt x="138491" y="17777"/>
                </a:lnTo>
                <a:lnTo>
                  <a:pt x="137966" y="17647"/>
                </a:lnTo>
                <a:lnTo>
                  <a:pt x="137441" y="17526"/>
                </a:lnTo>
                <a:lnTo>
                  <a:pt x="136889" y="17401"/>
                </a:lnTo>
                <a:lnTo>
                  <a:pt x="136338" y="17286"/>
                </a:lnTo>
                <a:lnTo>
                  <a:pt x="135787" y="17166"/>
                </a:lnTo>
                <a:lnTo>
                  <a:pt x="135183" y="17051"/>
                </a:lnTo>
                <a:lnTo>
                  <a:pt x="134605" y="16941"/>
                </a:lnTo>
                <a:lnTo>
                  <a:pt x="134001" y="16831"/>
                </a:lnTo>
                <a:lnTo>
                  <a:pt x="133371" y="16726"/>
                </a:lnTo>
                <a:lnTo>
                  <a:pt x="132741" y="16622"/>
                </a:lnTo>
                <a:lnTo>
                  <a:pt x="132085" y="16523"/>
                </a:lnTo>
                <a:lnTo>
                  <a:pt x="131455" y="16423"/>
                </a:lnTo>
                <a:lnTo>
                  <a:pt x="130772" y="16329"/>
                </a:lnTo>
                <a:lnTo>
                  <a:pt x="130116" y="16235"/>
                </a:lnTo>
                <a:lnTo>
                  <a:pt x="129433" y="16146"/>
                </a:lnTo>
                <a:lnTo>
                  <a:pt x="128724" y="16062"/>
                </a:lnTo>
                <a:lnTo>
                  <a:pt x="128015" y="15979"/>
                </a:lnTo>
                <a:lnTo>
                  <a:pt x="127306" y="15900"/>
                </a:lnTo>
                <a:lnTo>
                  <a:pt x="126598" y="15822"/>
                </a:lnTo>
                <a:lnTo>
                  <a:pt x="125862" y="15754"/>
                </a:lnTo>
                <a:lnTo>
                  <a:pt x="125127" y="15681"/>
                </a:lnTo>
                <a:lnTo>
                  <a:pt x="124392" y="15618"/>
                </a:lnTo>
                <a:lnTo>
                  <a:pt x="123631" y="15555"/>
                </a:lnTo>
                <a:lnTo>
                  <a:pt x="122869" y="15498"/>
                </a:lnTo>
                <a:lnTo>
                  <a:pt x="122108" y="15440"/>
                </a:lnTo>
                <a:lnTo>
                  <a:pt x="121347" y="15393"/>
                </a:lnTo>
                <a:lnTo>
                  <a:pt x="120559" y="15341"/>
                </a:lnTo>
                <a:lnTo>
                  <a:pt x="119798" y="15299"/>
                </a:lnTo>
                <a:lnTo>
                  <a:pt x="119010" y="15262"/>
                </a:lnTo>
                <a:lnTo>
                  <a:pt x="118222" y="15226"/>
                </a:lnTo>
                <a:lnTo>
                  <a:pt x="117409" y="15194"/>
                </a:lnTo>
                <a:lnTo>
                  <a:pt x="116621" y="15168"/>
                </a:lnTo>
                <a:lnTo>
                  <a:pt x="115807" y="15142"/>
                </a:lnTo>
                <a:lnTo>
                  <a:pt x="115019" y="15121"/>
                </a:lnTo>
                <a:lnTo>
                  <a:pt x="114206" y="15111"/>
                </a:lnTo>
                <a:lnTo>
                  <a:pt x="113392" y="15100"/>
                </a:lnTo>
                <a:lnTo>
                  <a:pt x="112578" y="15090"/>
                </a:lnTo>
                <a:lnTo>
                  <a:pt x="111764" y="15090"/>
                </a:lnTo>
                <a:lnTo>
                  <a:pt x="110950" y="15095"/>
                </a:lnTo>
                <a:lnTo>
                  <a:pt x="110136" y="15100"/>
                </a:lnTo>
                <a:lnTo>
                  <a:pt x="109322" y="15111"/>
                </a:lnTo>
                <a:lnTo>
                  <a:pt x="109322" y="15111"/>
                </a:lnTo>
                <a:lnTo>
                  <a:pt x="111081" y="14907"/>
                </a:lnTo>
                <a:lnTo>
                  <a:pt x="112840" y="14693"/>
                </a:lnTo>
                <a:lnTo>
                  <a:pt x="114573" y="14468"/>
                </a:lnTo>
                <a:lnTo>
                  <a:pt x="116280" y="14238"/>
                </a:lnTo>
                <a:lnTo>
                  <a:pt x="117960" y="13997"/>
                </a:lnTo>
                <a:lnTo>
                  <a:pt x="119588" y="13751"/>
                </a:lnTo>
                <a:lnTo>
                  <a:pt x="120402" y="13621"/>
                </a:lnTo>
                <a:lnTo>
                  <a:pt x="121215" y="13495"/>
                </a:lnTo>
                <a:lnTo>
                  <a:pt x="121977" y="13359"/>
                </a:lnTo>
                <a:lnTo>
                  <a:pt x="122764" y="13229"/>
                </a:lnTo>
                <a:lnTo>
                  <a:pt x="123526" y="13093"/>
                </a:lnTo>
                <a:lnTo>
                  <a:pt x="124261" y="12951"/>
                </a:lnTo>
                <a:lnTo>
                  <a:pt x="124996" y="12810"/>
                </a:lnTo>
                <a:lnTo>
                  <a:pt x="125705" y="12664"/>
                </a:lnTo>
                <a:lnTo>
                  <a:pt x="126414" y="12517"/>
                </a:lnTo>
                <a:lnTo>
                  <a:pt x="127096" y="12371"/>
                </a:lnTo>
                <a:lnTo>
                  <a:pt x="127779" y="12214"/>
                </a:lnTo>
                <a:lnTo>
                  <a:pt x="128435" y="12063"/>
                </a:lnTo>
                <a:lnTo>
                  <a:pt x="129065" y="11906"/>
                </a:lnTo>
                <a:lnTo>
                  <a:pt x="129696" y="11744"/>
                </a:lnTo>
                <a:lnTo>
                  <a:pt x="130273" y="11582"/>
                </a:lnTo>
                <a:lnTo>
                  <a:pt x="130851" y="11414"/>
                </a:lnTo>
                <a:lnTo>
                  <a:pt x="131428" y="11247"/>
                </a:lnTo>
                <a:lnTo>
                  <a:pt x="131953" y="11074"/>
                </a:lnTo>
                <a:lnTo>
                  <a:pt x="132478" y="10897"/>
                </a:lnTo>
                <a:lnTo>
                  <a:pt x="132977" y="10719"/>
                </a:lnTo>
                <a:lnTo>
                  <a:pt x="133450" y="10536"/>
                </a:lnTo>
                <a:lnTo>
                  <a:pt x="133870" y="10353"/>
                </a:lnTo>
                <a:lnTo>
                  <a:pt x="134290" y="10165"/>
                </a:lnTo>
                <a:lnTo>
                  <a:pt x="134684" y="9971"/>
                </a:lnTo>
                <a:lnTo>
                  <a:pt x="135025" y="9778"/>
                </a:lnTo>
                <a:lnTo>
                  <a:pt x="135340" y="9584"/>
                </a:lnTo>
                <a:lnTo>
                  <a:pt x="135629" y="9386"/>
                </a:lnTo>
                <a:lnTo>
                  <a:pt x="135892" y="9187"/>
                </a:lnTo>
                <a:lnTo>
                  <a:pt x="136128" y="8983"/>
                </a:lnTo>
                <a:lnTo>
                  <a:pt x="136338" y="8784"/>
                </a:lnTo>
                <a:lnTo>
                  <a:pt x="136495" y="8580"/>
                </a:lnTo>
                <a:lnTo>
                  <a:pt x="136627" y="8376"/>
                </a:lnTo>
                <a:lnTo>
                  <a:pt x="136732" y="8167"/>
                </a:lnTo>
                <a:lnTo>
                  <a:pt x="136784" y="7963"/>
                </a:lnTo>
                <a:lnTo>
                  <a:pt x="136837" y="7759"/>
                </a:lnTo>
                <a:lnTo>
                  <a:pt x="136810" y="7556"/>
                </a:lnTo>
                <a:lnTo>
                  <a:pt x="136784" y="7352"/>
                </a:lnTo>
                <a:lnTo>
                  <a:pt x="136705" y="7153"/>
                </a:lnTo>
                <a:lnTo>
                  <a:pt x="136600" y="6949"/>
                </a:lnTo>
                <a:lnTo>
                  <a:pt x="136443" y="6750"/>
                </a:lnTo>
                <a:lnTo>
                  <a:pt x="136259" y="6552"/>
                </a:lnTo>
                <a:lnTo>
                  <a:pt x="136049" y="6353"/>
                </a:lnTo>
                <a:lnTo>
                  <a:pt x="135787" y="6160"/>
                </a:lnTo>
                <a:lnTo>
                  <a:pt x="135471" y="5971"/>
                </a:lnTo>
                <a:lnTo>
                  <a:pt x="135156" y="5783"/>
                </a:lnTo>
                <a:lnTo>
                  <a:pt x="134763" y="5595"/>
                </a:lnTo>
                <a:lnTo>
                  <a:pt x="134343" y="5417"/>
                </a:lnTo>
                <a:lnTo>
                  <a:pt x="133896" y="5234"/>
                </a:lnTo>
                <a:lnTo>
                  <a:pt x="133397" y="5062"/>
                </a:lnTo>
                <a:lnTo>
                  <a:pt x="132846" y="4894"/>
                </a:lnTo>
                <a:lnTo>
                  <a:pt x="132268" y="4727"/>
                </a:lnTo>
                <a:lnTo>
                  <a:pt x="131665" y="4565"/>
                </a:lnTo>
                <a:lnTo>
                  <a:pt x="130982" y="4413"/>
                </a:lnTo>
                <a:lnTo>
                  <a:pt x="130273" y="4267"/>
                </a:lnTo>
                <a:lnTo>
                  <a:pt x="129512" y="4126"/>
                </a:lnTo>
                <a:lnTo>
                  <a:pt x="128724" y="4000"/>
                </a:lnTo>
                <a:lnTo>
                  <a:pt x="127910" y="3875"/>
                </a:lnTo>
                <a:lnTo>
                  <a:pt x="127044" y="3765"/>
                </a:lnTo>
                <a:lnTo>
                  <a:pt x="126151" y="3660"/>
                </a:lnTo>
                <a:lnTo>
                  <a:pt x="125259" y="3566"/>
                </a:lnTo>
                <a:lnTo>
                  <a:pt x="124313" y="3483"/>
                </a:lnTo>
                <a:lnTo>
                  <a:pt x="123368" y="3409"/>
                </a:lnTo>
                <a:lnTo>
                  <a:pt x="122397" y="3341"/>
                </a:lnTo>
                <a:lnTo>
                  <a:pt x="121399" y="3284"/>
                </a:lnTo>
                <a:lnTo>
                  <a:pt x="120402" y="3237"/>
                </a:lnTo>
                <a:lnTo>
                  <a:pt x="119378" y="3195"/>
                </a:lnTo>
                <a:lnTo>
                  <a:pt x="118380" y="3169"/>
                </a:lnTo>
                <a:lnTo>
                  <a:pt x="117356" y="3148"/>
                </a:lnTo>
                <a:lnTo>
                  <a:pt x="116332" y="3143"/>
                </a:lnTo>
                <a:lnTo>
                  <a:pt x="115335" y="3143"/>
                </a:lnTo>
                <a:lnTo>
                  <a:pt x="114311" y="3153"/>
                </a:lnTo>
                <a:lnTo>
                  <a:pt x="113313" y="3174"/>
                </a:lnTo>
                <a:lnTo>
                  <a:pt x="112342" y="3205"/>
                </a:lnTo>
                <a:lnTo>
                  <a:pt x="111370" y="3252"/>
                </a:lnTo>
                <a:lnTo>
                  <a:pt x="110425" y="3305"/>
                </a:lnTo>
                <a:lnTo>
                  <a:pt x="109480" y="3368"/>
                </a:lnTo>
                <a:lnTo>
                  <a:pt x="108561" y="3441"/>
                </a:lnTo>
                <a:lnTo>
                  <a:pt x="107695" y="3530"/>
                </a:lnTo>
                <a:lnTo>
                  <a:pt x="107248" y="3577"/>
                </a:lnTo>
                <a:lnTo>
                  <a:pt x="106828" y="3624"/>
                </a:lnTo>
                <a:lnTo>
                  <a:pt x="106408" y="3676"/>
                </a:lnTo>
                <a:lnTo>
                  <a:pt x="106014" y="3734"/>
                </a:lnTo>
                <a:lnTo>
                  <a:pt x="105621" y="3791"/>
                </a:lnTo>
                <a:lnTo>
                  <a:pt x="105227" y="3854"/>
                </a:lnTo>
                <a:lnTo>
                  <a:pt x="104859" y="3917"/>
                </a:lnTo>
                <a:lnTo>
                  <a:pt x="104492" y="3979"/>
                </a:lnTo>
                <a:lnTo>
                  <a:pt x="104124" y="4052"/>
                </a:lnTo>
                <a:lnTo>
                  <a:pt x="103783" y="4126"/>
                </a:lnTo>
                <a:lnTo>
                  <a:pt x="103441" y="4199"/>
                </a:lnTo>
                <a:lnTo>
                  <a:pt x="103100" y="4277"/>
                </a:lnTo>
                <a:lnTo>
                  <a:pt x="102785" y="4126"/>
                </a:lnTo>
                <a:lnTo>
                  <a:pt x="102470" y="3969"/>
                </a:lnTo>
                <a:lnTo>
                  <a:pt x="102129" y="3817"/>
                </a:lnTo>
                <a:lnTo>
                  <a:pt x="101761" y="3666"/>
                </a:lnTo>
                <a:lnTo>
                  <a:pt x="101367" y="3519"/>
                </a:lnTo>
                <a:lnTo>
                  <a:pt x="100974" y="3368"/>
                </a:lnTo>
                <a:lnTo>
                  <a:pt x="100580" y="3221"/>
                </a:lnTo>
                <a:lnTo>
                  <a:pt x="100160" y="3080"/>
                </a:lnTo>
                <a:lnTo>
                  <a:pt x="99713" y="2934"/>
                </a:lnTo>
                <a:lnTo>
                  <a:pt x="99267" y="2792"/>
                </a:lnTo>
                <a:lnTo>
                  <a:pt x="98794" y="2656"/>
                </a:lnTo>
                <a:lnTo>
                  <a:pt x="98322" y="2520"/>
                </a:lnTo>
                <a:lnTo>
                  <a:pt x="97823" y="2385"/>
                </a:lnTo>
                <a:lnTo>
                  <a:pt x="97324" y="2249"/>
                </a:lnTo>
                <a:lnTo>
                  <a:pt x="96799" y="2123"/>
                </a:lnTo>
                <a:lnTo>
                  <a:pt x="96248" y="1992"/>
                </a:lnTo>
                <a:lnTo>
                  <a:pt x="95696" y="1867"/>
                </a:lnTo>
                <a:lnTo>
                  <a:pt x="95145" y="1747"/>
                </a:lnTo>
                <a:lnTo>
                  <a:pt x="94568" y="1626"/>
                </a:lnTo>
                <a:lnTo>
                  <a:pt x="93964" y="1511"/>
                </a:lnTo>
                <a:lnTo>
                  <a:pt x="93360" y="1402"/>
                </a:lnTo>
                <a:lnTo>
                  <a:pt x="92730" y="1292"/>
                </a:lnTo>
                <a:lnTo>
                  <a:pt x="92100" y="1187"/>
                </a:lnTo>
                <a:lnTo>
                  <a:pt x="91443" y="1083"/>
                </a:lnTo>
                <a:lnTo>
                  <a:pt x="90787" y="983"/>
                </a:lnTo>
                <a:lnTo>
                  <a:pt x="90104" y="889"/>
                </a:lnTo>
                <a:lnTo>
                  <a:pt x="89422" y="800"/>
                </a:lnTo>
                <a:lnTo>
                  <a:pt x="88713" y="711"/>
                </a:lnTo>
                <a:lnTo>
                  <a:pt x="88004" y="628"/>
                </a:lnTo>
                <a:lnTo>
                  <a:pt x="87269" y="549"/>
                </a:lnTo>
                <a:lnTo>
                  <a:pt x="86534" y="476"/>
                </a:lnTo>
                <a:lnTo>
                  <a:pt x="85772" y="408"/>
                </a:lnTo>
                <a:lnTo>
                  <a:pt x="85011" y="340"/>
                </a:lnTo>
                <a:lnTo>
                  <a:pt x="84223" y="283"/>
                </a:lnTo>
                <a:lnTo>
                  <a:pt x="83410" y="230"/>
                </a:lnTo>
                <a:lnTo>
                  <a:pt x="82622" y="183"/>
                </a:lnTo>
                <a:lnTo>
                  <a:pt x="81808" y="142"/>
                </a:lnTo>
                <a:lnTo>
                  <a:pt x="80994" y="105"/>
                </a:lnTo>
                <a:lnTo>
                  <a:pt x="80154" y="74"/>
                </a:lnTo>
                <a:lnTo>
                  <a:pt x="79340" y="47"/>
                </a:lnTo>
                <a:lnTo>
                  <a:pt x="78500" y="26"/>
                </a:lnTo>
                <a:lnTo>
                  <a:pt x="77660" y="11"/>
                </a:lnTo>
                <a:lnTo>
                  <a:pt x="76820" y="6"/>
                </a:lnTo>
                <a:lnTo>
                  <a:pt x="75980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5"/>
          <p:cNvSpPr/>
          <p:nvPr/>
        </p:nvSpPr>
        <p:spPr>
          <a:xfrm flipH="1">
            <a:off x="8713464" y="4628081"/>
            <a:ext cx="267782" cy="233326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5"/>
          <p:cNvSpPr/>
          <p:nvPr/>
        </p:nvSpPr>
        <p:spPr>
          <a:xfrm flipH="1">
            <a:off x="8423989" y="3880479"/>
            <a:ext cx="382791" cy="334955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6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8" name="Google Shape;228;p26"/>
          <p:cNvSpPr txBox="1"/>
          <p:nvPr>
            <p:ph idx="1" type="subTitle"/>
          </p:nvPr>
        </p:nvSpPr>
        <p:spPr>
          <a:xfrm>
            <a:off x="3962400" y="2171675"/>
            <a:ext cx="3857700" cy="13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26"/>
          <p:cNvSpPr/>
          <p:nvPr/>
        </p:nvSpPr>
        <p:spPr>
          <a:xfrm rot="-8576155">
            <a:off x="6177367" y="-421200"/>
            <a:ext cx="4493254" cy="1922407"/>
          </a:xfrm>
          <a:custGeom>
            <a:rect b="b" l="l" r="r" t="t"/>
            <a:pathLst>
              <a:path extrusionOk="0" h="28256" w="331066">
                <a:moveTo>
                  <a:pt x="122818" y="0"/>
                </a:moveTo>
                <a:lnTo>
                  <a:pt x="121347" y="6"/>
                </a:lnTo>
                <a:lnTo>
                  <a:pt x="119877" y="21"/>
                </a:lnTo>
                <a:lnTo>
                  <a:pt x="118407" y="42"/>
                </a:lnTo>
                <a:lnTo>
                  <a:pt x="116937" y="74"/>
                </a:lnTo>
                <a:lnTo>
                  <a:pt x="115493" y="115"/>
                </a:lnTo>
                <a:lnTo>
                  <a:pt x="114049" y="163"/>
                </a:lnTo>
                <a:lnTo>
                  <a:pt x="112605" y="220"/>
                </a:lnTo>
                <a:lnTo>
                  <a:pt x="111187" y="288"/>
                </a:lnTo>
                <a:lnTo>
                  <a:pt x="109769" y="361"/>
                </a:lnTo>
                <a:lnTo>
                  <a:pt x="108352" y="445"/>
                </a:lnTo>
                <a:lnTo>
                  <a:pt x="106986" y="539"/>
                </a:lnTo>
                <a:lnTo>
                  <a:pt x="105595" y="638"/>
                </a:lnTo>
                <a:lnTo>
                  <a:pt x="104230" y="743"/>
                </a:lnTo>
                <a:lnTo>
                  <a:pt x="102891" y="858"/>
                </a:lnTo>
                <a:lnTo>
                  <a:pt x="101578" y="978"/>
                </a:lnTo>
                <a:lnTo>
                  <a:pt x="100265" y="1104"/>
                </a:lnTo>
                <a:lnTo>
                  <a:pt x="98953" y="1240"/>
                </a:lnTo>
                <a:lnTo>
                  <a:pt x="97666" y="1381"/>
                </a:lnTo>
                <a:lnTo>
                  <a:pt x="96406" y="1527"/>
                </a:lnTo>
                <a:lnTo>
                  <a:pt x="95172" y="1684"/>
                </a:lnTo>
                <a:lnTo>
                  <a:pt x="93938" y="1846"/>
                </a:lnTo>
                <a:lnTo>
                  <a:pt x="92757" y="2013"/>
                </a:lnTo>
                <a:lnTo>
                  <a:pt x="91575" y="2186"/>
                </a:lnTo>
                <a:lnTo>
                  <a:pt x="90394" y="2364"/>
                </a:lnTo>
                <a:lnTo>
                  <a:pt x="89265" y="2547"/>
                </a:lnTo>
                <a:lnTo>
                  <a:pt x="88136" y="2740"/>
                </a:lnTo>
                <a:lnTo>
                  <a:pt x="87033" y="2934"/>
                </a:lnTo>
                <a:lnTo>
                  <a:pt x="85957" y="3138"/>
                </a:lnTo>
                <a:lnTo>
                  <a:pt x="84907" y="3341"/>
                </a:lnTo>
                <a:lnTo>
                  <a:pt x="83883" y="3551"/>
                </a:lnTo>
                <a:lnTo>
                  <a:pt x="82885" y="3770"/>
                </a:lnTo>
                <a:lnTo>
                  <a:pt x="81914" y="3990"/>
                </a:lnTo>
                <a:lnTo>
                  <a:pt x="80969" y="4215"/>
                </a:lnTo>
                <a:lnTo>
                  <a:pt x="80050" y="4439"/>
                </a:lnTo>
                <a:lnTo>
                  <a:pt x="79157" y="4675"/>
                </a:lnTo>
                <a:lnTo>
                  <a:pt x="78291" y="4910"/>
                </a:lnTo>
                <a:lnTo>
                  <a:pt x="77451" y="5151"/>
                </a:lnTo>
                <a:lnTo>
                  <a:pt x="76637" y="5396"/>
                </a:lnTo>
                <a:lnTo>
                  <a:pt x="76505" y="5198"/>
                </a:lnTo>
                <a:lnTo>
                  <a:pt x="76348" y="5004"/>
                </a:lnTo>
                <a:lnTo>
                  <a:pt x="76112" y="4816"/>
                </a:lnTo>
                <a:lnTo>
                  <a:pt x="75823" y="4628"/>
                </a:lnTo>
                <a:lnTo>
                  <a:pt x="75482" y="4445"/>
                </a:lnTo>
                <a:lnTo>
                  <a:pt x="75114" y="4262"/>
                </a:lnTo>
                <a:lnTo>
                  <a:pt x="74668" y="4089"/>
                </a:lnTo>
                <a:lnTo>
                  <a:pt x="74195" y="3917"/>
                </a:lnTo>
                <a:lnTo>
                  <a:pt x="73696" y="3749"/>
                </a:lnTo>
                <a:lnTo>
                  <a:pt x="73119" y="3587"/>
                </a:lnTo>
                <a:lnTo>
                  <a:pt x="72541" y="3430"/>
                </a:lnTo>
                <a:lnTo>
                  <a:pt x="71911" y="3279"/>
                </a:lnTo>
                <a:lnTo>
                  <a:pt x="71228" y="3138"/>
                </a:lnTo>
                <a:lnTo>
                  <a:pt x="70520" y="2996"/>
                </a:lnTo>
                <a:lnTo>
                  <a:pt x="69784" y="2860"/>
                </a:lnTo>
                <a:lnTo>
                  <a:pt x="69023" y="2735"/>
                </a:lnTo>
                <a:lnTo>
                  <a:pt x="68235" y="2615"/>
                </a:lnTo>
                <a:lnTo>
                  <a:pt x="67422" y="2500"/>
                </a:lnTo>
                <a:lnTo>
                  <a:pt x="66581" y="2395"/>
                </a:lnTo>
                <a:lnTo>
                  <a:pt x="65715" y="2291"/>
                </a:lnTo>
                <a:lnTo>
                  <a:pt x="64822" y="2202"/>
                </a:lnTo>
                <a:lnTo>
                  <a:pt x="63903" y="2113"/>
                </a:lnTo>
                <a:lnTo>
                  <a:pt x="62985" y="2040"/>
                </a:lnTo>
                <a:lnTo>
                  <a:pt x="62039" y="1966"/>
                </a:lnTo>
                <a:lnTo>
                  <a:pt x="61094" y="1909"/>
                </a:lnTo>
                <a:lnTo>
                  <a:pt x="60123" y="1857"/>
                </a:lnTo>
                <a:lnTo>
                  <a:pt x="59151" y="1815"/>
                </a:lnTo>
                <a:lnTo>
                  <a:pt x="58154" y="1778"/>
                </a:lnTo>
                <a:lnTo>
                  <a:pt x="57182" y="1752"/>
                </a:lnTo>
                <a:lnTo>
                  <a:pt x="56185" y="1736"/>
                </a:lnTo>
                <a:lnTo>
                  <a:pt x="55187" y="1731"/>
                </a:lnTo>
                <a:lnTo>
                  <a:pt x="54163" y="1736"/>
                </a:lnTo>
                <a:lnTo>
                  <a:pt x="53192" y="1752"/>
                </a:lnTo>
                <a:lnTo>
                  <a:pt x="52194" y="1773"/>
                </a:lnTo>
                <a:lnTo>
                  <a:pt x="51223" y="1804"/>
                </a:lnTo>
                <a:lnTo>
                  <a:pt x="50251" y="1846"/>
                </a:lnTo>
                <a:lnTo>
                  <a:pt x="49280" y="1893"/>
                </a:lnTo>
                <a:lnTo>
                  <a:pt x="48335" y="1945"/>
                </a:lnTo>
                <a:lnTo>
                  <a:pt x="47390" y="2008"/>
                </a:lnTo>
                <a:lnTo>
                  <a:pt x="46471" y="2081"/>
                </a:lnTo>
                <a:lnTo>
                  <a:pt x="45578" y="2160"/>
                </a:lnTo>
                <a:lnTo>
                  <a:pt x="44685" y="2243"/>
                </a:lnTo>
                <a:lnTo>
                  <a:pt x="43793" y="2332"/>
                </a:lnTo>
                <a:lnTo>
                  <a:pt x="42926" y="2432"/>
                </a:lnTo>
                <a:lnTo>
                  <a:pt x="42086" y="2536"/>
                </a:lnTo>
                <a:lnTo>
                  <a:pt x="41272" y="2646"/>
                </a:lnTo>
                <a:lnTo>
                  <a:pt x="40459" y="2766"/>
                </a:lnTo>
                <a:lnTo>
                  <a:pt x="39671" y="2887"/>
                </a:lnTo>
                <a:lnTo>
                  <a:pt x="38910" y="3017"/>
                </a:lnTo>
                <a:lnTo>
                  <a:pt x="38148" y="3148"/>
                </a:lnTo>
                <a:lnTo>
                  <a:pt x="37439" y="3289"/>
                </a:lnTo>
                <a:lnTo>
                  <a:pt x="36730" y="3430"/>
                </a:lnTo>
                <a:lnTo>
                  <a:pt x="36074" y="3582"/>
                </a:lnTo>
                <a:lnTo>
                  <a:pt x="35418" y="3734"/>
                </a:lnTo>
                <a:lnTo>
                  <a:pt x="34788" y="3890"/>
                </a:lnTo>
                <a:lnTo>
                  <a:pt x="34210" y="4053"/>
                </a:lnTo>
                <a:lnTo>
                  <a:pt x="33632" y="4220"/>
                </a:lnTo>
                <a:lnTo>
                  <a:pt x="33107" y="4387"/>
                </a:lnTo>
                <a:lnTo>
                  <a:pt x="32582" y="4560"/>
                </a:lnTo>
                <a:lnTo>
                  <a:pt x="32110" y="4737"/>
                </a:lnTo>
                <a:lnTo>
                  <a:pt x="31663" y="4915"/>
                </a:lnTo>
                <a:lnTo>
                  <a:pt x="31243" y="5098"/>
                </a:lnTo>
                <a:lnTo>
                  <a:pt x="30876" y="5281"/>
                </a:lnTo>
                <a:lnTo>
                  <a:pt x="30534" y="5469"/>
                </a:lnTo>
                <a:lnTo>
                  <a:pt x="30219" y="5658"/>
                </a:lnTo>
                <a:lnTo>
                  <a:pt x="29931" y="5846"/>
                </a:lnTo>
                <a:lnTo>
                  <a:pt x="29668" y="6039"/>
                </a:lnTo>
                <a:lnTo>
                  <a:pt x="29458" y="6233"/>
                </a:lnTo>
                <a:lnTo>
                  <a:pt x="29274" y="6426"/>
                </a:lnTo>
                <a:lnTo>
                  <a:pt x="29117" y="6620"/>
                </a:lnTo>
                <a:lnTo>
                  <a:pt x="28985" y="6818"/>
                </a:lnTo>
                <a:lnTo>
                  <a:pt x="28880" y="7017"/>
                </a:lnTo>
                <a:lnTo>
                  <a:pt x="28802" y="7211"/>
                </a:lnTo>
                <a:lnTo>
                  <a:pt x="28749" y="7409"/>
                </a:lnTo>
                <a:lnTo>
                  <a:pt x="28749" y="7608"/>
                </a:lnTo>
                <a:lnTo>
                  <a:pt x="28749" y="7807"/>
                </a:lnTo>
                <a:lnTo>
                  <a:pt x="28802" y="8005"/>
                </a:lnTo>
                <a:lnTo>
                  <a:pt x="28854" y="8204"/>
                </a:lnTo>
                <a:lnTo>
                  <a:pt x="28959" y="8403"/>
                </a:lnTo>
                <a:lnTo>
                  <a:pt x="29064" y="8601"/>
                </a:lnTo>
                <a:lnTo>
                  <a:pt x="29222" y="8795"/>
                </a:lnTo>
                <a:lnTo>
                  <a:pt x="29406" y="8994"/>
                </a:lnTo>
                <a:lnTo>
                  <a:pt x="29589" y="9187"/>
                </a:lnTo>
                <a:lnTo>
                  <a:pt x="29799" y="9386"/>
                </a:lnTo>
                <a:lnTo>
                  <a:pt x="30062" y="9579"/>
                </a:lnTo>
                <a:lnTo>
                  <a:pt x="30324" y="9773"/>
                </a:lnTo>
                <a:lnTo>
                  <a:pt x="30613" y="9961"/>
                </a:lnTo>
                <a:lnTo>
                  <a:pt x="30928" y="10154"/>
                </a:lnTo>
                <a:lnTo>
                  <a:pt x="31270" y="10342"/>
                </a:lnTo>
                <a:lnTo>
                  <a:pt x="31637" y="10531"/>
                </a:lnTo>
                <a:lnTo>
                  <a:pt x="32005" y="10714"/>
                </a:lnTo>
                <a:lnTo>
                  <a:pt x="32399" y="10897"/>
                </a:lnTo>
                <a:lnTo>
                  <a:pt x="32845" y="11080"/>
                </a:lnTo>
                <a:lnTo>
                  <a:pt x="33291" y="11257"/>
                </a:lnTo>
                <a:lnTo>
                  <a:pt x="33737" y="11435"/>
                </a:lnTo>
                <a:lnTo>
                  <a:pt x="34236" y="11608"/>
                </a:lnTo>
                <a:lnTo>
                  <a:pt x="33842" y="11498"/>
                </a:lnTo>
                <a:lnTo>
                  <a:pt x="33449" y="11388"/>
                </a:lnTo>
                <a:lnTo>
                  <a:pt x="33002" y="11289"/>
                </a:lnTo>
                <a:lnTo>
                  <a:pt x="32530" y="11195"/>
                </a:lnTo>
                <a:lnTo>
                  <a:pt x="32031" y="11106"/>
                </a:lnTo>
                <a:lnTo>
                  <a:pt x="31506" y="11022"/>
                </a:lnTo>
                <a:lnTo>
                  <a:pt x="30981" y="10949"/>
                </a:lnTo>
                <a:lnTo>
                  <a:pt x="30403" y="10881"/>
                </a:lnTo>
                <a:lnTo>
                  <a:pt x="29826" y="10818"/>
                </a:lnTo>
                <a:lnTo>
                  <a:pt x="29222" y="10761"/>
                </a:lnTo>
                <a:lnTo>
                  <a:pt x="28592" y="10708"/>
                </a:lnTo>
                <a:lnTo>
                  <a:pt x="27962" y="10667"/>
                </a:lnTo>
                <a:lnTo>
                  <a:pt x="27305" y="10625"/>
                </a:lnTo>
                <a:lnTo>
                  <a:pt x="26649" y="10593"/>
                </a:lnTo>
                <a:lnTo>
                  <a:pt x="25993" y="10567"/>
                </a:lnTo>
                <a:lnTo>
                  <a:pt x="25310" y="10546"/>
                </a:lnTo>
                <a:lnTo>
                  <a:pt x="24627" y="10536"/>
                </a:lnTo>
                <a:lnTo>
                  <a:pt x="23918" y="10525"/>
                </a:lnTo>
                <a:lnTo>
                  <a:pt x="22527" y="10525"/>
                </a:lnTo>
                <a:lnTo>
                  <a:pt x="21844" y="10536"/>
                </a:lnTo>
                <a:lnTo>
                  <a:pt x="21135" y="10552"/>
                </a:lnTo>
                <a:lnTo>
                  <a:pt x="20453" y="10573"/>
                </a:lnTo>
                <a:lnTo>
                  <a:pt x="19744" y="10599"/>
                </a:lnTo>
                <a:lnTo>
                  <a:pt x="19061" y="10630"/>
                </a:lnTo>
                <a:lnTo>
                  <a:pt x="18405" y="10667"/>
                </a:lnTo>
                <a:lnTo>
                  <a:pt x="17722" y="10708"/>
                </a:lnTo>
                <a:lnTo>
                  <a:pt x="17066" y="10756"/>
                </a:lnTo>
                <a:lnTo>
                  <a:pt x="16436" y="10813"/>
                </a:lnTo>
                <a:lnTo>
                  <a:pt x="15806" y="10871"/>
                </a:lnTo>
                <a:lnTo>
                  <a:pt x="15176" y="10933"/>
                </a:lnTo>
                <a:lnTo>
                  <a:pt x="14598" y="11007"/>
                </a:lnTo>
                <a:lnTo>
                  <a:pt x="14021" y="11080"/>
                </a:lnTo>
                <a:lnTo>
                  <a:pt x="13443" y="11158"/>
                </a:lnTo>
                <a:lnTo>
                  <a:pt x="12918" y="11237"/>
                </a:lnTo>
                <a:lnTo>
                  <a:pt x="12367" y="11325"/>
                </a:lnTo>
                <a:lnTo>
                  <a:pt x="11868" y="11414"/>
                </a:lnTo>
                <a:lnTo>
                  <a:pt x="11343" y="11503"/>
                </a:lnTo>
                <a:lnTo>
                  <a:pt x="10870" y="11597"/>
                </a:lnTo>
                <a:lnTo>
                  <a:pt x="10398" y="11697"/>
                </a:lnTo>
                <a:lnTo>
                  <a:pt x="9925" y="11796"/>
                </a:lnTo>
                <a:lnTo>
                  <a:pt x="9479" y="11895"/>
                </a:lnTo>
                <a:lnTo>
                  <a:pt x="9059" y="12000"/>
                </a:lnTo>
                <a:lnTo>
                  <a:pt x="8639" y="12110"/>
                </a:lnTo>
                <a:lnTo>
                  <a:pt x="8218" y="12220"/>
                </a:lnTo>
                <a:lnTo>
                  <a:pt x="7825" y="12329"/>
                </a:lnTo>
                <a:lnTo>
                  <a:pt x="7090" y="12559"/>
                </a:lnTo>
                <a:lnTo>
                  <a:pt x="6381" y="12800"/>
                </a:lnTo>
                <a:lnTo>
                  <a:pt x="5698" y="13040"/>
                </a:lnTo>
                <a:lnTo>
                  <a:pt x="5094" y="13291"/>
                </a:lnTo>
                <a:lnTo>
                  <a:pt x="4517" y="13542"/>
                </a:lnTo>
                <a:lnTo>
                  <a:pt x="3965" y="13804"/>
                </a:lnTo>
                <a:lnTo>
                  <a:pt x="3466" y="14060"/>
                </a:lnTo>
                <a:lnTo>
                  <a:pt x="2994" y="14321"/>
                </a:lnTo>
                <a:lnTo>
                  <a:pt x="2548" y="14583"/>
                </a:lnTo>
                <a:lnTo>
                  <a:pt x="2075" y="14876"/>
                </a:lnTo>
                <a:lnTo>
                  <a:pt x="1655" y="15174"/>
                </a:lnTo>
                <a:lnTo>
                  <a:pt x="1261" y="15477"/>
                </a:lnTo>
                <a:lnTo>
                  <a:pt x="920" y="15780"/>
                </a:lnTo>
                <a:lnTo>
                  <a:pt x="605" y="16083"/>
                </a:lnTo>
                <a:lnTo>
                  <a:pt x="368" y="16392"/>
                </a:lnTo>
                <a:lnTo>
                  <a:pt x="185" y="16700"/>
                </a:lnTo>
                <a:lnTo>
                  <a:pt x="106" y="16852"/>
                </a:lnTo>
                <a:lnTo>
                  <a:pt x="53" y="17004"/>
                </a:lnTo>
                <a:lnTo>
                  <a:pt x="27" y="17160"/>
                </a:lnTo>
                <a:lnTo>
                  <a:pt x="1" y="17312"/>
                </a:lnTo>
                <a:lnTo>
                  <a:pt x="1" y="17464"/>
                </a:lnTo>
                <a:lnTo>
                  <a:pt x="27" y="17615"/>
                </a:lnTo>
                <a:lnTo>
                  <a:pt x="53" y="17767"/>
                </a:lnTo>
                <a:lnTo>
                  <a:pt x="106" y="17919"/>
                </a:lnTo>
                <a:lnTo>
                  <a:pt x="185" y="18070"/>
                </a:lnTo>
                <a:lnTo>
                  <a:pt x="290" y="18222"/>
                </a:lnTo>
                <a:lnTo>
                  <a:pt x="421" y="18368"/>
                </a:lnTo>
                <a:lnTo>
                  <a:pt x="552" y="18520"/>
                </a:lnTo>
                <a:lnTo>
                  <a:pt x="736" y="18666"/>
                </a:lnTo>
                <a:lnTo>
                  <a:pt x="920" y="18813"/>
                </a:lnTo>
                <a:lnTo>
                  <a:pt x="1130" y="18959"/>
                </a:lnTo>
                <a:lnTo>
                  <a:pt x="1392" y="19100"/>
                </a:lnTo>
                <a:lnTo>
                  <a:pt x="1655" y="19241"/>
                </a:lnTo>
                <a:lnTo>
                  <a:pt x="1944" y="19388"/>
                </a:lnTo>
                <a:lnTo>
                  <a:pt x="2259" y="19524"/>
                </a:lnTo>
                <a:lnTo>
                  <a:pt x="2626" y="19660"/>
                </a:lnTo>
                <a:lnTo>
                  <a:pt x="3020" y="19796"/>
                </a:lnTo>
                <a:lnTo>
                  <a:pt x="3440" y="19926"/>
                </a:lnTo>
                <a:lnTo>
                  <a:pt x="3887" y="20052"/>
                </a:lnTo>
                <a:lnTo>
                  <a:pt x="4359" y="20177"/>
                </a:lnTo>
                <a:lnTo>
                  <a:pt x="4884" y="20292"/>
                </a:lnTo>
                <a:lnTo>
                  <a:pt x="5409" y="20407"/>
                </a:lnTo>
                <a:lnTo>
                  <a:pt x="5961" y="20517"/>
                </a:lnTo>
                <a:lnTo>
                  <a:pt x="6538" y="20622"/>
                </a:lnTo>
                <a:lnTo>
                  <a:pt x="7142" y="20726"/>
                </a:lnTo>
                <a:lnTo>
                  <a:pt x="7746" y="20820"/>
                </a:lnTo>
                <a:lnTo>
                  <a:pt x="8376" y="20909"/>
                </a:lnTo>
                <a:lnTo>
                  <a:pt x="9032" y="20993"/>
                </a:lnTo>
                <a:lnTo>
                  <a:pt x="9715" y="21071"/>
                </a:lnTo>
                <a:lnTo>
                  <a:pt x="10398" y="21145"/>
                </a:lnTo>
                <a:lnTo>
                  <a:pt x="11080" y="21207"/>
                </a:lnTo>
                <a:lnTo>
                  <a:pt x="11789" y="21270"/>
                </a:lnTo>
                <a:lnTo>
                  <a:pt x="12498" y="21322"/>
                </a:lnTo>
                <a:lnTo>
                  <a:pt x="13207" y="21364"/>
                </a:lnTo>
                <a:lnTo>
                  <a:pt x="13942" y="21401"/>
                </a:lnTo>
                <a:lnTo>
                  <a:pt x="14677" y="21432"/>
                </a:lnTo>
                <a:lnTo>
                  <a:pt x="15412" y="21453"/>
                </a:lnTo>
                <a:lnTo>
                  <a:pt x="16147" y="21469"/>
                </a:lnTo>
                <a:lnTo>
                  <a:pt x="16882" y="21474"/>
                </a:lnTo>
                <a:lnTo>
                  <a:pt x="17644" y="21474"/>
                </a:lnTo>
                <a:lnTo>
                  <a:pt x="18379" y="21458"/>
                </a:lnTo>
                <a:lnTo>
                  <a:pt x="19114" y="21443"/>
                </a:lnTo>
                <a:lnTo>
                  <a:pt x="19823" y="21411"/>
                </a:lnTo>
                <a:lnTo>
                  <a:pt x="20558" y="21369"/>
                </a:lnTo>
                <a:lnTo>
                  <a:pt x="21267" y="21322"/>
                </a:lnTo>
                <a:lnTo>
                  <a:pt x="21976" y="21265"/>
                </a:lnTo>
                <a:lnTo>
                  <a:pt x="22553" y="21474"/>
                </a:lnTo>
                <a:lnTo>
                  <a:pt x="23157" y="21678"/>
                </a:lnTo>
                <a:lnTo>
                  <a:pt x="23787" y="21882"/>
                </a:lnTo>
                <a:lnTo>
                  <a:pt x="24470" y="22081"/>
                </a:lnTo>
                <a:lnTo>
                  <a:pt x="25179" y="22274"/>
                </a:lnTo>
                <a:lnTo>
                  <a:pt x="25940" y="22462"/>
                </a:lnTo>
                <a:lnTo>
                  <a:pt x="26701" y="22645"/>
                </a:lnTo>
                <a:lnTo>
                  <a:pt x="27515" y="22818"/>
                </a:lnTo>
                <a:lnTo>
                  <a:pt x="28355" y="22990"/>
                </a:lnTo>
                <a:lnTo>
                  <a:pt x="29222" y="23158"/>
                </a:lnTo>
                <a:lnTo>
                  <a:pt x="30114" y="23320"/>
                </a:lnTo>
                <a:lnTo>
                  <a:pt x="31033" y="23471"/>
                </a:lnTo>
                <a:lnTo>
                  <a:pt x="31978" y="23623"/>
                </a:lnTo>
                <a:lnTo>
                  <a:pt x="32950" y="23764"/>
                </a:lnTo>
                <a:lnTo>
                  <a:pt x="33948" y="23900"/>
                </a:lnTo>
                <a:lnTo>
                  <a:pt x="34945" y="24031"/>
                </a:lnTo>
                <a:lnTo>
                  <a:pt x="35969" y="24156"/>
                </a:lnTo>
                <a:lnTo>
                  <a:pt x="37019" y="24271"/>
                </a:lnTo>
                <a:lnTo>
                  <a:pt x="38096" y="24381"/>
                </a:lnTo>
                <a:lnTo>
                  <a:pt x="39198" y="24486"/>
                </a:lnTo>
                <a:lnTo>
                  <a:pt x="40301" y="24580"/>
                </a:lnTo>
                <a:lnTo>
                  <a:pt x="41404" y="24669"/>
                </a:lnTo>
                <a:lnTo>
                  <a:pt x="42533" y="24752"/>
                </a:lnTo>
                <a:lnTo>
                  <a:pt x="43688" y="24826"/>
                </a:lnTo>
                <a:lnTo>
                  <a:pt x="44843" y="24893"/>
                </a:lnTo>
                <a:lnTo>
                  <a:pt x="45998" y="24951"/>
                </a:lnTo>
                <a:lnTo>
                  <a:pt x="47180" y="24998"/>
                </a:lnTo>
                <a:lnTo>
                  <a:pt x="48361" y="25045"/>
                </a:lnTo>
                <a:lnTo>
                  <a:pt x="49542" y="25076"/>
                </a:lnTo>
                <a:lnTo>
                  <a:pt x="50750" y="25103"/>
                </a:lnTo>
                <a:lnTo>
                  <a:pt x="51932" y="25118"/>
                </a:lnTo>
                <a:lnTo>
                  <a:pt x="53139" y="25129"/>
                </a:lnTo>
                <a:lnTo>
                  <a:pt x="54347" y="25129"/>
                </a:lnTo>
                <a:lnTo>
                  <a:pt x="55555" y="25124"/>
                </a:lnTo>
                <a:lnTo>
                  <a:pt x="56736" y="25103"/>
                </a:lnTo>
                <a:lnTo>
                  <a:pt x="57944" y="25076"/>
                </a:lnTo>
                <a:lnTo>
                  <a:pt x="59125" y="25045"/>
                </a:lnTo>
                <a:lnTo>
                  <a:pt x="60307" y="25003"/>
                </a:lnTo>
                <a:lnTo>
                  <a:pt x="61488" y="24956"/>
                </a:lnTo>
                <a:lnTo>
                  <a:pt x="62670" y="24899"/>
                </a:lnTo>
                <a:lnTo>
                  <a:pt x="63825" y="24831"/>
                </a:lnTo>
                <a:lnTo>
                  <a:pt x="64954" y="24758"/>
                </a:lnTo>
                <a:lnTo>
                  <a:pt x="66083" y="24679"/>
                </a:lnTo>
                <a:lnTo>
                  <a:pt x="67212" y="24590"/>
                </a:lnTo>
                <a:lnTo>
                  <a:pt x="68314" y="24496"/>
                </a:lnTo>
                <a:lnTo>
                  <a:pt x="69417" y="24392"/>
                </a:lnTo>
                <a:lnTo>
                  <a:pt x="70493" y="24287"/>
                </a:lnTo>
                <a:lnTo>
                  <a:pt x="71543" y="24172"/>
                </a:lnTo>
                <a:lnTo>
                  <a:pt x="72567" y="24046"/>
                </a:lnTo>
                <a:lnTo>
                  <a:pt x="73591" y="23921"/>
                </a:lnTo>
                <a:lnTo>
                  <a:pt x="74589" y="23785"/>
                </a:lnTo>
                <a:lnTo>
                  <a:pt x="75560" y="23644"/>
                </a:lnTo>
                <a:lnTo>
                  <a:pt x="76505" y="23492"/>
                </a:lnTo>
                <a:lnTo>
                  <a:pt x="77424" y="23341"/>
                </a:lnTo>
                <a:lnTo>
                  <a:pt x="78317" y="23179"/>
                </a:lnTo>
                <a:lnTo>
                  <a:pt x="79183" y="23016"/>
                </a:lnTo>
                <a:lnTo>
                  <a:pt x="80024" y="22844"/>
                </a:lnTo>
                <a:lnTo>
                  <a:pt x="80837" y="22666"/>
                </a:lnTo>
                <a:lnTo>
                  <a:pt x="81625" y="22488"/>
                </a:lnTo>
                <a:lnTo>
                  <a:pt x="82360" y="22300"/>
                </a:lnTo>
                <a:lnTo>
                  <a:pt x="83095" y="22107"/>
                </a:lnTo>
                <a:lnTo>
                  <a:pt x="83778" y="21908"/>
                </a:lnTo>
                <a:lnTo>
                  <a:pt x="84408" y="21709"/>
                </a:lnTo>
                <a:lnTo>
                  <a:pt x="85038" y="21500"/>
                </a:lnTo>
                <a:lnTo>
                  <a:pt x="85196" y="21662"/>
                </a:lnTo>
                <a:lnTo>
                  <a:pt x="85379" y="21819"/>
                </a:lnTo>
                <a:lnTo>
                  <a:pt x="85563" y="21981"/>
                </a:lnTo>
                <a:lnTo>
                  <a:pt x="85773" y="22138"/>
                </a:lnTo>
                <a:lnTo>
                  <a:pt x="86009" y="22295"/>
                </a:lnTo>
                <a:lnTo>
                  <a:pt x="86272" y="22447"/>
                </a:lnTo>
                <a:lnTo>
                  <a:pt x="86535" y="22603"/>
                </a:lnTo>
                <a:lnTo>
                  <a:pt x="86797" y="22755"/>
                </a:lnTo>
                <a:lnTo>
                  <a:pt x="87112" y="22907"/>
                </a:lnTo>
                <a:lnTo>
                  <a:pt x="87401" y="23058"/>
                </a:lnTo>
                <a:lnTo>
                  <a:pt x="87742" y="23205"/>
                </a:lnTo>
                <a:lnTo>
                  <a:pt x="88084" y="23356"/>
                </a:lnTo>
                <a:lnTo>
                  <a:pt x="88425" y="23503"/>
                </a:lnTo>
                <a:lnTo>
                  <a:pt x="88792" y="23644"/>
                </a:lnTo>
                <a:lnTo>
                  <a:pt x="89186" y="23790"/>
                </a:lnTo>
                <a:lnTo>
                  <a:pt x="89580" y="23931"/>
                </a:lnTo>
                <a:lnTo>
                  <a:pt x="90420" y="24209"/>
                </a:lnTo>
                <a:lnTo>
                  <a:pt x="91313" y="24486"/>
                </a:lnTo>
                <a:lnTo>
                  <a:pt x="92258" y="24752"/>
                </a:lnTo>
                <a:lnTo>
                  <a:pt x="93256" y="25009"/>
                </a:lnTo>
                <a:lnTo>
                  <a:pt x="94280" y="25259"/>
                </a:lnTo>
                <a:lnTo>
                  <a:pt x="95382" y="25505"/>
                </a:lnTo>
                <a:lnTo>
                  <a:pt x="96511" y="25741"/>
                </a:lnTo>
                <a:lnTo>
                  <a:pt x="97666" y="25971"/>
                </a:lnTo>
                <a:lnTo>
                  <a:pt x="98900" y="26190"/>
                </a:lnTo>
                <a:lnTo>
                  <a:pt x="100160" y="26399"/>
                </a:lnTo>
                <a:lnTo>
                  <a:pt x="101447" y="26598"/>
                </a:lnTo>
                <a:lnTo>
                  <a:pt x="102786" y="26791"/>
                </a:lnTo>
                <a:lnTo>
                  <a:pt x="104125" y="26969"/>
                </a:lnTo>
                <a:lnTo>
                  <a:pt x="105543" y="27142"/>
                </a:lnTo>
                <a:lnTo>
                  <a:pt x="106960" y="27299"/>
                </a:lnTo>
                <a:lnTo>
                  <a:pt x="107695" y="27377"/>
                </a:lnTo>
                <a:lnTo>
                  <a:pt x="108404" y="27450"/>
                </a:lnTo>
                <a:lnTo>
                  <a:pt x="109166" y="27518"/>
                </a:lnTo>
                <a:lnTo>
                  <a:pt x="109901" y="27586"/>
                </a:lnTo>
                <a:lnTo>
                  <a:pt x="110636" y="27649"/>
                </a:lnTo>
                <a:lnTo>
                  <a:pt x="111397" y="27712"/>
                </a:lnTo>
                <a:lnTo>
                  <a:pt x="112159" y="27769"/>
                </a:lnTo>
                <a:lnTo>
                  <a:pt x="112946" y="27821"/>
                </a:lnTo>
                <a:lnTo>
                  <a:pt x="113708" y="27874"/>
                </a:lnTo>
                <a:lnTo>
                  <a:pt x="114495" y="27926"/>
                </a:lnTo>
                <a:lnTo>
                  <a:pt x="115283" y="27968"/>
                </a:lnTo>
                <a:lnTo>
                  <a:pt x="116070" y="28010"/>
                </a:lnTo>
                <a:lnTo>
                  <a:pt x="116858" y="28052"/>
                </a:lnTo>
                <a:lnTo>
                  <a:pt x="117646" y="28088"/>
                </a:lnTo>
                <a:lnTo>
                  <a:pt x="118460" y="28119"/>
                </a:lnTo>
                <a:lnTo>
                  <a:pt x="119273" y="28151"/>
                </a:lnTo>
                <a:lnTo>
                  <a:pt x="120061" y="28172"/>
                </a:lnTo>
                <a:lnTo>
                  <a:pt x="120875" y="28198"/>
                </a:lnTo>
                <a:lnTo>
                  <a:pt x="121689" y="28214"/>
                </a:lnTo>
                <a:lnTo>
                  <a:pt x="122503" y="28229"/>
                </a:lnTo>
                <a:lnTo>
                  <a:pt x="123343" y="28240"/>
                </a:lnTo>
                <a:lnTo>
                  <a:pt x="124157" y="28250"/>
                </a:lnTo>
                <a:lnTo>
                  <a:pt x="124971" y="28255"/>
                </a:lnTo>
                <a:lnTo>
                  <a:pt x="126598" y="28255"/>
                </a:lnTo>
                <a:lnTo>
                  <a:pt x="127412" y="28250"/>
                </a:lnTo>
                <a:lnTo>
                  <a:pt x="128226" y="28240"/>
                </a:lnTo>
                <a:lnTo>
                  <a:pt x="129040" y="28229"/>
                </a:lnTo>
                <a:lnTo>
                  <a:pt x="129854" y="28214"/>
                </a:lnTo>
                <a:lnTo>
                  <a:pt x="130668" y="28193"/>
                </a:lnTo>
                <a:lnTo>
                  <a:pt x="131482" y="28172"/>
                </a:lnTo>
                <a:lnTo>
                  <a:pt x="132295" y="28146"/>
                </a:lnTo>
                <a:lnTo>
                  <a:pt x="133083" y="28119"/>
                </a:lnTo>
                <a:lnTo>
                  <a:pt x="133897" y="28088"/>
                </a:lnTo>
                <a:lnTo>
                  <a:pt x="134685" y="28052"/>
                </a:lnTo>
                <a:lnTo>
                  <a:pt x="135498" y="28015"/>
                </a:lnTo>
                <a:lnTo>
                  <a:pt x="137074" y="27931"/>
                </a:lnTo>
                <a:lnTo>
                  <a:pt x="138623" y="27837"/>
                </a:lnTo>
                <a:lnTo>
                  <a:pt x="140172" y="27727"/>
                </a:lnTo>
                <a:lnTo>
                  <a:pt x="141694" y="27607"/>
                </a:lnTo>
                <a:lnTo>
                  <a:pt x="143217" y="27476"/>
                </a:lnTo>
                <a:lnTo>
                  <a:pt x="144687" y="27335"/>
                </a:lnTo>
                <a:lnTo>
                  <a:pt x="146131" y="27184"/>
                </a:lnTo>
                <a:lnTo>
                  <a:pt x="147549" y="27022"/>
                </a:lnTo>
                <a:lnTo>
                  <a:pt x="148941" y="26849"/>
                </a:lnTo>
                <a:lnTo>
                  <a:pt x="150306" y="26666"/>
                </a:lnTo>
                <a:lnTo>
                  <a:pt x="151619" y="26473"/>
                </a:lnTo>
                <a:lnTo>
                  <a:pt x="152905" y="26269"/>
                </a:lnTo>
                <a:lnTo>
                  <a:pt x="154165" y="26059"/>
                </a:lnTo>
                <a:lnTo>
                  <a:pt x="155347" y="25840"/>
                </a:lnTo>
                <a:lnTo>
                  <a:pt x="156528" y="25610"/>
                </a:lnTo>
                <a:lnTo>
                  <a:pt x="157079" y="25490"/>
                </a:lnTo>
                <a:lnTo>
                  <a:pt x="157631" y="25369"/>
                </a:lnTo>
                <a:lnTo>
                  <a:pt x="158156" y="25249"/>
                </a:lnTo>
                <a:lnTo>
                  <a:pt x="158707" y="25124"/>
                </a:lnTo>
                <a:lnTo>
                  <a:pt x="159206" y="24998"/>
                </a:lnTo>
                <a:lnTo>
                  <a:pt x="159705" y="24867"/>
                </a:lnTo>
                <a:lnTo>
                  <a:pt x="160204" y="24737"/>
                </a:lnTo>
                <a:lnTo>
                  <a:pt x="160676" y="24606"/>
                </a:lnTo>
                <a:lnTo>
                  <a:pt x="161123" y="24470"/>
                </a:lnTo>
                <a:lnTo>
                  <a:pt x="161569" y="24334"/>
                </a:lnTo>
                <a:lnTo>
                  <a:pt x="162015" y="24198"/>
                </a:lnTo>
                <a:lnTo>
                  <a:pt x="162435" y="24057"/>
                </a:lnTo>
                <a:lnTo>
                  <a:pt x="162829" y="23916"/>
                </a:lnTo>
                <a:lnTo>
                  <a:pt x="163223" y="23769"/>
                </a:lnTo>
                <a:lnTo>
                  <a:pt x="163590" y="23628"/>
                </a:lnTo>
                <a:lnTo>
                  <a:pt x="163958" y="23482"/>
                </a:lnTo>
                <a:lnTo>
                  <a:pt x="164719" y="23722"/>
                </a:lnTo>
                <a:lnTo>
                  <a:pt x="165533" y="23963"/>
                </a:lnTo>
                <a:lnTo>
                  <a:pt x="166373" y="24193"/>
                </a:lnTo>
                <a:lnTo>
                  <a:pt x="167266" y="24423"/>
                </a:lnTo>
                <a:lnTo>
                  <a:pt x="168185" y="24643"/>
                </a:lnTo>
                <a:lnTo>
                  <a:pt x="169130" y="24862"/>
                </a:lnTo>
                <a:lnTo>
                  <a:pt x="170101" y="25071"/>
                </a:lnTo>
                <a:lnTo>
                  <a:pt x="171125" y="25275"/>
                </a:lnTo>
                <a:lnTo>
                  <a:pt x="172176" y="25474"/>
                </a:lnTo>
                <a:lnTo>
                  <a:pt x="173252" y="25662"/>
                </a:lnTo>
                <a:lnTo>
                  <a:pt x="174355" y="25850"/>
                </a:lnTo>
                <a:lnTo>
                  <a:pt x="175484" y="26028"/>
                </a:lnTo>
                <a:lnTo>
                  <a:pt x="176665" y="26201"/>
                </a:lnTo>
                <a:lnTo>
                  <a:pt x="177846" y="26363"/>
                </a:lnTo>
                <a:lnTo>
                  <a:pt x="179054" y="26520"/>
                </a:lnTo>
                <a:lnTo>
                  <a:pt x="180288" y="26671"/>
                </a:lnTo>
                <a:lnTo>
                  <a:pt x="181522" y="26818"/>
                </a:lnTo>
                <a:lnTo>
                  <a:pt x="182808" y="26954"/>
                </a:lnTo>
                <a:lnTo>
                  <a:pt x="184095" y="27079"/>
                </a:lnTo>
                <a:lnTo>
                  <a:pt x="185408" y="27199"/>
                </a:lnTo>
                <a:lnTo>
                  <a:pt x="186747" y="27314"/>
                </a:lnTo>
                <a:lnTo>
                  <a:pt x="188086" y="27419"/>
                </a:lnTo>
                <a:lnTo>
                  <a:pt x="189451" y="27518"/>
                </a:lnTo>
                <a:lnTo>
                  <a:pt x="190816" y="27607"/>
                </a:lnTo>
                <a:lnTo>
                  <a:pt x="192207" y="27686"/>
                </a:lnTo>
                <a:lnTo>
                  <a:pt x="193599" y="27759"/>
                </a:lnTo>
                <a:lnTo>
                  <a:pt x="195017" y="27821"/>
                </a:lnTo>
                <a:lnTo>
                  <a:pt x="196434" y="27874"/>
                </a:lnTo>
                <a:lnTo>
                  <a:pt x="197852" y="27921"/>
                </a:lnTo>
                <a:lnTo>
                  <a:pt x="199296" y="27957"/>
                </a:lnTo>
                <a:lnTo>
                  <a:pt x="200714" y="27984"/>
                </a:lnTo>
                <a:lnTo>
                  <a:pt x="202158" y="28004"/>
                </a:lnTo>
                <a:lnTo>
                  <a:pt x="203602" y="28015"/>
                </a:lnTo>
                <a:lnTo>
                  <a:pt x="205046" y="28015"/>
                </a:lnTo>
                <a:lnTo>
                  <a:pt x="206490" y="28004"/>
                </a:lnTo>
                <a:lnTo>
                  <a:pt x="207934" y="27984"/>
                </a:lnTo>
                <a:lnTo>
                  <a:pt x="209378" y="27957"/>
                </a:lnTo>
                <a:lnTo>
                  <a:pt x="210795" y="27921"/>
                </a:lnTo>
                <a:lnTo>
                  <a:pt x="212239" y="27874"/>
                </a:lnTo>
                <a:lnTo>
                  <a:pt x="213657" y="27821"/>
                </a:lnTo>
                <a:lnTo>
                  <a:pt x="215049" y="27759"/>
                </a:lnTo>
                <a:lnTo>
                  <a:pt x="216466" y="27686"/>
                </a:lnTo>
                <a:lnTo>
                  <a:pt x="217858" y="27607"/>
                </a:lnTo>
                <a:lnTo>
                  <a:pt x="219223" y="27518"/>
                </a:lnTo>
                <a:lnTo>
                  <a:pt x="220588" y="27424"/>
                </a:lnTo>
                <a:lnTo>
                  <a:pt x="221927" y="27320"/>
                </a:lnTo>
                <a:lnTo>
                  <a:pt x="223266" y="27210"/>
                </a:lnTo>
                <a:lnTo>
                  <a:pt x="224579" y="27089"/>
                </a:lnTo>
                <a:lnTo>
                  <a:pt x="225891" y="26964"/>
                </a:lnTo>
                <a:lnTo>
                  <a:pt x="227152" y="26828"/>
                </a:lnTo>
                <a:lnTo>
                  <a:pt x="228412" y="26687"/>
                </a:lnTo>
                <a:lnTo>
                  <a:pt x="229646" y="26535"/>
                </a:lnTo>
                <a:lnTo>
                  <a:pt x="230880" y="26378"/>
                </a:lnTo>
                <a:lnTo>
                  <a:pt x="232061" y="26216"/>
                </a:lnTo>
                <a:lnTo>
                  <a:pt x="233216" y="26049"/>
                </a:lnTo>
                <a:lnTo>
                  <a:pt x="234345" y="25871"/>
                </a:lnTo>
                <a:lnTo>
                  <a:pt x="235474" y="25683"/>
                </a:lnTo>
                <a:lnTo>
                  <a:pt x="236551" y="25495"/>
                </a:lnTo>
                <a:lnTo>
                  <a:pt x="237601" y="25296"/>
                </a:lnTo>
                <a:lnTo>
                  <a:pt x="238625" y="25092"/>
                </a:lnTo>
                <a:lnTo>
                  <a:pt x="239596" y="24883"/>
                </a:lnTo>
                <a:lnTo>
                  <a:pt x="240541" y="24669"/>
                </a:lnTo>
                <a:lnTo>
                  <a:pt x="241460" y="24444"/>
                </a:lnTo>
                <a:lnTo>
                  <a:pt x="242353" y="24219"/>
                </a:lnTo>
                <a:lnTo>
                  <a:pt x="243114" y="24324"/>
                </a:lnTo>
                <a:lnTo>
                  <a:pt x="243902" y="24423"/>
                </a:lnTo>
                <a:lnTo>
                  <a:pt x="244689" y="24517"/>
                </a:lnTo>
                <a:lnTo>
                  <a:pt x="245503" y="24606"/>
                </a:lnTo>
                <a:lnTo>
                  <a:pt x="246317" y="24690"/>
                </a:lnTo>
                <a:lnTo>
                  <a:pt x="247131" y="24768"/>
                </a:lnTo>
                <a:lnTo>
                  <a:pt x="247971" y="24841"/>
                </a:lnTo>
                <a:lnTo>
                  <a:pt x="248838" y="24914"/>
                </a:lnTo>
                <a:lnTo>
                  <a:pt x="249678" y="24977"/>
                </a:lnTo>
                <a:lnTo>
                  <a:pt x="250544" y="25040"/>
                </a:lnTo>
                <a:lnTo>
                  <a:pt x="251410" y="25092"/>
                </a:lnTo>
                <a:lnTo>
                  <a:pt x="252303" y="25144"/>
                </a:lnTo>
                <a:lnTo>
                  <a:pt x="253196" y="25192"/>
                </a:lnTo>
                <a:lnTo>
                  <a:pt x="254088" y="25233"/>
                </a:lnTo>
                <a:lnTo>
                  <a:pt x="254981" y="25270"/>
                </a:lnTo>
                <a:lnTo>
                  <a:pt x="255874" y="25301"/>
                </a:lnTo>
                <a:lnTo>
                  <a:pt x="256793" y="25327"/>
                </a:lnTo>
                <a:lnTo>
                  <a:pt x="257711" y="25348"/>
                </a:lnTo>
                <a:lnTo>
                  <a:pt x="258630" y="25369"/>
                </a:lnTo>
                <a:lnTo>
                  <a:pt x="259549" y="25380"/>
                </a:lnTo>
                <a:lnTo>
                  <a:pt x="260468" y="25390"/>
                </a:lnTo>
                <a:lnTo>
                  <a:pt x="261387" y="25395"/>
                </a:lnTo>
                <a:lnTo>
                  <a:pt x="262306" y="25395"/>
                </a:lnTo>
                <a:lnTo>
                  <a:pt x="263225" y="25390"/>
                </a:lnTo>
                <a:lnTo>
                  <a:pt x="264144" y="25380"/>
                </a:lnTo>
                <a:lnTo>
                  <a:pt x="265063" y="25364"/>
                </a:lnTo>
                <a:lnTo>
                  <a:pt x="266008" y="25348"/>
                </a:lnTo>
                <a:lnTo>
                  <a:pt x="266927" y="25327"/>
                </a:lnTo>
                <a:lnTo>
                  <a:pt x="267819" y="25301"/>
                </a:lnTo>
                <a:lnTo>
                  <a:pt x="268738" y="25270"/>
                </a:lnTo>
                <a:lnTo>
                  <a:pt x="269657" y="25233"/>
                </a:lnTo>
                <a:lnTo>
                  <a:pt x="270550" y="25197"/>
                </a:lnTo>
                <a:lnTo>
                  <a:pt x="271469" y="25150"/>
                </a:lnTo>
                <a:lnTo>
                  <a:pt x="272361" y="25103"/>
                </a:lnTo>
                <a:lnTo>
                  <a:pt x="273254" y="25050"/>
                </a:lnTo>
                <a:lnTo>
                  <a:pt x="274120" y="24998"/>
                </a:lnTo>
                <a:lnTo>
                  <a:pt x="275013" y="24935"/>
                </a:lnTo>
                <a:lnTo>
                  <a:pt x="275879" y="24873"/>
                </a:lnTo>
                <a:lnTo>
                  <a:pt x="276746" y="24805"/>
                </a:lnTo>
                <a:lnTo>
                  <a:pt x="277586" y="24731"/>
                </a:lnTo>
                <a:lnTo>
                  <a:pt x="278426" y="24658"/>
                </a:lnTo>
                <a:lnTo>
                  <a:pt x="279266" y="24575"/>
                </a:lnTo>
                <a:lnTo>
                  <a:pt x="280080" y="24491"/>
                </a:lnTo>
                <a:lnTo>
                  <a:pt x="280894" y="24402"/>
                </a:lnTo>
                <a:lnTo>
                  <a:pt x="281681" y="24313"/>
                </a:lnTo>
                <a:lnTo>
                  <a:pt x="282469" y="24214"/>
                </a:lnTo>
                <a:lnTo>
                  <a:pt x="283230" y="24114"/>
                </a:lnTo>
                <a:lnTo>
                  <a:pt x="283992" y="24015"/>
                </a:lnTo>
                <a:lnTo>
                  <a:pt x="284753" y="23905"/>
                </a:lnTo>
                <a:lnTo>
                  <a:pt x="285462" y="23796"/>
                </a:lnTo>
                <a:lnTo>
                  <a:pt x="286171" y="23680"/>
                </a:lnTo>
                <a:lnTo>
                  <a:pt x="286880" y="23560"/>
                </a:lnTo>
                <a:lnTo>
                  <a:pt x="287562" y="23440"/>
                </a:lnTo>
                <a:lnTo>
                  <a:pt x="288219" y="23314"/>
                </a:lnTo>
                <a:lnTo>
                  <a:pt x="288875" y="23184"/>
                </a:lnTo>
                <a:lnTo>
                  <a:pt x="289505" y="23053"/>
                </a:lnTo>
                <a:lnTo>
                  <a:pt x="290109" y="22917"/>
                </a:lnTo>
                <a:lnTo>
                  <a:pt x="290713" y="22776"/>
                </a:lnTo>
                <a:lnTo>
                  <a:pt x="291264" y="22635"/>
                </a:lnTo>
                <a:lnTo>
                  <a:pt x="291816" y="22488"/>
                </a:lnTo>
                <a:lnTo>
                  <a:pt x="292341" y="22337"/>
                </a:lnTo>
                <a:lnTo>
                  <a:pt x="292866" y="22180"/>
                </a:lnTo>
                <a:lnTo>
                  <a:pt x="293338" y="22023"/>
                </a:lnTo>
                <a:lnTo>
                  <a:pt x="293811" y="21866"/>
                </a:lnTo>
                <a:lnTo>
                  <a:pt x="294178" y="21955"/>
                </a:lnTo>
                <a:lnTo>
                  <a:pt x="294546" y="22039"/>
                </a:lnTo>
                <a:lnTo>
                  <a:pt x="294940" y="22122"/>
                </a:lnTo>
                <a:lnTo>
                  <a:pt x="295360" y="22201"/>
                </a:lnTo>
                <a:lnTo>
                  <a:pt x="295780" y="22279"/>
                </a:lnTo>
                <a:lnTo>
                  <a:pt x="296226" y="22352"/>
                </a:lnTo>
                <a:lnTo>
                  <a:pt x="296646" y="22426"/>
                </a:lnTo>
                <a:lnTo>
                  <a:pt x="297119" y="22494"/>
                </a:lnTo>
                <a:lnTo>
                  <a:pt x="297565" y="22556"/>
                </a:lnTo>
                <a:lnTo>
                  <a:pt x="298064" y="22619"/>
                </a:lnTo>
                <a:lnTo>
                  <a:pt x="298537" y="22677"/>
                </a:lnTo>
                <a:lnTo>
                  <a:pt x="299035" y="22734"/>
                </a:lnTo>
                <a:lnTo>
                  <a:pt x="299534" y="22786"/>
                </a:lnTo>
                <a:lnTo>
                  <a:pt x="300033" y="22833"/>
                </a:lnTo>
                <a:lnTo>
                  <a:pt x="300558" y="22881"/>
                </a:lnTo>
                <a:lnTo>
                  <a:pt x="301083" y="22922"/>
                </a:lnTo>
                <a:lnTo>
                  <a:pt x="301608" y="22964"/>
                </a:lnTo>
                <a:lnTo>
                  <a:pt x="302160" y="23001"/>
                </a:lnTo>
                <a:lnTo>
                  <a:pt x="302685" y="23037"/>
                </a:lnTo>
                <a:lnTo>
                  <a:pt x="303236" y="23069"/>
                </a:lnTo>
                <a:lnTo>
                  <a:pt x="304339" y="23121"/>
                </a:lnTo>
                <a:lnTo>
                  <a:pt x="305468" y="23163"/>
                </a:lnTo>
                <a:lnTo>
                  <a:pt x="306623" y="23194"/>
                </a:lnTo>
                <a:lnTo>
                  <a:pt x="307778" y="23215"/>
                </a:lnTo>
                <a:lnTo>
                  <a:pt x="308933" y="23220"/>
                </a:lnTo>
                <a:lnTo>
                  <a:pt x="310088" y="23215"/>
                </a:lnTo>
                <a:lnTo>
                  <a:pt x="311244" y="23199"/>
                </a:lnTo>
                <a:lnTo>
                  <a:pt x="312425" y="23173"/>
                </a:lnTo>
                <a:lnTo>
                  <a:pt x="313554" y="23137"/>
                </a:lnTo>
                <a:lnTo>
                  <a:pt x="314709" y="23090"/>
                </a:lnTo>
                <a:lnTo>
                  <a:pt x="315838" y="23027"/>
                </a:lnTo>
                <a:lnTo>
                  <a:pt x="316941" y="22954"/>
                </a:lnTo>
                <a:lnTo>
                  <a:pt x="318017" y="22870"/>
                </a:lnTo>
                <a:lnTo>
                  <a:pt x="319094" y="22781"/>
                </a:lnTo>
                <a:lnTo>
                  <a:pt x="320144" y="22677"/>
                </a:lnTo>
                <a:lnTo>
                  <a:pt x="320643" y="22619"/>
                </a:lnTo>
                <a:lnTo>
                  <a:pt x="321141" y="22562"/>
                </a:lnTo>
                <a:lnTo>
                  <a:pt x="321640" y="22499"/>
                </a:lnTo>
                <a:lnTo>
                  <a:pt x="322113" y="22431"/>
                </a:lnTo>
                <a:lnTo>
                  <a:pt x="322585" y="22368"/>
                </a:lnTo>
                <a:lnTo>
                  <a:pt x="323032" y="22295"/>
                </a:lnTo>
                <a:lnTo>
                  <a:pt x="323504" y="22227"/>
                </a:lnTo>
                <a:lnTo>
                  <a:pt x="323924" y="22149"/>
                </a:lnTo>
                <a:lnTo>
                  <a:pt x="324371" y="22070"/>
                </a:lnTo>
                <a:lnTo>
                  <a:pt x="324791" y="21992"/>
                </a:lnTo>
                <a:lnTo>
                  <a:pt x="325185" y="21908"/>
                </a:lnTo>
                <a:lnTo>
                  <a:pt x="325578" y="21824"/>
                </a:lnTo>
                <a:lnTo>
                  <a:pt x="325972" y="21735"/>
                </a:lnTo>
                <a:lnTo>
                  <a:pt x="326340" y="21647"/>
                </a:lnTo>
                <a:lnTo>
                  <a:pt x="326681" y="21552"/>
                </a:lnTo>
                <a:lnTo>
                  <a:pt x="327022" y="21458"/>
                </a:lnTo>
                <a:lnTo>
                  <a:pt x="327337" y="21364"/>
                </a:lnTo>
                <a:lnTo>
                  <a:pt x="327652" y="21265"/>
                </a:lnTo>
                <a:lnTo>
                  <a:pt x="328230" y="21066"/>
                </a:lnTo>
                <a:lnTo>
                  <a:pt x="328755" y="20868"/>
                </a:lnTo>
                <a:lnTo>
                  <a:pt x="329228" y="20658"/>
                </a:lnTo>
                <a:lnTo>
                  <a:pt x="329648" y="20444"/>
                </a:lnTo>
                <a:lnTo>
                  <a:pt x="330015" y="20224"/>
                </a:lnTo>
                <a:lnTo>
                  <a:pt x="330330" y="20005"/>
                </a:lnTo>
                <a:lnTo>
                  <a:pt x="330567" y="19785"/>
                </a:lnTo>
                <a:lnTo>
                  <a:pt x="330777" y="19555"/>
                </a:lnTo>
                <a:lnTo>
                  <a:pt x="330934" y="19330"/>
                </a:lnTo>
                <a:lnTo>
                  <a:pt x="331013" y="19100"/>
                </a:lnTo>
                <a:lnTo>
                  <a:pt x="331066" y="18870"/>
                </a:lnTo>
                <a:lnTo>
                  <a:pt x="331066" y="18640"/>
                </a:lnTo>
                <a:lnTo>
                  <a:pt x="331013" y="18405"/>
                </a:lnTo>
                <a:lnTo>
                  <a:pt x="330908" y="18175"/>
                </a:lnTo>
                <a:lnTo>
                  <a:pt x="330750" y="17945"/>
                </a:lnTo>
                <a:lnTo>
                  <a:pt x="330567" y="17715"/>
                </a:lnTo>
                <a:lnTo>
                  <a:pt x="330304" y="17490"/>
                </a:lnTo>
                <a:lnTo>
                  <a:pt x="330015" y="17260"/>
                </a:lnTo>
                <a:lnTo>
                  <a:pt x="329674" y="17040"/>
                </a:lnTo>
                <a:lnTo>
                  <a:pt x="329280" y="16821"/>
                </a:lnTo>
                <a:lnTo>
                  <a:pt x="328860" y="16601"/>
                </a:lnTo>
                <a:lnTo>
                  <a:pt x="328388" y="16387"/>
                </a:lnTo>
                <a:lnTo>
                  <a:pt x="327863" y="16178"/>
                </a:lnTo>
                <a:lnTo>
                  <a:pt x="327285" y="15974"/>
                </a:lnTo>
                <a:lnTo>
                  <a:pt x="326681" y="15775"/>
                </a:lnTo>
                <a:lnTo>
                  <a:pt x="326025" y="15581"/>
                </a:lnTo>
                <a:lnTo>
                  <a:pt x="325316" y="15398"/>
                </a:lnTo>
                <a:lnTo>
                  <a:pt x="324581" y="15215"/>
                </a:lnTo>
                <a:lnTo>
                  <a:pt x="323793" y="15043"/>
                </a:lnTo>
                <a:lnTo>
                  <a:pt x="322979" y="14876"/>
                </a:lnTo>
                <a:lnTo>
                  <a:pt x="322139" y="14719"/>
                </a:lnTo>
                <a:lnTo>
                  <a:pt x="321246" y="14567"/>
                </a:lnTo>
                <a:lnTo>
                  <a:pt x="320328" y="14426"/>
                </a:lnTo>
                <a:lnTo>
                  <a:pt x="319382" y="14295"/>
                </a:lnTo>
                <a:lnTo>
                  <a:pt x="318411" y="14165"/>
                </a:lnTo>
                <a:lnTo>
                  <a:pt x="317440" y="14050"/>
                </a:lnTo>
                <a:lnTo>
                  <a:pt x="316416" y="13940"/>
                </a:lnTo>
                <a:lnTo>
                  <a:pt x="315392" y="13835"/>
                </a:lnTo>
                <a:lnTo>
                  <a:pt x="314315" y="13741"/>
                </a:lnTo>
                <a:lnTo>
                  <a:pt x="313265" y="13652"/>
                </a:lnTo>
                <a:lnTo>
                  <a:pt x="312163" y="13574"/>
                </a:lnTo>
                <a:lnTo>
                  <a:pt x="311060" y="13501"/>
                </a:lnTo>
                <a:lnTo>
                  <a:pt x="309957" y="13438"/>
                </a:lnTo>
                <a:lnTo>
                  <a:pt x="308828" y="13380"/>
                </a:lnTo>
                <a:lnTo>
                  <a:pt x="307673" y="13328"/>
                </a:lnTo>
                <a:lnTo>
                  <a:pt x="306518" y="13291"/>
                </a:lnTo>
                <a:lnTo>
                  <a:pt x="305363" y="13255"/>
                </a:lnTo>
                <a:lnTo>
                  <a:pt x="304208" y="13229"/>
                </a:lnTo>
                <a:lnTo>
                  <a:pt x="303052" y="13213"/>
                </a:lnTo>
                <a:lnTo>
                  <a:pt x="301871" y="13202"/>
                </a:lnTo>
                <a:lnTo>
                  <a:pt x="300689" y="13197"/>
                </a:lnTo>
                <a:lnTo>
                  <a:pt x="299508" y="13202"/>
                </a:lnTo>
                <a:lnTo>
                  <a:pt x="298353" y="13213"/>
                </a:lnTo>
                <a:lnTo>
                  <a:pt x="297171" y="13234"/>
                </a:lnTo>
                <a:lnTo>
                  <a:pt x="296016" y="13260"/>
                </a:lnTo>
                <a:lnTo>
                  <a:pt x="294835" y="13291"/>
                </a:lnTo>
                <a:lnTo>
                  <a:pt x="293680" y="13333"/>
                </a:lnTo>
                <a:lnTo>
                  <a:pt x="292551" y="13385"/>
                </a:lnTo>
                <a:lnTo>
                  <a:pt x="291396" y="13443"/>
                </a:lnTo>
                <a:lnTo>
                  <a:pt x="290267" y="13506"/>
                </a:lnTo>
                <a:lnTo>
                  <a:pt x="289164" y="13579"/>
                </a:lnTo>
                <a:lnTo>
                  <a:pt x="288061" y="13657"/>
                </a:lnTo>
                <a:lnTo>
                  <a:pt x="287982" y="13516"/>
                </a:lnTo>
                <a:lnTo>
                  <a:pt x="287877" y="13370"/>
                </a:lnTo>
                <a:lnTo>
                  <a:pt x="287772" y="13229"/>
                </a:lnTo>
                <a:lnTo>
                  <a:pt x="287641" y="13087"/>
                </a:lnTo>
                <a:lnTo>
                  <a:pt x="287484" y="12952"/>
                </a:lnTo>
                <a:lnTo>
                  <a:pt x="287300" y="12810"/>
                </a:lnTo>
                <a:lnTo>
                  <a:pt x="287116" y="12674"/>
                </a:lnTo>
                <a:lnTo>
                  <a:pt x="286906" y="12533"/>
                </a:lnTo>
                <a:lnTo>
                  <a:pt x="286696" y="12397"/>
                </a:lnTo>
                <a:lnTo>
                  <a:pt x="286460" y="12267"/>
                </a:lnTo>
                <a:lnTo>
                  <a:pt x="286197" y="12131"/>
                </a:lnTo>
                <a:lnTo>
                  <a:pt x="285935" y="12000"/>
                </a:lnTo>
                <a:lnTo>
                  <a:pt x="285646" y="11869"/>
                </a:lnTo>
                <a:lnTo>
                  <a:pt x="285357" y="11739"/>
                </a:lnTo>
                <a:lnTo>
                  <a:pt x="285042" y="11608"/>
                </a:lnTo>
                <a:lnTo>
                  <a:pt x="284701" y="11482"/>
                </a:lnTo>
                <a:lnTo>
                  <a:pt x="284359" y="11357"/>
                </a:lnTo>
                <a:lnTo>
                  <a:pt x="283992" y="11237"/>
                </a:lnTo>
                <a:lnTo>
                  <a:pt x="283624" y="11111"/>
                </a:lnTo>
                <a:lnTo>
                  <a:pt x="283230" y="10991"/>
                </a:lnTo>
                <a:lnTo>
                  <a:pt x="282837" y="10871"/>
                </a:lnTo>
                <a:lnTo>
                  <a:pt x="282417" y="10756"/>
                </a:lnTo>
                <a:lnTo>
                  <a:pt x="281576" y="10525"/>
                </a:lnTo>
                <a:lnTo>
                  <a:pt x="280658" y="10306"/>
                </a:lnTo>
                <a:lnTo>
                  <a:pt x="279686" y="10092"/>
                </a:lnTo>
                <a:lnTo>
                  <a:pt x="278689" y="9882"/>
                </a:lnTo>
                <a:lnTo>
                  <a:pt x="277638" y="9689"/>
                </a:lnTo>
                <a:lnTo>
                  <a:pt x="276536" y="9501"/>
                </a:lnTo>
                <a:lnTo>
                  <a:pt x="275407" y="9318"/>
                </a:lnTo>
                <a:lnTo>
                  <a:pt x="274252" y="9150"/>
                </a:lnTo>
                <a:lnTo>
                  <a:pt x="273044" y="8994"/>
                </a:lnTo>
                <a:lnTo>
                  <a:pt x="271810" y="8842"/>
                </a:lnTo>
                <a:lnTo>
                  <a:pt x="271180" y="8774"/>
                </a:lnTo>
                <a:lnTo>
                  <a:pt x="270550" y="8706"/>
                </a:lnTo>
                <a:lnTo>
                  <a:pt x="269893" y="8643"/>
                </a:lnTo>
                <a:lnTo>
                  <a:pt x="269263" y="8580"/>
                </a:lnTo>
                <a:lnTo>
                  <a:pt x="268607" y="8523"/>
                </a:lnTo>
                <a:lnTo>
                  <a:pt x="267951" y="8465"/>
                </a:lnTo>
                <a:lnTo>
                  <a:pt x="267268" y="8413"/>
                </a:lnTo>
                <a:lnTo>
                  <a:pt x="266585" y="8366"/>
                </a:lnTo>
                <a:lnTo>
                  <a:pt x="265929" y="8319"/>
                </a:lnTo>
                <a:lnTo>
                  <a:pt x="265246" y="8277"/>
                </a:lnTo>
                <a:lnTo>
                  <a:pt x="264538" y="8235"/>
                </a:lnTo>
                <a:lnTo>
                  <a:pt x="263855" y="8199"/>
                </a:lnTo>
                <a:lnTo>
                  <a:pt x="263172" y="8162"/>
                </a:lnTo>
                <a:lnTo>
                  <a:pt x="262463" y="8136"/>
                </a:lnTo>
                <a:lnTo>
                  <a:pt x="261755" y="8110"/>
                </a:lnTo>
                <a:lnTo>
                  <a:pt x="261046" y="8084"/>
                </a:lnTo>
                <a:lnTo>
                  <a:pt x="260337" y="8063"/>
                </a:lnTo>
                <a:lnTo>
                  <a:pt x="259628" y="8047"/>
                </a:lnTo>
                <a:lnTo>
                  <a:pt x="258893" y="8037"/>
                </a:lnTo>
                <a:lnTo>
                  <a:pt x="258184" y="8026"/>
                </a:lnTo>
                <a:lnTo>
                  <a:pt x="257475" y="8021"/>
                </a:lnTo>
                <a:lnTo>
                  <a:pt x="256740" y="8021"/>
                </a:lnTo>
                <a:lnTo>
                  <a:pt x="256031" y="8026"/>
                </a:lnTo>
                <a:lnTo>
                  <a:pt x="255296" y="8031"/>
                </a:lnTo>
                <a:lnTo>
                  <a:pt x="254587" y="8042"/>
                </a:lnTo>
                <a:lnTo>
                  <a:pt x="253852" y="8052"/>
                </a:lnTo>
                <a:lnTo>
                  <a:pt x="253143" y="8073"/>
                </a:lnTo>
                <a:lnTo>
                  <a:pt x="252434" y="8094"/>
                </a:lnTo>
                <a:lnTo>
                  <a:pt x="251726" y="8115"/>
                </a:lnTo>
                <a:lnTo>
                  <a:pt x="251043" y="8147"/>
                </a:lnTo>
                <a:lnTo>
                  <a:pt x="250334" y="8178"/>
                </a:lnTo>
                <a:lnTo>
                  <a:pt x="249625" y="8209"/>
                </a:lnTo>
                <a:lnTo>
                  <a:pt x="248943" y="8251"/>
                </a:lnTo>
                <a:lnTo>
                  <a:pt x="248260" y="8288"/>
                </a:lnTo>
                <a:lnTo>
                  <a:pt x="247577" y="8335"/>
                </a:lnTo>
                <a:lnTo>
                  <a:pt x="246895" y="8382"/>
                </a:lnTo>
                <a:lnTo>
                  <a:pt x="246238" y="8434"/>
                </a:lnTo>
                <a:lnTo>
                  <a:pt x="245556" y="8486"/>
                </a:lnTo>
                <a:lnTo>
                  <a:pt x="244899" y="8544"/>
                </a:lnTo>
                <a:lnTo>
                  <a:pt x="244269" y="8601"/>
                </a:lnTo>
                <a:lnTo>
                  <a:pt x="243613" y="8664"/>
                </a:lnTo>
                <a:lnTo>
                  <a:pt x="242983" y="8732"/>
                </a:lnTo>
                <a:lnTo>
                  <a:pt x="242353" y="8800"/>
                </a:lnTo>
                <a:lnTo>
                  <a:pt x="241723" y="8873"/>
                </a:lnTo>
                <a:lnTo>
                  <a:pt x="240489" y="9020"/>
                </a:lnTo>
                <a:lnTo>
                  <a:pt x="239307" y="9182"/>
                </a:lnTo>
                <a:lnTo>
                  <a:pt x="238126" y="9354"/>
                </a:lnTo>
                <a:lnTo>
                  <a:pt x="237023" y="9532"/>
                </a:lnTo>
                <a:lnTo>
                  <a:pt x="235921" y="9726"/>
                </a:lnTo>
                <a:lnTo>
                  <a:pt x="234897" y="9924"/>
                </a:lnTo>
                <a:lnTo>
                  <a:pt x="233899" y="10133"/>
                </a:lnTo>
                <a:lnTo>
                  <a:pt x="232954" y="10348"/>
                </a:lnTo>
                <a:lnTo>
                  <a:pt x="232035" y="10573"/>
                </a:lnTo>
                <a:lnTo>
                  <a:pt x="231169" y="10803"/>
                </a:lnTo>
                <a:lnTo>
                  <a:pt x="230381" y="11038"/>
                </a:lnTo>
                <a:lnTo>
                  <a:pt x="229987" y="11158"/>
                </a:lnTo>
                <a:lnTo>
                  <a:pt x="229620" y="11284"/>
                </a:lnTo>
                <a:lnTo>
                  <a:pt x="229278" y="11409"/>
                </a:lnTo>
                <a:lnTo>
                  <a:pt x="228937" y="11535"/>
                </a:lnTo>
                <a:lnTo>
                  <a:pt x="228622" y="11660"/>
                </a:lnTo>
                <a:lnTo>
                  <a:pt x="228307" y="11791"/>
                </a:lnTo>
                <a:lnTo>
                  <a:pt x="228018" y="11922"/>
                </a:lnTo>
                <a:lnTo>
                  <a:pt x="227729" y="12052"/>
                </a:lnTo>
                <a:lnTo>
                  <a:pt x="227467" y="12183"/>
                </a:lnTo>
                <a:lnTo>
                  <a:pt x="227230" y="12319"/>
                </a:lnTo>
                <a:lnTo>
                  <a:pt x="226994" y="12455"/>
                </a:lnTo>
                <a:lnTo>
                  <a:pt x="226784" y="12591"/>
                </a:lnTo>
                <a:lnTo>
                  <a:pt x="226574" y="12727"/>
                </a:lnTo>
                <a:lnTo>
                  <a:pt x="226390" y="12868"/>
                </a:lnTo>
                <a:lnTo>
                  <a:pt x="226233" y="13004"/>
                </a:lnTo>
                <a:lnTo>
                  <a:pt x="226075" y="13145"/>
                </a:lnTo>
                <a:lnTo>
                  <a:pt x="225970" y="13286"/>
                </a:lnTo>
                <a:lnTo>
                  <a:pt x="225839" y="13427"/>
                </a:lnTo>
                <a:lnTo>
                  <a:pt x="225760" y="13568"/>
                </a:lnTo>
                <a:lnTo>
                  <a:pt x="225681" y="13715"/>
                </a:lnTo>
                <a:lnTo>
                  <a:pt x="224631" y="13574"/>
                </a:lnTo>
                <a:lnTo>
                  <a:pt x="223555" y="13443"/>
                </a:lnTo>
                <a:lnTo>
                  <a:pt x="222478" y="13323"/>
                </a:lnTo>
                <a:lnTo>
                  <a:pt x="221349" y="13213"/>
                </a:lnTo>
                <a:lnTo>
                  <a:pt x="220194" y="13114"/>
                </a:lnTo>
                <a:lnTo>
                  <a:pt x="219013" y="13025"/>
                </a:lnTo>
                <a:lnTo>
                  <a:pt x="217831" y="12946"/>
                </a:lnTo>
                <a:lnTo>
                  <a:pt x="216624" y="12878"/>
                </a:lnTo>
                <a:lnTo>
                  <a:pt x="215390" y="12821"/>
                </a:lnTo>
                <a:lnTo>
                  <a:pt x="214156" y="12774"/>
                </a:lnTo>
                <a:lnTo>
                  <a:pt x="212922" y="12732"/>
                </a:lnTo>
                <a:lnTo>
                  <a:pt x="211662" y="12706"/>
                </a:lnTo>
                <a:lnTo>
                  <a:pt x="210402" y="12690"/>
                </a:lnTo>
                <a:lnTo>
                  <a:pt x="209141" y="12685"/>
                </a:lnTo>
                <a:lnTo>
                  <a:pt x="207881" y="12685"/>
                </a:lnTo>
                <a:lnTo>
                  <a:pt x="206621" y="12701"/>
                </a:lnTo>
                <a:lnTo>
                  <a:pt x="205361" y="12721"/>
                </a:lnTo>
                <a:lnTo>
                  <a:pt x="204127" y="12758"/>
                </a:lnTo>
                <a:lnTo>
                  <a:pt x="202867" y="12800"/>
                </a:lnTo>
                <a:lnTo>
                  <a:pt x="201633" y="12852"/>
                </a:lnTo>
                <a:lnTo>
                  <a:pt x="200425" y="12920"/>
                </a:lnTo>
                <a:lnTo>
                  <a:pt x="199217" y="12993"/>
                </a:lnTo>
                <a:lnTo>
                  <a:pt x="198036" y="13072"/>
                </a:lnTo>
                <a:lnTo>
                  <a:pt x="196881" y="13166"/>
                </a:lnTo>
                <a:lnTo>
                  <a:pt x="195725" y="13270"/>
                </a:lnTo>
                <a:lnTo>
                  <a:pt x="194597" y="13380"/>
                </a:lnTo>
                <a:lnTo>
                  <a:pt x="193520" y="13506"/>
                </a:lnTo>
                <a:lnTo>
                  <a:pt x="192444" y="13636"/>
                </a:lnTo>
                <a:lnTo>
                  <a:pt x="191420" y="13778"/>
                </a:lnTo>
                <a:lnTo>
                  <a:pt x="190422" y="13929"/>
                </a:lnTo>
                <a:lnTo>
                  <a:pt x="189451" y="14091"/>
                </a:lnTo>
                <a:lnTo>
                  <a:pt x="188506" y="14259"/>
                </a:lnTo>
                <a:lnTo>
                  <a:pt x="188427" y="14149"/>
                </a:lnTo>
                <a:lnTo>
                  <a:pt x="188296" y="14044"/>
                </a:lnTo>
                <a:lnTo>
                  <a:pt x="188164" y="13934"/>
                </a:lnTo>
                <a:lnTo>
                  <a:pt x="188007" y="13830"/>
                </a:lnTo>
                <a:lnTo>
                  <a:pt x="187849" y="13731"/>
                </a:lnTo>
                <a:lnTo>
                  <a:pt x="187639" y="13626"/>
                </a:lnTo>
                <a:lnTo>
                  <a:pt x="187455" y="13527"/>
                </a:lnTo>
                <a:lnTo>
                  <a:pt x="187219" y="13427"/>
                </a:lnTo>
                <a:lnTo>
                  <a:pt x="186983" y="13333"/>
                </a:lnTo>
                <a:lnTo>
                  <a:pt x="186720" y="13234"/>
                </a:lnTo>
                <a:lnTo>
                  <a:pt x="186458" y="13140"/>
                </a:lnTo>
                <a:lnTo>
                  <a:pt x="186169" y="13051"/>
                </a:lnTo>
                <a:lnTo>
                  <a:pt x="185880" y="12962"/>
                </a:lnTo>
                <a:lnTo>
                  <a:pt x="185565" y="12873"/>
                </a:lnTo>
                <a:lnTo>
                  <a:pt x="185250" y="12784"/>
                </a:lnTo>
                <a:lnTo>
                  <a:pt x="184909" y="12701"/>
                </a:lnTo>
                <a:lnTo>
                  <a:pt x="184541" y="12617"/>
                </a:lnTo>
                <a:lnTo>
                  <a:pt x="184174" y="12533"/>
                </a:lnTo>
                <a:lnTo>
                  <a:pt x="183412" y="12382"/>
                </a:lnTo>
                <a:lnTo>
                  <a:pt x="182598" y="12235"/>
                </a:lnTo>
                <a:lnTo>
                  <a:pt x="181758" y="12094"/>
                </a:lnTo>
                <a:lnTo>
                  <a:pt x="180866" y="11963"/>
                </a:lnTo>
                <a:lnTo>
                  <a:pt x="179947" y="11843"/>
                </a:lnTo>
                <a:lnTo>
                  <a:pt x="179002" y="11733"/>
                </a:lnTo>
                <a:lnTo>
                  <a:pt x="178004" y="11634"/>
                </a:lnTo>
                <a:lnTo>
                  <a:pt x="177006" y="11540"/>
                </a:lnTo>
                <a:lnTo>
                  <a:pt x="175982" y="11461"/>
                </a:lnTo>
                <a:lnTo>
                  <a:pt x="174932" y="11393"/>
                </a:lnTo>
                <a:lnTo>
                  <a:pt x="173856" y="11336"/>
                </a:lnTo>
                <a:lnTo>
                  <a:pt x="172779" y="11289"/>
                </a:lnTo>
                <a:lnTo>
                  <a:pt x="171703" y="11252"/>
                </a:lnTo>
                <a:lnTo>
                  <a:pt x="170627" y="11231"/>
                </a:lnTo>
                <a:lnTo>
                  <a:pt x="170075" y="11221"/>
                </a:lnTo>
                <a:lnTo>
                  <a:pt x="168447" y="11221"/>
                </a:lnTo>
                <a:lnTo>
                  <a:pt x="167896" y="11226"/>
                </a:lnTo>
                <a:lnTo>
                  <a:pt x="167371" y="11237"/>
                </a:lnTo>
                <a:lnTo>
                  <a:pt x="166820" y="11252"/>
                </a:lnTo>
                <a:lnTo>
                  <a:pt x="166295" y="11268"/>
                </a:lnTo>
                <a:lnTo>
                  <a:pt x="165743" y="11289"/>
                </a:lnTo>
                <a:lnTo>
                  <a:pt x="165218" y="11310"/>
                </a:lnTo>
                <a:lnTo>
                  <a:pt x="164693" y="11336"/>
                </a:lnTo>
                <a:lnTo>
                  <a:pt x="164168" y="11367"/>
                </a:lnTo>
                <a:lnTo>
                  <a:pt x="163643" y="11399"/>
                </a:lnTo>
                <a:lnTo>
                  <a:pt x="163144" y="11440"/>
                </a:lnTo>
                <a:lnTo>
                  <a:pt x="162645" y="11477"/>
                </a:lnTo>
                <a:lnTo>
                  <a:pt x="162120" y="11524"/>
                </a:lnTo>
                <a:lnTo>
                  <a:pt x="161648" y="11571"/>
                </a:lnTo>
                <a:lnTo>
                  <a:pt x="161149" y="11623"/>
                </a:lnTo>
                <a:lnTo>
                  <a:pt x="161149" y="11623"/>
                </a:lnTo>
                <a:lnTo>
                  <a:pt x="161516" y="11498"/>
                </a:lnTo>
                <a:lnTo>
                  <a:pt x="161884" y="11373"/>
                </a:lnTo>
                <a:lnTo>
                  <a:pt x="162225" y="11247"/>
                </a:lnTo>
                <a:lnTo>
                  <a:pt x="162566" y="11116"/>
                </a:lnTo>
                <a:lnTo>
                  <a:pt x="162882" y="10986"/>
                </a:lnTo>
                <a:lnTo>
                  <a:pt x="163197" y="10855"/>
                </a:lnTo>
                <a:lnTo>
                  <a:pt x="163485" y="10719"/>
                </a:lnTo>
                <a:lnTo>
                  <a:pt x="163748" y="10588"/>
                </a:lnTo>
                <a:lnTo>
                  <a:pt x="164010" y="10452"/>
                </a:lnTo>
                <a:lnTo>
                  <a:pt x="164247" y="10316"/>
                </a:lnTo>
                <a:lnTo>
                  <a:pt x="164693" y="10039"/>
                </a:lnTo>
                <a:lnTo>
                  <a:pt x="165061" y="9762"/>
                </a:lnTo>
                <a:lnTo>
                  <a:pt x="165376" y="9480"/>
                </a:lnTo>
                <a:lnTo>
                  <a:pt x="165638" y="9192"/>
                </a:lnTo>
                <a:lnTo>
                  <a:pt x="165848" y="8905"/>
                </a:lnTo>
                <a:lnTo>
                  <a:pt x="165980" y="8617"/>
                </a:lnTo>
                <a:lnTo>
                  <a:pt x="166085" y="8329"/>
                </a:lnTo>
                <a:lnTo>
                  <a:pt x="166111" y="8037"/>
                </a:lnTo>
                <a:lnTo>
                  <a:pt x="166085" y="7744"/>
                </a:lnTo>
                <a:lnTo>
                  <a:pt x="166006" y="7456"/>
                </a:lnTo>
                <a:lnTo>
                  <a:pt x="165875" y="7164"/>
                </a:lnTo>
                <a:lnTo>
                  <a:pt x="165691" y="6876"/>
                </a:lnTo>
                <a:lnTo>
                  <a:pt x="165454" y="6588"/>
                </a:lnTo>
                <a:lnTo>
                  <a:pt x="165166" y="6301"/>
                </a:lnTo>
                <a:lnTo>
                  <a:pt x="164824" y="6013"/>
                </a:lnTo>
                <a:lnTo>
                  <a:pt x="164431" y="5731"/>
                </a:lnTo>
                <a:lnTo>
                  <a:pt x="163984" y="5454"/>
                </a:lnTo>
                <a:lnTo>
                  <a:pt x="163459" y="5177"/>
                </a:lnTo>
                <a:lnTo>
                  <a:pt x="162908" y="4905"/>
                </a:lnTo>
                <a:lnTo>
                  <a:pt x="162304" y="4638"/>
                </a:lnTo>
                <a:lnTo>
                  <a:pt x="161674" y="4377"/>
                </a:lnTo>
                <a:lnTo>
                  <a:pt x="160965" y="4121"/>
                </a:lnTo>
                <a:lnTo>
                  <a:pt x="160204" y="3870"/>
                </a:lnTo>
                <a:lnTo>
                  <a:pt x="159416" y="3624"/>
                </a:lnTo>
                <a:lnTo>
                  <a:pt x="158576" y="3383"/>
                </a:lnTo>
                <a:lnTo>
                  <a:pt x="157683" y="3153"/>
                </a:lnTo>
                <a:lnTo>
                  <a:pt x="156738" y="2928"/>
                </a:lnTo>
                <a:lnTo>
                  <a:pt x="155740" y="2714"/>
                </a:lnTo>
                <a:lnTo>
                  <a:pt x="154717" y="2505"/>
                </a:lnTo>
                <a:lnTo>
                  <a:pt x="153666" y="2301"/>
                </a:lnTo>
                <a:lnTo>
                  <a:pt x="152564" y="2113"/>
                </a:lnTo>
                <a:lnTo>
                  <a:pt x="151461" y="1925"/>
                </a:lnTo>
                <a:lnTo>
                  <a:pt x="150280" y="1752"/>
                </a:lnTo>
                <a:lnTo>
                  <a:pt x="149098" y="1579"/>
                </a:lnTo>
                <a:lnTo>
                  <a:pt x="147890" y="1423"/>
                </a:lnTo>
                <a:lnTo>
                  <a:pt x="146630" y="1271"/>
                </a:lnTo>
                <a:lnTo>
                  <a:pt x="145370" y="1130"/>
                </a:lnTo>
                <a:lnTo>
                  <a:pt x="144084" y="994"/>
                </a:lnTo>
                <a:lnTo>
                  <a:pt x="142771" y="868"/>
                </a:lnTo>
                <a:lnTo>
                  <a:pt x="141432" y="748"/>
                </a:lnTo>
                <a:lnTo>
                  <a:pt x="140067" y="638"/>
                </a:lnTo>
                <a:lnTo>
                  <a:pt x="138701" y="539"/>
                </a:lnTo>
                <a:lnTo>
                  <a:pt x="137310" y="445"/>
                </a:lnTo>
                <a:lnTo>
                  <a:pt x="135892" y="361"/>
                </a:lnTo>
                <a:lnTo>
                  <a:pt x="134475" y="288"/>
                </a:lnTo>
                <a:lnTo>
                  <a:pt x="133031" y="220"/>
                </a:lnTo>
                <a:lnTo>
                  <a:pt x="131613" y="163"/>
                </a:lnTo>
                <a:lnTo>
                  <a:pt x="130143" y="115"/>
                </a:lnTo>
                <a:lnTo>
                  <a:pt x="128699" y="74"/>
                </a:lnTo>
                <a:lnTo>
                  <a:pt x="127228" y="42"/>
                </a:lnTo>
                <a:lnTo>
                  <a:pt x="125758" y="21"/>
                </a:lnTo>
                <a:lnTo>
                  <a:pt x="124288" y="6"/>
                </a:lnTo>
                <a:lnTo>
                  <a:pt x="12281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6"/>
          <p:cNvSpPr/>
          <p:nvPr/>
        </p:nvSpPr>
        <p:spPr>
          <a:xfrm flipH="1">
            <a:off x="-231873" y="-236473"/>
            <a:ext cx="1284774" cy="1254205"/>
          </a:xfrm>
          <a:custGeom>
            <a:rect b="b" l="l" r="r" t="t"/>
            <a:pathLst>
              <a:path extrusionOk="0" h="28334" w="145501">
                <a:moveTo>
                  <a:pt x="75980" y="0"/>
                </a:moveTo>
                <a:lnTo>
                  <a:pt x="75139" y="6"/>
                </a:lnTo>
                <a:lnTo>
                  <a:pt x="74299" y="16"/>
                </a:lnTo>
                <a:lnTo>
                  <a:pt x="73459" y="26"/>
                </a:lnTo>
                <a:lnTo>
                  <a:pt x="72645" y="47"/>
                </a:lnTo>
                <a:lnTo>
                  <a:pt x="71805" y="79"/>
                </a:lnTo>
                <a:lnTo>
                  <a:pt x="70991" y="110"/>
                </a:lnTo>
                <a:lnTo>
                  <a:pt x="70204" y="147"/>
                </a:lnTo>
                <a:lnTo>
                  <a:pt x="69390" y="194"/>
                </a:lnTo>
                <a:lnTo>
                  <a:pt x="68602" y="241"/>
                </a:lnTo>
                <a:lnTo>
                  <a:pt x="67841" y="298"/>
                </a:lnTo>
                <a:lnTo>
                  <a:pt x="67079" y="361"/>
                </a:lnTo>
                <a:lnTo>
                  <a:pt x="66318" y="429"/>
                </a:lnTo>
                <a:lnTo>
                  <a:pt x="65609" y="502"/>
                </a:lnTo>
                <a:lnTo>
                  <a:pt x="64874" y="586"/>
                </a:lnTo>
                <a:lnTo>
                  <a:pt x="64191" y="670"/>
                </a:lnTo>
                <a:lnTo>
                  <a:pt x="63509" y="764"/>
                </a:lnTo>
                <a:lnTo>
                  <a:pt x="62853" y="863"/>
                </a:lnTo>
                <a:lnTo>
                  <a:pt x="62222" y="968"/>
                </a:lnTo>
                <a:lnTo>
                  <a:pt x="61619" y="1077"/>
                </a:lnTo>
                <a:lnTo>
                  <a:pt x="61015" y="1198"/>
                </a:lnTo>
                <a:lnTo>
                  <a:pt x="60463" y="1323"/>
                </a:lnTo>
                <a:lnTo>
                  <a:pt x="59938" y="1449"/>
                </a:lnTo>
                <a:lnTo>
                  <a:pt x="59466" y="1585"/>
                </a:lnTo>
                <a:lnTo>
                  <a:pt x="59019" y="1726"/>
                </a:lnTo>
                <a:lnTo>
                  <a:pt x="58599" y="1872"/>
                </a:lnTo>
                <a:lnTo>
                  <a:pt x="58232" y="2019"/>
                </a:lnTo>
                <a:lnTo>
                  <a:pt x="57890" y="2170"/>
                </a:lnTo>
                <a:lnTo>
                  <a:pt x="57602" y="2327"/>
                </a:lnTo>
                <a:lnTo>
                  <a:pt x="57339" y="2484"/>
                </a:lnTo>
                <a:lnTo>
                  <a:pt x="57129" y="2646"/>
                </a:lnTo>
                <a:lnTo>
                  <a:pt x="56945" y="2808"/>
                </a:lnTo>
                <a:lnTo>
                  <a:pt x="56788" y="2970"/>
                </a:lnTo>
                <a:lnTo>
                  <a:pt x="56683" y="3137"/>
                </a:lnTo>
                <a:lnTo>
                  <a:pt x="56604" y="3305"/>
                </a:lnTo>
                <a:lnTo>
                  <a:pt x="56578" y="3467"/>
                </a:lnTo>
                <a:lnTo>
                  <a:pt x="56578" y="3634"/>
                </a:lnTo>
                <a:lnTo>
                  <a:pt x="56630" y="3801"/>
                </a:lnTo>
                <a:lnTo>
                  <a:pt x="56709" y="3964"/>
                </a:lnTo>
                <a:lnTo>
                  <a:pt x="56840" y="4126"/>
                </a:lnTo>
                <a:lnTo>
                  <a:pt x="56998" y="4288"/>
                </a:lnTo>
                <a:lnTo>
                  <a:pt x="57208" y="4445"/>
                </a:lnTo>
                <a:lnTo>
                  <a:pt x="57444" y="4601"/>
                </a:lnTo>
                <a:lnTo>
                  <a:pt x="57707" y="4753"/>
                </a:lnTo>
                <a:lnTo>
                  <a:pt x="58048" y="4899"/>
                </a:lnTo>
                <a:lnTo>
                  <a:pt x="58389" y="5046"/>
                </a:lnTo>
                <a:lnTo>
                  <a:pt x="58809" y="5187"/>
                </a:lnTo>
                <a:lnTo>
                  <a:pt x="59256" y="5323"/>
                </a:lnTo>
                <a:lnTo>
                  <a:pt x="59728" y="5448"/>
                </a:lnTo>
                <a:lnTo>
                  <a:pt x="60253" y="5574"/>
                </a:lnTo>
                <a:lnTo>
                  <a:pt x="60805" y="5689"/>
                </a:lnTo>
                <a:lnTo>
                  <a:pt x="61409" y="5804"/>
                </a:lnTo>
                <a:lnTo>
                  <a:pt x="62065" y="5903"/>
                </a:lnTo>
                <a:lnTo>
                  <a:pt x="62065" y="5903"/>
                </a:lnTo>
                <a:lnTo>
                  <a:pt x="61356" y="5809"/>
                </a:lnTo>
                <a:lnTo>
                  <a:pt x="60621" y="5720"/>
                </a:lnTo>
                <a:lnTo>
                  <a:pt x="59886" y="5631"/>
                </a:lnTo>
                <a:lnTo>
                  <a:pt x="59151" y="5548"/>
                </a:lnTo>
                <a:lnTo>
                  <a:pt x="58389" y="5469"/>
                </a:lnTo>
                <a:lnTo>
                  <a:pt x="57628" y="5391"/>
                </a:lnTo>
                <a:lnTo>
                  <a:pt x="56867" y="5318"/>
                </a:lnTo>
                <a:lnTo>
                  <a:pt x="56079" y="5250"/>
                </a:lnTo>
                <a:lnTo>
                  <a:pt x="55291" y="5182"/>
                </a:lnTo>
                <a:lnTo>
                  <a:pt x="54504" y="5124"/>
                </a:lnTo>
                <a:lnTo>
                  <a:pt x="53716" y="5062"/>
                </a:lnTo>
                <a:lnTo>
                  <a:pt x="52902" y="5009"/>
                </a:lnTo>
                <a:lnTo>
                  <a:pt x="52088" y="4957"/>
                </a:lnTo>
                <a:lnTo>
                  <a:pt x="51274" y="4910"/>
                </a:lnTo>
                <a:lnTo>
                  <a:pt x="50461" y="4863"/>
                </a:lnTo>
                <a:lnTo>
                  <a:pt x="49620" y="4821"/>
                </a:lnTo>
                <a:lnTo>
                  <a:pt x="48807" y="4784"/>
                </a:lnTo>
                <a:lnTo>
                  <a:pt x="47966" y="4748"/>
                </a:lnTo>
                <a:lnTo>
                  <a:pt x="47126" y="4716"/>
                </a:lnTo>
                <a:lnTo>
                  <a:pt x="46286" y="4690"/>
                </a:lnTo>
                <a:lnTo>
                  <a:pt x="45420" y="4669"/>
                </a:lnTo>
                <a:lnTo>
                  <a:pt x="44580" y="4649"/>
                </a:lnTo>
                <a:lnTo>
                  <a:pt x="43740" y="4628"/>
                </a:lnTo>
                <a:lnTo>
                  <a:pt x="42873" y="4617"/>
                </a:lnTo>
                <a:lnTo>
                  <a:pt x="42033" y="4607"/>
                </a:lnTo>
                <a:lnTo>
                  <a:pt x="41167" y="4596"/>
                </a:lnTo>
                <a:lnTo>
                  <a:pt x="38594" y="4596"/>
                </a:lnTo>
                <a:lnTo>
                  <a:pt x="37754" y="4607"/>
                </a:lnTo>
                <a:lnTo>
                  <a:pt x="36887" y="4617"/>
                </a:lnTo>
                <a:lnTo>
                  <a:pt x="36047" y="4628"/>
                </a:lnTo>
                <a:lnTo>
                  <a:pt x="35181" y="4649"/>
                </a:lnTo>
                <a:lnTo>
                  <a:pt x="34341" y="4669"/>
                </a:lnTo>
                <a:lnTo>
                  <a:pt x="33474" y="4690"/>
                </a:lnTo>
                <a:lnTo>
                  <a:pt x="32634" y="4716"/>
                </a:lnTo>
                <a:lnTo>
                  <a:pt x="31794" y="4748"/>
                </a:lnTo>
                <a:lnTo>
                  <a:pt x="30954" y="4784"/>
                </a:lnTo>
                <a:lnTo>
                  <a:pt x="30114" y="4821"/>
                </a:lnTo>
                <a:lnTo>
                  <a:pt x="29300" y="4858"/>
                </a:lnTo>
                <a:lnTo>
                  <a:pt x="28460" y="4905"/>
                </a:lnTo>
                <a:lnTo>
                  <a:pt x="27646" y="4952"/>
                </a:lnTo>
                <a:lnTo>
                  <a:pt x="26832" y="4999"/>
                </a:lnTo>
                <a:lnTo>
                  <a:pt x="26018" y="5056"/>
                </a:lnTo>
                <a:lnTo>
                  <a:pt x="25204" y="5114"/>
                </a:lnTo>
                <a:lnTo>
                  <a:pt x="24416" y="5171"/>
                </a:lnTo>
                <a:lnTo>
                  <a:pt x="23629" y="5234"/>
                </a:lnTo>
                <a:lnTo>
                  <a:pt x="22841" y="5302"/>
                </a:lnTo>
                <a:lnTo>
                  <a:pt x="22054" y="5370"/>
                </a:lnTo>
                <a:lnTo>
                  <a:pt x="21292" y="5448"/>
                </a:lnTo>
                <a:lnTo>
                  <a:pt x="20531" y="5522"/>
                </a:lnTo>
                <a:lnTo>
                  <a:pt x="19769" y="5600"/>
                </a:lnTo>
                <a:lnTo>
                  <a:pt x="19034" y="5684"/>
                </a:lnTo>
                <a:lnTo>
                  <a:pt x="18299" y="5773"/>
                </a:lnTo>
                <a:lnTo>
                  <a:pt x="17590" y="5862"/>
                </a:lnTo>
                <a:lnTo>
                  <a:pt x="16855" y="5956"/>
                </a:lnTo>
                <a:lnTo>
                  <a:pt x="16173" y="6050"/>
                </a:lnTo>
                <a:lnTo>
                  <a:pt x="15464" y="6149"/>
                </a:lnTo>
                <a:lnTo>
                  <a:pt x="14781" y="6254"/>
                </a:lnTo>
                <a:lnTo>
                  <a:pt x="14125" y="6358"/>
                </a:lnTo>
                <a:lnTo>
                  <a:pt x="13469" y="6468"/>
                </a:lnTo>
                <a:lnTo>
                  <a:pt x="12812" y="6578"/>
                </a:lnTo>
                <a:lnTo>
                  <a:pt x="12182" y="6693"/>
                </a:lnTo>
                <a:lnTo>
                  <a:pt x="11578" y="6813"/>
                </a:lnTo>
                <a:lnTo>
                  <a:pt x="10974" y="6933"/>
                </a:lnTo>
                <a:lnTo>
                  <a:pt x="10371" y="7059"/>
                </a:lnTo>
                <a:lnTo>
                  <a:pt x="9819" y="7184"/>
                </a:lnTo>
                <a:lnTo>
                  <a:pt x="9242" y="7315"/>
                </a:lnTo>
                <a:lnTo>
                  <a:pt x="8717" y="7446"/>
                </a:lnTo>
                <a:lnTo>
                  <a:pt x="8191" y="7582"/>
                </a:lnTo>
                <a:lnTo>
                  <a:pt x="7666" y="7718"/>
                </a:lnTo>
                <a:lnTo>
                  <a:pt x="7194" y="7854"/>
                </a:lnTo>
                <a:lnTo>
                  <a:pt x="6721" y="7995"/>
                </a:lnTo>
                <a:lnTo>
                  <a:pt x="6249" y="8136"/>
                </a:lnTo>
                <a:lnTo>
                  <a:pt x="5802" y="8282"/>
                </a:lnTo>
                <a:lnTo>
                  <a:pt x="5382" y="8429"/>
                </a:lnTo>
                <a:lnTo>
                  <a:pt x="4962" y="8575"/>
                </a:lnTo>
                <a:lnTo>
                  <a:pt x="4568" y="8727"/>
                </a:lnTo>
                <a:lnTo>
                  <a:pt x="4175" y="8878"/>
                </a:lnTo>
                <a:lnTo>
                  <a:pt x="3833" y="9035"/>
                </a:lnTo>
                <a:lnTo>
                  <a:pt x="3466" y="9187"/>
                </a:lnTo>
                <a:lnTo>
                  <a:pt x="3151" y="9344"/>
                </a:lnTo>
                <a:lnTo>
                  <a:pt x="2836" y="9501"/>
                </a:lnTo>
                <a:lnTo>
                  <a:pt x="2521" y="9663"/>
                </a:lnTo>
                <a:lnTo>
                  <a:pt x="2258" y="9825"/>
                </a:lnTo>
                <a:lnTo>
                  <a:pt x="1995" y="9987"/>
                </a:lnTo>
                <a:lnTo>
                  <a:pt x="1733" y="10149"/>
                </a:lnTo>
                <a:lnTo>
                  <a:pt x="1497" y="10311"/>
                </a:lnTo>
                <a:lnTo>
                  <a:pt x="1287" y="10478"/>
                </a:lnTo>
                <a:lnTo>
                  <a:pt x="1077" y="10640"/>
                </a:lnTo>
                <a:lnTo>
                  <a:pt x="919" y="10808"/>
                </a:lnTo>
                <a:lnTo>
                  <a:pt x="735" y="10975"/>
                </a:lnTo>
                <a:lnTo>
                  <a:pt x="604" y="11142"/>
                </a:lnTo>
                <a:lnTo>
                  <a:pt x="473" y="11315"/>
                </a:lnTo>
                <a:lnTo>
                  <a:pt x="341" y="11482"/>
                </a:lnTo>
                <a:lnTo>
                  <a:pt x="236" y="11650"/>
                </a:lnTo>
                <a:lnTo>
                  <a:pt x="158" y="11822"/>
                </a:lnTo>
                <a:lnTo>
                  <a:pt x="105" y="11989"/>
                </a:lnTo>
                <a:lnTo>
                  <a:pt x="53" y="12162"/>
                </a:lnTo>
                <a:lnTo>
                  <a:pt x="26" y="12334"/>
                </a:lnTo>
                <a:lnTo>
                  <a:pt x="0" y="12502"/>
                </a:lnTo>
                <a:lnTo>
                  <a:pt x="26" y="12674"/>
                </a:lnTo>
                <a:lnTo>
                  <a:pt x="26" y="12842"/>
                </a:lnTo>
                <a:lnTo>
                  <a:pt x="79" y="13014"/>
                </a:lnTo>
                <a:lnTo>
                  <a:pt x="131" y="13181"/>
                </a:lnTo>
                <a:lnTo>
                  <a:pt x="210" y="13354"/>
                </a:lnTo>
                <a:lnTo>
                  <a:pt x="289" y="13521"/>
                </a:lnTo>
                <a:lnTo>
                  <a:pt x="394" y="13694"/>
                </a:lnTo>
                <a:lnTo>
                  <a:pt x="525" y="13861"/>
                </a:lnTo>
                <a:lnTo>
                  <a:pt x="683" y="14028"/>
                </a:lnTo>
                <a:lnTo>
                  <a:pt x="840" y="14196"/>
                </a:lnTo>
                <a:lnTo>
                  <a:pt x="998" y="14363"/>
                </a:lnTo>
                <a:lnTo>
                  <a:pt x="1208" y="14525"/>
                </a:lnTo>
                <a:lnTo>
                  <a:pt x="1418" y="14693"/>
                </a:lnTo>
                <a:lnTo>
                  <a:pt x="1654" y="14855"/>
                </a:lnTo>
                <a:lnTo>
                  <a:pt x="1890" y="15017"/>
                </a:lnTo>
                <a:lnTo>
                  <a:pt x="2153" y="15179"/>
                </a:lnTo>
                <a:lnTo>
                  <a:pt x="2442" y="15336"/>
                </a:lnTo>
                <a:lnTo>
                  <a:pt x="2757" y="15498"/>
                </a:lnTo>
                <a:lnTo>
                  <a:pt x="3072" y="15655"/>
                </a:lnTo>
                <a:lnTo>
                  <a:pt x="3413" y="15811"/>
                </a:lnTo>
                <a:lnTo>
                  <a:pt x="3754" y="15963"/>
                </a:lnTo>
                <a:lnTo>
                  <a:pt x="4122" y="16115"/>
                </a:lnTo>
                <a:lnTo>
                  <a:pt x="4516" y="16266"/>
                </a:lnTo>
                <a:lnTo>
                  <a:pt x="4936" y="16418"/>
                </a:lnTo>
                <a:lnTo>
                  <a:pt x="5356" y="16564"/>
                </a:lnTo>
                <a:lnTo>
                  <a:pt x="5802" y="16711"/>
                </a:lnTo>
                <a:lnTo>
                  <a:pt x="6275" y="16852"/>
                </a:lnTo>
                <a:lnTo>
                  <a:pt x="6747" y="16993"/>
                </a:lnTo>
                <a:lnTo>
                  <a:pt x="7246" y="17134"/>
                </a:lnTo>
                <a:lnTo>
                  <a:pt x="7745" y="17270"/>
                </a:lnTo>
                <a:lnTo>
                  <a:pt x="8296" y="17406"/>
                </a:lnTo>
                <a:lnTo>
                  <a:pt x="8822" y="17537"/>
                </a:lnTo>
                <a:lnTo>
                  <a:pt x="9399" y="17662"/>
                </a:lnTo>
                <a:lnTo>
                  <a:pt x="9950" y="17788"/>
                </a:lnTo>
                <a:lnTo>
                  <a:pt x="10554" y="17913"/>
                </a:lnTo>
                <a:lnTo>
                  <a:pt x="11158" y="18034"/>
                </a:lnTo>
                <a:lnTo>
                  <a:pt x="11762" y="18149"/>
                </a:lnTo>
                <a:lnTo>
                  <a:pt x="12392" y="18264"/>
                </a:lnTo>
                <a:lnTo>
                  <a:pt x="13022" y="18379"/>
                </a:lnTo>
                <a:lnTo>
                  <a:pt x="13679" y="18488"/>
                </a:lnTo>
                <a:lnTo>
                  <a:pt x="14335" y="18593"/>
                </a:lnTo>
                <a:lnTo>
                  <a:pt x="15017" y="18698"/>
                </a:lnTo>
                <a:lnTo>
                  <a:pt x="15700" y="18797"/>
                </a:lnTo>
                <a:lnTo>
                  <a:pt x="16409" y="18896"/>
                </a:lnTo>
                <a:lnTo>
                  <a:pt x="17118" y="18990"/>
                </a:lnTo>
                <a:lnTo>
                  <a:pt x="17827" y="19084"/>
                </a:lnTo>
                <a:lnTo>
                  <a:pt x="18562" y="19173"/>
                </a:lnTo>
                <a:lnTo>
                  <a:pt x="19297" y="19257"/>
                </a:lnTo>
                <a:lnTo>
                  <a:pt x="20032" y="19341"/>
                </a:lnTo>
                <a:lnTo>
                  <a:pt x="20793" y="19419"/>
                </a:lnTo>
                <a:lnTo>
                  <a:pt x="21555" y="19498"/>
                </a:lnTo>
                <a:lnTo>
                  <a:pt x="22316" y="19571"/>
                </a:lnTo>
                <a:lnTo>
                  <a:pt x="23104" y="19644"/>
                </a:lnTo>
                <a:lnTo>
                  <a:pt x="23891" y="19712"/>
                </a:lnTo>
                <a:lnTo>
                  <a:pt x="24679" y="19775"/>
                </a:lnTo>
                <a:lnTo>
                  <a:pt x="25493" y="19837"/>
                </a:lnTo>
                <a:lnTo>
                  <a:pt x="26281" y="19895"/>
                </a:lnTo>
                <a:lnTo>
                  <a:pt x="27094" y="19952"/>
                </a:lnTo>
                <a:lnTo>
                  <a:pt x="27908" y="20005"/>
                </a:lnTo>
                <a:lnTo>
                  <a:pt x="28722" y="20052"/>
                </a:lnTo>
                <a:lnTo>
                  <a:pt x="29562" y="20099"/>
                </a:lnTo>
                <a:lnTo>
                  <a:pt x="30402" y="20141"/>
                </a:lnTo>
                <a:lnTo>
                  <a:pt x="31216" y="20177"/>
                </a:lnTo>
                <a:lnTo>
                  <a:pt x="32056" y="20214"/>
                </a:lnTo>
                <a:lnTo>
                  <a:pt x="32897" y="20245"/>
                </a:lnTo>
                <a:lnTo>
                  <a:pt x="33737" y="20277"/>
                </a:lnTo>
                <a:lnTo>
                  <a:pt x="34603" y="20303"/>
                </a:lnTo>
                <a:lnTo>
                  <a:pt x="35443" y="20324"/>
                </a:lnTo>
                <a:lnTo>
                  <a:pt x="36283" y="20339"/>
                </a:lnTo>
                <a:lnTo>
                  <a:pt x="37150" y="20355"/>
                </a:lnTo>
                <a:lnTo>
                  <a:pt x="37990" y="20365"/>
                </a:lnTo>
                <a:lnTo>
                  <a:pt x="38856" y="20376"/>
                </a:lnTo>
                <a:lnTo>
                  <a:pt x="39696" y="20381"/>
                </a:lnTo>
                <a:lnTo>
                  <a:pt x="41403" y="20381"/>
                </a:lnTo>
                <a:lnTo>
                  <a:pt x="42269" y="20371"/>
                </a:lnTo>
                <a:lnTo>
                  <a:pt x="43109" y="20365"/>
                </a:lnTo>
                <a:lnTo>
                  <a:pt x="43950" y="20350"/>
                </a:lnTo>
                <a:lnTo>
                  <a:pt x="44816" y="20334"/>
                </a:lnTo>
                <a:lnTo>
                  <a:pt x="45656" y="20313"/>
                </a:lnTo>
                <a:lnTo>
                  <a:pt x="46496" y="20287"/>
                </a:lnTo>
                <a:lnTo>
                  <a:pt x="47336" y="20261"/>
                </a:lnTo>
                <a:lnTo>
                  <a:pt x="48176" y="20230"/>
                </a:lnTo>
                <a:lnTo>
                  <a:pt x="49017" y="20193"/>
                </a:lnTo>
                <a:lnTo>
                  <a:pt x="49830" y="20151"/>
                </a:lnTo>
                <a:lnTo>
                  <a:pt x="50671" y="20109"/>
                </a:lnTo>
                <a:lnTo>
                  <a:pt x="51484" y="20062"/>
                </a:lnTo>
                <a:lnTo>
                  <a:pt x="52298" y="20010"/>
                </a:lnTo>
                <a:lnTo>
                  <a:pt x="53112" y="19958"/>
                </a:lnTo>
                <a:lnTo>
                  <a:pt x="53900" y="19895"/>
                </a:lnTo>
                <a:lnTo>
                  <a:pt x="54714" y="19832"/>
                </a:lnTo>
                <a:lnTo>
                  <a:pt x="54057" y="19911"/>
                </a:lnTo>
                <a:lnTo>
                  <a:pt x="53401" y="19994"/>
                </a:lnTo>
                <a:lnTo>
                  <a:pt x="52797" y="20083"/>
                </a:lnTo>
                <a:lnTo>
                  <a:pt x="52193" y="20177"/>
                </a:lnTo>
                <a:lnTo>
                  <a:pt x="51642" y="20277"/>
                </a:lnTo>
                <a:lnTo>
                  <a:pt x="51091" y="20381"/>
                </a:lnTo>
                <a:lnTo>
                  <a:pt x="50566" y="20491"/>
                </a:lnTo>
                <a:lnTo>
                  <a:pt x="50093" y="20606"/>
                </a:lnTo>
                <a:lnTo>
                  <a:pt x="49620" y="20726"/>
                </a:lnTo>
                <a:lnTo>
                  <a:pt x="49174" y="20847"/>
                </a:lnTo>
                <a:lnTo>
                  <a:pt x="48754" y="20977"/>
                </a:lnTo>
                <a:lnTo>
                  <a:pt x="48387" y="21103"/>
                </a:lnTo>
                <a:lnTo>
                  <a:pt x="48019" y="21239"/>
                </a:lnTo>
                <a:lnTo>
                  <a:pt x="47704" y="21375"/>
                </a:lnTo>
                <a:lnTo>
                  <a:pt x="47389" y="21516"/>
                </a:lnTo>
                <a:lnTo>
                  <a:pt x="47126" y="21657"/>
                </a:lnTo>
                <a:lnTo>
                  <a:pt x="46890" y="21803"/>
                </a:lnTo>
                <a:lnTo>
                  <a:pt x="46680" y="21950"/>
                </a:lnTo>
                <a:lnTo>
                  <a:pt x="46496" y="22096"/>
                </a:lnTo>
                <a:lnTo>
                  <a:pt x="46365" y="22243"/>
                </a:lnTo>
                <a:lnTo>
                  <a:pt x="46234" y="22394"/>
                </a:lnTo>
                <a:lnTo>
                  <a:pt x="46155" y="22546"/>
                </a:lnTo>
                <a:lnTo>
                  <a:pt x="46102" y="22697"/>
                </a:lnTo>
                <a:lnTo>
                  <a:pt x="46102" y="22849"/>
                </a:lnTo>
                <a:lnTo>
                  <a:pt x="46129" y="22995"/>
                </a:lnTo>
                <a:lnTo>
                  <a:pt x="46181" y="23147"/>
                </a:lnTo>
                <a:lnTo>
                  <a:pt x="46260" y="23299"/>
                </a:lnTo>
                <a:lnTo>
                  <a:pt x="46391" y="23445"/>
                </a:lnTo>
                <a:lnTo>
                  <a:pt x="46549" y="23591"/>
                </a:lnTo>
                <a:lnTo>
                  <a:pt x="46759" y="23738"/>
                </a:lnTo>
                <a:lnTo>
                  <a:pt x="46995" y="23884"/>
                </a:lnTo>
                <a:lnTo>
                  <a:pt x="47258" y="24025"/>
                </a:lnTo>
                <a:lnTo>
                  <a:pt x="47573" y="24161"/>
                </a:lnTo>
                <a:lnTo>
                  <a:pt x="47914" y="24297"/>
                </a:lnTo>
                <a:lnTo>
                  <a:pt x="48281" y="24428"/>
                </a:lnTo>
                <a:lnTo>
                  <a:pt x="48702" y="24559"/>
                </a:lnTo>
                <a:lnTo>
                  <a:pt x="49148" y="24679"/>
                </a:lnTo>
                <a:lnTo>
                  <a:pt x="49594" y="24799"/>
                </a:lnTo>
                <a:lnTo>
                  <a:pt x="50093" y="24914"/>
                </a:lnTo>
                <a:lnTo>
                  <a:pt x="50618" y="25024"/>
                </a:lnTo>
                <a:lnTo>
                  <a:pt x="51169" y="25129"/>
                </a:lnTo>
                <a:lnTo>
                  <a:pt x="51747" y="25228"/>
                </a:lnTo>
                <a:lnTo>
                  <a:pt x="52325" y="25322"/>
                </a:lnTo>
                <a:lnTo>
                  <a:pt x="52928" y="25411"/>
                </a:lnTo>
                <a:lnTo>
                  <a:pt x="53585" y="25495"/>
                </a:lnTo>
                <a:lnTo>
                  <a:pt x="54215" y="25573"/>
                </a:lnTo>
                <a:lnTo>
                  <a:pt x="54898" y="25652"/>
                </a:lnTo>
                <a:lnTo>
                  <a:pt x="55580" y="25719"/>
                </a:lnTo>
                <a:lnTo>
                  <a:pt x="56263" y="25782"/>
                </a:lnTo>
                <a:lnTo>
                  <a:pt x="56972" y="25835"/>
                </a:lnTo>
                <a:lnTo>
                  <a:pt x="57680" y="25887"/>
                </a:lnTo>
                <a:lnTo>
                  <a:pt x="58416" y="25934"/>
                </a:lnTo>
                <a:lnTo>
                  <a:pt x="59151" y="25970"/>
                </a:lnTo>
                <a:lnTo>
                  <a:pt x="59886" y="26002"/>
                </a:lnTo>
                <a:lnTo>
                  <a:pt x="60647" y="26028"/>
                </a:lnTo>
                <a:lnTo>
                  <a:pt x="61409" y="26044"/>
                </a:lnTo>
                <a:lnTo>
                  <a:pt x="62144" y="26059"/>
                </a:lnTo>
                <a:lnTo>
                  <a:pt x="62905" y="26065"/>
                </a:lnTo>
                <a:lnTo>
                  <a:pt x="63666" y="26059"/>
                </a:lnTo>
                <a:lnTo>
                  <a:pt x="64428" y="26049"/>
                </a:lnTo>
                <a:lnTo>
                  <a:pt x="65163" y="26033"/>
                </a:lnTo>
                <a:lnTo>
                  <a:pt x="65924" y="26012"/>
                </a:lnTo>
                <a:lnTo>
                  <a:pt x="66659" y="25981"/>
                </a:lnTo>
                <a:lnTo>
                  <a:pt x="67394" y="25939"/>
                </a:lnTo>
                <a:lnTo>
                  <a:pt x="68130" y="25892"/>
                </a:lnTo>
                <a:lnTo>
                  <a:pt x="68838" y="25840"/>
                </a:lnTo>
                <a:lnTo>
                  <a:pt x="69521" y="25777"/>
                </a:lnTo>
                <a:lnTo>
                  <a:pt x="70204" y="25709"/>
                </a:lnTo>
                <a:lnTo>
                  <a:pt x="70860" y="25636"/>
                </a:lnTo>
                <a:lnTo>
                  <a:pt x="71516" y="25557"/>
                </a:lnTo>
                <a:lnTo>
                  <a:pt x="72120" y="25469"/>
                </a:lnTo>
                <a:lnTo>
                  <a:pt x="72724" y="25380"/>
                </a:lnTo>
                <a:lnTo>
                  <a:pt x="73302" y="25280"/>
                </a:lnTo>
                <a:lnTo>
                  <a:pt x="73879" y="25176"/>
                </a:lnTo>
                <a:lnTo>
                  <a:pt x="74404" y="25071"/>
                </a:lnTo>
                <a:lnTo>
                  <a:pt x="74929" y="24961"/>
                </a:lnTo>
                <a:lnTo>
                  <a:pt x="75402" y="24841"/>
                </a:lnTo>
                <a:lnTo>
                  <a:pt x="75875" y="24721"/>
                </a:lnTo>
                <a:lnTo>
                  <a:pt x="76321" y="24601"/>
                </a:lnTo>
                <a:lnTo>
                  <a:pt x="76715" y="24470"/>
                </a:lnTo>
                <a:lnTo>
                  <a:pt x="77109" y="24339"/>
                </a:lnTo>
                <a:lnTo>
                  <a:pt x="77476" y="24203"/>
                </a:lnTo>
                <a:lnTo>
                  <a:pt x="77791" y="24067"/>
                </a:lnTo>
                <a:lnTo>
                  <a:pt x="78106" y="23931"/>
                </a:lnTo>
                <a:lnTo>
                  <a:pt x="78369" y="23785"/>
                </a:lnTo>
                <a:lnTo>
                  <a:pt x="78605" y="23644"/>
                </a:lnTo>
                <a:lnTo>
                  <a:pt x="78815" y="23497"/>
                </a:lnTo>
                <a:lnTo>
                  <a:pt x="78973" y="23351"/>
                </a:lnTo>
                <a:lnTo>
                  <a:pt x="79104" y="23205"/>
                </a:lnTo>
                <a:lnTo>
                  <a:pt x="79209" y="23053"/>
                </a:lnTo>
                <a:lnTo>
                  <a:pt x="79288" y="22901"/>
                </a:lnTo>
                <a:lnTo>
                  <a:pt x="79314" y="22750"/>
                </a:lnTo>
                <a:lnTo>
                  <a:pt x="79314" y="22603"/>
                </a:lnTo>
                <a:lnTo>
                  <a:pt x="79307" y="22584"/>
                </a:lnTo>
                <a:lnTo>
                  <a:pt x="79340" y="22635"/>
                </a:lnTo>
                <a:lnTo>
                  <a:pt x="79471" y="22797"/>
                </a:lnTo>
                <a:lnTo>
                  <a:pt x="79629" y="22954"/>
                </a:lnTo>
                <a:lnTo>
                  <a:pt x="79813" y="23110"/>
                </a:lnTo>
                <a:lnTo>
                  <a:pt x="79996" y="23267"/>
                </a:lnTo>
                <a:lnTo>
                  <a:pt x="80233" y="23424"/>
                </a:lnTo>
                <a:lnTo>
                  <a:pt x="80469" y="23576"/>
                </a:lnTo>
                <a:lnTo>
                  <a:pt x="80732" y="23733"/>
                </a:lnTo>
                <a:lnTo>
                  <a:pt x="80994" y="23884"/>
                </a:lnTo>
                <a:lnTo>
                  <a:pt x="81309" y="24031"/>
                </a:lnTo>
                <a:lnTo>
                  <a:pt x="81624" y="24182"/>
                </a:lnTo>
                <a:lnTo>
                  <a:pt x="81939" y="24329"/>
                </a:lnTo>
                <a:lnTo>
                  <a:pt x="82307" y="24475"/>
                </a:lnTo>
                <a:lnTo>
                  <a:pt x="82674" y="24616"/>
                </a:lnTo>
                <a:lnTo>
                  <a:pt x="83068" y="24757"/>
                </a:lnTo>
                <a:lnTo>
                  <a:pt x="83462" y="24899"/>
                </a:lnTo>
                <a:lnTo>
                  <a:pt x="83908" y="25035"/>
                </a:lnTo>
                <a:lnTo>
                  <a:pt x="84328" y="25171"/>
                </a:lnTo>
                <a:lnTo>
                  <a:pt x="84801" y="25306"/>
                </a:lnTo>
                <a:lnTo>
                  <a:pt x="85274" y="25437"/>
                </a:lnTo>
                <a:lnTo>
                  <a:pt x="85746" y="25568"/>
                </a:lnTo>
                <a:lnTo>
                  <a:pt x="86271" y="25699"/>
                </a:lnTo>
                <a:lnTo>
                  <a:pt x="86770" y="25824"/>
                </a:lnTo>
                <a:lnTo>
                  <a:pt x="87321" y="25944"/>
                </a:lnTo>
                <a:lnTo>
                  <a:pt x="87846" y="26065"/>
                </a:lnTo>
                <a:lnTo>
                  <a:pt x="88424" y="26185"/>
                </a:lnTo>
                <a:lnTo>
                  <a:pt x="88975" y="26300"/>
                </a:lnTo>
                <a:lnTo>
                  <a:pt x="89579" y="26415"/>
                </a:lnTo>
                <a:lnTo>
                  <a:pt x="90183" y="26525"/>
                </a:lnTo>
                <a:lnTo>
                  <a:pt x="90787" y="26634"/>
                </a:lnTo>
                <a:lnTo>
                  <a:pt x="91417" y="26739"/>
                </a:lnTo>
                <a:lnTo>
                  <a:pt x="92047" y="26844"/>
                </a:lnTo>
                <a:lnTo>
                  <a:pt x="92677" y="26943"/>
                </a:lnTo>
                <a:lnTo>
                  <a:pt x="93334" y="27037"/>
                </a:lnTo>
                <a:lnTo>
                  <a:pt x="94016" y="27131"/>
                </a:lnTo>
                <a:lnTo>
                  <a:pt x="94699" y="27225"/>
                </a:lnTo>
                <a:lnTo>
                  <a:pt x="95381" y="27309"/>
                </a:lnTo>
                <a:lnTo>
                  <a:pt x="96064" y="27398"/>
                </a:lnTo>
                <a:lnTo>
                  <a:pt x="96773" y="27476"/>
                </a:lnTo>
                <a:lnTo>
                  <a:pt x="97482" y="27555"/>
                </a:lnTo>
                <a:lnTo>
                  <a:pt x="98217" y="27628"/>
                </a:lnTo>
                <a:lnTo>
                  <a:pt x="98952" y="27701"/>
                </a:lnTo>
                <a:lnTo>
                  <a:pt x="99687" y="27769"/>
                </a:lnTo>
                <a:lnTo>
                  <a:pt x="100422" y="27832"/>
                </a:lnTo>
                <a:lnTo>
                  <a:pt x="101184" y="27895"/>
                </a:lnTo>
                <a:lnTo>
                  <a:pt x="101945" y="27952"/>
                </a:lnTo>
                <a:lnTo>
                  <a:pt x="102706" y="28004"/>
                </a:lnTo>
                <a:lnTo>
                  <a:pt x="103494" y="28057"/>
                </a:lnTo>
                <a:lnTo>
                  <a:pt x="104255" y="28098"/>
                </a:lnTo>
                <a:lnTo>
                  <a:pt x="105043" y="28140"/>
                </a:lnTo>
                <a:lnTo>
                  <a:pt x="105831" y="28177"/>
                </a:lnTo>
                <a:lnTo>
                  <a:pt x="106618" y="28214"/>
                </a:lnTo>
                <a:lnTo>
                  <a:pt x="107432" y="28245"/>
                </a:lnTo>
                <a:lnTo>
                  <a:pt x="108220" y="28271"/>
                </a:lnTo>
                <a:lnTo>
                  <a:pt x="109034" y="28292"/>
                </a:lnTo>
                <a:lnTo>
                  <a:pt x="109821" y="28308"/>
                </a:lnTo>
                <a:lnTo>
                  <a:pt x="110635" y="28318"/>
                </a:lnTo>
                <a:lnTo>
                  <a:pt x="111449" y="28329"/>
                </a:lnTo>
                <a:lnTo>
                  <a:pt x="112263" y="28334"/>
                </a:lnTo>
                <a:lnTo>
                  <a:pt x="113077" y="28334"/>
                </a:lnTo>
                <a:lnTo>
                  <a:pt x="113891" y="28329"/>
                </a:lnTo>
                <a:lnTo>
                  <a:pt x="114704" y="28318"/>
                </a:lnTo>
                <a:lnTo>
                  <a:pt x="115518" y="28302"/>
                </a:lnTo>
                <a:lnTo>
                  <a:pt x="116332" y="28287"/>
                </a:lnTo>
                <a:lnTo>
                  <a:pt x="117146" y="28261"/>
                </a:lnTo>
                <a:lnTo>
                  <a:pt x="117960" y="28234"/>
                </a:lnTo>
                <a:lnTo>
                  <a:pt x="118748" y="28203"/>
                </a:lnTo>
                <a:lnTo>
                  <a:pt x="119535" y="28166"/>
                </a:lnTo>
                <a:lnTo>
                  <a:pt x="120323" y="28125"/>
                </a:lnTo>
                <a:lnTo>
                  <a:pt x="121110" y="28078"/>
                </a:lnTo>
                <a:lnTo>
                  <a:pt x="121872" y="28031"/>
                </a:lnTo>
                <a:lnTo>
                  <a:pt x="122633" y="27978"/>
                </a:lnTo>
                <a:lnTo>
                  <a:pt x="123395" y="27921"/>
                </a:lnTo>
                <a:lnTo>
                  <a:pt x="124156" y="27863"/>
                </a:lnTo>
                <a:lnTo>
                  <a:pt x="124891" y="27795"/>
                </a:lnTo>
                <a:lnTo>
                  <a:pt x="125626" y="27727"/>
                </a:lnTo>
                <a:lnTo>
                  <a:pt x="126361" y="27659"/>
                </a:lnTo>
                <a:lnTo>
                  <a:pt x="127070" y="27581"/>
                </a:lnTo>
                <a:lnTo>
                  <a:pt x="127779" y="27502"/>
                </a:lnTo>
                <a:lnTo>
                  <a:pt x="128488" y="27419"/>
                </a:lnTo>
                <a:lnTo>
                  <a:pt x="129170" y="27335"/>
                </a:lnTo>
                <a:lnTo>
                  <a:pt x="129853" y="27246"/>
                </a:lnTo>
                <a:lnTo>
                  <a:pt x="130536" y="27152"/>
                </a:lnTo>
                <a:lnTo>
                  <a:pt x="131192" y="27058"/>
                </a:lnTo>
                <a:lnTo>
                  <a:pt x="131822" y="26964"/>
                </a:lnTo>
                <a:lnTo>
                  <a:pt x="132478" y="26859"/>
                </a:lnTo>
                <a:lnTo>
                  <a:pt x="133109" y="26755"/>
                </a:lnTo>
                <a:lnTo>
                  <a:pt x="133712" y="26650"/>
                </a:lnTo>
                <a:lnTo>
                  <a:pt x="134316" y="26540"/>
                </a:lnTo>
                <a:lnTo>
                  <a:pt x="134894" y="26425"/>
                </a:lnTo>
                <a:lnTo>
                  <a:pt x="135498" y="26310"/>
                </a:lnTo>
                <a:lnTo>
                  <a:pt x="136049" y="26195"/>
                </a:lnTo>
                <a:lnTo>
                  <a:pt x="136600" y="26075"/>
                </a:lnTo>
                <a:lnTo>
                  <a:pt x="137152" y="25950"/>
                </a:lnTo>
                <a:lnTo>
                  <a:pt x="137677" y="25829"/>
                </a:lnTo>
                <a:lnTo>
                  <a:pt x="138176" y="25699"/>
                </a:lnTo>
                <a:lnTo>
                  <a:pt x="138674" y="25573"/>
                </a:lnTo>
                <a:lnTo>
                  <a:pt x="139147" y="25437"/>
                </a:lnTo>
                <a:lnTo>
                  <a:pt x="139620" y="25306"/>
                </a:lnTo>
                <a:lnTo>
                  <a:pt x="140066" y="25171"/>
                </a:lnTo>
                <a:lnTo>
                  <a:pt x="140512" y="25035"/>
                </a:lnTo>
                <a:lnTo>
                  <a:pt x="140932" y="24893"/>
                </a:lnTo>
                <a:lnTo>
                  <a:pt x="141326" y="24752"/>
                </a:lnTo>
                <a:lnTo>
                  <a:pt x="141720" y="24611"/>
                </a:lnTo>
                <a:lnTo>
                  <a:pt x="142087" y="24465"/>
                </a:lnTo>
                <a:lnTo>
                  <a:pt x="142429" y="24318"/>
                </a:lnTo>
                <a:lnTo>
                  <a:pt x="142770" y="24172"/>
                </a:lnTo>
                <a:lnTo>
                  <a:pt x="143085" y="24020"/>
                </a:lnTo>
                <a:lnTo>
                  <a:pt x="143400" y="23874"/>
                </a:lnTo>
                <a:lnTo>
                  <a:pt x="143663" y="23717"/>
                </a:lnTo>
                <a:lnTo>
                  <a:pt x="143925" y="23565"/>
                </a:lnTo>
                <a:lnTo>
                  <a:pt x="144188" y="23414"/>
                </a:lnTo>
                <a:lnTo>
                  <a:pt x="144398" y="23257"/>
                </a:lnTo>
                <a:lnTo>
                  <a:pt x="144608" y="23100"/>
                </a:lnTo>
                <a:lnTo>
                  <a:pt x="144792" y="22943"/>
                </a:lnTo>
                <a:lnTo>
                  <a:pt x="144949" y="22786"/>
                </a:lnTo>
                <a:lnTo>
                  <a:pt x="145107" y="22629"/>
                </a:lnTo>
                <a:lnTo>
                  <a:pt x="145212" y="22467"/>
                </a:lnTo>
                <a:lnTo>
                  <a:pt x="145317" y="22305"/>
                </a:lnTo>
                <a:lnTo>
                  <a:pt x="145396" y="22148"/>
                </a:lnTo>
                <a:lnTo>
                  <a:pt x="145448" y="21986"/>
                </a:lnTo>
                <a:lnTo>
                  <a:pt x="145501" y="21824"/>
                </a:lnTo>
                <a:lnTo>
                  <a:pt x="145501" y="21662"/>
                </a:lnTo>
                <a:lnTo>
                  <a:pt x="145501" y="21500"/>
                </a:lnTo>
                <a:lnTo>
                  <a:pt x="145474" y="21338"/>
                </a:lnTo>
                <a:lnTo>
                  <a:pt x="145422" y="21176"/>
                </a:lnTo>
                <a:lnTo>
                  <a:pt x="145343" y="21014"/>
                </a:lnTo>
                <a:lnTo>
                  <a:pt x="145238" y="20852"/>
                </a:lnTo>
                <a:lnTo>
                  <a:pt x="145107" y="20690"/>
                </a:lnTo>
                <a:lnTo>
                  <a:pt x="144975" y="20533"/>
                </a:lnTo>
                <a:lnTo>
                  <a:pt x="144792" y="20371"/>
                </a:lnTo>
                <a:lnTo>
                  <a:pt x="144608" y="20214"/>
                </a:lnTo>
                <a:lnTo>
                  <a:pt x="144398" y="20057"/>
                </a:lnTo>
                <a:lnTo>
                  <a:pt x="144162" y="19905"/>
                </a:lnTo>
                <a:lnTo>
                  <a:pt x="143925" y="19749"/>
                </a:lnTo>
                <a:lnTo>
                  <a:pt x="143663" y="19597"/>
                </a:lnTo>
                <a:lnTo>
                  <a:pt x="143348" y="19445"/>
                </a:lnTo>
                <a:lnTo>
                  <a:pt x="143059" y="19299"/>
                </a:lnTo>
                <a:lnTo>
                  <a:pt x="142718" y="19152"/>
                </a:lnTo>
                <a:lnTo>
                  <a:pt x="142376" y="19006"/>
                </a:lnTo>
                <a:lnTo>
                  <a:pt x="142009" y="18860"/>
                </a:lnTo>
                <a:lnTo>
                  <a:pt x="141615" y="18718"/>
                </a:lnTo>
                <a:lnTo>
                  <a:pt x="141221" y="18577"/>
                </a:lnTo>
                <a:lnTo>
                  <a:pt x="140801" y="18441"/>
                </a:lnTo>
                <a:lnTo>
                  <a:pt x="140381" y="18300"/>
                </a:lnTo>
                <a:lnTo>
                  <a:pt x="139935" y="18169"/>
                </a:lnTo>
                <a:lnTo>
                  <a:pt x="139462" y="18034"/>
                </a:lnTo>
                <a:lnTo>
                  <a:pt x="138963" y="17903"/>
                </a:lnTo>
                <a:lnTo>
                  <a:pt x="138491" y="17777"/>
                </a:lnTo>
                <a:lnTo>
                  <a:pt x="137966" y="17647"/>
                </a:lnTo>
                <a:lnTo>
                  <a:pt x="137441" y="17526"/>
                </a:lnTo>
                <a:lnTo>
                  <a:pt x="136889" y="17401"/>
                </a:lnTo>
                <a:lnTo>
                  <a:pt x="136338" y="17286"/>
                </a:lnTo>
                <a:lnTo>
                  <a:pt x="135787" y="17166"/>
                </a:lnTo>
                <a:lnTo>
                  <a:pt x="135183" y="17051"/>
                </a:lnTo>
                <a:lnTo>
                  <a:pt x="134605" y="16941"/>
                </a:lnTo>
                <a:lnTo>
                  <a:pt x="134001" y="16831"/>
                </a:lnTo>
                <a:lnTo>
                  <a:pt x="133371" y="16726"/>
                </a:lnTo>
                <a:lnTo>
                  <a:pt x="132741" y="16622"/>
                </a:lnTo>
                <a:lnTo>
                  <a:pt x="132085" y="16523"/>
                </a:lnTo>
                <a:lnTo>
                  <a:pt x="131455" y="16423"/>
                </a:lnTo>
                <a:lnTo>
                  <a:pt x="130772" y="16329"/>
                </a:lnTo>
                <a:lnTo>
                  <a:pt x="130116" y="16235"/>
                </a:lnTo>
                <a:lnTo>
                  <a:pt x="129433" y="16146"/>
                </a:lnTo>
                <a:lnTo>
                  <a:pt x="128724" y="16062"/>
                </a:lnTo>
                <a:lnTo>
                  <a:pt x="128015" y="15979"/>
                </a:lnTo>
                <a:lnTo>
                  <a:pt x="127306" y="15900"/>
                </a:lnTo>
                <a:lnTo>
                  <a:pt x="126598" y="15822"/>
                </a:lnTo>
                <a:lnTo>
                  <a:pt x="125862" y="15754"/>
                </a:lnTo>
                <a:lnTo>
                  <a:pt x="125127" y="15681"/>
                </a:lnTo>
                <a:lnTo>
                  <a:pt x="124392" y="15618"/>
                </a:lnTo>
                <a:lnTo>
                  <a:pt x="123631" y="15555"/>
                </a:lnTo>
                <a:lnTo>
                  <a:pt x="122869" y="15498"/>
                </a:lnTo>
                <a:lnTo>
                  <a:pt x="122108" y="15440"/>
                </a:lnTo>
                <a:lnTo>
                  <a:pt x="121347" y="15393"/>
                </a:lnTo>
                <a:lnTo>
                  <a:pt x="120559" y="15341"/>
                </a:lnTo>
                <a:lnTo>
                  <a:pt x="119798" y="15299"/>
                </a:lnTo>
                <a:lnTo>
                  <a:pt x="119010" y="15262"/>
                </a:lnTo>
                <a:lnTo>
                  <a:pt x="118222" y="15226"/>
                </a:lnTo>
                <a:lnTo>
                  <a:pt x="117409" y="15194"/>
                </a:lnTo>
                <a:lnTo>
                  <a:pt x="116621" y="15168"/>
                </a:lnTo>
                <a:lnTo>
                  <a:pt x="115807" y="15142"/>
                </a:lnTo>
                <a:lnTo>
                  <a:pt x="115019" y="15121"/>
                </a:lnTo>
                <a:lnTo>
                  <a:pt x="114206" y="15111"/>
                </a:lnTo>
                <a:lnTo>
                  <a:pt x="113392" y="15100"/>
                </a:lnTo>
                <a:lnTo>
                  <a:pt x="112578" y="15090"/>
                </a:lnTo>
                <a:lnTo>
                  <a:pt x="111764" y="15090"/>
                </a:lnTo>
                <a:lnTo>
                  <a:pt x="110950" y="15095"/>
                </a:lnTo>
                <a:lnTo>
                  <a:pt x="110136" y="15100"/>
                </a:lnTo>
                <a:lnTo>
                  <a:pt x="109322" y="15111"/>
                </a:lnTo>
                <a:lnTo>
                  <a:pt x="109322" y="15111"/>
                </a:lnTo>
                <a:lnTo>
                  <a:pt x="111081" y="14907"/>
                </a:lnTo>
                <a:lnTo>
                  <a:pt x="112840" y="14693"/>
                </a:lnTo>
                <a:lnTo>
                  <a:pt x="114573" y="14468"/>
                </a:lnTo>
                <a:lnTo>
                  <a:pt x="116280" y="14238"/>
                </a:lnTo>
                <a:lnTo>
                  <a:pt x="117960" y="13997"/>
                </a:lnTo>
                <a:lnTo>
                  <a:pt x="119588" y="13751"/>
                </a:lnTo>
                <a:lnTo>
                  <a:pt x="120402" y="13621"/>
                </a:lnTo>
                <a:lnTo>
                  <a:pt x="121215" y="13495"/>
                </a:lnTo>
                <a:lnTo>
                  <a:pt x="121977" y="13359"/>
                </a:lnTo>
                <a:lnTo>
                  <a:pt x="122764" y="13229"/>
                </a:lnTo>
                <a:lnTo>
                  <a:pt x="123526" y="13093"/>
                </a:lnTo>
                <a:lnTo>
                  <a:pt x="124261" y="12951"/>
                </a:lnTo>
                <a:lnTo>
                  <a:pt x="124996" y="12810"/>
                </a:lnTo>
                <a:lnTo>
                  <a:pt x="125705" y="12664"/>
                </a:lnTo>
                <a:lnTo>
                  <a:pt x="126414" y="12517"/>
                </a:lnTo>
                <a:lnTo>
                  <a:pt x="127096" y="12371"/>
                </a:lnTo>
                <a:lnTo>
                  <a:pt x="127779" y="12214"/>
                </a:lnTo>
                <a:lnTo>
                  <a:pt x="128435" y="12063"/>
                </a:lnTo>
                <a:lnTo>
                  <a:pt x="129065" y="11906"/>
                </a:lnTo>
                <a:lnTo>
                  <a:pt x="129696" y="11744"/>
                </a:lnTo>
                <a:lnTo>
                  <a:pt x="130273" y="11582"/>
                </a:lnTo>
                <a:lnTo>
                  <a:pt x="130851" y="11414"/>
                </a:lnTo>
                <a:lnTo>
                  <a:pt x="131428" y="11247"/>
                </a:lnTo>
                <a:lnTo>
                  <a:pt x="131953" y="11074"/>
                </a:lnTo>
                <a:lnTo>
                  <a:pt x="132478" y="10897"/>
                </a:lnTo>
                <a:lnTo>
                  <a:pt x="132977" y="10719"/>
                </a:lnTo>
                <a:lnTo>
                  <a:pt x="133450" y="10536"/>
                </a:lnTo>
                <a:lnTo>
                  <a:pt x="133870" y="10353"/>
                </a:lnTo>
                <a:lnTo>
                  <a:pt x="134290" y="10165"/>
                </a:lnTo>
                <a:lnTo>
                  <a:pt x="134684" y="9971"/>
                </a:lnTo>
                <a:lnTo>
                  <a:pt x="135025" y="9778"/>
                </a:lnTo>
                <a:lnTo>
                  <a:pt x="135340" y="9584"/>
                </a:lnTo>
                <a:lnTo>
                  <a:pt x="135629" y="9386"/>
                </a:lnTo>
                <a:lnTo>
                  <a:pt x="135892" y="9187"/>
                </a:lnTo>
                <a:lnTo>
                  <a:pt x="136128" y="8983"/>
                </a:lnTo>
                <a:lnTo>
                  <a:pt x="136338" y="8784"/>
                </a:lnTo>
                <a:lnTo>
                  <a:pt x="136495" y="8580"/>
                </a:lnTo>
                <a:lnTo>
                  <a:pt x="136627" y="8376"/>
                </a:lnTo>
                <a:lnTo>
                  <a:pt x="136732" y="8167"/>
                </a:lnTo>
                <a:lnTo>
                  <a:pt x="136784" y="7963"/>
                </a:lnTo>
                <a:lnTo>
                  <a:pt x="136837" y="7759"/>
                </a:lnTo>
                <a:lnTo>
                  <a:pt x="136810" y="7556"/>
                </a:lnTo>
                <a:lnTo>
                  <a:pt x="136784" y="7352"/>
                </a:lnTo>
                <a:lnTo>
                  <a:pt x="136705" y="7153"/>
                </a:lnTo>
                <a:lnTo>
                  <a:pt x="136600" y="6949"/>
                </a:lnTo>
                <a:lnTo>
                  <a:pt x="136443" y="6750"/>
                </a:lnTo>
                <a:lnTo>
                  <a:pt x="136259" y="6552"/>
                </a:lnTo>
                <a:lnTo>
                  <a:pt x="136049" y="6353"/>
                </a:lnTo>
                <a:lnTo>
                  <a:pt x="135787" y="6160"/>
                </a:lnTo>
                <a:lnTo>
                  <a:pt x="135471" y="5971"/>
                </a:lnTo>
                <a:lnTo>
                  <a:pt x="135156" y="5783"/>
                </a:lnTo>
                <a:lnTo>
                  <a:pt x="134763" y="5595"/>
                </a:lnTo>
                <a:lnTo>
                  <a:pt x="134343" y="5417"/>
                </a:lnTo>
                <a:lnTo>
                  <a:pt x="133896" y="5234"/>
                </a:lnTo>
                <a:lnTo>
                  <a:pt x="133397" y="5062"/>
                </a:lnTo>
                <a:lnTo>
                  <a:pt x="132846" y="4894"/>
                </a:lnTo>
                <a:lnTo>
                  <a:pt x="132268" y="4727"/>
                </a:lnTo>
                <a:lnTo>
                  <a:pt x="131665" y="4565"/>
                </a:lnTo>
                <a:lnTo>
                  <a:pt x="130982" y="4413"/>
                </a:lnTo>
                <a:lnTo>
                  <a:pt x="130273" y="4267"/>
                </a:lnTo>
                <a:lnTo>
                  <a:pt x="129512" y="4126"/>
                </a:lnTo>
                <a:lnTo>
                  <a:pt x="128724" y="4000"/>
                </a:lnTo>
                <a:lnTo>
                  <a:pt x="127910" y="3875"/>
                </a:lnTo>
                <a:lnTo>
                  <a:pt x="127044" y="3765"/>
                </a:lnTo>
                <a:lnTo>
                  <a:pt x="126151" y="3660"/>
                </a:lnTo>
                <a:lnTo>
                  <a:pt x="125259" y="3566"/>
                </a:lnTo>
                <a:lnTo>
                  <a:pt x="124313" y="3483"/>
                </a:lnTo>
                <a:lnTo>
                  <a:pt x="123368" y="3409"/>
                </a:lnTo>
                <a:lnTo>
                  <a:pt x="122397" y="3341"/>
                </a:lnTo>
                <a:lnTo>
                  <a:pt x="121399" y="3284"/>
                </a:lnTo>
                <a:lnTo>
                  <a:pt x="120402" y="3237"/>
                </a:lnTo>
                <a:lnTo>
                  <a:pt x="119378" y="3195"/>
                </a:lnTo>
                <a:lnTo>
                  <a:pt x="118380" y="3169"/>
                </a:lnTo>
                <a:lnTo>
                  <a:pt x="117356" y="3148"/>
                </a:lnTo>
                <a:lnTo>
                  <a:pt x="116332" y="3143"/>
                </a:lnTo>
                <a:lnTo>
                  <a:pt x="115335" y="3143"/>
                </a:lnTo>
                <a:lnTo>
                  <a:pt x="114311" y="3153"/>
                </a:lnTo>
                <a:lnTo>
                  <a:pt x="113313" y="3174"/>
                </a:lnTo>
                <a:lnTo>
                  <a:pt x="112342" y="3205"/>
                </a:lnTo>
                <a:lnTo>
                  <a:pt x="111370" y="3252"/>
                </a:lnTo>
                <a:lnTo>
                  <a:pt x="110425" y="3305"/>
                </a:lnTo>
                <a:lnTo>
                  <a:pt x="109480" y="3368"/>
                </a:lnTo>
                <a:lnTo>
                  <a:pt x="108561" y="3441"/>
                </a:lnTo>
                <a:lnTo>
                  <a:pt x="107695" y="3530"/>
                </a:lnTo>
                <a:lnTo>
                  <a:pt x="107248" y="3577"/>
                </a:lnTo>
                <a:lnTo>
                  <a:pt x="106828" y="3624"/>
                </a:lnTo>
                <a:lnTo>
                  <a:pt x="106408" y="3676"/>
                </a:lnTo>
                <a:lnTo>
                  <a:pt x="106014" y="3734"/>
                </a:lnTo>
                <a:lnTo>
                  <a:pt x="105621" y="3791"/>
                </a:lnTo>
                <a:lnTo>
                  <a:pt x="105227" y="3854"/>
                </a:lnTo>
                <a:lnTo>
                  <a:pt x="104859" y="3917"/>
                </a:lnTo>
                <a:lnTo>
                  <a:pt x="104492" y="3979"/>
                </a:lnTo>
                <a:lnTo>
                  <a:pt x="104124" y="4052"/>
                </a:lnTo>
                <a:lnTo>
                  <a:pt x="103783" y="4126"/>
                </a:lnTo>
                <a:lnTo>
                  <a:pt x="103441" y="4199"/>
                </a:lnTo>
                <a:lnTo>
                  <a:pt x="103100" y="4277"/>
                </a:lnTo>
                <a:lnTo>
                  <a:pt x="102785" y="4126"/>
                </a:lnTo>
                <a:lnTo>
                  <a:pt x="102470" y="3969"/>
                </a:lnTo>
                <a:lnTo>
                  <a:pt x="102129" y="3817"/>
                </a:lnTo>
                <a:lnTo>
                  <a:pt x="101761" y="3666"/>
                </a:lnTo>
                <a:lnTo>
                  <a:pt x="101367" y="3519"/>
                </a:lnTo>
                <a:lnTo>
                  <a:pt x="100974" y="3368"/>
                </a:lnTo>
                <a:lnTo>
                  <a:pt x="100580" y="3221"/>
                </a:lnTo>
                <a:lnTo>
                  <a:pt x="100160" y="3080"/>
                </a:lnTo>
                <a:lnTo>
                  <a:pt x="99713" y="2934"/>
                </a:lnTo>
                <a:lnTo>
                  <a:pt x="99267" y="2792"/>
                </a:lnTo>
                <a:lnTo>
                  <a:pt x="98794" y="2656"/>
                </a:lnTo>
                <a:lnTo>
                  <a:pt x="98322" y="2520"/>
                </a:lnTo>
                <a:lnTo>
                  <a:pt x="97823" y="2385"/>
                </a:lnTo>
                <a:lnTo>
                  <a:pt x="97324" y="2249"/>
                </a:lnTo>
                <a:lnTo>
                  <a:pt x="96799" y="2123"/>
                </a:lnTo>
                <a:lnTo>
                  <a:pt x="96248" y="1992"/>
                </a:lnTo>
                <a:lnTo>
                  <a:pt x="95696" y="1867"/>
                </a:lnTo>
                <a:lnTo>
                  <a:pt x="95145" y="1747"/>
                </a:lnTo>
                <a:lnTo>
                  <a:pt x="94568" y="1626"/>
                </a:lnTo>
                <a:lnTo>
                  <a:pt x="93964" y="1511"/>
                </a:lnTo>
                <a:lnTo>
                  <a:pt x="93360" y="1402"/>
                </a:lnTo>
                <a:lnTo>
                  <a:pt x="92730" y="1292"/>
                </a:lnTo>
                <a:lnTo>
                  <a:pt x="92100" y="1187"/>
                </a:lnTo>
                <a:lnTo>
                  <a:pt x="91443" y="1083"/>
                </a:lnTo>
                <a:lnTo>
                  <a:pt x="90787" y="983"/>
                </a:lnTo>
                <a:lnTo>
                  <a:pt x="90104" y="889"/>
                </a:lnTo>
                <a:lnTo>
                  <a:pt x="89422" y="800"/>
                </a:lnTo>
                <a:lnTo>
                  <a:pt x="88713" y="711"/>
                </a:lnTo>
                <a:lnTo>
                  <a:pt x="88004" y="628"/>
                </a:lnTo>
                <a:lnTo>
                  <a:pt x="87269" y="549"/>
                </a:lnTo>
                <a:lnTo>
                  <a:pt x="86534" y="476"/>
                </a:lnTo>
                <a:lnTo>
                  <a:pt x="85772" y="408"/>
                </a:lnTo>
                <a:lnTo>
                  <a:pt x="85011" y="340"/>
                </a:lnTo>
                <a:lnTo>
                  <a:pt x="84223" y="283"/>
                </a:lnTo>
                <a:lnTo>
                  <a:pt x="83410" y="230"/>
                </a:lnTo>
                <a:lnTo>
                  <a:pt x="82622" y="183"/>
                </a:lnTo>
                <a:lnTo>
                  <a:pt x="81808" y="142"/>
                </a:lnTo>
                <a:lnTo>
                  <a:pt x="80994" y="105"/>
                </a:lnTo>
                <a:lnTo>
                  <a:pt x="80154" y="74"/>
                </a:lnTo>
                <a:lnTo>
                  <a:pt x="79340" y="47"/>
                </a:lnTo>
                <a:lnTo>
                  <a:pt x="78500" y="26"/>
                </a:lnTo>
                <a:lnTo>
                  <a:pt x="77660" y="11"/>
                </a:lnTo>
                <a:lnTo>
                  <a:pt x="76820" y="6"/>
                </a:lnTo>
                <a:lnTo>
                  <a:pt x="75980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6"/>
          <p:cNvSpPr/>
          <p:nvPr/>
        </p:nvSpPr>
        <p:spPr>
          <a:xfrm flipH="1">
            <a:off x="276614" y="273969"/>
            <a:ext cx="267782" cy="233326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6"/>
          <p:cNvSpPr/>
          <p:nvPr/>
        </p:nvSpPr>
        <p:spPr>
          <a:xfrm flipH="1">
            <a:off x="1052889" y="372529"/>
            <a:ext cx="382791" cy="334955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6"/>
          <p:cNvSpPr/>
          <p:nvPr/>
        </p:nvSpPr>
        <p:spPr>
          <a:xfrm flipH="1">
            <a:off x="276614" y="1168304"/>
            <a:ext cx="382791" cy="334955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6"/>
          <p:cNvSpPr/>
          <p:nvPr/>
        </p:nvSpPr>
        <p:spPr>
          <a:xfrm rot="9949676">
            <a:off x="7462928" y="4335757"/>
            <a:ext cx="2316263" cy="982662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7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3500" lIns="93500" spcFirstLastPara="1" rIns="93500" wrap="square" tIns="935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243" name="Google Shape;243;p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3500" lIns="93500" spcFirstLastPara="1" rIns="93500" wrap="square" tIns="935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244" name="Google Shape;24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247" name="Google Shape;24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3500" lIns="93500" spcFirstLastPara="1" rIns="93500" wrap="square" tIns="935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250" name="Google Shape;250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3500" lIns="93500" spcFirstLastPara="1" rIns="93500" wrap="square" tIns="93500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1" name="Google Shape;251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3500" lIns="93500" spcFirstLastPara="1" rIns="93500" wrap="square" tIns="935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254" name="Google Shape;254;p3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3500" lIns="93500" spcFirstLastPara="1" rIns="93500" wrap="square" tIns="93500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5" name="Google Shape;255;p3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3500" lIns="93500" spcFirstLastPara="1" rIns="93500" wrap="square" tIns="93500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6" name="Google Shape;25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3500" lIns="93500" spcFirstLastPara="1" rIns="93500" wrap="square" tIns="935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259" name="Google Shape;259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3500" lIns="93500" spcFirstLastPara="1" rIns="93500" wrap="square" tIns="935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62" name="Google Shape;262;p3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3500" lIns="93500" spcFirstLastPara="1" rIns="93500" wrap="square" tIns="93500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3" name="Google Shape;263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rt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rt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rt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rt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rt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rt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rt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rt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266" name="Google Shape;266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3500" lIns="93500" spcFirstLastPara="1" rIns="93500" wrap="square" tIns="935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/>
        </p:txBody>
      </p:sp>
      <p:sp>
        <p:nvSpPr>
          <p:cNvPr id="270" name="Google Shape;270;p3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3500" lIns="93500" spcFirstLastPara="1" rIns="93500" wrap="square" tIns="935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71" name="Google Shape;271;p3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2" name="Google Shape;272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275" name="Google Shape;275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3500" lIns="93500" spcFirstLastPara="1" rIns="93500" wrap="square" tIns="935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9pPr>
          </a:lstStyle>
          <a:p>
            <a:r>
              <a:t>xx%</a:t>
            </a:r>
          </a:p>
        </p:txBody>
      </p:sp>
      <p:sp>
        <p:nvSpPr>
          <p:cNvPr id="278" name="Google Shape;278;p3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3500" lIns="93500" spcFirstLastPara="1" rIns="93500" wrap="square" tIns="93500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9" name="Google Shape;279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edoka One"/>
              <a:buNone/>
              <a:defRPr sz="2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exend Deca"/>
              <a:buChar char="●"/>
              <a:defRPr sz="18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xend Deca"/>
              <a:buChar char="○"/>
              <a:defRPr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xend Deca"/>
              <a:buChar char="■"/>
              <a:defRPr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xend Deca"/>
              <a:buChar char="●"/>
              <a:defRPr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xend Deca"/>
              <a:buChar char="○"/>
              <a:defRPr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xend Deca"/>
              <a:buChar char="■"/>
              <a:defRPr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xend Deca"/>
              <a:buChar char="●"/>
              <a:defRPr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xend Deca"/>
              <a:buChar char="○"/>
              <a:defRPr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Lexend Deca"/>
              <a:buChar char="■"/>
              <a:defRPr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9" name="Google Shape;239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0" name="Google Shape;24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4.png"/><Relationship Id="rId5" Type="http://schemas.openxmlformats.org/officeDocument/2006/relationships/image" Target="../media/image15.jpg"/><Relationship Id="rId6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mtnbrook.k12.al.us/Page/11412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chiefpto.com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0"/>
          <p:cNvSpPr txBox="1"/>
          <p:nvPr>
            <p:ph type="ctrTitle"/>
          </p:nvPr>
        </p:nvSpPr>
        <p:spPr>
          <a:xfrm>
            <a:off x="2096400" y="902075"/>
            <a:ext cx="49512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Back to School Night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87" name="Google Shape;287;p40"/>
          <p:cNvSpPr txBox="1"/>
          <p:nvPr>
            <p:ph idx="1" type="subTitle"/>
          </p:nvPr>
        </p:nvSpPr>
        <p:spPr>
          <a:xfrm>
            <a:off x="2151300" y="2991625"/>
            <a:ext cx="4841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2022-2023</a:t>
            </a:r>
            <a:endParaRPr sz="2500"/>
          </a:p>
        </p:txBody>
      </p:sp>
      <p:sp>
        <p:nvSpPr>
          <p:cNvPr id="288" name="Google Shape;288;p40"/>
          <p:cNvSpPr/>
          <p:nvPr/>
        </p:nvSpPr>
        <p:spPr>
          <a:xfrm flipH="1">
            <a:off x="1162833" y="3941313"/>
            <a:ext cx="1000683" cy="976956"/>
          </a:xfrm>
          <a:custGeom>
            <a:rect b="b" l="l" r="r" t="t"/>
            <a:pathLst>
              <a:path extrusionOk="0" h="28334" w="145501">
                <a:moveTo>
                  <a:pt x="75980" y="0"/>
                </a:moveTo>
                <a:lnTo>
                  <a:pt x="75139" y="6"/>
                </a:lnTo>
                <a:lnTo>
                  <a:pt x="74299" y="16"/>
                </a:lnTo>
                <a:lnTo>
                  <a:pt x="73459" y="26"/>
                </a:lnTo>
                <a:lnTo>
                  <a:pt x="72645" y="47"/>
                </a:lnTo>
                <a:lnTo>
                  <a:pt x="71805" y="79"/>
                </a:lnTo>
                <a:lnTo>
                  <a:pt x="70991" y="110"/>
                </a:lnTo>
                <a:lnTo>
                  <a:pt x="70204" y="147"/>
                </a:lnTo>
                <a:lnTo>
                  <a:pt x="69390" y="194"/>
                </a:lnTo>
                <a:lnTo>
                  <a:pt x="68602" y="241"/>
                </a:lnTo>
                <a:lnTo>
                  <a:pt x="67841" y="298"/>
                </a:lnTo>
                <a:lnTo>
                  <a:pt x="67079" y="361"/>
                </a:lnTo>
                <a:lnTo>
                  <a:pt x="66318" y="429"/>
                </a:lnTo>
                <a:lnTo>
                  <a:pt x="65609" y="502"/>
                </a:lnTo>
                <a:lnTo>
                  <a:pt x="64874" y="586"/>
                </a:lnTo>
                <a:lnTo>
                  <a:pt x="64191" y="670"/>
                </a:lnTo>
                <a:lnTo>
                  <a:pt x="63509" y="764"/>
                </a:lnTo>
                <a:lnTo>
                  <a:pt x="62853" y="863"/>
                </a:lnTo>
                <a:lnTo>
                  <a:pt x="62222" y="968"/>
                </a:lnTo>
                <a:lnTo>
                  <a:pt x="61619" y="1077"/>
                </a:lnTo>
                <a:lnTo>
                  <a:pt x="61015" y="1198"/>
                </a:lnTo>
                <a:lnTo>
                  <a:pt x="60463" y="1323"/>
                </a:lnTo>
                <a:lnTo>
                  <a:pt x="59938" y="1449"/>
                </a:lnTo>
                <a:lnTo>
                  <a:pt x="59466" y="1585"/>
                </a:lnTo>
                <a:lnTo>
                  <a:pt x="59019" y="1726"/>
                </a:lnTo>
                <a:lnTo>
                  <a:pt x="58599" y="1872"/>
                </a:lnTo>
                <a:lnTo>
                  <a:pt x="58232" y="2019"/>
                </a:lnTo>
                <a:lnTo>
                  <a:pt x="57890" y="2170"/>
                </a:lnTo>
                <a:lnTo>
                  <a:pt x="57602" y="2327"/>
                </a:lnTo>
                <a:lnTo>
                  <a:pt x="57339" y="2484"/>
                </a:lnTo>
                <a:lnTo>
                  <a:pt x="57129" y="2646"/>
                </a:lnTo>
                <a:lnTo>
                  <a:pt x="56945" y="2808"/>
                </a:lnTo>
                <a:lnTo>
                  <a:pt x="56788" y="2970"/>
                </a:lnTo>
                <a:lnTo>
                  <a:pt x="56683" y="3137"/>
                </a:lnTo>
                <a:lnTo>
                  <a:pt x="56604" y="3305"/>
                </a:lnTo>
                <a:lnTo>
                  <a:pt x="56578" y="3467"/>
                </a:lnTo>
                <a:lnTo>
                  <a:pt x="56578" y="3634"/>
                </a:lnTo>
                <a:lnTo>
                  <a:pt x="56630" y="3801"/>
                </a:lnTo>
                <a:lnTo>
                  <a:pt x="56709" y="3964"/>
                </a:lnTo>
                <a:lnTo>
                  <a:pt x="56840" y="4126"/>
                </a:lnTo>
                <a:lnTo>
                  <a:pt x="56998" y="4288"/>
                </a:lnTo>
                <a:lnTo>
                  <a:pt x="57208" y="4445"/>
                </a:lnTo>
                <a:lnTo>
                  <a:pt x="57444" y="4601"/>
                </a:lnTo>
                <a:lnTo>
                  <a:pt x="57707" y="4753"/>
                </a:lnTo>
                <a:lnTo>
                  <a:pt x="58048" y="4899"/>
                </a:lnTo>
                <a:lnTo>
                  <a:pt x="58389" y="5046"/>
                </a:lnTo>
                <a:lnTo>
                  <a:pt x="58809" y="5187"/>
                </a:lnTo>
                <a:lnTo>
                  <a:pt x="59256" y="5323"/>
                </a:lnTo>
                <a:lnTo>
                  <a:pt x="59728" y="5448"/>
                </a:lnTo>
                <a:lnTo>
                  <a:pt x="60253" y="5574"/>
                </a:lnTo>
                <a:lnTo>
                  <a:pt x="60805" y="5689"/>
                </a:lnTo>
                <a:lnTo>
                  <a:pt x="61409" y="5804"/>
                </a:lnTo>
                <a:lnTo>
                  <a:pt x="62065" y="5903"/>
                </a:lnTo>
                <a:lnTo>
                  <a:pt x="62065" y="5903"/>
                </a:lnTo>
                <a:lnTo>
                  <a:pt x="61356" y="5809"/>
                </a:lnTo>
                <a:lnTo>
                  <a:pt x="60621" y="5720"/>
                </a:lnTo>
                <a:lnTo>
                  <a:pt x="59886" y="5631"/>
                </a:lnTo>
                <a:lnTo>
                  <a:pt x="59151" y="5548"/>
                </a:lnTo>
                <a:lnTo>
                  <a:pt x="58389" y="5469"/>
                </a:lnTo>
                <a:lnTo>
                  <a:pt x="57628" y="5391"/>
                </a:lnTo>
                <a:lnTo>
                  <a:pt x="56867" y="5318"/>
                </a:lnTo>
                <a:lnTo>
                  <a:pt x="56079" y="5250"/>
                </a:lnTo>
                <a:lnTo>
                  <a:pt x="55291" y="5182"/>
                </a:lnTo>
                <a:lnTo>
                  <a:pt x="54504" y="5124"/>
                </a:lnTo>
                <a:lnTo>
                  <a:pt x="53716" y="5062"/>
                </a:lnTo>
                <a:lnTo>
                  <a:pt x="52902" y="5009"/>
                </a:lnTo>
                <a:lnTo>
                  <a:pt x="52088" y="4957"/>
                </a:lnTo>
                <a:lnTo>
                  <a:pt x="51274" y="4910"/>
                </a:lnTo>
                <a:lnTo>
                  <a:pt x="50461" y="4863"/>
                </a:lnTo>
                <a:lnTo>
                  <a:pt x="49620" y="4821"/>
                </a:lnTo>
                <a:lnTo>
                  <a:pt x="48807" y="4784"/>
                </a:lnTo>
                <a:lnTo>
                  <a:pt x="47966" y="4748"/>
                </a:lnTo>
                <a:lnTo>
                  <a:pt x="47126" y="4716"/>
                </a:lnTo>
                <a:lnTo>
                  <a:pt x="46286" y="4690"/>
                </a:lnTo>
                <a:lnTo>
                  <a:pt x="45420" y="4669"/>
                </a:lnTo>
                <a:lnTo>
                  <a:pt x="44580" y="4649"/>
                </a:lnTo>
                <a:lnTo>
                  <a:pt x="43740" y="4628"/>
                </a:lnTo>
                <a:lnTo>
                  <a:pt x="42873" y="4617"/>
                </a:lnTo>
                <a:lnTo>
                  <a:pt x="42033" y="4607"/>
                </a:lnTo>
                <a:lnTo>
                  <a:pt x="41167" y="4596"/>
                </a:lnTo>
                <a:lnTo>
                  <a:pt x="38594" y="4596"/>
                </a:lnTo>
                <a:lnTo>
                  <a:pt x="37754" y="4607"/>
                </a:lnTo>
                <a:lnTo>
                  <a:pt x="36887" y="4617"/>
                </a:lnTo>
                <a:lnTo>
                  <a:pt x="36047" y="4628"/>
                </a:lnTo>
                <a:lnTo>
                  <a:pt x="35181" y="4649"/>
                </a:lnTo>
                <a:lnTo>
                  <a:pt x="34341" y="4669"/>
                </a:lnTo>
                <a:lnTo>
                  <a:pt x="33474" y="4690"/>
                </a:lnTo>
                <a:lnTo>
                  <a:pt x="32634" y="4716"/>
                </a:lnTo>
                <a:lnTo>
                  <a:pt x="31794" y="4748"/>
                </a:lnTo>
                <a:lnTo>
                  <a:pt x="30954" y="4784"/>
                </a:lnTo>
                <a:lnTo>
                  <a:pt x="30114" y="4821"/>
                </a:lnTo>
                <a:lnTo>
                  <a:pt x="29300" y="4858"/>
                </a:lnTo>
                <a:lnTo>
                  <a:pt x="28460" y="4905"/>
                </a:lnTo>
                <a:lnTo>
                  <a:pt x="27646" y="4952"/>
                </a:lnTo>
                <a:lnTo>
                  <a:pt x="26832" y="4999"/>
                </a:lnTo>
                <a:lnTo>
                  <a:pt x="26018" y="5056"/>
                </a:lnTo>
                <a:lnTo>
                  <a:pt x="25204" y="5114"/>
                </a:lnTo>
                <a:lnTo>
                  <a:pt x="24416" y="5171"/>
                </a:lnTo>
                <a:lnTo>
                  <a:pt x="23629" y="5234"/>
                </a:lnTo>
                <a:lnTo>
                  <a:pt x="22841" y="5302"/>
                </a:lnTo>
                <a:lnTo>
                  <a:pt x="22054" y="5370"/>
                </a:lnTo>
                <a:lnTo>
                  <a:pt x="21292" y="5448"/>
                </a:lnTo>
                <a:lnTo>
                  <a:pt x="20531" y="5522"/>
                </a:lnTo>
                <a:lnTo>
                  <a:pt x="19769" y="5600"/>
                </a:lnTo>
                <a:lnTo>
                  <a:pt x="19034" y="5684"/>
                </a:lnTo>
                <a:lnTo>
                  <a:pt x="18299" y="5773"/>
                </a:lnTo>
                <a:lnTo>
                  <a:pt x="17590" y="5862"/>
                </a:lnTo>
                <a:lnTo>
                  <a:pt x="16855" y="5956"/>
                </a:lnTo>
                <a:lnTo>
                  <a:pt x="16173" y="6050"/>
                </a:lnTo>
                <a:lnTo>
                  <a:pt x="15464" y="6149"/>
                </a:lnTo>
                <a:lnTo>
                  <a:pt x="14781" y="6254"/>
                </a:lnTo>
                <a:lnTo>
                  <a:pt x="14125" y="6358"/>
                </a:lnTo>
                <a:lnTo>
                  <a:pt x="13469" y="6468"/>
                </a:lnTo>
                <a:lnTo>
                  <a:pt x="12812" y="6578"/>
                </a:lnTo>
                <a:lnTo>
                  <a:pt x="12182" y="6693"/>
                </a:lnTo>
                <a:lnTo>
                  <a:pt x="11578" y="6813"/>
                </a:lnTo>
                <a:lnTo>
                  <a:pt x="10974" y="6933"/>
                </a:lnTo>
                <a:lnTo>
                  <a:pt x="10371" y="7059"/>
                </a:lnTo>
                <a:lnTo>
                  <a:pt x="9819" y="7184"/>
                </a:lnTo>
                <a:lnTo>
                  <a:pt x="9242" y="7315"/>
                </a:lnTo>
                <a:lnTo>
                  <a:pt x="8717" y="7446"/>
                </a:lnTo>
                <a:lnTo>
                  <a:pt x="8191" y="7582"/>
                </a:lnTo>
                <a:lnTo>
                  <a:pt x="7666" y="7718"/>
                </a:lnTo>
                <a:lnTo>
                  <a:pt x="7194" y="7854"/>
                </a:lnTo>
                <a:lnTo>
                  <a:pt x="6721" y="7995"/>
                </a:lnTo>
                <a:lnTo>
                  <a:pt x="6249" y="8136"/>
                </a:lnTo>
                <a:lnTo>
                  <a:pt x="5802" y="8282"/>
                </a:lnTo>
                <a:lnTo>
                  <a:pt x="5382" y="8429"/>
                </a:lnTo>
                <a:lnTo>
                  <a:pt x="4962" y="8575"/>
                </a:lnTo>
                <a:lnTo>
                  <a:pt x="4568" y="8727"/>
                </a:lnTo>
                <a:lnTo>
                  <a:pt x="4175" y="8878"/>
                </a:lnTo>
                <a:lnTo>
                  <a:pt x="3833" y="9035"/>
                </a:lnTo>
                <a:lnTo>
                  <a:pt x="3466" y="9187"/>
                </a:lnTo>
                <a:lnTo>
                  <a:pt x="3151" y="9344"/>
                </a:lnTo>
                <a:lnTo>
                  <a:pt x="2836" y="9501"/>
                </a:lnTo>
                <a:lnTo>
                  <a:pt x="2521" y="9663"/>
                </a:lnTo>
                <a:lnTo>
                  <a:pt x="2258" y="9825"/>
                </a:lnTo>
                <a:lnTo>
                  <a:pt x="1995" y="9987"/>
                </a:lnTo>
                <a:lnTo>
                  <a:pt x="1733" y="10149"/>
                </a:lnTo>
                <a:lnTo>
                  <a:pt x="1497" y="10311"/>
                </a:lnTo>
                <a:lnTo>
                  <a:pt x="1287" y="10478"/>
                </a:lnTo>
                <a:lnTo>
                  <a:pt x="1077" y="10640"/>
                </a:lnTo>
                <a:lnTo>
                  <a:pt x="919" y="10808"/>
                </a:lnTo>
                <a:lnTo>
                  <a:pt x="735" y="10975"/>
                </a:lnTo>
                <a:lnTo>
                  <a:pt x="604" y="11142"/>
                </a:lnTo>
                <a:lnTo>
                  <a:pt x="473" y="11315"/>
                </a:lnTo>
                <a:lnTo>
                  <a:pt x="341" y="11482"/>
                </a:lnTo>
                <a:lnTo>
                  <a:pt x="236" y="11650"/>
                </a:lnTo>
                <a:lnTo>
                  <a:pt x="158" y="11822"/>
                </a:lnTo>
                <a:lnTo>
                  <a:pt x="105" y="11989"/>
                </a:lnTo>
                <a:lnTo>
                  <a:pt x="53" y="12162"/>
                </a:lnTo>
                <a:lnTo>
                  <a:pt x="26" y="12334"/>
                </a:lnTo>
                <a:lnTo>
                  <a:pt x="0" y="12502"/>
                </a:lnTo>
                <a:lnTo>
                  <a:pt x="26" y="12674"/>
                </a:lnTo>
                <a:lnTo>
                  <a:pt x="26" y="12842"/>
                </a:lnTo>
                <a:lnTo>
                  <a:pt x="79" y="13014"/>
                </a:lnTo>
                <a:lnTo>
                  <a:pt x="131" y="13181"/>
                </a:lnTo>
                <a:lnTo>
                  <a:pt x="210" y="13354"/>
                </a:lnTo>
                <a:lnTo>
                  <a:pt x="289" y="13521"/>
                </a:lnTo>
                <a:lnTo>
                  <a:pt x="394" y="13694"/>
                </a:lnTo>
                <a:lnTo>
                  <a:pt x="525" y="13861"/>
                </a:lnTo>
                <a:lnTo>
                  <a:pt x="683" y="14028"/>
                </a:lnTo>
                <a:lnTo>
                  <a:pt x="840" y="14196"/>
                </a:lnTo>
                <a:lnTo>
                  <a:pt x="998" y="14363"/>
                </a:lnTo>
                <a:lnTo>
                  <a:pt x="1208" y="14525"/>
                </a:lnTo>
                <a:lnTo>
                  <a:pt x="1418" y="14693"/>
                </a:lnTo>
                <a:lnTo>
                  <a:pt x="1654" y="14855"/>
                </a:lnTo>
                <a:lnTo>
                  <a:pt x="1890" y="15017"/>
                </a:lnTo>
                <a:lnTo>
                  <a:pt x="2153" y="15179"/>
                </a:lnTo>
                <a:lnTo>
                  <a:pt x="2442" y="15336"/>
                </a:lnTo>
                <a:lnTo>
                  <a:pt x="2757" y="15498"/>
                </a:lnTo>
                <a:lnTo>
                  <a:pt x="3072" y="15655"/>
                </a:lnTo>
                <a:lnTo>
                  <a:pt x="3413" y="15811"/>
                </a:lnTo>
                <a:lnTo>
                  <a:pt x="3754" y="15963"/>
                </a:lnTo>
                <a:lnTo>
                  <a:pt x="4122" y="16115"/>
                </a:lnTo>
                <a:lnTo>
                  <a:pt x="4516" y="16266"/>
                </a:lnTo>
                <a:lnTo>
                  <a:pt x="4936" y="16418"/>
                </a:lnTo>
                <a:lnTo>
                  <a:pt x="5356" y="16564"/>
                </a:lnTo>
                <a:lnTo>
                  <a:pt x="5802" y="16711"/>
                </a:lnTo>
                <a:lnTo>
                  <a:pt x="6275" y="16852"/>
                </a:lnTo>
                <a:lnTo>
                  <a:pt x="6747" y="16993"/>
                </a:lnTo>
                <a:lnTo>
                  <a:pt x="7246" y="17134"/>
                </a:lnTo>
                <a:lnTo>
                  <a:pt x="7745" y="17270"/>
                </a:lnTo>
                <a:lnTo>
                  <a:pt x="8296" y="17406"/>
                </a:lnTo>
                <a:lnTo>
                  <a:pt x="8822" y="17537"/>
                </a:lnTo>
                <a:lnTo>
                  <a:pt x="9399" y="17662"/>
                </a:lnTo>
                <a:lnTo>
                  <a:pt x="9950" y="17788"/>
                </a:lnTo>
                <a:lnTo>
                  <a:pt x="10554" y="17913"/>
                </a:lnTo>
                <a:lnTo>
                  <a:pt x="11158" y="18034"/>
                </a:lnTo>
                <a:lnTo>
                  <a:pt x="11762" y="18149"/>
                </a:lnTo>
                <a:lnTo>
                  <a:pt x="12392" y="18264"/>
                </a:lnTo>
                <a:lnTo>
                  <a:pt x="13022" y="18379"/>
                </a:lnTo>
                <a:lnTo>
                  <a:pt x="13679" y="18488"/>
                </a:lnTo>
                <a:lnTo>
                  <a:pt x="14335" y="18593"/>
                </a:lnTo>
                <a:lnTo>
                  <a:pt x="15017" y="18698"/>
                </a:lnTo>
                <a:lnTo>
                  <a:pt x="15700" y="18797"/>
                </a:lnTo>
                <a:lnTo>
                  <a:pt x="16409" y="18896"/>
                </a:lnTo>
                <a:lnTo>
                  <a:pt x="17118" y="18990"/>
                </a:lnTo>
                <a:lnTo>
                  <a:pt x="17827" y="19084"/>
                </a:lnTo>
                <a:lnTo>
                  <a:pt x="18562" y="19173"/>
                </a:lnTo>
                <a:lnTo>
                  <a:pt x="19297" y="19257"/>
                </a:lnTo>
                <a:lnTo>
                  <a:pt x="20032" y="19341"/>
                </a:lnTo>
                <a:lnTo>
                  <a:pt x="20793" y="19419"/>
                </a:lnTo>
                <a:lnTo>
                  <a:pt x="21555" y="19498"/>
                </a:lnTo>
                <a:lnTo>
                  <a:pt x="22316" y="19571"/>
                </a:lnTo>
                <a:lnTo>
                  <a:pt x="23104" y="19644"/>
                </a:lnTo>
                <a:lnTo>
                  <a:pt x="23891" y="19712"/>
                </a:lnTo>
                <a:lnTo>
                  <a:pt x="24679" y="19775"/>
                </a:lnTo>
                <a:lnTo>
                  <a:pt x="25493" y="19837"/>
                </a:lnTo>
                <a:lnTo>
                  <a:pt x="26281" y="19895"/>
                </a:lnTo>
                <a:lnTo>
                  <a:pt x="27094" y="19952"/>
                </a:lnTo>
                <a:lnTo>
                  <a:pt x="27908" y="20005"/>
                </a:lnTo>
                <a:lnTo>
                  <a:pt x="28722" y="20052"/>
                </a:lnTo>
                <a:lnTo>
                  <a:pt x="29562" y="20099"/>
                </a:lnTo>
                <a:lnTo>
                  <a:pt x="30402" y="20141"/>
                </a:lnTo>
                <a:lnTo>
                  <a:pt x="31216" y="20177"/>
                </a:lnTo>
                <a:lnTo>
                  <a:pt x="32056" y="20214"/>
                </a:lnTo>
                <a:lnTo>
                  <a:pt x="32897" y="20245"/>
                </a:lnTo>
                <a:lnTo>
                  <a:pt x="33737" y="20277"/>
                </a:lnTo>
                <a:lnTo>
                  <a:pt x="34603" y="20303"/>
                </a:lnTo>
                <a:lnTo>
                  <a:pt x="35443" y="20324"/>
                </a:lnTo>
                <a:lnTo>
                  <a:pt x="36283" y="20339"/>
                </a:lnTo>
                <a:lnTo>
                  <a:pt x="37150" y="20355"/>
                </a:lnTo>
                <a:lnTo>
                  <a:pt x="37990" y="20365"/>
                </a:lnTo>
                <a:lnTo>
                  <a:pt x="38856" y="20376"/>
                </a:lnTo>
                <a:lnTo>
                  <a:pt x="39696" y="20381"/>
                </a:lnTo>
                <a:lnTo>
                  <a:pt x="41403" y="20381"/>
                </a:lnTo>
                <a:lnTo>
                  <a:pt x="42269" y="20371"/>
                </a:lnTo>
                <a:lnTo>
                  <a:pt x="43109" y="20365"/>
                </a:lnTo>
                <a:lnTo>
                  <a:pt x="43950" y="20350"/>
                </a:lnTo>
                <a:lnTo>
                  <a:pt x="44816" y="20334"/>
                </a:lnTo>
                <a:lnTo>
                  <a:pt x="45656" y="20313"/>
                </a:lnTo>
                <a:lnTo>
                  <a:pt x="46496" y="20287"/>
                </a:lnTo>
                <a:lnTo>
                  <a:pt x="47336" y="20261"/>
                </a:lnTo>
                <a:lnTo>
                  <a:pt x="48176" y="20230"/>
                </a:lnTo>
                <a:lnTo>
                  <a:pt x="49017" y="20193"/>
                </a:lnTo>
                <a:lnTo>
                  <a:pt x="49830" y="20151"/>
                </a:lnTo>
                <a:lnTo>
                  <a:pt x="50671" y="20109"/>
                </a:lnTo>
                <a:lnTo>
                  <a:pt x="51484" y="20062"/>
                </a:lnTo>
                <a:lnTo>
                  <a:pt x="52298" y="20010"/>
                </a:lnTo>
                <a:lnTo>
                  <a:pt x="53112" y="19958"/>
                </a:lnTo>
                <a:lnTo>
                  <a:pt x="53900" y="19895"/>
                </a:lnTo>
                <a:lnTo>
                  <a:pt x="54714" y="19832"/>
                </a:lnTo>
                <a:lnTo>
                  <a:pt x="54057" y="19911"/>
                </a:lnTo>
                <a:lnTo>
                  <a:pt x="53401" y="19994"/>
                </a:lnTo>
                <a:lnTo>
                  <a:pt x="52797" y="20083"/>
                </a:lnTo>
                <a:lnTo>
                  <a:pt x="52193" y="20177"/>
                </a:lnTo>
                <a:lnTo>
                  <a:pt x="51642" y="20277"/>
                </a:lnTo>
                <a:lnTo>
                  <a:pt x="51091" y="20381"/>
                </a:lnTo>
                <a:lnTo>
                  <a:pt x="50566" y="20491"/>
                </a:lnTo>
                <a:lnTo>
                  <a:pt x="50093" y="20606"/>
                </a:lnTo>
                <a:lnTo>
                  <a:pt x="49620" y="20726"/>
                </a:lnTo>
                <a:lnTo>
                  <a:pt x="49174" y="20847"/>
                </a:lnTo>
                <a:lnTo>
                  <a:pt x="48754" y="20977"/>
                </a:lnTo>
                <a:lnTo>
                  <a:pt x="48387" y="21103"/>
                </a:lnTo>
                <a:lnTo>
                  <a:pt x="48019" y="21239"/>
                </a:lnTo>
                <a:lnTo>
                  <a:pt x="47704" y="21375"/>
                </a:lnTo>
                <a:lnTo>
                  <a:pt x="47389" y="21516"/>
                </a:lnTo>
                <a:lnTo>
                  <a:pt x="47126" y="21657"/>
                </a:lnTo>
                <a:lnTo>
                  <a:pt x="46890" y="21803"/>
                </a:lnTo>
                <a:lnTo>
                  <a:pt x="46680" y="21950"/>
                </a:lnTo>
                <a:lnTo>
                  <a:pt x="46496" y="22096"/>
                </a:lnTo>
                <a:lnTo>
                  <a:pt x="46365" y="22243"/>
                </a:lnTo>
                <a:lnTo>
                  <a:pt x="46234" y="22394"/>
                </a:lnTo>
                <a:lnTo>
                  <a:pt x="46155" y="22546"/>
                </a:lnTo>
                <a:lnTo>
                  <a:pt x="46102" y="22697"/>
                </a:lnTo>
                <a:lnTo>
                  <a:pt x="46102" y="22849"/>
                </a:lnTo>
                <a:lnTo>
                  <a:pt x="46129" y="22995"/>
                </a:lnTo>
                <a:lnTo>
                  <a:pt x="46181" y="23147"/>
                </a:lnTo>
                <a:lnTo>
                  <a:pt x="46260" y="23299"/>
                </a:lnTo>
                <a:lnTo>
                  <a:pt x="46391" y="23445"/>
                </a:lnTo>
                <a:lnTo>
                  <a:pt x="46549" y="23591"/>
                </a:lnTo>
                <a:lnTo>
                  <a:pt x="46759" y="23738"/>
                </a:lnTo>
                <a:lnTo>
                  <a:pt x="46995" y="23884"/>
                </a:lnTo>
                <a:lnTo>
                  <a:pt x="47258" y="24025"/>
                </a:lnTo>
                <a:lnTo>
                  <a:pt x="47573" y="24161"/>
                </a:lnTo>
                <a:lnTo>
                  <a:pt x="47914" y="24297"/>
                </a:lnTo>
                <a:lnTo>
                  <a:pt x="48281" y="24428"/>
                </a:lnTo>
                <a:lnTo>
                  <a:pt x="48702" y="24559"/>
                </a:lnTo>
                <a:lnTo>
                  <a:pt x="49148" y="24679"/>
                </a:lnTo>
                <a:lnTo>
                  <a:pt x="49594" y="24799"/>
                </a:lnTo>
                <a:lnTo>
                  <a:pt x="50093" y="24914"/>
                </a:lnTo>
                <a:lnTo>
                  <a:pt x="50618" y="25024"/>
                </a:lnTo>
                <a:lnTo>
                  <a:pt x="51169" y="25129"/>
                </a:lnTo>
                <a:lnTo>
                  <a:pt x="51747" y="25228"/>
                </a:lnTo>
                <a:lnTo>
                  <a:pt x="52325" y="25322"/>
                </a:lnTo>
                <a:lnTo>
                  <a:pt x="52928" y="25411"/>
                </a:lnTo>
                <a:lnTo>
                  <a:pt x="53585" y="25495"/>
                </a:lnTo>
                <a:lnTo>
                  <a:pt x="54215" y="25573"/>
                </a:lnTo>
                <a:lnTo>
                  <a:pt x="54898" y="25652"/>
                </a:lnTo>
                <a:lnTo>
                  <a:pt x="55580" y="25719"/>
                </a:lnTo>
                <a:lnTo>
                  <a:pt x="56263" y="25782"/>
                </a:lnTo>
                <a:lnTo>
                  <a:pt x="56972" y="25835"/>
                </a:lnTo>
                <a:lnTo>
                  <a:pt x="57680" y="25887"/>
                </a:lnTo>
                <a:lnTo>
                  <a:pt x="58416" y="25934"/>
                </a:lnTo>
                <a:lnTo>
                  <a:pt x="59151" y="25970"/>
                </a:lnTo>
                <a:lnTo>
                  <a:pt x="59886" y="26002"/>
                </a:lnTo>
                <a:lnTo>
                  <a:pt x="60647" y="26028"/>
                </a:lnTo>
                <a:lnTo>
                  <a:pt x="61409" y="26044"/>
                </a:lnTo>
                <a:lnTo>
                  <a:pt x="62144" y="26059"/>
                </a:lnTo>
                <a:lnTo>
                  <a:pt x="62905" y="26065"/>
                </a:lnTo>
                <a:lnTo>
                  <a:pt x="63666" y="26059"/>
                </a:lnTo>
                <a:lnTo>
                  <a:pt x="64428" y="26049"/>
                </a:lnTo>
                <a:lnTo>
                  <a:pt x="65163" y="26033"/>
                </a:lnTo>
                <a:lnTo>
                  <a:pt x="65924" y="26012"/>
                </a:lnTo>
                <a:lnTo>
                  <a:pt x="66659" y="25981"/>
                </a:lnTo>
                <a:lnTo>
                  <a:pt x="67394" y="25939"/>
                </a:lnTo>
                <a:lnTo>
                  <a:pt x="68130" y="25892"/>
                </a:lnTo>
                <a:lnTo>
                  <a:pt x="68838" y="25840"/>
                </a:lnTo>
                <a:lnTo>
                  <a:pt x="69521" y="25777"/>
                </a:lnTo>
                <a:lnTo>
                  <a:pt x="70204" y="25709"/>
                </a:lnTo>
                <a:lnTo>
                  <a:pt x="70860" y="25636"/>
                </a:lnTo>
                <a:lnTo>
                  <a:pt x="71516" y="25557"/>
                </a:lnTo>
                <a:lnTo>
                  <a:pt x="72120" y="25469"/>
                </a:lnTo>
                <a:lnTo>
                  <a:pt x="72724" y="25380"/>
                </a:lnTo>
                <a:lnTo>
                  <a:pt x="73302" y="25280"/>
                </a:lnTo>
                <a:lnTo>
                  <a:pt x="73879" y="25176"/>
                </a:lnTo>
                <a:lnTo>
                  <a:pt x="74404" y="25071"/>
                </a:lnTo>
                <a:lnTo>
                  <a:pt x="74929" y="24961"/>
                </a:lnTo>
                <a:lnTo>
                  <a:pt x="75402" y="24841"/>
                </a:lnTo>
                <a:lnTo>
                  <a:pt x="75875" y="24721"/>
                </a:lnTo>
                <a:lnTo>
                  <a:pt x="76321" y="24601"/>
                </a:lnTo>
                <a:lnTo>
                  <a:pt x="76715" y="24470"/>
                </a:lnTo>
                <a:lnTo>
                  <a:pt x="77109" y="24339"/>
                </a:lnTo>
                <a:lnTo>
                  <a:pt x="77476" y="24203"/>
                </a:lnTo>
                <a:lnTo>
                  <a:pt x="77791" y="24067"/>
                </a:lnTo>
                <a:lnTo>
                  <a:pt x="78106" y="23931"/>
                </a:lnTo>
                <a:lnTo>
                  <a:pt x="78369" y="23785"/>
                </a:lnTo>
                <a:lnTo>
                  <a:pt x="78605" y="23644"/>
                </a:lnTo>
                <a:lnTo>
                  <a:pt x="78815" y="23497"/>
                </a:lnTo>
                <a:lnTo>
                  <a:pt x="78973" y="23351"/>
                </a:lnTo>
                <a:lnTo>
                  <a:pt x="79104" y="23205"/>
                </a:lnTo>
                <a:lnTo>
                  <a:pt x="79209" y="23053"/>
                </a:lnTo>
                <a:lnTo>
                  <a:pt x="79288" y="22901"/>
                </a:lnTo>
                <a:lnTo>
                  <a:pt x="79314" y="22750"/>
                </a:lnTo>
                <a:lnTo>
                  <a:pt x="79314" y="22603"/>
                </a:lnTo>
                <a:lnTo>
                  <a:pt x="79307" y="22584"/>
                </a:lnTo>
                <a:lnTo>
                  <a:pt x="79340" y="22635"/>
                </a:lnTo>
                <a:lnTo>
                  <a:pt x="79471" y="22797"/>
                </a:lnTo>
                <a:lnTo>
                  <a:pt x="79629" y="22954"/>
                </a:lnTo>
                <a:lnTo>
                  <a:pt x="79813" y="23110"/>
                </a:lnTo>
                <a:lnTo>
                  <a:pt x="79996" y="23267"/>
                </a:lnTo>
                <a:lnTo>
                  <a:pt x="80233" y="23424"/>
                </a:lnTo>
                <a:lnTo>
                  <a:pt x="80469" y="23576"/>
                </a:lnTo>
                <a:lnTo>
                  <a:pt x="80732" y="23733"/>
                </a:lnTo>
                <a:lnTo>
                  <a:pt x="80994" y="23884"/>
                </a:lnTo>
                <a:lnTo>
                  <a:pt x="81309" y="24031"/>
                </a:lnTo>
                <a:lnTo>
                  <a:pt x="81624" y="24182"/>
                </a:lnTo>
                <a:lnTo>
                  <a:pt x="81939" y="24329"/>
                </a:lnTo>
                <a:lnTo>
                  <a:pt x="82307" y="24475"/>
                </a:lnTo>
                <a:lnTo>
                  <a:pt x="82674" y="24616"/>
                </a:lnTo>
                <a:lnTo>
                  <a:pt x="83068" y="24757"/>
                </a:lnTo>
                <a:lnTo>
                  <a:pt x="83462" y="24899"/>
                </a:lnTo>
                <a:lnTo>
                  <a:pt x="83908" y="25035"/>
                </a:lnTo>
                <a:lnTo>
                  <a:pt x="84328" y="25171"/>
                </a:lnTo>
                <a:lnTo>
                  <a:pt x="84801" y="25306"/>
                </a:lnTo>
                <a:lnTo>
                  <a:pt x="85274" y="25437"/>
                </a:lnTo>
                <a:lnTo>
                  <a:pt x="85746" y="25568"/>
                </a:lnTo>
                <a:lnTo>
                  <a:pt x="86271" y="25699"/>
                </a:lnTo>
                <a:lnTo>
                  <a:pt x="86770" y="25824"/>
                </a:lnTo>
                <a:lnTo>
                  <a:pt x="87321" y="25944"/>
                </a:lnTo>
                <a:lnTo>
                  <a:pt x="87846" y="26065"/>
                </a:lnTo>
                <a:lnTo>
                  <a:pt x="88424" y="26185"/>
                </a:lnTo>
                <a:lnTo>
                  <a:pt x="88975" y="26300"/>
                </a:lnTo>
                <a:lnTo>
                  <a:pt x="89579" y="26415"/>
                </a:lnTo>
                <a:lnTo>
                  <a:pt x="90183" y="26525"/>
                </a:lnTo>
                <a:lnTo>
                  <a:pt x="90787" y="26634"/>
                </a:lnTo>
                <a:lnTo>
                  <a:pt x="91417" y="26739"/>
                </a:lnTo>
                <a:lnTo>
                  <a:pt x="92047" y="26844"/>
                </a:lnTo>
                <a:lnTo>
                  <a:pt x="92677" y="26943"/>
                </a:lnTo>
                <a:lnTo>
                  <a:pt x="93334" y="27037"/>
                </a:lnTo>
                <a:lnTo>
                  <a:pt x="94016" y="27131"/>
                </a:lnTo>
                <a:lnTo>
                  <a:pt x="94699" y="27225"/>
                </a:lnTo>
                <a:lnTo>
                  <a:pt x="95381" y="27309"/>
                </a:lnTo>
                <a:lnTo>
                  <a:pt x="96064" y="27398"/>
                </a:lnTo>
                <a:lnTo>
                  <a:pt x="96773" y="27476"/>
                </a:lnTo>
                <a:lnTo>
                  <a:pt x="97482" y="27555"/>
                </a:lnTo>
                <a:lnTo>
                  <a:pt x="98217" y="27628"/>
                </a:lnTo>
                <a:lnTo>
                  <a:pt x="98952" y="27701"/>
                </a:lnTo>
                <a:lnTo>
                  <a:pt x="99687" y="27769"/>
                </a:lnTo>
                <a:lnTo>
                  <a:pt x="100422" y="27832"/>
                </a:lnTo>
                <a:lnTo>
                  <a:pt x="101184" y="27895"/>
                </a:lnTo>
                <a:lnTo>
                  <a:pt x="101945" y="27952"/>
                </a:lnTo>
                <a:lnTo>
                  <a:pt x="102706" y="28004"/>
                </a:lnTo>
                <a:lnTo>
                  <a:pt x="103494" y="28057"/>
                </a:lnTo>
                <a:lnTo>
                  <a:pt x="104255" y="28098"/>
                </a:lnTo>
                <a:lnTo>
                  <a:pt x="105043" y="28140"/>
                </a:lnTo>
                <a:lnTo>
                  <a:pt x="105831" y="28177"/>
                </a:lnTo>
                <a:lnTo>
                  <a:pt x="106618" y="28214"/>
                </a:lnTo>
                <a:lnTo>
                  <a:pt x="107432" y="28245"/>
                </a:lnTo>
                <a:lnTo>
                  <a:pt x="108220" y="28271"/>
                </a:lnTo>
                <a:lnTo>
                  <a:pt x="109034" y="28292"/>
                </a:lnTo>
                <a:lnTo>
                  <a:pt x="109821" y="28308"/>
                </a:lnTo>
                <a:lnTo>
                  <a:pt x="110635" y="28318"/>
                </a:lnTo>
                <a:lnTo>
                  <a:pt x="111449" y="28329"/>
                </a:lnTo>
                <a:lnTo>
                  <a:pt x="112263" y="28334"/>
                </a:lnTo>
                <a:lnTo>
                  <a:pt x="113077" y="28334"/>
                </a:lnTo>
                <a:lnTo>
                  <a:pt x="113891" y="28329"/>
                </a:lnTo>
                <a:lnTo>
                  <a:pt x="114704" y="28318"/>
                </a:lnTo>
                <a:lnTo>
                  <a:pt x="115518" y="28302"/>
                </a:lnTo>
                <a:lnTo>
                  <a:pt x="116332" y="28287"/>
                </a:lnTo>
                <a:lnTo>
                  <a:pt x="117146" y="28261"/>
                </a:lnTo>
                <a:lnTo>
                  <a:pt x="117960" y="28234"/>
                </a:lnTo>
                <a:lnTo>
                  <a:pt x="118748" y="28203"/>
                </a:lnTo>
                <a:lnTo>
                  <a:pt x="119535" y="28166"/>
                </a:lnTo>
                <a:lnTo>
                  <a:pt x="120323" y="28125"/>
                </a:lnTo>
                <a:lnTo>
                  <a:pt x="121110" y="28078"/>
                </a:lnTo>
                <a:lnTo>
                  <a:pt x="121872" y="28031"/>
                </a:lnTo>
                <a:lnTo>
                  <a:pt x="122633" y="27978"/>
                </a:lnTo>
                <a:lnTo>
                  <a:pt x="123395" y="27921"/>
                </a:lnTo>
                <a:lnTo>
                  <a:pt x="124156" y="27863"/>
                </a:lnTo>
                <a:lnTo>
                  <a:pt x="124891" y="27795"/>
                </a:lnTo>
                <a:lnTo>
                  <a:pt x="125626" y="27727"/>
                </a:lnTo>
                <a:lnTo>
                  <a:pt x="126361" y="27659"/>
                </a:lnTo>
                <a:lnTo>
                  <a:pt x="127070" y="27581"/>
                </a:lnTo>
                <a:lnTo>
                  <a:pt x="127779" y="27502"/>
                </a:lnTo>
                <a:lnTo>
                  <a:pt x="128488" y="27419"/>
                </a:lnTo>
                <a:lnTo>
                  <a:pt x="129170" y="27335"/>
                </a:lnTo>
                <a:lnTo>
                  <a:pt x="129853" y="27246"/>
                </a:lnTo>
                <a:lnTo>
                  <a:pt x="130536" y="27152"/>
                </a:lnTo>
                <a:lnTo>
                  <a:pt x="131192" y="27058"/>
                </a:lnTo>
                <a:lnTo>
                  <a:pt x="131822" y="26964"/>
                </a:lnTo>
                <a:lnTo>
                  <a:pt x="132478" y="26859"/>
                </a:lnTo>
                <a:lnTo>
                  <a:pt x="133109" y="26755"/>
                </a:lnTo>
                <a:lnTo>
                  <a:pt x="133712" y="26650"/>
                </a:lnTo>
                <a:lnTo>
                  <a:pt x="134316" y="26540"/>
                </a:lnTo>
                <a:lnTo>
                  <a:pt x="134894" y="26425"/>
                </a:lnTo>
                <a:lnTo>
                  <a:pt x="135498" y="26310"/>
                </a:lnTo>
                <a:lnTo>
                  <a:pt x="136049" y="26195"/>
                </a:lnTo>
                <a:lnTo>
                  <a:pt x="136600" y="26075"/>
                </a:lnTo>
                <a:lnTo>
                  <a:pt x="137152" y="25950"/>
                </a:lnTo>
                <a:lnTo>
                  <a:pt x="137677" y="25829"/>
                </a:lnTo>
                <a:lnTo>
                  <a:pt x="138176" y="25699"/>
                </a:lnTo>
                <a:lnTo>
                  <a:pt x="138674" y="25573"/>
                </a:lnTo>
                <a:lnTo>
                  <a:pt x="139147" y="25437"/>
                </a:lnTo>
                <a:lnTo>
                  <a:pt x="139620" y="25306"/>
                </a:lnTo>
                <a:lnTo>
                  <a:pt x="140066" y="25171"/>
                </a:lnTo>
                <a:lnTo>
                  <a:pt x="140512" y="25035"/>
                </a:lnTo>
                <a:lnTo>
                  <a:pt x="140932" y="24893"/>
                </a:lnTo>
                <a:lnTo>
                  <a:pt x="141326" y="24752"/>
                </a:lnTo>
                <a:lnTo>
                  <a:pt x="141720" y="24611"/>
                </a:lnTo>
                <a:lnTo>
                  <a:pt x="142087" y="24465"/>
                </a:lnTo>
                <a:lnTo>
                  <a:pt x="142429" y="24318"/>
                </a:lnTo>
                <a:lnTo>
                  <a:pt x="142770" y="24172"/>
                </a:lnTo>
                <a:lnTo>
                  <a:pt x="143085" y="24020"/>
                </a:lnTo>
                <a:lnTo>
                  <a:pt x="143400" y="23874"/>
                </a:lnTo>
                <a:lnTo>
                  <a:pt x="143663" y="23717"/>
                </a:lnTo>
                <a:lnTo>
                  <a:pt x="143925" y="23565"/>
                </a:lnTo>
                <a:lnTo>
                  <a:pt x="144188" y="23414"/>
                </a:lnTo>
                <a:lnTo>
                  <a:pt x="144398" y="23257"/>
                </a:lnTo>
                <a:lnTo>
                  <a:pt x="144608" y="23100"/>
                </a:lnTo>
                <a:lnTo>
                  <a:pt x="144792" y="22943"/>
                </a:lnTo>
                <a:lnTo>
                  <a:pt x="144949" y="22786"/>
                </a:lnTo>
                <a:lnTo>
                  <a:pt x="145107" y="22629"/>
                </a:lnTo>
                <a:lnTo>
                  <a:pt x="145212" y="22467"/>
                </a:lnTo>
                <a:lnTo>
                  <a:pt x="145317" y="22305"/>
                </a:lnTo>
                <a:lnTo>
                  <a:pt x="145396" y="22148"/>
                </a:lnTo>
                <a:lnTo>
                  <a:pt x="145448" y="21986"/>
                </a:lnTo>
                <a:lnTo>
                  <a:pt x="145501" y="21824"/>
                </a:lnTo>
                <a:lnTo>
                  <a:pt x="145501" y="21662"/>
                </a:lnTo>
                <a:lnTo>
                  <a:pt x="145501" y="21500"/>
                </a:lnTo>
                <a:lnTo>
                  <a:pt x="145474" y="21338"/>
                </a:lnTo>
                <a:lnTo>
                  <a:pt x="145422" y="21176"/>
                </a:lnTo>
                <a:lnTo>
                  <a:pt x="145343" y="21014"/>
                </a:lnTo>
                <a:lnTo>
                  <a:pt x="145238" y="20852"/>
                </a:lnTo>
                <a:lnTo>
                  <a:pt x="145107" y="20690"/>
                </a:lnTo>
                <a:lnTo>
                  <a:pt x="144975" y="20533"/>
                </a:lnTo>
                <a:lnTo>
                  <a:pt x="144792" y="20371"/>
                </a:lnTo>
                <a:lnTo>
                  <a:pt x="144608" y="20214"/>
                </a:lnTo>
                <a:lnTo>
                  <a:pt x="144398" y="20057"/>
                </a:lnTo>
                <a:lnTo>
                  <a:pt x="144162" y="19905"/>
                </a:lnTo>
                <a:lnTo>
                  <a:pt x="143925" y="19749"/>
                </a:lnTo>
                <a:lnTo>
                  <a:pt x="143663" y="19597"/>
                </a:lnTo>
                <a:lnTo>
                  <a:pt x="143348" y="19445"/>
                </a:lnTo>
                <a:lnTo>
                  <a:pt x="143059" y="19299"/>
                </a:lnTo>
                <a:lnTo>
                  <a:pt x="142718" y="19152"/>
                </a:lnTo>
                <a:lnTo>
                  <a:pt x="142376" y="19006"/>
                </a:lnTo>
                <a:lnTo>
                  <a:pt x="142009" y="18860"/>
                </a:lnTo>
                <a:lnTo>
                  <a:pt x="141615" y="18718"/>
                </a:lnTo>
                <a:lnTo>
                  <a:pt x="141221" y="18577"/>
                </a:lnTo>
                <a:lnTo>
                  <a:pt x="140801" y="18441"/>
                </a:lnTo>
                <a:lnTo>
                  <a:pt x="140381" y="18300"/>
                </a:lnTo>
                <a:lnTo>
                  <a:pt x="139935" y="18169"/>
                </a:lnTo>
                <a:lnTo>
                  <a:pt x="139462" y="18034"/>
                </a:lnTo>
                <a:lnTo>
                  <a:pt x="138963" y="17903"/>
                </a:lnTo>
                <a:lnTo>
                  <a:pt x="138491" y="17777"/>
                </a:lnTo>
                <a:lnTo>
                  <a:pt x="137966" y="17647"/>
                </a:lnTo>
                <a:lnTo>
                  <a:pt x="137441" y="17526"/>
                </a:lnTo>
                <a:lnTo>
                  <a:pt x="136889" y="17401"/>
                </a:lnTo>
                <a:lnTo>
                  <a:pt x="136338" y="17286"/>
                </a:lnTo>
                <a:lnTo>
                  <a:pt x="135787" y="17166"/>
                </a:lnTo>
                <a:lnTo>
                  <a:pt x="135183" y="17051"/>
                </a:lnTo>
                <a:lnTo>
                  <a:pt x="134605" y="16941"/>
                </a:lnTo>
                <a:lnTo>
                  <a:pt x="134001" y="16831"/>
                </a:lnTo>
                <a:lnTo>
                  <a:pt x="133371" y="16726"/>
                </a:lnTo>
                <a:lnTo>
                  <a:pt x="132741" y="16622"/>
                </a:lnTo>
                <a:lnTo>
                  <a:pt x="132085" y="16523"/>
                </a:lnTo>
                <a:lnTo>
                  <a:pt x="131455" y="16423"/>
                </a:lnTo>
                <a:lnTo>
                  <a:pt x="130772" y="16329"/>
                </a:lnTo>
                <a:lnTo>
                  <a:pt x="130116" y="16235"/>
                </a:lnTo>
                <a:lnTo>
                  <a:pt x="129433" y="16146"/>
                </a:lnTo>
                <a:lnTo>
                  <a:pt x="128724" y="16062"/>
                </a:lnTo>
                <a:lnTo>
                  <a:pt x="128015" y="15979"/>
                </a:lnTo>
                <a:lnTo>
                  <a:pt x="127306" y="15900"/>
                </a:lnTo>
                <a:lnTo>
                  <a:pt x="126598" y="15822"/>
                </a:lnTo>
                <a:lnTo>
                  <a:pt x="125862" y="15754"/>
                </a:lnTo>
                <a:lnTo>
                  <a:pt x="125127" y="15681"/>
                </a:lnTo>
                <a:lnTo>
                  <a:pt x="124392" y="15618"/>
                </a:lnTo>
                <a:lnTo>
                  <a:pt x="123631" y="15555"/>
                </a:lnTo>
                <a:lnTo>
                  <a:pt x="122869" y="15498"/>
                </a:lnTo>
                <a:lnTo>
                  <a:pt x="122108" y="15440"/>
                </a:lnTo>
                <a:lnTo>
                  <a:pt x="121347" y="15393"/>
                </a:lnTo>
                <a:lnTo>
                  <a:pt x="120559" y="15341"/>
                </a:lnTo>
                <a:lnTo>
                  <a:pt x="119798" y="15299"/>
                </a:lnTo>
                <a:lnTo>
                  <a:pt x="119010" y="15262"/>
                </a:lnTo>
                <a:lnTo>
                  <a:pt x="118222" y="15226"/>
                </a:lnTo>
                <a:lnTo>
                  <a:pt x="117409" y="15194"/>
                </a:lnTo>
                <a:lnTo>
                  <a:pt x="116621" y="15168"/>
                </a:lnTo>
                <a:lnTo>
                  <a:pt x="115807" y="15142"/>
                </a:lnTo>
                <a:lnTo>
                  <a:pt x="115019" y="15121"/>
                </a:lnTo>
                <a:lnTo>
                  <a:pt x="114206" y="15111"/>
                </a:lnTo>
                <a:lnTo>
                  <a:pt x="113392" y="15100"/>
                </a:lnTo>
                <a:lnTo>
                  <a:pt x="112578" y="15090"/>
                </a:lnTo>
                <a:lnTo>
                  <a:pt x="111764" y="15090"/>
                </a:lnTo>
                <a:lnTo>
                  <a:pt x="110950" y="15095"/>
                </a:lnTo>
                <a:lnTo>
                  <a:pt x="110136" y="15100"/>
                </a:lnTo>
                <a:lnTo>
                  <a:pt x="109322" y="15111"/>
                </a:lnTo>
                <a:lnTo>
                  <a:pt x="109322" y="15111"/>
                </a:lnTo>
                <a:lnTo>
                  <a:pt x="111081" y="14907"/>
                </a:lnTo>
                <a:lnTo>
                  <a:pt x="112840" y="14693"/>
                </a:lnTo>
                <a:lnTo>
                  <a:pt x="114573" y="14468"/>
                </a:lnTo>
                <a:lnTo>
                  <a:pt x="116280" y="14238"/>
                </a:lnTo>
                <a:lnTo>
                  <a:pt x="117960" y="13997"/>
                </a:lnTo>
                <a:lnTo>
                  <a:pt x="119588" y="13751"/>
                </a:lnTo>
                <a:lnTo>
                  <a:pt x="120402" y="13621"/>
                </a:lnTo>
                <a:lnTo>
                  <a:pt x="121215" y="13495"/>
                </a:lnTo>
                <a:lnTo>
                  <a:pt x="121977" y="13359"/>
                </a:lnTo>
                <a:lnTo>
                  <a:pt x="122764" y="13229"/>
                </a:lnTo>
                <a:lnTo>
                  <a:pt x="123526" y="13093"/>
                </a:lnTo>
                <a:lnTo>
                  <a:pt x="124261" y="12951"/>
                </a:lnTo>
                <a:lnTo>
                  <a:pt x="124996" y="12810"/>
                </a:lnTo>
                <a:lnTo>
                  <a:pt x="125705" y="12664"/>
                </a:lnTo>
                <a:lnTo>
                  <a:pt x="126414" y="12517"/>
                </a:lnTo>
                <a:lnTo>
                  <a:pt x="127096" y="12371"/>
                </a:lnTo>
                <a:lnTo>
                  <a:pt x="127779" y="12214"/>
                </a:lnTo>
                <a:lnTo>
                  <a:pt x="128435" y="12063"/>
                </a:lnTo>
                <a:lnTo>
                  <a:pt x="129065" y="11906"/>
                </a:lnTo>
                <a:lnTo>
                  <a:pt x="129696" y="11744"/>
                </a:lnTo>
                <a:lnTo>
                  <a:pt x="130273" y="11582"/>
                </a:lnTo>
                <a:lnTo>
                  <a:pt x="130851" y="11414"/>
                </a:lnTo>
                <a:lnTo>
                  <a:pt x="131428" y="11247"/>
                </a:lnTo>
                <a:lnTo>
                  <a:pt x="131953" y="11074"/>
                </a:lnTo>
                <a:lnTo>
                  <a:pt x="132478" y="10897"/>
                </a:lnTo>
                <a:lnTo>
                  <a:pt x="132977" y="10719"/>
                </a:lnTo>
                <a:lnTo>
                  <a:pt x="133450" y="10536"/>
                </a:lnTo>
                <a:lnTo>
                  <a:pt x="133870" y="10353"/>
                </a:lnTo>
                <a:lnTo>
                  <a:pt x="134290" y="10165"/>
                </a:lnTo>
                <a:lnTo>
                  <a:pt x="134684" y="9971"/>
                </a:lnTo>
                <a:lnTo>
                  <a:pt x="135025" y="9778"/>
                </a:lnTo>
                <a:lnTo>
                  <a:pt x="135340" y="9584"/>
                </a:lnTo>
                <a:lnTo>
                  <a:pt x="135629" y="9386"/>
                </a:lnTo>
                <a:lnTo>
                  <a:pt x="135892" y="9187"/>
                </a:lnTo>
                <a:lnTo>
                  <a:pt x="136128" y="8983"/>
                </a:lnTo>
                <a:lnTo>
                  <a:pt x="136338" y="8784"/>
                </a:lnTo>
                <a:lnTo>
                  <a:pt x="136495" y="8580"/>
                </a:lnTo>
                <a:lnTo>
                  <a:pt x="136627" y="8376"/>
                </a:lnTo>
                <a:lnTo>
                  <a:pt x="136732" y="8167"/>
                </a:lnTo>
                <a:lnTo>
                  <a:pt x="136784" y="7963"/>
                </a:lnTo>
                <a:lnTo>
                  <a:pt x="136837" y="7759"/>
                </a:lnTo>
                <a:lnTo>
                  <a:pt x="136810" y="7556"/>
                </a:lnTo>
                <a:lnTo>
                  <a:pt x="136784" y="7352"/>
                </a:lnTo>
                <a:lnTo>
                  <a:pt x="136705" y="7153"/>
                </a:lnTo>
                <a:lnTo>
                  <a:pt x="136600" y="6949"/>
                </a:lnTo>
                <a:lnTo>
                  <a:pt x="136443" y="6750"/>
                </a:lnTo>
                <a:lnTo>
                  <a:pt x="136259" y="6552"/>
                </a:lnTo>
                <a:lnTo>
                  <a:pt x="136049" y="6353"/>
                </a:lnTo>
                <a:lnTo>
                  <a:pt x="135787" y="6160"/>
                </a:lnTo>
                <a:lnTo>
                  <a:pt x="135471" y="5971"/>
                </a:lnTo>
                <a:lnTo>
                  <a:pt x="135156" y="5783"/>
                </a:lnTo>
                <a:lnTo>
                  <a:pt x="134763" y="5595"/>
                </a:lnTo>
                <a:lnTo>
                  <a:pt x="134343" y="5417"/>
                </a:lnTo>
                <a:lnTo>
                  <a:pt x="133896" y="5234"/>
                </a:lnTo>
                <a:lnTo>
                  <a:pt x="133397" y="5062"/>
                </a:lnTo>
                <a:lnTo>
                  <a:pt x="132846" y="4894"/>
                </a:lnTo>
                <a:lnTo>
                  <a:pt x="132268" y="4727"/>
                </a:lnTo>
                <a:lnTo>
                  <a:pt x="131665" y="4565"/>
                </a:lnTo>
                <a:lnTo>
                  <a:pt x="130982" y="4413"/>
                </a:lnTo>
                <a:lnTo>
                  <a:pt x="130273" y="4267"/>
                </a:lnTo>
                <a:lnTo>
                  <a:pt x="129512" y="4126"/>
                </a:lnTo>
                <a:lnTo>
                  <a:pt x="128724" y="4000"/>
                </a:lnTo>
                <a:lnTo>
                  <a:pt x="127910" y="3875"/>
                </a:lnTo>
                <a:lnTo>
                  <a:pt x="127044" y="3765"/>
                </a:lnTo>
                <a:lnTo>
                  <a:pt x="126151" y="3660"/>
                </a:lnTo>
                <a:lnTo>
                  <a:pt x="125259" y="3566"/>
                </a:lnTo>
                <a:lnTo>
                  <a:pt x="124313" y="3483"/>
                </a:lnTo>
                <a:lnTo>
                  <a:pt x="123368" y="3409"/>
                </a:lnTo>
                <a:lnTo>
                  <a:pt x="122397" y="3341"/>
                </a:lnTo>
                <a:lnTo>
                  <a:pt x="121399" y="3284"/>
                </a:lnTo>
                <a:lnTo>
                  <a:pt x="120402" y="3237"/>
                </a:lnTo>
                <a:lnTo>
                  <a:pt x="119378" y="3195"/>
                </a:lnTo>
                <a:lnTo>
                  <a:pt x="118380" y="3169"/>
                </a:lnTo>
                <a:lnTo>
                  <a:pt x="117356" y="3148"/>
                </a:lnTo>
                <a:lnTo>
                  <a:pt x="116332" y="3143"/>
                </a:lnTo>
                <a:lnTo>
                  <a:pt x="115335" y="3143"/>
                </a:lnTo>
                <a:lnTo>
                  <a:pt x="114311" y="3153"/>
                </a:lnTo>
                <a:lnTo>
                  <a:pt x="113313" y="3174"/>
                </a:lnTo>
                <a:lnTo>
                  <a:pt x="112342" y="3205"/>
                </a:lnTo>
                <a:lnTo>
                  <a:pt x="111370" y="3252"/>
                </a:lnTo>
                <a:lnTo>
                  <a:pt x="110425" y="3305"/>
                </a:lnTo>
                <a:lnTo>
                  <a:pt x="109480" y="3368"/>
                </a:lnTo>
                <a:lnTo>
                  <a:pt x="108561" y="3441"/>
                </a:lnTo>
                <a:lnTo>
                  <a:pt x="107695" y="3530"/>
                </a:lnTo>
                <a:lnTo>
                  <a:pt x="107248" y="3577"/>
                </a:lnTo>
                <a:lnTo>
                  <a:pt x="106828" y="3624"/>
                </a:lnTo>
                <a:lnTo>
                  <a:pt x="106408" y="3676"/>
                </a:lnTo>
                <a:lnTo>
                  <a:pt x="106014" y="3734"/>
                </a:lnTo>
                <a:lnTo>
                  <a:pt x="105621" y="3791"/>
                </a:lnTo>
                <a:lnTo>
                  <a:pt x="105227" y="3854"/>
                </a:lnTo>
                <a:lnTo>
                  <a:pt x="104859" y="3917"/>
                </a:lnTo>
                <a:lnTo>
                  <a:pt x="104492" y="3979"/>
                </a:lnTo>
                <a:lnTo>
                  <a:pt x="104124" y="4052"/>
                </a:lnTo>
                <a:lnTo>
                  <a:pt x="103783" y="4126"/>
                </a:lnTo>
                <a:lnTo>
                  <a:pt x="103441" y="4199"/>
                </a:lnTo>
                <a:lnTo>
                  <a:pt x="103100" y="4277"/>
                </a:lnTo>
                <a:lnTo>
                  <a:pt x="102785" y="4126"/>
                </a:lnTo>
                <a:lnTo>
                  <a:pt x="102470" y="3969"/>
                </a:lnTo>
                <a:lnTo>
                  <a:pt x="102129" y="3817"/>
                </a:lnTo>
                <a:lnTo>
                  <a:pt x="101761" y="3666"/>
                </a:lnTo>
                <a:lnTo>
                  <a:pt x="101367" y="3519"/>
                </a:lnTo>
                <a:lnTo>
                  <a:pt x="100974" y="3368"/>
                </a:lnTo>
                <a:lnTo>
                  <a:pt x="100580" y="3221"/>
                </a:lnTo>
                <a:lnTo>
                  <a:pt x="100160" y="3080"/>
                </a:lnTo>
                <a:lnTo>
                  <a:pt x="99713" y="2934"/>
                </a:lnTo>
                <a:lnTo>
                  <a:pt x="99267" y="2792"/>
                </a:lnTo>
                <a:lnTo>
                  <a:pt x="98794" y="2656"/>
                </a:lnTo>
                <a:lnTo>
                  <a:pt x="98322" y="2520"/>
                </a:lnTo>
                <a:lnTo>
                  <a:pt x="97823" y="2385"/>
                </a:lnTo>
                <a:lnTo>
                  <a:pt x="97324" y="2249"/>
                </a:lnTo>
                <a:lnTo>
                  <a:pt x="96799" y="2123"/>
                </a:lnTo>
                <a:lnTo>
                  <a:pt x="96248" y="1992"/>
                </a:lnTo>
                <a:lnTo>
                  <a:pt x="95696" y="1867"/>
                </a:lnTo>
                <a:lnTo>
                  <a:pt x="95145" y="1747"/>
                </a:lnTo>
                <a:lnTo>
                  <a:pt x="94568" y="1626"/>
                </a:lnTo>
                <a:lnTo>
                  <a:pt x="93964" y="1511"/>
                </a:lnTo>
                <a:lnTo>
                  <a:pt x="93360" y="1402"/>
                </a:lnTo>
                <a:lnTo>
                  <a:pt x="92730" y="1292"/>
                </a:lnTo>
                <a:lnTo>
                  <a:pt x="92100" y="1187"/>
                </a:lnTo>
                <a:lnTo>
                  <a:pt x="91443" y="1083"/>
                </a:lnTo>
                <a:lnTo>
                  <a:pt x="90787" y="983"/>
                </a:lnTo>
                <a:lnTo>
                  <a:pt x="90104" y="889"/>
                </a:lnTo>
                <a:lnTo>
                  <a:pt x="89422" y="800"/>
                </a:lnTo>
                <a:lnTo>
                  <a:pt x="88713" y="711"/>
                </a:lnTo>
                <a:lnTo>
                  <a:pt x="88004" y="628"/>
                </a:lnTo>
                <a:lnTo>
                  <a:pt x="87269" y="549"/>
                </a:lnTo>
                <a:lnTo>
                  <a:pt x="86534" y="476"/>
                </a:lnTo>
                <a:lnTo>
                  <a:pt x="85772" y="408"/>
                </a:lnTo>
                <a:lnTo>
                  <a:pt x="85011" y="340"/>
                </a:lnTo>
                <a:lnTo>
                  <a:pt x="84223" y="283"/>
                </a:lnTo>
                <a:lnTo>
                  <a:pt x="83410" y="230"/>
                </a:lnTo>
                <a:lnTo>
                  <a:pt x="82622" y="183"/>
                </a:lnTo>
                <a:lnTo>
                  <a:pt x="81808" y="142"/>
                </a:lnTo>
                <a:lnTo>
                  <a:pt x="80994" y="105"/>
                </a:lnTo>
                <a:lnTo>
                  <a:pt x="80154" y="74"/>
                </a:lnTo>
                <a:lnTo>
                  <a:pt x="79340" y="47"/>
                </a:lnTo>
                <a:lnTo>
                  <a:pt x="78500" y="26"/>
                </a:lnTo>
                <a:lnTo>
                  <a:pt x="77660" y="11"/>
                </a:lnTo>
                <a:lnTo>
                  <a:pt x="76820" y="6"/>
                </a:lnTo>
                <a:lnTo>
                  <a:pt x="75980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40"/>
          <p:cNvSpPr/>
          <p:nvPr/>
        </p:nvSpPr>
        <p:spPr>
          <a:xfrm flipH="1">
            <a:off x="7313279" y="184305"/>
            <a:ext cx="469114" cy="494547"/>
          </a:xfrm>
          <a:custGeom>
            <a:rect b="b" l="l" r="r" t="t"/>
            <a:pathLst>
              <a:path extrusionOk="0" h="14343" w="68210">
                <a:moveTo>
                  <a:pt x="21214" y="1"/>
                </a:moveTo>
                <a:lnTo>
                  <a:pt x="20427" y="6"/>
                </a:lnTo>
                <a:lnTo>
                  <a:pt x="19639" y="22"/>
                </a:lnTo>
                <a:lnTo>
                  <a:pt x="18878" y="43"/>
                </a:lnTo>
                <a:lnTo>
                  <a:pt x="18090" y="74"/>
                </a:lnTo>
                <a:lnTo>
                  <a:pt x="17329" y="116"/>
                </a:lnTo>
                <a:lnTo>
                  <a:pt x="16594" y="158"/>
                </a:lnTo>
                <a:lnTo>
                  <a:pt x="15832" y="210"/>
                </a:lnTo>
                <a:lnTo>
                  <a:pt x="15123" y="273"/>
                </a:lnTo>
                <a:lnTo>
                  <a:pt x="14388" y="335"/>
                </a:lnTo>
                <a:lnTo>
                  <a:pt x="13679" y="409"/>
                </a:lnTo>
                <a:lnTo>
                  <a:pt x="12997" y="487"/>
                </a:lnTo>
                <a:lnTo>
                  <a:pt x="12340" y="576"/>
                </a:lnTo>
                <a:lnTo>
                  <a:pt x="11684" y="665"/>
                </a:lnTo>
                <a:lnTo>
                  <a:pt x="11054" y="759"/>
                </a:lnTo>
                <a:lnTo>
                  <a:pt x="10450" y="863"/>
                </a:lnTo>
                <a:lnTo>
                  <a:pt x="9873" y="968"/>
                </a:lnTo>
                <a:lnTo>
                  <a:pt x="9321" y="1083"/>
                </a:lnTo>
                <a:lnTo>
                  <a:pt x="8796" y="1198"/>
                </a:lnTo>
                <a:lnTo>
                  <a:pt x="8297" y="1318"/>
                </a:lnTo>
                <a:lnTo>
                  <a:pt x="7825" y="1444"/>
                </a:lnTo>
                <a:lnTo>
                  <a:pt x="7405" y="1574"/>
                </a:lnTo>
                <a:lnTo>
                  <a:pt x="6985" y="1710"/>
                </a:lnTo>
                <a:lnTo>
                  <a:pt x="6617" y="1846"/>
                </a:lnTo>
                <a:lnTo>
                  <a:pt x="6276" y="1988"/>
                </a:lnTo>
                <a:lnTo>
                  <a:pt x="5987" y="2134"/>
                </a:lnTo>
                <a:lnTo>
                  <a:pt x="5724" y="2280"/>
                </a:lnTo>
                <a:lnTo>
                  <a:pt x="5514" y="2432"/>
                </a:lnTo>
                <a:lnTo>
                  <a:pt x="5357" y="2584"/>
                </a:lnTo>
                <a:lnTo>
                  <a:pt x="5226" y="2740"/>
                </a:lnTo>
                <a:lnTo>
                  <a:pt x="5121" y="2897"/>
                </a:lnTo>
                <a:lnTo>
                  <a:pt x="5094" y="3054"/>
                </a:lnTo>
                <a:lnTo>
                  <a:pt x="5094" y="3211"/>
                </a:lnTo>
                <a:lnTo>
                  <a:pt x="5147" y="3368"/>
                </a:lnTo>
                <a:lnTo>
                  <a:pt x="5226" y="3519"/>
                </a:lnTo>
                <a:lnTo>
                  <a:pt x="5331" y="3676"/>
                </a:lnTo>
                <a:lnTo>
                  <a:pt x="5514" y="3828"/>
                </a:lnTo>
                <a:lnTo>
                  <a:pt x="5698" y="3980"/>
                </a:lnTo>
                <a:lnTo>
                  <a:pt x="5934" y="4131"/>
                </a:lnTo>
                <a:lnTo>
                  <a:pt x="6197" y="4278"/>
                </a:lnTo>
                <a:lnTo>
                  <a:pt x="6512" y="4424"/>
                </a:lnTo>
                <a:lnTo>
                  <a:pt x="6853" y="4565"/>
                </a:lnTo>
                <a:lnTo>
                  <a:pt x="7221" y="4706"/>
                </a:lnTo>
                <a:lnTo>
                  <a:pt x="7615" y="4842"/>
                </a:lnTo>
                <a:lnTo>
                  <a:pt x="8035" y="4973"/>
                </a:lnTo>
                <a:lnTo>
                  <a:pt x="8507" y="5099"/>
                </a:lnTo>
                <a:lnTo>
                  <a:pt x="8980" y="5224"/>
                </a:lnTo>
                <a:lnTo>
                  <a:pt x="9505" y="5344"/>
                </a:lnTo>
                <a:lnTo>
                  <a:pt x="10056" y="5459"/>
                </a:lnTo>
                <a:lnTo>
                  <a:pt x="10608" y="5569"/>
                </a:lnTo>
                <a:lnTo>
                  <a:pt x="11211" y="5674"/>
                </a:lnTo>
                <a:lnTo>
                  <a:pt x="11815" y="5773"/>
                </a:lnTo>
                <a:lnTo>
                  <a:pt x="12445" y="5862"/>
                </a:lnTo>
                <a:lnTo>
                  <a:pt x="13102" y="5951"/>
                </a:lnTo>
                <a:lnTo>
                  <a:pt x="13784" y="6029"/>
                </a:lnTo>
                <a:lnTo>
                  <a:pt x="14467" y="6102"/>
                </a:lnTo>
                <a:lnTo>
                  <a:pt x="15202" y="6165"/>
                </a:lnTo>
                <a:lnTo>
                  <a:pt x="15911" y="6223"/>
                </a:lnTo>
                <a:lnTo>
                  <a:pt x="16672" y="6275"/>
                </a:lnTo>
                <a:lnTo>
                  <a:pt x="17434" y="6317"/>
                </a:lnTo>
                <a:lnTo>
                  <a:pt x="18195" y="6348"/>
                </a:lnTo>
                <a:lnTo>
                  <a:pt x="17250" y="6400"/>
                </a:lnTo>
                <a:lnTo>
                  <a:pt x="16279" y="6458"/>
                </a:lnTo>
                <a:lnTo>
                  <a:pt x="15333" y="6515"/>
                </a:lnTo>
                <a:lnTo>
                  <a:pt x="14388" y="6578"/>
                </a:lnTo>
                <a:lnTo>
                  <a:pt x="13443" y="6646"/>
                </a:lnTo>
                <a:lnTo>
                  <a:pt x="12524" y="6719"/>
                </a:lnTo>
                <a:lnTo>
                  <a:pt x="11605" y="6798"/>
                </a:lnTo>
                <a:lnTo>
                  <a:pt x="10686" y="6881"/>
                </a:lnTo>
                <a:lnTo>
                  <a:pt x="9820" y="6970"/>
                </a:lnTo>
                <a:lnTo>
                  <a:pt x="8954" y="7064"/>
                </a:lnTo>
                <a:lnTo>
                  <a:pt x="8113" y="7169"/>
                </a:lnTo>
                <a:lnTo>
                  <a:pt x="7300" y="7274"/>
                </a:lnTo>
                <a:lnTo>
                  <a:pt x="6486" y="7389"/>
                </a:lnTo>
                <a:lnTo>
                  <a:pt x="5724" y="7514"/>
                </a:lnTo>
                <a:lnTo>
                  <a:pt x="4989" y="7645"/>
                </a:lnTo>
                <a:lnTo>
                  <a:pt x="4280" y="7781"/>
                </a:lnTo>
                <a:lnTo>
                  <a:pt x="3965" y="7854"/>
                </a:lnTo>
                <a:lnTo>
                  <a:pt x="3624" y="7932"/>
                </a:lnTo>
                <a:lnTo>
                  <a:pt x="3020" y="8089"/>
                </a:lnTo>
                <a:lnTo>
                  <a:pt x="2443" y="8251"/>
                </a:lnTo>
                <a:lnTo>
                  <a:pt x="1918" y="8424"/>
                </a:lnTo>
                <a:lnTo>
                  <a:pt x="1445" y="8596"/>
                </a:lnTo>
                <a:lnTo>
                  <a:pt x="1235" y="8691"/>
                </a:lnTo>
                <a:lnTo>
                  <a:pt x="1051" y="8779"/>
                </a:lnTo>
                <a:lnTo>
                  <a:pt x="867" y="8874"/>
                </a:lnTo>
                <a:lnTo>
                  <a:pt x="710" y="8968"/>
                </a:lnTo>
                <a:lnTo>
                  <a:pt x="552" y="9062"/>
                </a:lnTo>
                <a:lnTo>
                  <a:pt x="421" y="9156"/>
                </a:lnTo>
                <a:lnTo>
                  <a:pt x="316" y="9255"/>
                </a:lnTo>
                <a:lnTo>
                  <a:pt x="211" y="9349"/>
                </a:lnTo>
                <a:lnTo>
                  <a:pt x="132" y="9449"/>
                </a:lnTo>
                <a:lnTo>
                  <a:pt x="53" y="9543"/>
                </a:lnTo>
                <a:lnTo>
                  <a:pt x="27" y="9642"/>
                </a:lnTo>
                <a:lnTo>
                  <a:pt x="1" y="9736"/>
                </a:lnTo>
                <a:lnTo>
                  <a:pt x="1" y="9836"/>
                </a:lnTo>
                <a:lnTo>
                  <a:pt x="1" y="9930"/>
                </a:lnTo>
                <a:lnTo>
                  <a:pt x="27" y="10029"/>
                </a:lnTo>
                <a:lnTo>
                  <a:pt x="80" y="10123"/>
                </a:lnTo>
                <a:lnTo>
                  <a:pt x="158" y="10217"/>
                </a:lnTo>
                <a:lnTo>
                  <a:pt x="263" y="10317"/>
                </a:lnTo>
                <a:lnTo>
                  <a:pt x="395" y="10411"/>
                </a:lnTo>
                <a:lnTo>
                  <a:pt x="526" y="10505"/>
                </a:lnTo>
                <a:lnTo>
                  <a:pt x="684" y="10594"/>
                </a:lnTo>
                <a:lnTo>
                  <a:pt x="867" y="10688"/>
                </a:lnTo>
                <a:lnTo>
                  <a:pt x="1077" y="10777"/>
                </a:lnTo>
                <a:lnTo>
                  <a:pt x="1314" y="10860"/>
                </a:lnTo>
                <a:lnTo>
                  <a:pt x="1576" y="10944"/>
                </a:lnTo>
                <a:lnTo>
                  <a:pt x="1865" y="11028"/>
                </a:lnTo>
                <a:lnTo>
                  <a:pt x="2154" y="11106"/>
                </a:lnTo>
                <a:lnTo>
                  <a:pt x="2495" y="11179"/>
                </a:lnTo>
                <a:lnTo>
                  <a:pt x="2836" y="11247"/>
                </a:lnTo>
                <a:lnTo>
                  <a:pt x="3204" y="11315"/>
                </a:lnTo>
                <a:lnTo>
                  <a:pt x="3572" y="11383"/>
                </a:lnTo>
                <a:lnTo>
                  <a:pt x="3965" y="11441"/>
                </a:lnTo>
                <a:lnTo>
                  <a:pt x="4385" y="11498"/>
                </a:lnTo>
                <a:lnTo>
                  <a:pt x="4805" y="11551"/>
                </a:lnTo>
                <a:lnTo>
                  <a:pt x="5252" y="11598"/>
                </a:lnTo>
                <a:lnTo>
                  <a:pt x="5698" y="11645"/>
                </a:lnTo>
                <a:lnTo>
                  <a:pt x="6144" y="11681"/>
                </a:lnTo>
                <a:lnTo>
                  <a:pt x="6591" y="11718"/>
                </a:lnTo>
                <a:lnTo>
                  <a:pt x="7063" y="11749"/>
                </a:lnTo>
                <a:lnTo>
                  <a:pt x="7536" y="11775"/>
                </a:lnTo>
                <a:lnTo>
                  <a:pt x="8035" y="11796"/>
                </a:lnTo>
                <a:lnTo>
                  <a:pt x="8507" y="11812"/>
                </a:lnTo>
                <a:lnTo>
                  <a:pt x="8980" y="11822"/>
                </a:lnTo>
                <a:lnTo>
                  <a:pt x="9452" y="11828"/>
                </a:lnTo>
                <a:lnTo>
                  <a:pt x="9951" y="11828"/>
                </a:lnTo>
                <a:lnTo>
                  <a:pt x="10424" y="11822"/>
                </a:lnTo>
                <a:lnTo>
                  <a:pt x="10896" y="11812"/>
                </a:lnTo>
                <a:lnTo>
                  <a:pt x="11369" y="11791"/>
                </a:lnTo>
                <a:lnTo>
                  <a:pt x="11815" y="11770"/>
                </a:lnTo>
                <a:lnTo>
                  <a:pt x="12262" y="11739"/>
                </a:lnTo>
                <a:lnTo>
                  <a:pt x="12708" y="11707"/>
                </a:lnTo>
                <a:lnTo>
                  <a:pt x="13154" y="11666"/>
                </a:lnTo>
                <a:lnTo>
                  <a:pt x="13574" y="11618"/>
                </a:lnTo>
                <a:lnTo>
                  <a:pt x="13994" y="11561"/>
                </a:lnTo>
                <a:lnTo>
                  <a:pt x="14073" y="11723"/>
                </a:lnTo>
                <a:lnTo>
                  <a:pt x="14231" y="11880"/>
                </a:lnTo>
                <a:lnTo>
                  <a:pt x="14388" y="12042"/>
                </a:lnTo>
                <a:lnTo>
                  <a:pt x="14572" y="12199"/>
                </a:lnTo>
                <a:lnTo>
                  <a:pt x="14808" y="12356"/>
                </a:lnTo>
                <a:lnTo>
                  <a:pt x="15071" y="12507"/>
                </a:lnTo>
                <a:lnTo>
                  <a:pt x="15360" y="12659"/>
                </a:lnTo>
                <a:lnTo>
                  <a:pt x="15675" y="12805"/>
                </a:lnTo>
                <a:lnTo>
                  <a:pt x="16042" y="12952"/>
                </a:lnTo>
                <a:lnTo>
                  <a:pt x="16436" y="13088"/>
                </a:lnTo>
                <a:lnTo>
                  <a:pt x="16856" y="13224"/>
                </a:lnTo>
                <a:lnTo>
                  <a:pt x="17329" y="13354"/>
                </a:lnTo>
                <a:lnTo>
                  <a:pt x="17828" y="13480"/>
                </a:lnTo>
                <a:lnTo>
                  <a:pt x="18353" y="13600"/>
                </a:lnTo>
                <a:lnTo>
                  <a:pt x="18930" y="13710"/>
                </a:lnTo>
                <a:lnTo>
                  <a:pt x="19534" y="13820"/>
                </a:lnTo>
                <a:lnTo>
                  <a:pt x="20164" y="13914"/>
                </a:lnTo>
                <a:lnTo>
                  <a:pt x="20847" y="14003"/>
                </a:lnTo>
                <a:lnTo>
                  <a:pt x="21556" y="14086"/>
                </a:lnTo>
                <a:lnTo>
                  <a:pt x="22291" y="14154"/>
                </a:lnTo>
                <a:lnTo>
                  <a:pt x="23052" y="14212"/>
                </a:lnTo>
                <a:lnTo>
                  <a:pt x="23840" y="14264"/>
                </a:lnTo>
                <a:lnTo>
                  <a:pt x="24627" y="14301"/>
                </a:lnTo>
                <a:lnTo>
                  <a:pt x="25415" y="14327"/>
                </a:lnTo>
                <a:lnTo>
                  <a:pt x="26229" y="14343"/>
                </a:lnTo>
                <a:lnTo>
                  <a:pt x="27410" y="14343"/>
                </a:lnTo>
                <a:lnTo>
                  <a:pt x="27830" y="14337"/>
                </a:lnTo>
                <a:lnTo>
                  <a:pt x="28224" y="14327"/>
                </a:lnTo>
                <a:lnTo>
                  <a:pt x="28618" y="14311"/>
                </a:lnTo>
                <a:lnTo>
                  <a:pt x="28986" y="14295"/>
                </a:lnTo>
                <a:lnTo>
                  <a:pt x="29379" y="14280"/>
                </a:lnTo>
                <a:lnTo>
                  <a:pt x="29773" y="14254"/>
                </a:lnTo>
                <a:lnTo>
                  <a:pt x="30141" y="14233"/>
                </a:lnTo>
                <a:lnTo>
                  <a:pt x="30508" y="14201"/>
                </a:lnTo>
                <a:lnTo>
                  <a:pt x="30876" y="14170"/>
                </a:lnTo>
                <a:lnTo>
                  <a:pt x="31243" y="14133"/>
                </a:lnTo>
                <a:lnTo>
                  <a:pt x="31585" y="14092"/>
                </a:lnTo>
                <a:lnTo>
                  <a:pt x="31926" y="14050"/>
                </a:lnTo>
                <a:lnTo>
                  <a:pt x="32241" y="14003"/>
                </a:lnTo>
                <a:lnTo>
                  <a:pt x="32556" y="13950"/>
                </a:lnTo>
                <a:lnTo>
                  <a:pt x="32871" y="13898"/>
                </a:lnTo>
                <a:lnTo>
                  <a:pt x="33160" y="13841"/>
                </a:lnTo>
                <a:lnTo>
                  <a:pt x="33422" y="13783"/>
                </a:lnTo>
                <a:lnTo>
                  <a:pt x="33685" y="13720"/>
                </a:lnTo>
                <a:lnTo>
                  <a:pt x="33921" y="13658"/>
                </a:lnTo>
                <a:lnTo>
                  <a:pt x="34158" y="13590"/>
                </a:lnTo>
                <a:lnTo>
                  <a:pt x="34368" y="13522"/>
                </a:lnTo>
                <a:lnTo>
                  <a:pt x="34551" y="13448"/>
                </a:lnTo>
                <a:lnTo>
                  <a:pt x="34735" y="13375"/>
                </a:lnTo>
                <a:lnTo>
                  <a:pt x="34893" y="13302"/>
                </a:lnTo>
                <a:lnTo>
                  <a:pt x="35024" y="13229"/>
                </a:lnTo>
                <a:lnTo>
                  <a:pt x="35155" y="13150"/>
                </a:lnTo>
                <a:lnTo>
                  <a:pt x="35260" y="13072"/>
                </a:lnTo>
                <a:lnTo>
                  <a:pt x="35339" y="12994"/>
                </a:lnTo>
                <a:lnTo>
                  <a:pt x="35418" y="12915"/>
                </a:lnTo>
                <a:lnTo>
                  <a:pt x="35470" y="12837"/>
                </a:lnTo>
                <a:lnTo>
                  <a:pt x="35497" y="12758"/>
                </a:lnTo>
                <a:lnTo>
                  <a:pt x="35497" y="12680"/>
                </a:lnTo>
                <a:lnTo>
                  <a:pt x="35497" y="12601"/>
                </a:lnTo>
                <a:lnTo>
                  <a:pt x="35470" y="12523"/>
                </a:lnTo>
                <a:lnTo>
                  <a:pt x="35418" y="12445"/>
                </a:lnTo>
                <a:lnTo>
                  <a:pt x="35339" y="12366"/>
                </a:lnTo>
                <a:lnTo>
                  <a:pt x="35234" y="12293"/>
                </a:lnTo>
                <a:lnTo>
                  <a:pt x="35129" y="12220"/>
                </a:lnTo>
                <a:lnTo>
                  <a:pt x="34971" y="12147"/>
                </a:lnTo>
                <a:lnTo>
                  <a:pt x="34814" y="12073"/>
                </a:lnTo>
                <a:lnTo>
                  <a:pt x="34630" y="12005"/>
                </a:lnTo>
                <a:lnTo>
                  <a:pt x="34420" y="11937"/>
                </a:lnTo>
                <a:lnTo>
                  <a:pt x="34184" y="11869"/>
                </a:lnTo>
                <a:lnTo>
                  <a:pt x="34735" y="11995"/>
                </a:lnTo>
                <a:lnTo>
                  <a:pt x="35313" y="12115"/>
                </a:lnTo>
                <a:lnTo>
                  <a:pt x="35917" y="12225"/>
                </a:lnTo>
                <a:lnTo>
                  <a:pt x="36547" y="12335"/>
                </a:lnTo>
                <a:lnTo>
                  <a:pt x="37203" y="12434"/>
                </a:lnTo>
                <a:lnTo>
                  <a:pt x="37859" y="12528"/>
                </a:lnTo>
                <a:lnTo>
                  <a:pt x="38568" y="12617"/>
                </a:lnTo>
                <a:lnTo>
                  <a:pt x="39277" y="12701"/>
                </a:lnTo>
                <a:lnTo>
                  <a:pt x="40012" y="12779"/>
                </a:lnTo>
                <a:lnTo>
                  <a:pt x="40747" y="12847"/>
                </a:lnTo>
                <a:lnTo>
                  <a:pt x="41509" y="12915"/>
                </a:lnTo>
                <a:lnTo>
                  <a:pt x="42296" y="12973"/>
                </a:lnTo>
                <a:lnTo>
                  <a:pt x="43058" y="13025"/>
                </a:lnTo>
                <a:lnTo>
                  <a:pt x="43872" y="13072"/>
                </a:lnTo>
                <a:lnTo>
                  <a:pt x="44659" y="13109"/>
                </a:lnTo>
                <a:lnTo>
                  <a:pt x="45473" y="13145"/>
                </a:lnTo>
                <a:lnTo>
                  <a:pt x="46313" y="13171"/>
                </a:lnTo>
                <a:lnTo>
                  <a:pt x="47127" y="13192"/>
                </a:lnTo>
                <a:lnTo>
                  <a:pt x="47941" y="13203"/>
                </a:lnTo>
                <a:lnTo>
                  <a:pt x="48781" y="13213"/>
                </a:lnTo>
                <a:lnTo>
                  <a:pt x="49595" y="13213"/>
                </a:lnTo>
                <a:lnTo>
                  <a:pt x="50435" y="13208"/>
                </a:lnTo>
                <a:lnTo>
                  <a:pt x="51249" y="13192"/>
                </a:lnTo>
                <a:lnTo>
                  <a:pt x="52089" y="13171"/>
                </a:lnTo>
                <a:lnTo>
                  <a:pt x="52903" y="13145"/>
                </a:lnTo>
                <a:lnTo>
                  <a:pt x="53691" y="13114"/>
                </a:lnTo>
                <a:lnTo>
                  <a:pt x="54505" y="13072"/>
                </a:lnTo>
                <a:lnTo>
                  <a:pt x="55292" y="13025"/>
                </a:lnTo>
                <a:lnTo>
                  <a:pt x="56080" y="12967"/>
                </a:lnTo>
                <a:lnTo>
                  <a:pt x="56841" y="12910"/>
                </a:lnTo>
                <a:lnTo>
                  <a:pt x="57576" y="12837"/>
                </a:lnTo>
                <a:lnTo>
                  <a:pt x="58311" y="12764"/>
                </a:lnTo>
                <a:lnTo>
                  <a:pt x="59047" y="12680"/>
                </a:lnTo>
                <a:lnTo>
                  <a:pt x="59729" y="12591"/>
                </a:lnTo>
                <a:lnTo>
                  <a:pt x="60412" y="12492"/>
                </a:lnTo>
                <a:lnTo>
                  <a:pt x="61042" y="12392"/>
                </a:lnTo>
                <a:lnTo>
                  <a:pt x="61672" y="12283"/>
                </a:lnTo>
                <a:lnTo>
                  <a:pt x="62276" y="12167"/>
                </a:lnTo>
                <a:lnTo>
                  <a:pt x="62853" y="12052"/>
                </a:lnTo>
                <a:lnTo>
                  <a:pt x="63378" y="11927"/>
                </a:lnTo>
                <a:lnTo>
                  <a:pt x="63903" y="11801"/>
                </a:lnTo>
                <a:lnTo>
                  <a:pt x="64402" y="11671"/>
                </a:lnTo>
                <a:lnTo>
                  <a:pt x="64875" y="11535"/>
                </a:lnTo>
                <a:lnTo>
                  <a:pt x="65321" y="11394"/>
                </a:lnTo>
                <a:lnTo>
                  <a:pt x="65715" y="11247"/>
                </a:lnTo>
                <a:lnTo>
                  <a:pt x="66109" y="11101"/>
                </a:lnTo>
                <a:lnTo>
                  <a:pt x="66450" y="10954"/>
                </a:lnTo>
                <a:lnTo>
                  <a:pt x="66765" y="10803"/>
                </a:lnTo>
                <a:lnTo>
                  <a:pt x="67054" y="10646"/>
                </a:lnTo>
                <a:lnTo>
                  <a:pt x="67317" y="10489"/>
                </a:lnTo>
                <a:lnTo>
                  <a:pt x="67553" y="10332"/>
                </a:lnTo>
                <a:lnTo>
                  <a:pt x="67737" y="10170"/>
                </a:lnTo>
                <a:lnTo>
                  <a:pt x="67920" y="10008"/>
                </a:lnTo>
                <a:lnTo>
                  <a:pt x="68052" y="9846"/>
                </a:lnTo>
                <a:lnTo>
                  <a:pt x="68130" y="9684"/>
                </a:lnTo>
                <a:lnTo>
                  <a:pt x="68183" y="9517"/>
                </a:lnTo>
                <a:lnTo>
                  <a:pt x="68209" y="9355"/>
                </a:lnTo>
                <a:lnTo>
                  <a:pt x="68209" y="9187"/>
                </a:lnTo>
                <a:lnTo>
                  <a:pt x="68157" y="9025"/>
                </a:lnTo>
                <a:lnTo>
                  <a:pt x="68078" y="8863"/>
                </a:lnTo>
                <a:lnTo>
                  <a:pt x="67973" y="8701"/>
                </a:lnTo>
                <a:lnTo>
                  <a:pt x="67815" y="8539"/>
                </a:lnTo>
                <a:lnTo>
                  <a:pt x="67605" y="8377"/>
                </a:lnTo>
                <a:lnTo>
                  <a:pt x="67369" y="8220"/>
                </a:lnTo>
                <a:lnTo>
                  <a:pt x="67106" y="8063"/>
                </a:lnTo>
                <a:lnTo>
                  <a:pt x="66791" y="7911"/>
                </a:lnTo>
                <a:lnTo>
                  <a:pt x="66450" y="7760"/>
                </a:lnTo>
                <a:lnTo>
                  <a:pt x="66083" y="7613"/>
                </a:lnTo>
                <a:lnTo>
                  <a:pt x="65663" y="7472"/>
                </a:lnTo>
                <a:lnTo>
                  <a:pt x="65216" y="7331"/>
                </a:lnTo>
                <a:lnTo>
                  <a:pt x="64744" y="7200"/>
                </a:lnTo>
                <a:lnTo>
                  <a:pt x="64245" y="7070"/>
                </a:lnTo>
                <a:lnTo>
                  <a:pt x="63720" y="6939"/>
                </a:lnTo>
                <a:lnTo>
                  <a:pt x="63168" y="6819"/>
                </a:lnTo>
                <a:lnTo>
                  <a:pt x="62591" y="6704"/>
                </a:lnTo>
                <a:lnTo>
                  <a:pt x="61987" y="6589"/>
                </a:lnTo>
                <a:lnTo>
                  <a:pt x="61357" y="6479"/>
                </a:lnTo>
                <a:lnTo>
                  <a:pt x="60701" y="6379"/>
                </a:lnTo>
                <a:lnTo>
                  <a:pt x="60044" y="6280"/>
                </a:lnTo>
                <a:lnTo>
                  <a:pt x="59362" y="6186"/>
                </a:lnTo>
                <a:lnTo>
                  <a:pt x="58653" y="6102"/>
                </a:lnTo>
                <a:lnTo>
                  <a:pt x="57918" y="6019"/>
                </a:lnTo>
                <a:lnTo>
                  <a:pt x="57182" y="5946"/>
                </a:lnTo>
                <a:lnTo>
                  <a:pt x="56447" y="5878"/>
                </a:lnTo>
                <a:lnTo>
                  <a:pt x="55660" y="5815"/>
                </a:lnTo>
                <a:lnTo>
                  <a:pt x="54898" y="5757"/>
                </a:lnTo>
                <a:lnTo>
                  <a:pt x="54111" y="5705"/>
                </a:lnTo>
                <a:lnTo>
                  <a:pt x="53323" y="5663"/>
                </a:lnTo>
                <a:lnTo>
                  <a:pt x="52509" y="5627"/>
                </a:lnTo>
                <a:lnTo>
                  <a:pt x="51695" y="5595"/>
                </a:lnTo>
                <a:lnTo>
                  <a:pt x="50881" y="5574"/>
                </a:lnTo>
                <a:lnTo>
                  <a:pt x="50068" y="5559"/>
                </a:lnTo>
                <a:lnTo>
                  <a:pt x="49227" y="5548"/>
                </a:lnTo>
                <a:lnTo>
                  <a:pt x="48414" y="5548"/>
                </a:lnTo>
                <a:lnTo>
                  <a:pt x="47573" y="5553"/>
                </a:lnTo>
                <a:lnTo>
                  <a:pt x="46760" y="5569"/>
                </a:lnTo>
                <a:lnTo>
                  <a:pt x="46760" y="5569"/>
                </a:lnTo>
                <a:lnTo>
                  <a:pt x="47101" y="5553"/>
                </a:lnTo>
                <a:lnTo>
                  <a:pt x="47468" y="5527"/>
                </a:lnTo>
                <a:lnTo>
                  <a:pt x="47810" y="5506"/>
                </a:lnTo>
                <a:lnTo>
                  <a:pt x="48151" y="5475"/>
                </a:lnTo>
                <a:lnTo>
                  <a:pt x="48466" y="5444"/>
                </a:lnTo>
                <a:lnTo>
                  <a:pt x="48807" y="5407"/>
                </a:lnTo>
                <a:lnTo>
                  <a:pt x="49096" y="5370"/>
                </a:lnTo>
                <a:lnTo>
                  <a:pt x="49411" y="5329"/>
                </a:lnTo>
                <a:lnTo>
                  <a:pt x="49700" y="5287"/>
                </a:lnTo>
                <a:lnTo>
                  <a:pt x="49989" y="5240"/>
                </a:lnTo>
                <a:lnTo>
                  <a:pt x="50278" y="5193"/>
                </a:lnTo>
                <a:lnTo>
                  <a:pt x="50540" y="5140"/>
                </a:lnTo>
                <a:lnTo>
                  <a:pt x="51039" y="5036"/>
                </a:lnTo>
                <a:lnTo>
                  <a:pt x="51485" y="4916"/>
                </a:lnTo>
                <a:lnTo>
                  <a:pt x="51879" y="4795"/>
                </a:lnTo>
                <a:lnTo>
                  <a:pt x="52220" y="4665"/>
                </a:lnTo>
                <a:lnTo>
                  <a:pt x="52378" y="4597"/>
                </a:lnTo>
                <a:lnTo>
                  <a:pt x="52509" y="4529"/>
                </a:lnTo>
                <a:lnTo>
                  <a:pt x="52640" y="4461"/>
                </a:lnTo>
                <a:lnTo>
                  <a:pt x="52746" y="4387"/>
                </a:lnTo>
                <a:lnTo>
                  <a:pt x="52824" y="4319"/>
                </a:lnTo>
                <a:lnTo>
                  <a:pt x="52903" y="4246"/>
                </a:lnTo>
                <a:lnTo>
                  <a:pt x="52956" y="4173"/>
                </a:lnTo>
                <a:lnTo>
                  <a:pt x="53008" y="4100"/>
                </a:lnTo>
                <a:lnTo>
                  <a:pt x="53034" y="4032"/>
                </a:lnTo>
                <a:lnTo>
                  <a:pt x="53034" y="3959"/>
                </a:lnTo>
                <a:lnTo>
                  <a:pt x="53008" y="3885"/>
                </a:lnTo>
                <a:lnTo>
                  <a:pt x="52982" y="3812"/>
                </a:lnTo>
                <a:lnTo>
                  <a:pt x="52929" y="3739"/>
                </a:lnTo>
                <a:lnTo>
                  <a:pt x="52851" y="3666"/>
                </a:lnTo>
                <a:lnTo>
                  <a:pt x="52772" y="3593"/>
                </a:lnTo>
                <a:lnTo>
                  <a:pt x="52640" y="3525"/>
                </a:lnTo>
                <a:lnTo>
                  <a:pt x="52535" y="3457"/>
                </a:lnTo>
                <a:lnTo>
                  <a:pt x="52378" y="3389"/>
                </a:lnTo>
                <a:lnTo>
                  <a:pt x="52220" y="3321"/>
                </a:lnTo>
                <a:lnTo>
                  <a:pt x="52063" y="3258"/>
                </a:lnTo>
                <a:lnTo>
                  <a:pt x="51879" y="3195"/>
                </a:lnTo>
                <a:lnTo>
                  <a:pt x="51669" y="3133"/>
                </a:lnTo>
                <a:lnTo>
                  <a:pt x="51459" y="3075"/>
                </a:lnTo>
                <a:lnTo>
                  <a:pt x="51223" y="3018"/>
                </a:lnTo>
                <a:lnTo>
                  <a:pt x="50750" y="2908"/>
                </a:lnTo>
                <a:lnTo>
                  <a:pt x="50199" y="2803"/>
                </a:lnTo>
                <a:lnTo>
                  <a:pt x="49621" y="2714"/>
                </a:lnTo>
                <a:lnTo>
                  <a:pt x="49017" y="2631"/>
                </a:lnTo>
                <a:lnTo>
                  <a:pt x="48702" y="2594"/>
                </a:lnTo>
                <a:lnTo>
                  <a:pt x="48387" y="2557"/>
                </a:lnTo>
                <a:lnTo>
                  <a:pt x="48046" y="2526"/>
                </a:lnTo>
                <a:lnTo>
                  <a:pt x="47705" y="2500"/>
                </a:lnTo>
                <a:lnTo>
                  <a:pt x="47363" y="2474"/>
                </a:lnTo>
                <a:lnTo>
                  <a:pt x="47022" y="2453"/>
                </a:lnTo>
                <a:lnTo>
                  <a:pt x="46655" y="2432"/>
                </a:lnTo>
                <a:lnTo>
                  <a:pt x="46313" y="2421"/>
                </a:lnTo>
                <a:lnTo>
                  <a:pt x="45946" y="2406"/>
                </a:lnTo>
                <a:lnTo>
                  <a:pt x="45578" y="2401"/>
                </a:lnTo>
                <a:lnTo>
                  <a:pt x="45211" y="2395"/>
                </a:lnTo>
                <a:lnTo>
                  <a:pt x="44475" y="2395"/>
                </a:lnTo>
                <a:lnTo>
                  <a:pt x="44108" y="2401"/>
                </a:lnTo>
                <a:lnTo>
                  <a:pt x="43740" y="2411"/>
                </a:lnTo>
                <a:lnTo>
                  <a:pt x="43373" y="2427"/>
                </a:lnTo>
                <a:lnTo>
                  <a:pt x="43031" y="2442"/>
                </a:lnTo>
                <a:lnTo>
                  <a:pt x="42664" y="2463"/>
                </a:lnTo>
                <a:lnTo>
                  <a:pt x="42323" y="2489"/>
                </a:lnTo>
                <a:lnTo>
                  <a:pt x="41981" y="2516"/>
                </a:lnTo>
                <a:lnTo>
                  <a:pt x="41640" y="2547"/>
                </a:lnTo>
                <a:lnTo>
                  <a:pt x="41325" y="2578"/>
                </a:lnTo>
                <a:lnTo>
                  <a:pt x="41010" y="2615"/>
                </a:lnTo>
                <a:lnTo>
                  <a:pt x="40695" y="2657"/>
                </a:lnTo>
                <a:lnTo>
                  <a:pt x="40091" y="2740"/>
                </a:lnTo>
                <a:lnTo>
                  <a:pt x="39540" y="2835"/>
                </a:lnTo>
                <a:lnTo>
                  <a:pt x="39015" y="2939"/>
                </a:lnTo>
                <a:lnTo>
                  <a:pt x="38542" y="3054"/>
                </a:lnTo>
                <a:lnTo>
                  <a:pt x="38306" y="3112"/>
                </a:lnTo>
                <a:lnTo>
                  <a:pt x="38122" y="3174"/>
                </a:lnTo>
                <a:lnTo>
                  <a:pt x="37912" y="3237"/>
                </a:lnTo>
                <a:lnTo>
                  <a:pt x="37754" y="3300"/>
                </a:lnTo>
                <a:lnTo>
                  <a:pt x="37597" y="3363"/>
                </a:lnTo>
                <a:lnTo>
                  <a:pt x="37439" y="3431"/>
                </a:lnTo>
                <a:lnTo>
                  <a:pt x="37308" y="3499"/>
                </a:lnTo>
                <a:lnTo>
                  <a:pt x="37203" y="3572"/>
                </a:lnTo>
                <a:lnTo>
                  <a:pt x="37098" y="3640"/>
                </a:lnTo>
                <a:lnTo>
                  <a:pt x="37070" y="3666"/>
                </a:lnTo>
                <a:lnTo>
                  <a:pt x="37151" y="3546"/>
                </a:lnTo>
                <a:lnTo>
                  <a:pt x="37203" y="3389"/>
                </a:lnTo>
                <a:lnTo>
                  <a:pt x="37203" y="3232"/>
                </a:lnTo>
                <a:lnTo>
                  <a:pt x="37177" y="3075"/>
                </a:lnTo>
                <a:lnTo>
                  <a:pt x="37098" y="2923"/>
                </a:lnTo>
                <a:lnTo>
                  <a:pt x="36993" y="2767"/>
                </a:lnTo>
                <a:lnTo>
                  <a:pt x="36862" y="2615"/>
                </a:lnTo>
                <a:lnTo>
                  <a:pt x="36652" y="2458"/>
                </a:lnTo>
                <a:lnTo>
                  <a:pt x="36442" y="2312"/>
                </a:lnTo>
                <a:lnTo>
                  <a:pt x="36179" y="2160"/>
                </a:lnTo>
                <a:lnTo>
                  <a:pt x="35890" y="2014"/>
                </a:lnTo>
                <a:lnTo>
                  <a:pt x="35575" y="1873"/>
                </a:lnTo>
                <a:lnTo>
                  <a:pt x="35208" y="1731"/>
                </a:lnTo>
                <a:lnTo>
                  <a:pt x="34814" y="1595"/>
                </a:lnTo>
                <a:lnTo>
                  <a:pt x="34394" y="1459"/>
                </a:lnTo>
                <a:lnTo>
                  <a:pt x="33948" y="1334"/>
                </a:lnTo>
                <a:lnTo>
                  <a:pt x="33475" y="1208"/>
                </a:lnTo>
                <a:lnTo>
                  <a:pt x="32950" y="1083"/>
                </a:lnTo>
                <a:lnTo>
                  <a:pt x="32425" y="968"/>
                </a:lnTo>
                <a:lnTo>
                  <a:pt x="31873" y="858"/>
                </a:lnTo>
                <a:lnTo>
                  <a:pt x="31296" y="754"/>
                </a:lnTo>
                <a:lnTo>
                  <a:pt x="30692" y="649"/>
                </a:lnTo>
                <a:lnTo>
                  <a:pt x="30062" y="555"/>
                </a:lnTo>
                <a:lnTo>
                  <a:pt x="29406" y="471"/>
                </a:lnTo>
                <a:lnTo>
                  <a:pt x="28749" y="388"/>
                </a:lnTo>
                <a:lnTo>
                  <a:pt x="28040" y="314"/>
                </a:lnTo>
                <a:lnTo>
                  <a:pt x="27332" y="246"/>
                </a:lnTo>
                <a:lnTo>
                  <a:pt x="26623" y="184"/>
                </a:lnTo>
                <a:lnTo>
                  <a:pt x="25861" y="131"/>
                </a:lnTo>
                <a:lnTo>
                  <a:pt x="25126" y="90"/>
                </a:lnTo>
                <a:lnTo>
                  <a:pt x="24339" y="53"/>
                </a:lnTo>
                <a:lnTo>
                  <a:pt x="23551" y="27"/>
                </a:lnTo>
                <a:lnTo>
                  <a:pt x="22790" y="11"/>
                </a:lnTo>
                <a:lnTo>
                  <a:pt x="22002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0"/>
          <p:cNvSpPr/>
          <p:nvPr/>
        </p:nvSpPr>
        <p:spPr>
          <a:xfrm flipH="1">
            <a:off x="6586129" y="185202"/>
            <a:ext cx="284935" cy="285598"/>
          </a:xfrm>
          <a:custGeom>
            <a:rect b="b" l="l" r="r" t="t"/>
            <a:pathLst>
              <a:path extrusionOk="0" h="8283" w="41430">
                <a:moveTo>
                  <a:pt x="17250" y="1"/>
                </a:moveTo>
                <a:lnTo>
                  <a:pt x="16856" y="11"/>
                </a:lnTo>
                <a:lnTo>
                  <a:pt x="16436" y="22"/>
                </a:lnTo>
                <a:lnTo>
                  <a:pt x="16016" y="37"/>
                </a:lnTo>
                <a:lnTo>
                  <a:pt x="15622" y="53"/>
                </a:lnTo>
                <a:lnTo>
                  <a:pt x="14808" y="95"/>
                </a:lnTo>
                <a:lnTo>
                  <a:pt x="14021" y="152"/>
                </a:lnTo>
                <a:lnTo>
                  <a:pt x="13233" y="220"/>
                </a:lnTo>
                <a:lnTo>
                  <a:pt x="12472" y="294"/>
                </a:lnTo>
                <a:lnTo>
                  <a:pt x="11763" y="383"/>
                </a:lnTo>
                <a:lnTo>
                  <a:pt x="11054" y="482"/>
                </a:lnTo>
                <a:lnTo>
                  <a:pt x="10371" y="586"/>
                </a:lnTo>
                <a:lnTo>
                  <a:pt x="9741" y="701"/>
                </a:lnTo>
                <a:lnTo>
                  <a:pt x="9163" y="822"/>
                </a:lnTo>
                <a:lnTo>
                  <a:pt x="8612" y="952"/>
                </a:lnTo>
                <a:lnTo>
                  <a:pt x="8113" y="1088"/>
                </a:lnTo>
                <a:lnTo>
                  <a:pt x="7641" y="1230"/>
                </a:lnTo>
                <a:lnTo>
                  <a:pt x="7221" y="1376"/>
                </a:lnTo>
                <a:lnTo>
                  <a:pt x="6853" y="1522"/>
                </a:lnTo>
                <a:lnTo>
                  <a:pt x="6512" y="1679"/>
                </a:lnTo>
                <a:lnTo>
                  <a:pt x="6223" y="1836"/>
                </a:lnTo>
                <a:lnTo>
                  <a:pt x="5960" y="1993"/>
                </a:lnTo>
                <a:lnTo>
                  <a:pt x="5750" y="2155"/>
                </a:lnTo>
                <a:lnTo>
                  <a:pt x="5567" y="2322"/>
                </a:lnTo>
                <a:lnTo>
                  <a:pt x="5409" y="2490"/>
                </a:lnTo>
                <a:lnTo>
                  <a:pt x="5304" y="2657"/>
                </a:lnTo>
                <a:lnTo>
                  <a:pt x="5225" y="2824"/>
                </a:lnTo>
                <a:lnTo>
                  <a:pt x="5173" y="2997"/>
                </a:lnTo>
                <a:lnTo>
                  <a:pt x="5173" y="3164"/>
                </a:lnTo>
                <a:lnTo>
                  <a:pt x="5173" y="3337"/>
                </a:lnTo>
                <a:lnTo>
                  <a:pt x="5225" y="3504"/>
                </a:lnTo>
                <a:lnTo>
                  <a:pt x="5278" y="3671"/>
                </a:lnTo>
                <a:lnTo>
                  <a:pt x="4753" y="3739"/>
                </a:lnTo>
                <a:lnTo>
                  <a:pt x="4254" y="3818"/>
                </a:lnTo>
                <a:lnTo>
                  <a:pt x="3781" y="3896"/>
                </a:lnTo>
                <a:lnTo>
                  <a:pt x="3335" y="3985"/>
                </a:lnTo>
                <a:lnTo>
                  <a:pt x="2915" y="4074"/>
                </a:lnTo>
                <a:lnTo>
                  <a:pt x="2521" y="4168"/>
                </a:lnTo>
                <a:lnTo>
                  <a:pt x="2154" y="4273"/>
                </a:lnTo>
                <a:lnTo>
                  <a:pt x="1812" y="4377"/>
                </a:lnTo>
                <a:lnTo>
                  <a:pt x="1497" y="4482"/>
                </a:lnTo>
                <a:lnTo>
                  <a:pt x="1208" y="4597"/>
                </a:lnTo>
                <a:lnTo>
                  <a:pt x="946" y="4707"/>
                </a:lnTo>
                <a:lnTo>
                  <a:pt x="736" y="4827"/>
                </a:lnTo>
                <a:lnTo>
                  <a:pt x="526" y="4947"/>
                </a:lnTo>
                <a:lnTo>
                  <a:pt x="368" y="5067"/>
                </a:lnTo>
                <a:lnTo>
                  <a:pt x="237" y="5188"/>
                </a:lnTo>
                <a:lnTo>
                  <a:pt x="132" y="5313"/>
                </a:lnTo>
                <a:lnTo>
                  <a:pt x="53" y="5439"/>
                </a:lnTo>
                <a:lnTo>
                  <a:pt x="1" y="5564"/>
                </a:lnTo>
                <a:lnTo>
                  <a:pt x="1" y="5689"/>
                </a:lnTo>
                <a:lnTo>
                  <a:pt x="1" y="5815"/>
                </a:lnTo>
                <a:lnTo>
                  <a:pt x="53" y="5940"/>
                </a:lnTo>
                <a:lnTo>
                  <a:pt x="132" y="6066"/>
                </a:lnTo>
                <a:lnTo>
                  <a:pt x="263" y="6186"/>
                </a:lnTo>
                <a:lnTo>
                  <a:pt x="395" y="6306"/>
                </a:lnTo>
                <a:lnTo>
                  <a:pt x="578" y="6427"/>
                </a:lnTo>
                <a:lnTo>
                  <a:pt x="788" y="6542"/>
                </a:lnTo>
                <a:lnTo>
                  <a:pt x="1025" y="6657"/>
                </a:lnTo>
                <a:lnTo>
                  <a:pt x="1287" y="6772"/>
                </a:lnTo>
                <a:lnTo>
                  <a:pt x="1602" y="6876"/>
                </a:lnTo>
                <a:lnTo>
                  <a:pt x="1944" y="6981"/>
                </a:lnTo>
                <a:lnTo>
                  <a:pt x="2337" y="7080"/>
                </a:lnTo>
                <a:lnTo>
                  <a:pt x="2731" y="7180"/>
                </a:lnTo>
                <a:lnTo>
                  <a:pt x="3178" y="7268"/>
                </a:lnTo>
                <a:lnTo>
                  <a:pt x="3650" y="7352"/>
                </a:lnTo>
                <a:lnTo>
                  <a:pt x="4123" y="7431"/>
                </a:lnTo>
                <a:lnTo>
                  <a:pt x="4648" y="7504"/>
                </a:lnTo>
                <a:lnTo>
                  <a:pt x="5173" y="7567"/>
                </a:lnTo>
                <a:lnTo>
                  <a:pt x="5724" y="7624"/>
                </a:lnTo>
                <a:lnTo>
                  <a:pt x="6276" y="7676"/>
                </a:lnTo>
                <a:lnTo>
                  <a:pt x="6853" y="7723"/>
                </a:lnTo>
                <a:lnTo>
                  <a:pt x="7457" y="7765"/>
                </a:lnTo>
                <a:lnTo>
                  <a:pt x="8061" y="7797"/>
                </a:lnTo>
                <a:lnTo>
                  <a:pt x="8665" y="7823"/>
                </a:lnTo>
                <a:lnTo>
                  <a:pt x="9295" y="7849"/>
                </a:lnTo>
                <a:lnTo>
                  <a:pt x="9925" y="7865"/>
                </a:lnTo>
                <a:lnTo>
                  <a:pt x="10555" y="7870"/>
                </a:lnTo>
                <a:lnTo>
                  <a:pt x="11185" y="7875"/>
                </a:lnTo>
                <a:lnTo>
                  <a:pt x="11815" y="7870"/>
                </a:lnTo>
                <a:lnTo>
                  <a:pt x="12445" y="7859"/>
                </a:lnTo>
                <a:lnTo>
                  <a:pt x="13075" y="7849"/>
                </a:lnTo>
                <a:lnTo>
                  <a:pt x="13679" y="7823"/>
                </a:lnTo>
                <a:lnTo>
                  <a:pt x="14309" y="7797"/>
                </a:lnTo>
                <a:lnTo>
                  <a:pt x="14913" y="7765"/>
                </a:lnTo>
                <a:lnTo>
                  <a:pt x="15517" y="7723"/>
                </a:lnTo>
                <a:lnTo>
                  <a:pt x="16095" y="7682"/>
                </a:lnTo>
                <a:lnTo>
                  <a:pt x="16672" y="7629"/>
                </a:lnTo>
                <a:lnTo>
                  <a:pt x="17224" y="7572"/>
                </a:lnTo>
                <a:lnTo>
                  <a:pt x="17749" y="7509"/>
                </a:lnTo>
                <a:lnTo>
                  <a:pt x="18274" y="7436"/>
                </a:lnTo>
                <a:lnTo>
                  <a:pt x="18773" y="7363"/>
                </a:lnTo>
                <a:lnTo>
                  <a:pt x="19245" y="7284"/>
                </a:lnTo>
                <a:lnTo>
                  <a:pt x="19691" y="7195"/>
                </a:lnTo>
                <a:lnTo>
                  <a:pt x="20111" y="7101"/>
                </a:lnTo>
                <a:lnTo>
                  <a:pt x="20505" y="7002"/>
                </a:lnTo>
                <a:lnTo>
                  <a:pt x="20663" y="7091"/>
                </a:lnTo>
                <a:lnTo>
                  <a:pt x="20820" y="7174"/>
                </a:lnTo>
                <a:lnTo>
                  <a:pt x="21030" y="7253"/>
                </a:lnTo>
                <a:lnTo>
                  <a:pt x="21240" y="7331"/>
                </a:lnTo>
                <a:lnTo>
                  <a:pt x="21477" y="7404"/>
                </a:lnTo>
                <a:lnTo>
                  <a:pt x="21739" y="7478"/>
                </a:lnTo>
                <a:lnTo>
                  <a:pt x="22002" y="7551"/>
                </a:lnTo>
                <a:lnTo>
                  <a:pt x="22291" y="7619"/>
                </a:lnTo>
                <a:lnTo>
                  <a:pt x="22606" y="7682"/>
                </a:lnTo>
                <a:lnTo>
                  <a:pt x="22921" y="7744"/>
                </a:lnTo>
                <a:lnTo>
                  <a:pt x="23262" y="7802"/>
                </a:lnTo>
                <a:lnTo>
                  <a:pt x="23603" y="7859"/>
                </a:lnTo>
                <a:lnTo>
                  <a:pt x="23971" y="7912"/>
                </a:lnTo>
                <a:lnTo>
                  <a:pt x="24365" y="7959"/>
                </a:lnTo>
                <a:lnTo>
                  <a:pt x="24758" y="8006"/>
                </a:lnTo>
                <a:lnTo>
                  <a:pt x="25152" y="8048"/>
                </a:lnTo>
                <a:lnTo>
                  <a:pt x="25546" y="8089"/>
                </a:lnTo>
                <a:lnTo>
                  <a:pt x="25966" y="8121"/>
                </a:lnTo>
                <a:lnTo>
                  <a:pt x="26412" y="8157"/>
                </a:lnTo>
                <a:lnTo>
                  <a:pt x="26833" y="8183"/>
                </a:lnTo>
                <a:lnTo>
                  <a:pt x="27279" y="8210"/>
                </a:lnTo>
                <a:lnTo>
                  <a:pt x="27725" y="8231"/>
                </a:lnTo>
                <a:lnTo>
                  <a:pt x="28171" y="8251"/>
                </a:lnTo>
                <a:lnTo>
                  <a:pt x="28618" y="8262"/>
                </a:lnTo>
                <a:lnTo>
                  <a:pt x="29064" y="8272"/>
                </a:lnTo>
                <a:lnTo>
                  <a:pt x="29510" y="8278"/>
                </a:lnTo>
                <a:lnTo>
                  <a:pt x="29983" y="8283"/>
                </a:lnTo>
                <a:lnTo>
                  <a:pt x="30429" y="8278"/>
                </a:lnTo>
                <a:lnTo>
                  <a:pt x="30876" y="8272"/>
                </a:lnTo>
                <a:lnTo>
                  <a:pt x="31348" y="8262"/>
                </a:lnTo>
                <a:lnTo>
                  <a:pt x="31795" y="8246"/>
                </a:lnTo>
                <a:lnTo>
                  <a:pt x="32241" y="8225"/>
                </a:lnTo>
                <a:lnTo>
                  <a:pt x="32661" y="8204"/>
                </a:lnTo>
                <a:lnTo>
                  <a:pt x="33107" y="8178"/>
                </a:lnTo>
                <a:lnTo>
                  <a:pt x="33527" y="8147"/>
                </a:lnTo>
                <a:lnTo>
                  <a:pt x="33947" y="8110"/>
                </a:lnTo>
                <a:lnTo>
                  <a:pt x="34341" y="8074"/>
                </a:lnTo>
                <a:lnTo>
                  <a:pt x="34761" y="8032"/>
                </a:lnTo>
                <a:lnTo>
                  <a:pt x="35155" y="7990"/>
                </a:lnTo>
                <a:lnTo>
                  <a:pt x="35523" y="7943"/>
                </a:lnTo>
                <a:lnTo>
                  <a:pt x="35890" y="7891"/>
                </a:lnTo>
                <a:lnTo>
                  <a:pt x="36258" y="7838"/>
                </a:lnTo>
                <a:lnTo>
                  <a:pt x="36625" y="7781"/>
                </a:lnTo>
                <a:lnTo>
                  <a:pt x="36967" y="7723"/>
                </a:lnTo>
                <a:lnTo>
                  <a:pt x="37282" y="7661"/>
                </a:lnTo>
                <a:lnTo>
                  <a:pt x="37623" y="7598"/>
                </a:lnTo>
                <a:lnTo>
                  <a:pt x="37938" y="7535"/>
                </a:lnTo>
                <a:lnTo>
                  <a:pt x="38227" y="7467"/>
                </a:lnTo>
                <a:lnTo>
                  <a:pt x="38804" y="7321"/>
                </a:lnTo>
                <a:lnTo>
                  <a:pt x="39303" y="7174"/>
                </a:lnTo>
                <a:lnTo>
                  <a:pt x="39776" y="7018"/>
                </a:lnTo>
                <a:lnTo>
                  <a:pt x="40196" y="6855"/>
                </a:lnTo>
                <a:lnTo>
                  <a:pt x="40537" y="6683"/>
                </a:lnTo>
                <a:lnTo>
                  <a:pt x="40852" y="6510"/>
                </a:lnTo>
                <a:lnTo>
                  <a:pt x="40957" y="6427"/>
                </a:lnTo>
                <a:lnTo>
                  <a:pt x="41089" y="6338"/>
                </a:lnTo>
                <a:lnTo>
                  <a:pt x="41167" y="6249"/>
                </a:lnTo>
                <a:lnTo>
                  <a:pt x="41246" y="6160"/>
                </a:lnTo>
                <a:lnTo>
                  <a:pt x="41377" y="5977"/>
                </a:lnTo>
                <a:lnTo>
                  <a:pt x="41430" y="5799"/>
                </a:lnTo>
                <a:lnTo>
                  <a:pt x="41430" y="5622"/>
                </a:lnTo>
                <a:lnTo>
                  <a:pt x="41377" y="5439"/>
                </a:lnTo>
                <a:lnTo>
                  <a:pt x="41272" y="5261"/>
                </a:lnTo>
                <a:lnTo>
                  <a:pt x="41115" y="5083"/>
                </a:lnTo>
                <a:lnTo>
                  <a:pt x="40905" y="4905"/>
                </a:lnTo>
                <a:lnTo>
                  <a:pt x="40642" y="4733"/>
                </a:lnTo>
                <a:lnTo>
                  <a:pt x="40353" y="4560"/>
                </a:lnTo>
                <a:lnTo>
                  <a:pt x="40012" y="4393"/>
                </a:lnTo>
                <a:lnTo>
                  <a:pt x="39645" y="4225"/>
                </a:lnTo>
                <a:lnTo>
                  <a:pt x="39224" y="4063"/>
                </a:lnTo>
                <a:lnTo>
                  <a:pt x="38752" y="3907"/>
                </a:lnTo>
                <a:lnTo>
                  <a:pt x="38279" y="3750"/>
                </a:lnTo>
                <a:lnTo>
                  <a:pt x="37754" y="3603"/>
                </a:lnTo>
                <a:lnTo>
                  <a:pt x="37177" y="3462"/>
                </a:lnTo>
                <a:lnTo>
                  <a:pt x="37413" y="3446"/>
                </a:lnTo>
                <a:lnTo>
                  <a:pt x="37649" y="3426"/>
                </a:lnTo>
                <a:lnTo>
                  <a:pt x="38096" y="3384"/>
                </a:lnTo>
                <a:lnTo>
                  <a:pt x="38516" y="3331"/>
                </a:lnTo>
                <a:lnTo>
                  <a:pt x="38883" y="3269"/>
                </a:lnTo>
                <a:lnTo>
                  <a:pt x="39224" y="3195"/>
                </a:lnTo>
                <a:lnTo>
                  <a:pt x="39540" y="3122"/>
                </a:lnTo>
                <a:lnTo>
                  <a:pt x="39802" y="3033"/>
                </a:lnTo>
                <a:lnTo>
                  <a:pt x="40038" y="2944"/>
                </a:lnTo>
                <a:lnTo>
                  <a:pt x="40222" y="2850"/>
                </a:lnTo>
                <a:lnTo>
                  <a:pt x="40380" y="2756"/>
                </a:lnTo>
                <a:lnTo>
                  <a:pt x="40485" y="2657"/>
                </a:lnTo>
                <a:lnTo>
                  <a:pt x="40537" y="2558"/>
                </a:lnTo>
                <a:lnTo>
                  <a:pt x="40537" y="2453"/>
                </a:lnTo>
                <a:lnTo>
                  <a:pt x="40485" y="2354"/>
                </a:lnTo>
                <a:lnTo>
                  <a:pt x="40406" y="2254"/>
                </a:lnTo>
                <a:lnTo>
                  <a:pt x="40248" y="2160"/>
                </a:lnTo>
                <a:lnTo>
                  <a:pt x="40065" y="2066"/>
                </a:lnTo>
                <a:lnTo>
                  <a:pt x="39828" y="1977"/>
                </a:lnTo>
                <a:lnTo>
                  <a:pt x="39540" y="1899"/>
                </a:lnTo>
                <a:lnTo>
                  <a:pt x="39224" y="1820"/>
                </a:lnTo>
                <a:lnTo>
                  <a:pt x="38883" y="1747"/>
                </a:lnTo>
                <a:lnTo>
                  <a:pt x="38516" y="1679"/>
                </a:lnTo>
                <a:lnTo>
                  <a:pt x="38122" y="1616"/>
                </a:lnTo>
                <a:lnTo>
                  <a:pt x="37702" y="1559"/>
                </a:lnTo>
                <a:lnTo>
                  <a:pt x="37255" y="1512"/>
                </a:lnTo>
                <a:lnTo>
                  <a:pt x="36809" y="1465"/>
                </a:lnTo>
                <a:lnTo>
                  <a:pt x="36337" y="1428"/>
                </a:lnTo>
                <a:lnTo>
                  <a:pt x="35838" y="1397"/>
                </a:lnTo>
                <a:lnTo>
                  <a:pt x="35365" y="1371"/>
                </a:lnTo>
                <a:lnTo>
                  <a:pt x="34840" y="1355"/>
                </a:lnTo>
                <a:lnTo>
                  <a:pt x="34341" y="1345"/>
                </a:lnTo>
                <a:lnTo>
                  <a:pt x="33344" y="1345"/>
                </a:lnTo>
                <a:lnTo>
                  <a:pt x="32845" y="1355"/>
                </a:lnTo>
                <a:lnTo>
                  <a:pt x="32346" y="1371"/>
                </a:lnTo>
                <a:lnTo>
                  <a:pt x="31847" y="1397"/>
                </a:lnTo>
                <a:lnTo>
                  <a:pt x="31374" y="1423"/>
                </a:lnTo>
                <a:lnTo>
                  <a:pt x="30876" y="1454"/>
                </a:lnTo>
                <a:lnTo>
                  <a:pt x="30429" y="1491"/>
                </a:lnTo>
                <a:lnTo>
                  <a:pt x="29957" y="1533"/>
                </a:lnTo>
                <a:lnTo>
                  <a:pt x="29510" y="1580"/>
                </a:lnTo>
                <a:lnTo>
                  <a:pt x="29064" y="1632"/>
                </a:lnTo>
                <a:lnTo>
                  <a:pt x="28644" y="1690"/>
                </a:lnTo>
                <a:lnTo>
                  <a:pt x="28224" y="1747"/>
                </a:lnTo>
                <a:lnTo>
                  <a:pt x="27830" y="1810"/>
                </a:lnTo>
                <a:lnTo>
                  <a:pt x="27436" y="1873"/>
                </a:lnTo>
                <a:lnTo>
                  <a:pt x="27069" y="1946"/>
                </a:lnTo>
                <a:lnTo>
                  <a:pt x="26701" y="2014"/>
                </a:lnTo>
                <a:lnTo>
                  <a:pt x="26780" y="1935"/>
                </a:lnTo>
                <a:lnTo>
                  <a:pt x="26859" y="1852"/>
                </a:lnTo>
                <a:lnTo>
                  <a:pt x="26885" y="1768"/>
                </a:lnTo>
                <a:lnTo>
                  <a:pt x="26885" y="1684"/>
                </a:lnTo>
                <a:lnTo>
                  <a:pt x="26885" y="1606"/>
                </a:lnTo>
                <a:lnTo>
                  <a:pt x="26833" y="1522"/>
                </a:lnTo>
                <a:lnTo>
                  <a:pt x="26780" y="1439"/>
                </a:lnTo>
                <a:lnTo>
                  <a:pt x="26701" y="1360"/>
                </a:lnTo>
                <a:lnTo>
                  <a:pt x="26596" y="1282"/>
                </a:lnTo>
                <a:lnTo>
                  <a:pt x="26465" y="1203"/>
                </a:lnTo>
                <a:lnTo>
                  <a:pt x="26307" y="1125"/>
                </a:lnTo>
                <a:lnTo>
                  <a:pt x="26150" y="1052"/>
                </a:lnTo>
                <a:lnTo>
                  <a:pt x="25966" y="973"/>
                </a:lnTo>
                <a:lnTo>
                  <a:pt x="25756" y="900"/>
                </a:lnTo>
                <a:lnTo>
                  <a:pt x="25546" y="832"/>
                </a:lnTo>
                <a:lnTo>
                  <a:pt x="25310" y="759"/>
                </a:lnTo>
                <a:lnTo>
                  <a:pt x="25047" y="696"/>
                </a:lnTo>
                <a:lnTo>
                  <a:pt x="24785" y="628"/>
                </a:lnTo>
                <a:lnTo>
                  <a:pt x="24496" y="566"/>
                </a:lnTo>
                <a:lnTo>
                  <a:pt x="24181" y="508"/>
                </a:lnTo>
                <a:lnTo>
                  <a:pt x="23892" y="450"/>
                </a:lnTo>
                <a:lnTo>
                  <a:pt x="23551" y="393"/>
                </a:lnTo>
                <a:lnTo>
                  <a:pt x="23209" y="341"/>
                </a:lnTo>
                <a:lnTo>
                  <a:pt x="22868" y="294"/>
                </a:lnTo>
                <a:lnTo>
                  <a:pt x="22527" y="247"/>
                </a:lnTo>
                <a:lnTo>
                  <a:pt x="22133" y="205"/>
                </a:lnTo>
                <a:lnTo>
                  <a:pt x="21765" y="168"/>
                </a:lnTo>
                <a:lnTo>
                  <a:pt x="21372" y="132"/>
                </a:lnTo>
                <a:lnTo>
                  <a:pt x="20978" y="100"/>
                </a:lnTo>
                <a:lnTo>
                  <a:pt x="20584" y="74"/>
                </a:lnTo>
                <a:lnTo>
                  <a:pt x="20190" y="53"/>
                </a:lnTo>
                <a:lnTo>
                  <a:pt x="19770" y="32"/>
                </a:lnTo>
                <a:lnTo>
                  <a:pt x="19350" y="22"/>
                </a:lnTo>
                <a:lnTo>
                  <a:pt x="18930" y="11"/>
                </a:lnTo>
                <a:lnTo>
                  <a:pt x="18510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0"/>
          <p:cNvSpPr/>
          <p:nvPr/>
        </p:nvSpPr>
        <p:spPr>
          <a:xfrm flipH="1">
            <a:off x="2084824" y="585844"/>
            <a:ext cx="347925" cy="459685"/>
          </a:xfrm>
          <a:custGeom>
            <a:rect b="b" l="l" r="r" t="t"/>
            <a:pathLst>
              <a:path extrusionOk="0" h="11242" w="42664">
                <a:moveTo>
                  <a:pt x="4805" y="1"/>
                </a:moveTo>
                <a:lnTo>
                  <a:pt x="0" y="597"/>
                </a:lnTo>
                <a:lnTo>
                  <a:pt x="39145" y="11242"/>
                </a:lnTo>
                <a:lnTo>
                  <a:pt x="41245" y="10756"/>
                </a:lnTo>
                <a:lnTo>
                  <a:pt x="41534" y="10677"/>
                </a:lnTo>
                <a:lnTo>
                  <a:pt x="41797" y="10599"/>
                </a:lnTo>
                <a:lnTo>
                  <a:pt x="42033" y="10515"/>
                </a:lnTo>
                <a:lnTo>
                  <a:pt x="42243" y="10432"/>
                </a:lnTo>
                <a:lnTo>
                  <a:pt x="42401" y="10343"/>
                </a:lnTo>
                <a:lnTo>
                  <a:pt x="42532" y="10254"/>
                </a:lnTo>
                <a:lnTo>
                  <a:pt x="42611" y="10165"/>
                </a:lnTo>
                <a:lnTo>
                  <a:pt x="42663" y="10071"/>
                </a:lnTo>
                <a:lnTo>
                  <a:pt x="42663" y="9982"/>
                </a:lnTo>
                <a:lnTo>
                  <a:pt x="42663" y="9888"/>
                </a:lnTo>
                <a:lnTo>
                  <a:pt x="42611" y="9794"/>
                </a:lnTo>
                <a:lnTo>
                  <a:pt x="42506" y="9705"/>
                </a:lnTo>
                <a:lnTo>
                  <a:pt x="42374" y="9616"/>
                </a:lnTo>
                <a:lnTo>
                  <a:pt x="42217" y="9527"/>
                </a:lnTo>
                <a:lnTo>
                  <a:pt x="42007" y="9438"/>
                </a:lnTo>
                <a:lnTo>
                  <a:pt x="41771" y="9354"/>
                </a:lnTo>
                <a:lnTo>
                  <a:pt x="16015" y="1187"/>
                </a:lnTo>
                <a:lnTo>
                  <a:pt x="15595" y="1177"/>
                </a:lnTo>
                <a:lnTo>
                  <a:pt x="15123" y="1167"/>
                </a:lnTo>
                <a:lnTo>
                  <a:pt x="14492" y="1146"/>
                </a:lnTo>
                <a:lnTo>
                  <a:pt x="13757" y="1120"/>
                </a:lnTo>
                <a:lnTo>
                  <a:pt x="12917" y="1083"/>
                </a:lnTo>
                <a:lnTo>
                  <a:pt x="11998" y="1036"/>
                </a:lnTo>
                <a:lnTo>
                  <a:pt x="11053" y="978"/>
                </a:lnTo>
                <a:lnTo>
                  <a:pt x="10056" y="910"/>
                </a:lnTo>
                <a:lnTo>
                  <a:pt x="9583" y="874"/>
                </a:lnTo>
                <a:lnTo>
                  <a:pt x="9110" y="827"/>
                </a:lnTo>
                <a:lnTo>
                  <a:pt x="8612" y="785"/>
                </a:lnTo>
                <a:lnTo>
                  <a:pt x="8165" y="733"/>
                </a:lnTo>
                <a:lnTo>
                  <a:pt x="7719" y="680"/>
                </a:lnTo>
                <a:lnTo>
                  <a:pt x="7273" y="623"/>
                </a:lnTo>
                <a:lnTo>
                  <a:pt x="6853" y="560"/>
                </a:lnTo>
                <a:lnTo>
                  <a:pt x="6485" y="492"/>
                </a:lnTo>
                <a:lnTo>
                  <a:pt x="6117" y="424"/>
                </a:lnTo>
                <a:lnTo>
                  <a:pt x="5776" y="346"/>
                </a:lnTo>
                <a:lnTo>
                  <a:pt x="5487" y="267"/>
                </a:lnTo>
                <a:lnTo>
                  <a:pt x="5225" y="184"/>
                </a:lnTo>
                <a:lnTo>
                  <a:pt x="4988" y="95"/>
                </a:lnTo>
                <a:lnTo>
                  <a:pt x="480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40"/>
          <p:cNvSpPr/>
          <p:nvPr/>
        </p:nvSpPr>
        <p:spPr>
          <a:xfrm flipH="1">
            <a:off x="2378349" y="290158"/>
            <a:ext cx="350706" cy="336974"/>
          </a:xfrm>
          <a:custGeom>
            <a:rect b="b" l="l" r="r" t="t"/>
            <a:pathLst>
              <a:path extrusionOk="0" h="8241" w="43005">
                <a:moveTo>
                  <a:pt x="12891" y="984"/>
                </a:moveTo>
                <a:lnTo>
                  <a:pt x="13338" y="989"/>
                </a:lnTo>
                <a:lnTo>
                  <a:pt x="13784" y="999"/>
                </a:lnTo>
                <a:lnTo>
                  <a:pt x="14230" y="1015"/>
                </a:lnTo>
                <a:lnTo>
                  <a:pt x="14677" y="1031"/>
                </a:lnTo>
                <a:lnTo>
                  <a:pt x="15123" y="1051"/>
                </a:lnTo>
                <a:lnTo>
                  <a:pt x="15569" y="1078"/>
                </a:lnTo>
                <a:lnTo>
                  <a:pt x="15989" y="1104"/>
                </a:lnTo>
                <a:lnTo>
                  <a:pt x="16436" y="1135"/>
                </a:lnTo>
                <a:lnTo>
                  <a:pt x="16856" y="1172"/>
                </a:lnTo>
                <a:lnTo>
                  <a:pt x="17249" y="1208"/>
                </a:lnTo>
                <a:lnTo>
                  <a:pt x="17669" y="1245"/>
                </a:lnTo>
                <a:lnTo>
                  <a:pt x="18063" y="1292"/>
                </a:lnTo>
                <a:lnTo>
                  <a:pt x="18457" y="1334"/>
                </a:lnTo>
                <a:lnTo>
                  <a:pt x="18825" y="1386"/>
                </a:lnTo>
                <a:lnTo>
                  <a:pt x="19218" y="1438"/>
                </a:lnTo>
                <a:lnTo>
                  <a:pt x="19586" y="1491"/>
                </a:lnTo>
                <a:lnTo>
                  <a:pt x="19927" y="1548"/>
                </a:lnTo>
                <a:lnTo>
                  <a:pt x="20269" y="1606"/>
                </a:lnTo>
                <a:lnTo>
                  <a:pt x="20584" y="1668"/>
                </a:lnTo>
                <a:lnTo>
                  <a:pt x="20899" y="1736"/>
                </a:lnTo>
                <a:lnTo>
                  <a:pt x="21188" y="1804"/>
                </a:lnTo>
                <a:lnTo>
                  <a:pt x="21476" y="1872"/>
                </a:lnTo>
                <a:lnTo>
                  <a:pt x="21739" y="1946"/>
                </a:lnTo>
                <a:lnTo>
                  <a:pt x="21975" y="2024"/>
                </a:lnTo>
                <a:lnTo>
                  <a:pt x="22185" y="2097"/>
                </a:lnTo>
                <a:lnTo>
                  <a:pt x="22395" y="2181"/>
                </a:lnTo>
                <a:lnTo>
                  <a:pt x="22579" y="2265"/>
                </a:lnTo>
                <a:lnTo>
                  <a:pt x="22737" y="2348"/>
                </a:lnTo>
                <a:lnTo>
                  <a:pt x="22868" y="2437"/>
                </a:lnTo>
                <a:lnTo>
                  <a:pt x="22947" y="2526"/>
                </a:lnTo>
                <a:lnTo>
                  <a:pt x="23025" y="2615"/>
                </a:lnTo>
                <a:lnTo>
                  <a:pt x="23078" y="2704"/>
                </a:lnTo>
                <a:lnTo>
                  <a:pt x="23078" y="2798"/>
                </a:lnTo>
                <a:lnTo>
                  <a:pt x="23078" y="2887"/>
                </a:lnTo>
                <a:lnTo>
                  <a:pt x="23025" y="2976"/>
                </a:lnTo>
                <a:lnTo>
                  <a:pt x="22947" y="3064"/>
                </a:lnTo>
                <a:lnTo>
                  <a:pt x="22842" y="3148"/>
                </a:lnTo>
                <a:lnTo>
                  <a:pt x="22684" y="3232"/>
                </a:lnTo>
                <a:lnTo>
                  <a:pt x="22500" y="3315"/>
                </a:lnTo>
                <a:lnTo>
                  <a:pt x="22290" y="3394"/>
                </a:lnTo>
                <a:lnTo>
                  <a:pt x="22054" y="3467"/>
                </a:lnTo>
                <a:lnTo>
                  <a:pt x="21765" y="3535"/>
                </a:lnTo>
                <a:lnTo>
                  <a:pt x="21424" y="3603"/>
                </a:lnTo>
                <a:lnTo>
                  <a:pt x="21056" y="3666"/>
                </a:lnTo>
                <a:lnTo>
                  <a:pt x="20662" y="3718"/>
                </a:lnTo>
                <a:lnTo>
                  <a:pt x="20269" y="3765"/>
                </a:lnTo>
                <a:lnTo>
                  <a:pt x="19822" y="3807"/>
                </a:lnTo>
                <a:lnTo>
                  <a:pt x="19376" y="3844"/>
                </a:lnTo>
                <a:lnTo>
                  <a:pt x="18930" y="3870"/>
                </a:lnTo>
                <a:lnTo>
                  <a:pt x="18457" y="3896"/>
                </a:lnTo>
                <a:lnTo>
                  <a:pt x="17958" y="3912"/>
                </a:lnTo>
                <a:lnTo>
                  <a:pt x="17486" y="3922"/>
                </a:lnTo>
                <a:lnTo>
                  <a:pt x="16987" y="3932"/>
                </a:lnTo>
                <a:lnTo>
                  <a:pt x="15989" y="3932"/>
                </a:lnTo>
                <a:lnTo>
                  <a:pt x="15490" y="3927"/>
                </a:lnTo>
                <a:lnTo>
                  <a:pt x="14992" y="3917"/>
                </a:lnTo>
                <a:lnTo>
                  <a:pt x="14493" y="3906"/>
                </a:lnTo>
                <a:lnTo>
                  <a:pt x="13574" y="3875"/>
                </a:lnTo>
                <a:lnTo>
                  <a:pt x="12655" y="3838"/>
                </a:lnTo>
                <a:lnTo>
                  <a:pt x="11736" y="3786"/>
                </a:lnTo>
                <a:lnTo>
                  <a:pt x="11290" y="3755"/>
                </a:lnTo>
                <a:lnTo>
                  <a:pt x="10870" y="3723"/>
                </a:lnTo>
                <a:lnTo>
                  <a:pt x="10423" y="3687"/>
                </a:lnTo>
                <a:lnTo>
                  <a:pt x="10003" y="3645"/>
                </a:lnTo>
                <a:lnTo>
                  <a:pt x="9583" y="3603"/>
                </a:lnTo>
                <a:lnTo>
                  <a:pt x="9189" y="3561"/>
                </a:lnTo>
                <a:lnTo>
                  <a:pt x="8796" y="3509"/>
                </a:lnTo>
                <a:lnTo>
                  <a:pt x="8402" y="3457"/>
                </a:lnTo>
                <a:lnTo>
                  <a:pt x="8034" y="3399"/>
                </a:lnTo>
                <a:lnTo>
                  <a:pt x="7693" y="3336"/>
                </a:lnTo>
                <a:lnTo>
                  <a:pt x="7352" y="3274"/>
                </a:lnTo>
                <a:lnTo>
                  <a:pt x="7037" y="3206"/>
                </a:lnTo>
                <a:lnTo>
                  <a:pt x="6722" y="3132"/>
                </a:lnTo>
                <a:lnTo>
                  <a:pt x="6459" y="3054"/>
                </a:lnTo>
                <a:lnTo>
                  <a:pt x="6196" y="2976"/>
                </a:lnTo>
                <a:lnTo>
                  <a:pt x="5960" y="2897"/>
                </a:lnTo>
                <a:lnTo>
                  <a:pt x="5750" y="2814"/>
                </a:lnTo>
                <a:lnTo>
                  <a:pt x="5593" y="2725"/>
                </a:lnTo>
                <a:lnTo>
                  <a:pt x="5435" y="2636"/>
                </a:lnTo>
                <a:lnTo>
                  <a:pt x="5304" y="2547"/>
                </a:lnTo>
                <a:lnTo>
                  <a:pt x="5225" y="2458"/>
                </a:lnTo>
                <a:lnTo>
                  <a:pt x="5173" y="2364"/>
                </a:lnTo>
                <a:lnTo>
                  <a:pt x="5146" y="2275"/>
                </a:lnTo>
                <a:lnTo>
                  <a:pt x="5146" y="2181"/>
                </a:lnTo>
                <a:lnTo>
                  <a:pt x="5199" y="2087"/>
                </a:lnTo>
                <a:lnTo>
                  <a:pt x="5304" y="1998"/>
                </a:lnTo>
                <a:lnTo>
                  <a:pt x="5409" y="1909"/>
                </a:lnTo>
                <a:lnTo>
                  <a:pt x="5566" y="1825"/>
                </a:lnTo>
                <a:lnTo>
                  <a:pt x="5750" y="1747"/>
                </a:lnTo>
                <a:lnTo>
                  <a:pt x="5960" y="1668"/>
                </a:lnTo>
                <a:lnTo>
                  <a:pt x="6223" y="1595"/>
                </a:lnTo>
                <a:lnTo>
                  <a:pt x="6485" y="1522"/>
                </a:lnTo>
                <a:lnTo>
                  <a:pt x="6774" y="1454"/>
                </a:lnTo>
                <a:lnTo>
                  <a:pt x="7089" y="1391"/>
                </a:lnTo>
                <a:lnTo>
                  <a:pt x="7430" y="1334"/>
                </a:lnTo>
                <a:lnTo>
                  <a:pt x="7798" y="1276"/>
                </a:lnTo>
                <a:lnTo>
                  <a:pt x="8166" y="1224"/>
                </a:lnTo>
                <a:lnTo>
                  <a:pt x="8559" y="1177"/>
                </a:lnTo>
                <a:lnTo>
                  <a:pt x="8953" y="1135"/>
                </a:lnTo>
                <a:lnTo>
                  <a:pt x="9373" y="1099"/>
                </a:lnTo>
                <a:lnTo>
                  <a:pt x="9793" y="1067"/>
                </a:lnTo>
                <a:lnTo>
                  <a:pt x="10240" y="1041"/>
                </a:lnTo>
                <a:lnTo>
                  <a:pt x="10660" y="1020"/>
                </a:lnTo>
                <a:lnTo>
                  <a:pt x="11106" y="1004"/>
                </a:lnTo>
                <a:lnTo>
                  <a:pt x="11552" y="994"/>
                </a:lnTo>
                <a:lnTo>
                  <a:pt x="11999" y="984"/>
                </a:lnTo>
                <a:close/>
                <a:moveTo>
                  <a:pt x="12786" y="1"/>
                </a:moveTo>
                <a:lnTo>
                  <a:pt x="11946" y="6"/>
                </a:lnTo>
                <a:lnTo>
                  <a:pt x="11132" y="21"/>
                </a:lnTo>
                <a:lnTo>
                  <a:pt x="10318" y="42"/>
                </a:lnTo>
                <a:lnTo>
                  <a:pt x="9531" y="79"/>
                </a:lnTo>
                <a:lnTo>
                  <a:pt x="8743" y="121"/>
                </a:lnTo>
                <a:lnTo>
                  <a:pt x="7955" y="173"/>
                </a:lnTo>
                <a:lnTo>
                  <a:pt x="7194" y="241"/>
                </a:lnTo>
                <a:lnTo>
                  <a:pt x="6459" y="314"/>
                </a:lnTo>
                <a:lnTo>
                  <a:pt x="5776" y="398"/>
                </a:lnTo>
                <a:lnTo>
                  <a:pt x="5094" y="492"/>
                </a:lnTo>
                <a:lnTo>
                  <a:pt x="4437" y="591"/>
                </a:lnTo>
                <a:lnTo>
                  <a:pt x="3834" y="701"/>
                </a:lnTo>
                <a:lnTo>
                  <a:pt x="3282" y="821"/>
                </a:lnTo>
                <a:lnTo>
                  <a:pt x="2731" y="947"/>
                </a:lnTo>
                <a:lnTo>
                  <a:pt x="2232" y="1078"/>
                </a:lnTo>
                <a:lnTo>
                  <a:pt x="1786" y="1214"/>
                </a:lnTo>
                <a:lnTo>
                  <a:pt x="1392" y="1355"/>
                </a:lnTo>
                <a:lnTo>
                  <a:pt x="1024" y="1501"/>
                </a:lnTo>
                <a:lnTo>
                  <a:pt x="736" y="1653"/>
                </a:lnTo>
                <a:lnTo>
                  <a:pt x="473" y="1810"/>
                </a:lnTo>
                <a:lnTo>
                  <a:pt x="263" y="1966"/>
                </a:lnTo>
                <a:lnTo>
                  <a:pt x="132" y="2129"/>
                </a:lnTo>
                <a:lnTo>
                  <a:pt x="27" y="2291"/>
                </a:lnTo>
                <a:lnTo>
                  <a:pt x="0" y="2453"/>
                </a:lnTo>
                <a:lnTo>
                  <a:pt x="27" y="2620"/>
                </a:lnTo>
                <a:lnTo>
                  <a:pt x="132" y="2782"/>
                </a:lnTo>
                <a:lnTo>
                  <a:pt x="263" y="2939"/>
                </a:lnTo>
                <a:lnTo>
                  <a:pt x="473" y="3101"/>
                </a:lnTo>
                <a:lnTo>
                  <a:pt x="736" y="3253"/>
                </a:lnTo>
                <a:lnTo>
                  <a:pt x="1051" y="3410"/>
                </a:lnTo>
                <a:lnTo>
                  <a:pt x="1392" y="3556"/>
                </a:lnTo>
                <a:lnTo>
                  <a:pt x="1812" y="3697"/>
                </a:lnTo>
                <a:lnTo>
                  <a:pt x="2258" y="3833"/>
                </a:lnTo>
                <a:lnTo>
                  <a:pt x="2757" y="3964"/>
                </a:lnTo>
                <a:lnTo>
                  <a:pt x="3308" y="4084"/>
                </a:lnTo>
                <a:lnTo>
                  <a:pt x="3886" y="4199"/>
                </a:lnTo>
                <a:lnTo>
                  <a:pt x="4516" y="4304"/>
                </a:lnTo>
                <a:lnTo>
                  <a:pt x="5173" y="4398"/>
                </a:lnTo>
                <a:lnTo>
                  <a:pt x="5514" y="4445"/>
                </a:lnTo>
                <a:lnTo>
                  <a:pt x="5881" y="4487"/>
                </a:lnTo>
                <a:lnTo>
                  <a:pt x="6380" y="4539"/>
                </a:lnTo>
                <a:lnTo>
                  <a:pt x="6905" y="4591"/>
                </a:lnTo>
                <a:lnTo>
                  <a:pt x="7457" y="4633"/>
                </a:lnTo>
                <a:lnTo>
                  <a:pt x="7982" y="4675"/>
                </a:lnTo>
                <a:lnTo>
                  <a:pt x="8533" y="4706"/>
                </a:lnTo>
                <a:lnTo>
                  <a:pt x="9111" y="4738"/>
                </a:lnTo>
                <a:lnTo>
                  <a:pt x="9662" y="4769"/>
                </a:lnTo>
                <a:lnTo>
                  <a:pt x="10240" y="4790"/>
                </a:lnTo>
                <a:lnTo>
                  <a:pt x="11395" y="4826"/>
                </a:lnTo>
                <a:lnTo>
                  <a:pt x="12576" y="4858"/>
                </a:lnTo>
                <a:lnTo>
                  <a:pt x="13731" y="4879"/>
                </a:lnTo>
                <a:lnTo>
                  <a:pt x="14913" y="4894"/>
                </a:lnTo>
                <a:lnTo>
                  <a:pt x="16042" y="4910"/>
                </a:lnTo>
                <a:lnTo>
                  <a:pt x="17118" y="4936"/>
                </a:lnTo>
                <a:lnTo>
                  <a:pt x="18142" y="4968"/>
                </a:lnTo>
                <a:lnTo>
                  <a:pt x="19166" y="5009"/>
                </a:lnTo>
                <a:lnTo>
                  <a:pt x="20164" y="5062"/>
                </a:lnTo>
                <a:lnTo>
                  <a:pt x="21188" y="5119"/>
                </a:lnTo>
                <a:lnTo>
                  <a:pt x="22211" y="5182"/>
                </a:lnTo>
                <a:lnTo>
                  <a:pt x="23288" y="5255"/>
                </a:lnTo>
                <a:lnTo>
                  <a:pt x="23577" y="5281"/>
                </a:lnTo>
                <a:lnTo>
                  <a:pt x="23892" y="5313"/>
                </a:lnTo>
                <a:lnTo>
                  <a:pt x="24233" y="5360"/>
                </a:lnTo>
                <a:lnTo>
                  <a:pt x="24574" y="5412"/>
                </a:lnTo>
                <a:lnTo>
                  <a:pt x="24968" y="5480"/>
                </a:lnTo>
                <a:lnTo>
                  <a:pt x="25362" y="5553"/>
                </a:lnTo>
                <a:lnTo>
                  <a:pt x="26202" y="5721"/>
                </a:lnTo>
                <a:lnTo>
                  <a:pt x="27095" y="5914"/>
                </a:lnTo>
                <a:lnTo>
                  <a:pt x="28040" y="6123"/>
                </a:lnTo>
                <a:lnTo>
                  <a:pt x="28985" y="6353"/>
                </a:lnTo>
                <a:lnTo>
                  <a:pt x="29956" y="6594"/>
                </a:lnTo>
                <a:lnTo>
                  <a:pt x="30902" y="6834"/>
                </a:lnTo>
                <a:lnTo>
                  <a:pt x="31820" y="7080"/>
                </a:lnTo>
                <a:lnTo>
                  <a:pt x="33527" y="7545"/>
                </a:lnTo>
                <a:lnTo>
                  <a:pt x="34945" y="7943"/>
                </a:lnTo>
                <a:lnTo>
                  <a:pt x="35942" y="8241"/>
                </a:lnTo>
                <a:lnTo>
                  <a:pt x="43005" y="7441"/>
                </a:lnTo>
                <a:lnTo>
                  <a:pt x="41613" y="6965"/>
                </a:lnTo>
                <a:lnTo>
                  <a:pt x="39854" y="6364"/>
                </a:lnTo>
                <a:lnTo>
                  <a:pt x="35627" y="4952"/>
                </a:lnTo>
                <a:lnTo>
                  <a:pt x="31427" y="3535"/>
                </a:lnTo>
                <a:lnTo>
                  <a:pt x="29641" y="2934"/>
                </a:lnTo>
                <a:lnTo>
                  <a:pt x="28276" y="2458"/>
                </a:lnTo>
                <a:lnTo>
                  <a:pt x="27410" y="2170"/>
                </a:lnTo>
                <a:lnTo>
                  <a:pt x="26543" y="1878"/>
                </a:lnTo>
                <a:lnTo>
                  <a:pt x="26071" y="1736"/>
                </a:lnTo>
                <a:lnTo>
                  <a:pt x="25598" y="1590"/>
                </a:lnTo>
                <a:lnTo>
                  <a:pt x="25126" y="1454"/>
                </a:lnTo>
                <a:lnTo>
                  <a:pt x="24627" y="1318"/>
                </a:lnTo>
                <a:lnTo>
                  <a:pt x="24102" y="1187"/>
                </a:lnTo>
                <a:lnTo>
                  <a:pt x="23577" y="1057"/>
                </a:lnTo>
                <a:lnTo>
                  <a:pt x="22999" y="931"/>
                </a:lnTo>
                <a:lnTo>
                  <a:pt x="22421" y="816"/>
                </a:lnTo>
                <a:lnTo>
                  <a:pt x="21818" y="701"/>
                </a:lnTo>
                <a:lnTo>
                  <a:pt x="21161" y="597"/>
                </a:lnTo>
                <a:lnTo>
                  <a:pt x="20505" y="497"/>
                </a:lnTo>
                <a:lnTo>
                  <a:pt x="19796" y="403"/>
                </a:lnTo>
                <a:lnTo>
                  <a:pt x="19087" y="319"/>
                </a:lnTo>
                <a:lnTo>
                  <a:pt x="18352" y="246"/>
                </a:lnTo>
                <a:lnTo>
                  <a:pt x="17591" y="184"/>
                </a:lnTo>
                <a:lnTo>
                  <a:pt x="16829" y="131"/>
                </a:lnTo>
                <a:lnTo>
                  <a:pt x="16042" y="84"/>
                </a:lnTo>
                <a:lnTo>
                  <a:pt x="15228" y="53"/>
                </a:lnTo>
                <a:lnTo>
                  <a:pt x="14414" y="27"/>
                </a:lnTo>
                <a:lnTo>
                  <a:pt x="13600" y="11"/>
                </a:lnTo>
                <a:lnTo>
                  <a:pt x="12786" y="1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40"/>
          <p:cNvSpPr/>
          <p:nvPr/>
        </p:nvSpPr>
        <p:spPr>
          <a:xfrm flipH="1">
            <a:off x="2286304" y="564662"/>
            <a:ext cx="93783" cy="539462"/>
          </a:xfrm>
          <a:custGeom>
            <a:rect b="b" l="l" r="r" t="t"/>
            <a:pathLst>
              <a:path extrusionOk="0" h="13193" w="11500">
                <a:moveTo>
                  <a:pt x="11500" y="1"/>
                </a:moveTo>
                <a:lnTo>
                  <a:pt x="5829" y="53"/>
                </a:lnTo>
                <a:lnTo>
                  <a:pt x="5934" y="153"/>
                </a:lnTo>
                <a:lnTo>
                  <a:pt x="6013" y="252"/>
                </a:lnTo>
                <a:lnTo>
                  <a:pt x="6039" y="351"/>
                </a:lnTo>
                <a:lnTo>
                  <a:pt x="6013" y="451"/>
                </a:lnTo>
                <a:lnTo>
                  <a:pt x="5960" y="550"/>
                </a:lnTo>
                <a:lnTo>
                  <a:pt x="5855" y="649"/>
                </a:lnTo>
                <a:lnTo>
                  <a:pt x="5724" y="749"/>
                </a:lnTo>
                <a:lnTo>
                  <a:pt x="5567" y="843"/>
                </a:lnTo>
                <a:lnTo>
                  <a:pt x="5383" y="942"/>
                </a:lnTo>
                <a:lnTo>
                  <a:pt x="5147" y="1036"/>
                </a:lnTo>
                <a:lnTo>
                  <a:pt x="4910" y="1130"/>
                </a:lnTo>
                <a:lnTo>
                  <a:pt x="4648" y="1219"/>
                </a:lnTo>
                <a:lnTo>
                  <a:pt x="4385" y="1313"/>
                </a:lnTo>
                <a:lnTo>
                  <a:pt x="4096" y="1397"/>
                </a:lnTo>
                <a:lnTo>
                  <a:pt x="3493" y="1564"/>
                </a:lnTo>
                <a:lnTo>
                  <a:pt x="2862" y="1721"/>
                </a:lnTo>
                <a:lnTo>
                  <a:pt x="2259" y="1862"/>
                </a:lnTo>
                <a:lnTo>
                  <a:pt x="1655" y="1988"/>
                </a:lnTo>
                <a:lnTo>
                  <a:pt x="1130" y="2092"/>
                </a:lnTo>
                <a:lnTo>
                  <a:pt x="657" y="2181"/>
                </a:lnTo>
                <a:lnTo>
                  <a:pt x="316" y="2244"/>
                </a:lnTo>
                <a:lnTo>
                  <a:pt x="1" y="2296"/>
                </a:lnTo>
                <a:lnTo>
                  <a:pt x="2101" y="11933"/>
                </a:lnTo>
                <a:lnTo>
                  <a:pt x="2127" y="12032"/>
                </a:lnTo>
                <a:lnTo>
                  <a:pt x="2206" y="12126"/>
                </a:lnTo>
                <a:lnTo>
                  <a:pt x="2311" y="12215"/>
                </a:lnTo>
                <a:lnTo>
                  <a:pt x="2469" y="12304"/>
                </a:lnTo>
                <a:lnTo>
                  <a:pt x="2652" y="12393"/>
                </a:lnTo>
                <a:lnTo>
                  <a:pt x="2862" y="12471"/>
                </a:lnTo>
                <a:lnTo>
                  <a:pt x="3125" y="12549"/>
                </a:lnTo>
                <a:lnTo>
                  <a:pt x="3387" y="12628"/>
                </a:lnTo>
                <a:lnTo>
                  <a:pt x="3703" y="12696"/>
                </a:lnTo>
                <a:lnTo>
                  <a:pt x="4044" y="12759"/>
                </a:lnTo>
                <a:lnTo>
                  <a:pt x="4385" y="12821"/>
                </a:lnTo>
                <a:lnTo>
                  <a:pt x="4779" y="12874"/>
                </a:lnTo>
                <a:lnTo>
                  <a:pt x="5173" y="12921"/>
                </a:lnTo>
                <a:lnTo>
                  <a:pt x="5593" y="12963"/>
                </a:lnTo>
                <a:lnTo>
                  <a:pt x="6039" y="12999"/>
                </a:lnTo>
                <a:lnTo>
                  <a:pt x="6512" y="13025"/>
                </a:lnTo>
                <a:lnTo>
                  <a:pt x="9610" y="13193"/>
                </a:lnTo>
                <a:lnTo>
                  <a:pt x="115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0"/>
          <p:cNvSpPr/>
          <p:nvPr/>
        </p:nvSpPr>
        <p:spPr>
          <a:xfrm flipH="1">
            <a:off x="2150557" y="173209"/>
            <a:ext cx="208972" cy="409227"/>
          </a:xfrm>
          <a:custGeom>
            <a:rect b="b" l="l" r="r" t="t"/>
            <a:pathLst>
              <a:path extrusionOk="0" h="10008" w="25625">
                <a:moveTo>
                  <a:pt x="13784" y="952"/>
                </a:moveTo>
                <a:lnTo>
                  <a:pt x="14230" y="957"/>
                </a:lnTo>
                <a:lnTo>
                  <a:pt x="14676" y="968"/>
                </a:lnTo>
                <a:lnTo>
                  <a:pt x="15122" y="989"/>
                </a:lnTo>
                <a:lnTo>
                  <a:pt x="15543" y="1010"/>
                </a:lnTo>
                <a:lnTo>
                  <a:pt x="15989" y="1036"/>
                </a:lnTo>
                <a:lnTo>
                  <a:pt x="16383" y="1072"/>
                </a:lnTo>
                <a:lnTo>
                  <a:pt x="16803" y="1109"/>
                </a:lnTo>
                <a:lnTo>
                  <a:pt x="17170" y="1156"/>
                </a:lnTo>
                <a:lnTo>
                  <a:pt x="17538" y="1208"/>
                </a:lnTo>
                <a:lnTo>
                  <a:pt x="17879" y="1266"/>
                </a:lnTo>
                <a:lnTo>
                  <a:pt x="18220" y="1329"/>
                </a:lnTo>
                <a:lnTo>
                  <a:pt x="18536" y="1402"/>
                </a:lnTo>
                <a:lnTo>
                  <a:pt x="18798" y="1475"/>
                </a:lnTo>
                <a:lnTo>
                  <a:pt x="19034" y="1553"/>
                </a:lnTo>
                <a:lnTo>
                  <a:pt x="19244" y="1632"/>
                </a:lnTo>
                <a:lnTo>
                  <a:pt x="19454" y="1721"/>
                </a:lnTo>
                <a:lnTo>
                  <a:pt x="19586" y="1804"/>
                </a:lnTo>
                <a:lnTo>
                  <a:pt x="19717" y="1893"/>
                </a:lnTo>
                <a:lnTo>
                  <a:pt x="19822" y="1987"/>
                </a:lnTo>
                <a:lnTo>
                  <a:pt x="19901" y="2082"/>
                </a:lnTo>
                <a:lnTo>
                  <a:pt x="19927" y="2170"/>
                </a:lnTo>
                <a:lnTo>
                  <a:pt x="19953" y="2265"/>
                </a:lnTo>
                <a:lnTo>
                  <a:pt x="19953" y="2359"/>
                </a:lnTo>
                <a:lnTo>
                  <a:pt x="19901" y="2453"/>
                </a:lnTo>
                <a:lnTo>
                  <a:pt x="19848" y="2547"/>
                </a:lnTo>
                <a:lnTo>
                  <a:pt x="19743" y="2641"/>
                </a:lnTo>
                <a:lnTo>
                  <a:pt x="19612" y="2730"/>
                </a:lnTo>
                <a:lnTo>
                  <a:pt x="19481" y="2819"/>
                </a:lnTo>
                <a:lnTo>
                  <a:pt x="19323" y="2902"/>
                </a:lnTo>
                <a:lnTo>
                  <a:pt x="19139" y="2991"/>
                </a:lnTo>
                <a:lnTo>
                  <a:pt x="18929" y="3075"/>
                </a:lnTo>
                <a:lnTo>
                  <a:pt x="18719" y="3153"/>
                </a:lnTo>
                <a:lnTo>
                  <a:pt x="18483" y="3237"/>
                </a:lnTo>
                <a:lnTo>
                  <a:pt x="18220" y="3315"/>
                </a:lnTo>
                <a:lnTo>
                  <a:pt x="17958" y="3389"/>
                </a:lnTo>
                <a:lnTo>
                  <a:pt x="17669" y="3467"/>
                </a:lnTo>
                <a:lnTo>
                  <a:pt x="17065" y="3613"/>
                </a:lnTo>
                <a:lnTo>
                  <a:pt x="16435" y="3749"/>
                </a:lnTo>
                <a:lnTo>
                  <a:pt x="15753" y="3880"/>
                </a:lnTo>
                <a:lnTo>
                  <a:pt x="15385" y="3943"/>
                </a:lnTo>
                <a:lnTo>
                  <a:pt x="15017" y="4006"/>
                </a:lnTo>
                <a:lnTo>
                  <a:pt x="14597" y="4068"/>
                </a:lnTo>
                <a:lnTo>
                  <a:pt x="14204" y="4126"/>
                </a:lnTo>
                <a:lnTo>
                  <a:pt x="13784" y="4178"/>
                </a:lnTo>
                <a:lnTo>
                  <a:pt x="13363" y="4230"/>
                </a:lnTo>
                <a:lnTo>
                  <a:pt x="12917" y="4272"/>
                </a:lnTo>
                <a:lnTo>
                  <a:pt x="12471" y="4314"/>
                </a:lnTo>
                <a:lnTo>
                  <a:pt x="11998" y="4351"/>
                </a:lnTo>
                <a:lnTo>
                  <a:pt x="11552" y="4377"/>
                </a:lnTo>
                <a:lnTo>
                  <a:pt x="11079" y="4398"/>
                </a:lnTo>
                <a:lnTo>
                  <a:pt x="10607" y="4413"/>
                </a:lnTo>
                <a:lnTo>
                  <a:pt x="10134" y="4424"/>
                </a:lnTo>
                <a:lnTo>
                  <a:pt x="9662" y="4424"/>
                </a:lnTo>
                <a:lnTo>
                  <a:pt x="9189" y="4413"/>
                </a:lnTo>
                <a:lnTo>
                  <a:pt x="8716" y="4393"/>
                </a:lnTo>
                <a:lnTo>
                  <a:pt x="8296" y="4366"/>
                </a:lnTo>
                <a:lnTo>
                  <a:pt x="7876" y="4335"/>
                </a:lnTo>
                <a:lnTo>
                  <a:pt x="7483" y="4293"/>
                </a:lnTo>
                <a:lnTo>
                  <a:pt x="7089" y="4251"/>
                </a:lnTo>
                <a:lnTo>
                  <a:pt x="6747" y="4194"/>
                </a:lnTo>
                <a:lnTo>
                  <a:pt x="6406" y="4136"/>
                </a:lnTo>
                <a:lnTo>
                  <a:pt x="6091" y="4074"/>
                </a:lnTo>
                <a:lnTo>
                  <a:pt x="5802" y="4006"/>
                </a:lnTo>
                <a:lnTo>
                  <a:pt x="5513" y="3932"/>
                </a:lnTo>
                <a:lnTo>
                  <a:pt x="5277" y="3859"/>
                </a:lnTo>
                <a:lnTo>
                  <a:pt x="5041" y="3781"/>
                </a:lnTo>
                <a:lnTo>
                  <a:pt x="4857" y="3697"/>
                </a:lnTo>
                <a:lnTo>
                  <a:pt x="4673" y="3613"/>
                </a:lnTo>
                <a:lnTo>
                  <a:pt x="4542" y="3525"/>
                </a:lnTo>
                <a:lnTo>
                  <a:pt x="4411" y="3441"/>
                </a:lnTo>
                <a:lnTo>
                  <a:pt x="4332" y="3352"/>
                </a:lnTo>
                <a:lnTo>
                  <a:pt x="4253" y="3263"/>
                </a:lnTo>
                <a:lnTo>
                  <a:pt x="4227" y="3169"/>
                </a:lnTo>
                <a:lnTo>
                  <a:pt x="4201" y="3080"/>
                </a:lnTo>
                <a:lnTo>
                  <a:pt x="4227" y="2991"/>
                </a:lnTo>
                <a:lnTo>
                  <a:pt x="4253" y="2902"/>
                </a:lnTo>
                <a:lnTo>
                  <a:pt x="4306" y="2814"/>
                </a:lnTo>
                <a:lnTo>
                  <a:pt x="4358" y="2725"/>
                </a:lnTo>
                <a:lnTo>
                  <a:pt x="4463" y="2636"/>
                </a:lnTo>
                <a:lnTo>
                  <a:pt x="4568" y="2547"/>
                </a:lnTo>
                <a:lnTo>
                  <a:pt x="4700" y="2463"/>
                </a:lnTo>
                <a:lnTo>
                  <a:pt x="4831" y="2374"/>
                </a:lnTo>
                <a:lnTo>
                  <a:pt x="4988" y="2291"/>
                </a:lnTo>
                <a:lnTo>
                  <a:pt x="5172" y="2207"/>
                </a:lnTo>
                <a:lnTo>
                  <a:pt x="5356" y="2129"/>
                </a:lnTo>
                <a:lnTo>
                  <a:pt x="5566" y="2045"/>
                </a:lnTo>
                <a:lnTo>
                  <a:pt x="5776" y="1966"/>
                </a:lnTo>
                <a:lnTo>
                  <a:pt x="6012" y="1888"/>
                </a:lnTo>
                <a:lnTo>
                  <a:pt x="6275" y="1815"/>
                </a:lnTo>
                <a:lnTo>
                  <a:pt x="6537" y="1742"/>
                </a:lnTo>
                <a:lnTo>
                  <a:pt x="6800" y="1668"/>
                </a:lnTo>
                <a:lnTo>
                  <a:pt x="7089" y="1600"/>
                </a:lnTo>
                <a:lnTo>
                  <a:pt x="7404" y="1533"/>
                </a:lnTo>
                <a:lnTo>
                  <a:pt x="7719" y="1465"/>
                </a:lnTo>
                <a:lnTo>
                  <a:pt x="8034" y="1407"/>
                </a:lnTo>
                <a:lnTo>
                  <a:pt x="8375" y="1344"/>
                </a:lnTo>
                <a:lnTo>
                  <a:pt x="8743" y="1292"/>
                </a:lnTo>
                <a:lnTo>
                  <a:pt x="9110" y="1240"/>
                </a:lnTo>
                <a:lnTo>
                  <a:pt x="9478" y="1187"/>
                </a:lnTo>
                <a:lnTo>
                  <a:pt x="9872" y="1146"/>
                </a:lnTo>
                <a:lnTo>
                  <a:pt x="10265" y="1104"/>
                </a:lnTo>
                <a:lnTo>
                  <a:pt x="10686" y="1067"/>
                </a:lnTo>
                <a:lnTo>
                  <a:pt x="11106" y="1036"/>
                </a:lnTo>
                <a:lnTo>
                  <a:pt x="11526" y="1010"/>
                </a:lnTo>
                <a:lnTo>
                  <a:pt x="11972" y="989"/>
                </a:lnTo>
                <a:lnTo>
                  <a:pt x="12418" y="968"/>
                </a:lnTo>
                <a:lnTo>
                  <a:pt x="12865" y="957"/>
                </a:lnTo>
                <a:lnTo>
                  <a:pt x="13311" y="952"/>
                </a:lnTo>
                <a:close/>
                <a:moveTo>
                  <a:pt x="12943" y="1"/>
                </a:moveTo>
                <a:lnTo>
                  <a:pt x="12130" y="11"/>
                </a:lnTo>
                <a:lnTo>
                  <a:pt x="11289" y="32"/>
                </a:lnTo>
                <a:lnTo>
                  <a:pt x="10502" y="69"/>
                </a:lnTo>
                <a:lnTo>
                  <a:pt x="9714" y="110"/>
                </a:lnTo>
                <a:lnTo>
                  <a:pt x="8927" y="163"/>
                </a:lnTo>
                <a:lnTo>
                  <a:pt x="8165" y="225"/>
                </a:lnTo>
                <a:lnTo>
                  <a:pt x="7430" y="299"/>
                </a:lnTo>
                <a:lnTo>
                  <a:pt x="6721" y="377"/>
                </a:lnTo>
                <a:lnTo>
                  <a:pt x="6039" y="471"/>
                </a:lnTo>
                <a:lnTo>
                  <a:pt x="5382" y="565"/>
                </a:lnTo>
                <a:lnTo>
                  <a:pt x="4752" y="675"/>
                </a:lnTo>
                <a:lnTo>
                  <a:pt x="4148" y="785"/>
                </a:lnTo>
                <a:lnTo>
                  <a:pt x="3597" y="905"/>
                </a:lnTo>
                <a:lnTo>
                  <a:pt x="3072" y="1031"/>
                </a:lnTo>
                <a:lnTo>
                  <a:pt x="2599" y="1161"/>
                </a:lnTo>
                <a:lnTo>
                  <a:pt x="2153" y="1302"/>
                </a:lnTo>
                <a:lnTo>
                  <a:pt x="1759" y="1444"/>
                </a:lnTo>
                <a:lnTo>
                  <a:pt x="1392" y="1595"/>
                </a:lnTo>
                <a:lnTo>
                  <a:pt x="1077" y="1747"/>
                </a:lnTo>
                <a:lnTo>
                  <a:pt x="814" y="1904"/>
                </a:lnTo>
                <a:lnTo>
                  <a:pt x="604" y="2066"/>
                </a:lnTo>
                <a:lnTo>
                  <a:pt x="420" y="2228"/>
                </a:lnTo>
                <a:lnTo>
                  <a:pt x="263" y="2390"/>
                </a:lnTo>
                <a:lnTo>
                  <a:pt x="158" y="2557"/>
                </a:lnTo>
                <a:lnTo>
                  <a:pt x="79" y="2725"/>
                </a:lnTo>
                <a:lnTo>
                  <a:pt x="26" y="2892"/>
                </a:lnTo>
                <a:lnTo>
                  <a:pt x="26" y="3059"/>
                </a:lnTo>
                <a:lnTo>
                  <a:pt x="0" y="3227"/>
                </a:lnTo>
                <a:lnTo>
                  <a:pt x="26" y="3399"/>
                </a:lnTo>
                <a:lnTo>
                  <a:pt x="53" y="3566"/>
                </a:lnTo>
                <a:lnTo>
                  <a:pt x="158" y="3906"/>
                </a:lnTo>
                <a:lnTo>
                  <a:pt x="289" y="4246"/>
                </a:lnTo>
                <a:lnTo>
                  <a:pt x="499" y="4790"/>
                </a:lnTo>
                <a:lnTo>
                  <a:pt x="761" y="5485"/>
                </a:lnTo>
                <a:lnTo>
                  <a:pt x="1339" y="7127"/>
                </a:lnTo>
                <a:lnTo>
                  <a:pt x="1890" y="8769"/>
                </a:lnTo>
                <a:lnTo>
                  <a:pt x="2153" y="9464"/>
                </a:lnTo>
                <a:lnTo>
                  <a:pt x="2363" y="10008"/>
                </a:lnTo>
                <a:lnTo>
                  <a:pt x="10449" y="9867"/>
                </a:lnTo>
                <a:lnTo>
                  <a:pt x="10423" y="9511"/>
                </a:lnTo>
                <a:lnTo>
                  <a:pt x="10449" y="9025"/>
                </a:lnTo>
                <a:lnTo>
                  <a:pt x="10528" y="8450"/>
                </a:lnTo>
                <a:lnTo>
                  <a:pt x="10607" y="8141"/>
                </a:lnTo>
                <a:lnTo>
                  <a:pt x="10686" y="7838"/>
                </a:lnTo>
                <a:lnTo>
                  <a:pt x="10791" y="7530"/>
                </a:lnTo>
                <a:lnTo>
                  <a:pt x="10948" y="7237"/>
                </a:lnTo>
                <a:lnTo>
                  <a:pt x="11106" y="6955"/>
                </a:lnTo>
                <a:lnTo>
                  <a:pt x="11289" y="6693"/>
                </a:lnTo>
                <a:lnTo>
                  <a:pt x="11499" y="6458"/>
                </a:lnTo>
                <a:lnTo>
                  <a:pt x="11631" y="6353"/>
                </a:lnTo>
                <a:lnTo>
                  <a:pt x="11762" y="6259"/>
                </a:lnTo>
                <a:lnTo>
                  <a:pt x="11893" y="6170"/>
                </a:lnTo>
                <a:lnTo>
                  <a:pt x="12051" y="6097"/>
                </a:lnTo>
                <a:lnTo>
                  <a:pt x="12208" y="6034"/>
                </a:lnTo>
                <a:lnTo>
                  <a:pt x="12366" y="5982"/>
                </a:lnTo>
                <a:lnTo>
                  <a:pt x="13048" y="5799"/>
                </a:lnTo>
                <a:lnTo>
                  <a:pt x="13705" y="5626"/>
                </a:lnTo>
                <a:lnTo>
                  <a:pt x="14387" y="5470"/>
                </a:lnTo>
                <a:lnTo>
                  <a:pt x="15070" y="5313"/>
                </a:lnTo>
                <a:lnTo>
                  <a:pt x="15779" y="5166"/>
                </a:lnTo>
                <a:lnTo>
                  <a:pt x="16540" y="5020"/>
                </a:lnTo>
                <a:lnTo>
                  <a:pt x="17354" y="4879"/>
                </a:lnTo>
                <a:lnTo>
                  <a:pt x="18220" y="4738"/>
                </a:lnTo>
                <a:lnTo>
                  <a:pt x="19139" y="4591"/>
                </a:lnTo>
                <a:lnTo>
                  <a:pt x="20058" y="4440"/>
                </a:lnTo>
                <a:lnTo>
                  <a:pt x="20951" y="4288"/>
                </a:lnTo>
                <a:lnTo>
                  <a:pt x="21791" y="4121"/>
                </a:lnTo>
                <a:lnTo>
                  <a:pt x="22185" y="4037"/>
                </a:lnTo>
                <a:lnTo>
                  <a:pt x="22579" y="3953"/>
                </a:lnTo>
                <a:lnTo>
                  <a:pt x="22946" y="3864"/>
                </a:lnTo>
                <a:lnTo>
                  <a:pt x="23288" y="3770"/>
                </a:lnTo>
                <a:lnTo>
                  <a:pt x="23629" y="3676"/>
                </a:lnTo>
                <a:lnTo>
                  <a:pt x="23944" y="3582"/>
                </a:lnTo>
                <a:lnTo>
                  <a:pt x="24233" y="3483"/>
                </a:lnTo>
                <a:lnTo>
                  <a:pt x="24495" y="3378"/>
                </a:lnTo>
                <a:lnTo>
                  <a:pt x="24679" y="3305"/>
                </a:lnTo>
                <a:lnTo>
                  <a:pt x="24837" y="3227"/>
                </a:lnTo>
                <a:lnTo>
                  <a:pt x="25099" y="3075"/>
                </a:lnTo>
                <a:lnTo>
                  <a:pt x="25335" y="2918"/>
                </a:lnTo>
                <a:lnTo>
                  <a:pt x="25467" y="2756"/>
                </a:lnTo>
                <a:lnTo>
                  <a:pt x="25572" y="2594"/>
                </a:lnTo>
                <a:lnTo>
                  <a:pt x="25624" y="2432"/>
                </a:lnTo>
                <a:lnTo>
                  <a:pt x="25598" y="2270"/>
                </a:lnTo>
                <a:lnTo>
                  <a:pt x="25519" y="2108"/>
                </a:lnTo>
                <a:lnTo>
                  <a:pt x="25414" y="1946"/>
                </a:lnTo>
                <a:lnTo>
                  <a:pt x="25230" y="1783"/>
                </a:lnTo>
                <a:lnTo>
                  <a:pt x="24994" y="1627"/>
                </a:lnTo>
                <a:lnTo>
                  <a:pt x="24705" y="1475"/>
                </a:lnTo>
                <a:lnTo>
                  <a:pt x="24364" y="1323"/>
                </a:lnTo>
                <a:lnTo>
                  <a:pt x="23996" y="1182"/>
                </a:lnTo>
                <a:lnTo>
                  <a:pt x="23550" y="1041"/>
                </a:lnTo>
                <a:lnTo>
                  <a:pt x="23051" y="910"/>
                </a:lnTo>
                <a:lnTo>
                  <a:pt x="22526" y="785"/>
                </a:lnTo>
                <a:lnTo>
                  <a:pt x="21949" y="670"/>
                </a:lnTo>
                <a:lnTo>
                  <a:pt x="21318" y="565"/>
                </a:lnTo>
                <a:lnTo>
                  <a:pt x="20662" y="466"/>
                </a:lnTo>
                <a:lnTo>
                  <a:pt x="19979" y="377"/>
                </a:lnTo>
                <a:lnTo>
                  <a:pt x="19271" y="293"/>
                </a:lnTo>
                <a:lnTo>
                  <a:pt x="18536" y="225"/>
                </a:lnTo>
                <a:lnTo>
                  <a:pt x="17774" y="163"/>
                </a:lnTo>
                <a:lnTo>
                  <a:pt x="16987" y="110"/>
                </a:lnTo>
                <a:lnTo>
                  <a:pt x="16199" y="69"/>
                </a:lnTo>
                <a:lnTo>
                  <a:pt x="15385" y="37"/>
                </a:lnTo>
                <a:lnTo>
                  <a:pt x="14571" y="11"/>
                </a:lnTo>
                <a:lnTo>
                  <a:pt x="13757" y="1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0"/>
          <p:cNvSpPr/>
          <p:nvPr/>
        </p:nvSpPr>
        <p:spPr>
          <a:xfrm flipH="1">
            <a:off x="2301718" y="650861"/>
            <a:ext cx="57811" cy="57532"/>
          </a:xfrm>
          <a:custGeom>
            <a:rect b="b" l="l" r="r" t="t"/>
            <a:pathLst>
              <a:path extrusionOk="0" h="1407" w="7089">
                <a:moveTo>
                  <a:pt x="3544" y="403"/>
                </a:moveTo>
                <a:lnTo>
                  <a:pt x="3781" y="408"/>
                </a:lnTo>
                <a:lnTo>
                  <a:pt x="4017" y="418"/>
                </a:lnTo>
                <a:lnTo>
                  <a:pt x="4253" y="434"/>
                </a:lnTo>
                <a:lnTo>
                  <a:pt x="4437" y="460"/>
                </a:lnTo>
                <a:lnTo>
                  <a:pt x="4621" y="492"/>
                </a:lnTo>
                <a:lnTo>
                  <a:pt x="4778" y="528"/>
                </a:lnTo>
                <a:lnTo>
                  <a:pt x="4883" y="570"/>
                </a:lnTo>
                <a:lnTo>
                  <a:pt x="4988" y="612"/>
                </a:lnTo>
                <a:lnTo>
                  <a:pt x="5041" y="675"/>
                </a:lnTo>
                <a:lnTo>
                  <a:pt x="5041" y="732"/>
                </a:lnTo>
                <a:lnTo>
                  <a:pt x="4988" y="790"/>
                </a:lnTo>
                <a:lnTo>
                  <a:pt x="4883" y="842"/>
                </a:lnTo>
                <a:lnTo>
                  <a:pt x="4726" y="894"/>
                </a:lnTo>
                <a:lnTo>
                  <a:pt x="4516" y="936"/>
                </a:lnTo>
                <a:lnTo>
                  <a:pt x="4280" y="967"/>
                </a:lnTo>
                <a:lnTo>
                  <a:pt x="3991" y="994"/>
                </a:lnTo>
                <a:lnTo>
                  <a:pt x="3833" y="999"/>
                </a:lnTo>
                <a:lnTo>
                  <a:pt x="3702" y="1004"/>
                </a:lnTo>
                <a:lnTo>
                  <a:pt x="3387" y="1004"/>
                </a:lnTo>
                <a:lnTo>
                  <a:pt x="3098" y="994"/>
                </a:lnTo>
                <a:lnTo>
                  <a:pt x="2836" y="967"/>
                </a:lnTo>
                <a:lnTo>
                  <a:pt x="2599" y="936"/>
                </a:lnTo>
                <a:lnTo>
                  <a:pt x="2389" y="894"/>
                </a:lnTo>
                <a:lnTo>
                  <a:pt x="2205" y="847"/>
                </a:lnTo>
                <a:lnTo>
                  <a:pt x="2100" y="795"/>
                </a:lnTo>
                <a:lnTo>
                  <a:pt x="2048" y="737"/>
                </a:lnTo>
                <a:lnTo>
                  <a:pt x="2048" y="675"/>
                </a:lnTo>
                <a:lnTo>
                  <a:pt x="2100" y="617"/>
                </a:lnTo>
                <a:lnTo>
                  <a:pt x="2205" y="565"/>
                </a:lnTo>
                <a:lnTo>
                  <a:pt x="2363" y="512"/>
                </a:lnTo>
                <a:lnTo>
                  <a:pt x="2573" y="471"/>
                </a:lnTo>
                <a:lnTo>
                  <a:pt x="2809" y="439"/>
                </a:lnTo>
                <a:lnTo>
                  <a:pt x="3098" y="418"/>
                </a:lnTo>
                <a:lnTo>
                  <a:pt x="3308" y="408"/>
                </a:lnTo>
                <a:lnTo>
                  <a:pt x="3544" y="403"/>
                </a:lnTo>
                <a:close/>
                <a:moveTo>
                  <a:pt x="3282" y="0"/>
                </a:moveTo>
                <a:lnTo>
                  <a:pt x="3019" y="5"/>
                </a:lnTo>
                <a:lnTo>
                  <a:pt x="2757" y="16"/>
                </a:lnTo>
                <a:lnTo>
                  <a:pt x="2494" y="31"/>
                </a:lnTo>
                <a:lnTo>
                  <a:pt x="2153" y="52"/>
                </a:lnTo>
                <a:lnTo>
                  <a:pt x="1838" y="84"/>
                </a:lnTo>
                <a:lnTo>
                  <a:pt x="1549" y="120"/>
                </a:lnTo>
                <a:lnTo>
                  <a:pt x="1287" y="162"/>
                </a:lnTo>
                <a:lnTo>
                  <a:pt x="1024" y="209"/>
                </a:lnTo>
                <a:lnTo>
                  <a:pt x="788" y="262"/>
                </a:lnTo>
                <a:lnTo>
                  <a:pt x="578" y="314"/>
                </a:lnTo>
                <a:lnTo>
                  <a:pt x="420" y="377"/>
                </a:lnTo>
                <a:lnTo>
                  <a:pt x="263" y="439"/>
                </a:lnTo>
                <a:lnTo>
                  <a:pt x="158" y="507"/>
                </a:lnTo>
                <a:lnTo>
                  <a:pt x="53" y="570"/>
                </a:lnTo>
                <a:lnTo>
                  <a:pt x="26" y="638"/>
                </a:lnTo>
                <a:lnTo>
                  <a:pt x="0" y="706"/>
                </a:lnTo>
                <a:lnTo>
                  <a:pt x="26" y="779"/>
                </a:lnTo>
                <a:lnTo>
                  <a:pt x="79" y="847"/>
                </a:lnTo>
                <a:lnTo>
                  <a:pt x="158" y="915"/>
                </a:lnTo>
                <a:lnTo>
                  <a:pt x="263" y="967"/>
                </a:lnTo>
                <a:lnTo>
                  <a:pt x="368" y="1020"/>
                </a:lnTo>
                <a:lnTo>
                  <a:pt x="525" y="1067"/>
                </a:lnTo>
                <a:lnTo>
                  <a:pt x="656" y="1114"/>
                </a:lnTo>
                <a:lnTo>
                  <a:pt x="840" y="1161"/>
                </a:lnTo>
                <a:lnTo>
                  <a:pt x="1024" y="1197"/>
                </a:lnTo>
                <a:lnTo>
                  <a:pt x="1234" y="1239"/>
                </a:lnTo>
                <a:lnTo>
                  <a:pt x="1444" y="1271"/>
                </a:lnTo>
                <a:lnTo>
                  <a:pt x="1680" y="1302"/>
                </a:lnTo>
                <a:lnTo>
                  <a:pt x="1917" y="1328"/>
                </a:lnTo>
                <a:lnTo>
                  <a:pt x="2153" y="1354"/>
                </a:lnTo>
                <a:lnTo>
                  <a:pt x="2415" y="1375"/>
                </a:lnTo>
                <a:lnTo>
                  <a:pt x="2704" y="1386"/>
                </a:lnTo>
                <a:lnTo>
                  <a:pt x="2967" y="1401"/>
                </a:lnTo>
                <a:lnTo>
                  <a:pt x="3256" y="1407"/>
                </a:lnTo>
                <a:lnTo>
                  <a:pt x="3807" y="1407"/>
                </a:lnTo>
                <a:lnTo>
                  <a:pt x="4069" y="1401"/>
                </a:lnTo>
                <a:lnTo>
                  <a:pt x="4332" y="1391"/>
                </a:lnTo>
                <a:lnTo>
                  <a:pt x="4595" y="1375"/>
                </a:lnTo>
                <a:lnTo>
                  <a:pt x="4936" y="1354"/>
                </a:lnTo>
                <a:lnTo>
                  <a:pt x="5251" y="1323"/>
                </a:lnTo>
                <a:lnTo>
                  <a:pt x="5540" y="1286"/>
                </a:lnTo>
                <a:lnTo>
                  <a:pt x="5802" y="1244"/>
                </a:lnTo>
                <a:lnTo>
                  <a:pt x="6065" y="1197"/>
                </a:lnTo>
                <a:lnTo>
                  <a:pt x="6301" y="1145"/>
                </a:lnTo>
                <a:lnTo>
                  <a:pt x="6485" y="1093"/>
                </a:lnTo>
                <a:lnTo>
                  <a:pt x="6669" y="1030"/>
                </a:lnTo>
                <a:lnTo>
                  <a:pt x="6826" y="967"/>
                </a:lnTo>
                <a:lnTo>
                  <a:pt x="6931" y="905"/>
                </a:lnTo>
                <a:lnTo>
                  <a:pt x="7010" y="837"/>
                </a:lnTo>
                <a:lnTo>
                  <a:pt x="7062" y="769"/>
                </a:lnTo>
                <a:lnTo>
                  <a:pt x="7089" y="701"/>
                </a:lnTo>
                <a:lnTo>
                  <a:pt x="7062" y="633"/>
                </a:lnTo>
                <a:lnTo>
                  <a:pt x="7010" y="560"/>
                </a:lnTo>
                <a:lnTo>
                  <a:pt x="6931" y="492"/>
                </a:lnTo>
                <a:lnTo>
                  <a:pt x="6826" y="439"/>
                </a:lnTo>
                <a:lnTo>
                  <a:pt x="6695" y="387"/>
                </a:lnTo>
                <a:lnTo>
                  <a:pt x="6564" y="340"/>
                </a:lnTo>
                <a:lnTo>
                  <a:pt x="6406" y="293"/>
                </a:lnTo>
                <a:lnTo>
                  <a:pt x="6249" y="246"/>
                </a:lnTo>
                <a:lnTo>
                  <a:pt x="6065" y="209"/>
                </a:lnTo>
                <a:lnTo>
                  <a:pt x="5855" y="167"/>
                </a:lnTo>
                <a:lnTo>
                  <a:pt x="5645" y="136"/>
                </a:lnTo>
                <a:lnTo>
                  <a:pt x="5408" y="105"/>
                </a:lnTo>
                <a:lnTo>
                  <a:pt x="5172" y="79"/>
                </a:lnTo>
                <a:lnTo>
                  <a:pt x="4936" y="52"/>
                </a:lnTo>
                <a:lnTo>
                  <a:pt x="4673" y="37"/>
                </a:lnTo>
                <a:lnTo>
                  <a:pt x="4385" y="21"/>
                </a:lnTo>
                <a:lnTo>
                  <a:pt x="4122" y="5"/>
                </a:lnTo>
                <a:lnTo>
                  <a:pt x="3833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0"/>
          <p:cNvSpPr/>
          <p:nvPr/>
        </p:nvSpPr>
        <p:spPr>
          <a:xfrm flipH="1">
            <a:off x="1562036" y="4022964"/>
            <a:ext cx="736883" cy="735769"/>
          </a:xfrm>
          <a:custGeom>
            <a:rect b="b" l="l" r="r" t="t"/>
            <a:pathLst>
              <a:path extrusionOk="0" h="21339" w="107144">
                <a:moveTo>
                  <a:pt x="53585" y="1"/>
                </a:moveTo>
                <a:lnTo>
                  <a:pt x="52194" y="6"/>
                </a:lnTo>
                <a:lnTo>
                  <a:pt x="50829" y="17"/>
                </a:lnTo>
                <a:lnTo>
                  <a:pt x="49463" y="32"/>
                </a:lnTo>
                <a:lnTo>
                  <a:pt x="48098" y="58"/>
                </a:lnTo>
                <a:lnTo>
                  <a:pt x="46759" y="85"/>
                </a:lnTo>
                <a:lnTo>
                  <a:pt x="45420" y="126"/>
                </a:lnTo>
                <a:lnTo>
                  <a:pt x="44107" y="168"/>
                </a:lnTo>
                <a:lnTo>
                  <a:pt x="42795" y="215"/>
                </a:lnTo>
                <a:lnTo>
                  <a:pt x="41482" y="273"/>
                </a:lnTo>
                <a:lnTo>
                  <a:pt x="40196" y="335"/>
                </a:lnTo>
                <a:lnTo>
                  <a:pt x="38909" y="403"/>
                </a:lnTo>
                <a:lnTo>
                  <a:pt x="37649" y="482"/>
                </a:lnTo>
                <a:lnTo>
                  <a:pt x="36389" y="560"/>
                </a:lnTo>
                <a:lnTo>
                  <a:pt x="35155" y="649"/>
                </a:lnTo>
                <a:lnTo>
                  <a:pt x="33947" y="743"/>
                </a:lnTo>
                <a:lnTo>
                  <a:pt x="32739" y="837"/>
                </a:lnTo>
                <a:lnTo>
                  <a:pt x="31532" y="942"/>
                </a:lnTo>
                <a:lnTo>
                  <a:pt x="30350" y="1052"/>
                </a:lnTo>
                <a:lnTo>
                  <a:pt x="29195" y="1167"/>
                </a:lnTo>
                <a:lnTo>
                  <a:pt x="28040" y="1287"/>
                </a:lnTo>
                <a:lnTo>
                  <a:pt x="26911" y="1413"/>
                </a:lnTo>
                <a:lnTo>
                  <a:pt x="25808" y="1543"/>
                </a:lnTo>
                <a:lnTo>
                  <a:pt x="24706" y="1679"/>
                </a:lnTo>
                <a:lnTo>
                  <a:pt x="23629" y="1820"/>
                </a:lnTo>
                <a:lnTo>
                  <a:pt x="22579" y="1967"/>
                </a:lnTo>
                <a:lnTo>
                  <a:pt x="21529" y="2118"/>
                </a:lnTo>
                <a:lnTo>
                  <a:pt x="20505" y="2275"/>
                </a:lnTo>
                <a:lnTo>
                  <a:pt x="19507" y="2437"/>
                </a:lnTo>
                <a:lnTo>
                  <a:pt x="18536" y="2605"/>
                </a:lnTo>
                <a:lnTo>
                  <a:pt x="17565" y="2772"/>
                </a:lnTo>
                <a:lnTo>
                  <a:pt x="16619" y="2945"/>
                </a:lnTo>
                <a:lnTo>
                  <a:pt x="15701" y="3128"/>
                </a:lnTo>
                <a:lnTo>
                  <a:pt x="14808" y="3311"/>
                </a:lnTo>
                <a:lnTo>
                  <a:pt x="13915" y="3499"/>
                </a:lnTo>
                <a:lnTo>
                  <a:pt x="13075" y="3687"/>
                </a:lnTo>
                <a:lnTo>
                  <a:pt x="12235" y="3886"/>
                </a:lnTo>
                <a:lnTo>
                  <a:pt x="11447" y="4084"/>
                </a:lnTo>
                <a:lnTo>
                  <a:pt x="10660" y="4288"/>
                </a:lnTo>
                <a:lnTo>
                  <a:pt x="9898" y="4492"/>
                </a:lnTo>
                <a:lnTo>
                  <a:pt x="9163" y="4707"/>
                </a:lnTo>
                <a:lnTo>
                  <a:pt x="8454" y="4921"/>
                </a:lnTo>
                <a:lnTo>
                  <a:pt x="7772" y="5135"/>
                </a:lnTo>
                <a:lnTo>
                  <a:pt x="7115" y="5360"/>
                </a:lnTo>
                <a:lnTo>
                  <a:pt x="6485" y="5585"/>
                </a:lnTo>
                <a:lnTo>
                  <a:pt x="5881" y="5815"/>
                </a:lnTo>
                <a:lnTo>
                  <a:pt x="5304" y="6045"/>
                </a:lnTo>
                <a:lnTo>
                  <a:pt x="4753" y="6280"/>
                </a:lnTo>
                <a:lnTo>
                  <a:pt x="4227" y="6516"/>
                </a:lnTo>
                <a:lnTo>
                  <a:pt x="3729" y="6756"/>
                </a:lnTo>
                <a:lnTo>
                  <a:pt x="3256" y="7002"/>
                </a:lnTo>
                <a:lnTo>
                  <a:pt x="2836" y="7248"/>
                </a:lnTo>
                <a:lnTo>
                  <a:pt x="2416" y="7499"/>
                </a:lnTo>
                <a:lnTo>
                  <a:pt x="2048" y="7750"/>
                </a:lnTo>
                <a:lnTo>
                  <a:pt x="1707" y="8006"/>
                </a:lnTo>
                <a:lnTo>
                  <a:pt x="1392" y="8262"/>
                </a:lnTo>
                <a:lnTo>
                  <a:pt x="1103" y="8518"/>
                </a:lnTo>
                <a:lnTo>
                  <a:pt x="841" y="8780"/>
                </a:lnTo>
                <a:lnTo>
                  <a:pt x="631" y="9046"/>
                </a:lnTo>
                <a:lnTo>
                  <a:pt x="447" y="9313"/>
                </a:lnTo>
                <a:lnTo>
                  <a:pt x="289" y="9580"/>
                </a:lnTo>
                <a:lnTo>
                  <a:pt x="158" y="9846"/>
                </a:lnTo>
                <a:lnTo>
                  <a:pt x="79" y="10118"/>
                </a:lnTo>
                <a:lnTo>
                  <a:pt x="27" y="10395"/>
                </a:lnTo>
                <a:lnTo>
                  <a:pt x="1" y="10667"/>
                </a:lnTo>
                <a:lnTo>
                  <a:pt x="27" y="10944"/>
                </a:lnTo>
                <a:lnTo>
                  <a:pt x="79" y="11216"/>
                </a:lnTo>
                <a:lnTo>
                  <a:pt x="158" y="11488"/>
                </a:lnTo>
                <a:lnTo>
                  <a:pt x="289" y="11760"/>
                </a:lnTo>
                <a:lnTo>
                  <a:pt x="447" y="12026"/>
                </a:lnTo>
                <a:lnTo>
                  <a:pt x="631" y="12293"/>
                </a:lnTo>
                <a:lnTo>
                  <a:pt x="841" y="12560"/>
                </a:lnTo>
                <a:lnTo>
                  <a:pt x="1103" y="12821"/>
                </a:lnTo>
                <a:lnTo>
                  <a:pt x="1392" y="13077"/>
                </a:lnTo>
                <a:lnTo>
                  <a:pt x="1707" y="13334"/>
                </a:lnTo>
                <a:lnTo>
                  <a:pt x="2048" y="13590"/>
                </a:lnTo>
                <a:lnTo>
                  <a:pt x="2416" y="13841"/>
                </a:lnTo>
                <a:lnTo>
                  <a:pt x="2836" y="14092"/>
                </a:lnTo>
                <a:lnTo>
                  <a:pt x="3256" y="14338"/>
                </a:lnTo>
                <a:lnTo>
                  <a:pt x="3729" y="14583"/>
                </a:lnTo>
                <a:lnTo>
                  <a:pt x="4227" y="14824"/>
                </a:lnTo>
                <a:lnTo>
                  <a:pt x="4753" y="15059"/>
                </a:lnTo>
                <a:lnTo>
                  <a:pt x="5304" y="15294"/>
                </a:lnTo>
                <a:lnTo>
                  <a:pt x="5881" y="15524"/>
                </a:lnTo>
                <a:lnTo>
                  <a:pt x="6485" y="15754"/>
                </a:lnTo>
                <a:lnTo>
                  <a:pt x="7115" y="15979"/>
                </a:lnTo>
                <a:lnTo>
                  <a:pt x="7772" y="16204"/>
                </a:lnTo>
                <a:lnTo>
                  <a:pt x="8454" y="16418"/>
                </a:lnTo>
                <a:lnTo>
                  <a:pt x="9163" y="16633"/>
                </a:lnTo>
                <a:lnTo>
                  <a:pt x="9898" y="16847"/>
                </a:lnTo>
                <a:lnTo>
                  <a:pt x="10660" y="17051"/>
                </a:lnTo>
                <a:lnTo>
                  <a:pt x="11447" y="17255"/>
                </a:lnTo>
                <a:lnTo>
                  <a:pt x="12235" y="17454"/>
                </a:lnTo>
                <a:lnTo>
                  <a:pt x="13075" y="17652"/>
                </a:lnTo>
                <a:lnTo>
                  <a:pt x="13915" y="17841"/>
                </a:lnTo>
                <a:lnTo>
                  <a:pt x="14808" y="18029"/>
                </a:lnTo>
                <a:lnTo>
                  <a:pt x="15701" y="18212"/>
                </a:lnTo>
                <a:lnTo>
                  <a:pt x="16619" y="18395"/>
                </a:lnTo>
                <a:lnTo>
                  <a:pt x="17565" y="18567"/>
                </a:lnTo>
                <a:lnTo>
                  <a:pt x="18536" y="18735"/>
                </a:lnTo>
                <a:lnTo>
                  <a:pt x="19507" y="18902"/>
                </a:lnTo>
                <a:lnTo>
                  <a:pt x="20505" y="19064"/>
                </a:lnTo>
                <a:lnTo>
                  <a:pt x="21529" y="19221"/>
                </a:lnTo>
                <a:lnTo>
                  <a:pt x="22579" y="19367"/>
                </a:lnTo>
                <a:lnTo>
                  <a:pt x="23629" y="19514"/>
                </a:lnTo>
                <a:lnTo>
                  <a:pt x="24706" y="19655"/>
                </a:lnTo>
                <a:lnTo>
                  <a:pt x="25808" y="19796"/>
                </a:lnTo>
                <a:lnTo>
                  <a:pt x="26911" y="19927"/>
                </a:lnTo>
                <a:lnTo>
                  <a:pt x="28040" y="20052"/>
                </a:lnTo>
                <a:lnTo>
                  <a:pt x="29195" y="20173"/>
                </a:lnTo>
                <a:lnTo>
                  <a:pt x="30350" y="20288"/>
                </a:lnTo>
                <a:lnTo>
                  <a:pt x="31532" y="20397"/>
                </a:lnTo>
                <a:lnTo>
                  <a:pt x="32739" y="20502"/>
                </a:lnTo>
                <a:lnTo>
                  <a:pt x="33947" y="20596"/>
                </a:lnTo>
                <a:lnTo>
                  <a:pt x="35155" y="20690"/>
                </a:lnTo>
                <a:lnTo>
                  <a:pt x="36389" y="20779"/>
                </a:lnTo>
                <a:lnTo>
                  <a:pt x="37649" y="20857"/>
                </a:lnTo>
                <a:lnTo>
                  <a:pt x="38909" y="20936"/>
                </a:lnTo>
                <a:lnTo>
                  <a:pt x="40196" y="21004"/>
                </a:lnTo>
                <a:lnTo>
                  <a:pt x="41482" y="21067"/>
                </a:lnTo>
                <a:lnTo>
                  <a:pt x="42795" y="21119"/>
                </a:lnTo>
                <a:lnTo>
                  <a:pt x="44107" y="21171"/>
                </a:lnTo>
                <a:lnTo>
                  <a:pt x="45420" y="21213"/>
                </a:lnTo>
                <a:lnTo>
                  <a:pt x="46759" y="21255"/>
                </a:lnTo>
                <a:lnTo>
                  <a:pt x="48098" y="21281"/>
                </a:lnTo>
                <a:lnTo>
                  <a:pt x="49463" y="21307"/>
                </a:lnTo>
                <a:lnTo>
                  <a:pt x="50829" y="21323"/>
                </a:lnTo>
                <a:lnTo>
                  <a:pt x="52194" y="21333"/>
                </a:lnTo>
                <a:lnTo>
                  <a:pt x="53585" y="21339"/>
                </a:lnTo>
                <a:lnTo>
                  <a:pt x="54977" y="21333"/>
                </a:lnTo>
                <a:lnTo>
                  <a:pt x="56342" y="21323"/>
                </a:lnTo>
                <a:lnTo>
                  <a:pt x="57707" y="21307"/>
                </a:lnTo>
                <a:lnTo>
                  <a:pt x="59046" y="21281"/>
                </a:lnTo>
                <a:lnTo>
                  <a:pt x="60411" y="21255"/>
                </a:lnTo>
                <a:lnTo>
                  <a:pt x="61750" y="21213"/>
                </a:lnTo>
                <a:lnTo>
                  <a:pt x="63063" y="21171"/>
                </a:lnTo>
                <a:lnTo>
                  <a:pt x="64376" y="21119"/>
                </a:lnTo>
                <a:lnTo>
                  <a:pt x="65688" y="21067"/>
                </a:lnTo>
                <a:lnTo>
                  <a:pt x="66975" y="21004"/>
                </a:lnTo>
                <a:lnTo>
                  <a:pt x="68235" y="20936"/>
                </a:lnTo>
                <a:lnTo>
                  <a:pt x="69521" y="20857"/>
                </a:lnTo>
                <a:lnTo>
                  <a:pt x="70755" y="20779"/>
                </a:lnTo>
                <a:lnTo>
                  <a:pt x="71989" y="20690"/>
                </a:lnTo>
                <a:lnTo>
                  <a:pt x="73223" y="20596"/>
                </a:lnTo>
                <a:lnTo>
                  <a:pt x="74431" y="20502"/>
                </a:lnTo>
                <a:lnTo>
                  <a:pt x="75639" y="20397"/>
                </a:lnTo>
                <a:lnTo>
                  <a:pt x="76794" y="20288"/>
                </a:lnTo>
                <a:lnTo>
                  <a:pt x="77975" y="20173"/>
                </a:lnTo>
                <a:lnTo>
                  <a:pt x="79104" y="20052"/>
                </a:lnTo>
                <a:lnTo>
                  <a:pt x="80233" y="19927"/>
                </a:lnTo>
                <a:lnTo>
                  <a:pt x="81362" y="19796"/>
                </a:lnTo>
                <a:lnTo>
                  <a:pt x="82465" y="19655"/>
                </a:lnTo>
                <a:lnTo>
                  <a:pt x="83541" y="19514"/>
                </a:lnTo>
                <a:lnTo>
                  <a:pt x="84591" y="19367"/>
                </a:lnTo>
                <a:lnTo>
                  <a:pt x="85642" y="19221"/>
                </a:lnTo>
                <a:lnTo>
                  <a:pt x="86665" y="19064"/>
                </a:lnTo>
                <a:lnTo>
                  <a:pt x="87663" y="18902"/>
                </a:lnTo>
                <a:lnTo>
                  <a:pt x="88634" y="18735"/>
                </a:lnTo>
                <a:lnTo>
                  <a:pt x="89606" y="18567"/>
                </a:lnTo>
                <a:lnTo>
                  <a:pt x="90551" y="18395"/>
                </a:lnTo>
                <a:lnTo>
                  <a:pt x="91470" y="18212"/>
                </a:lnTo>
                <a:lnTo>
                  <a:pt x="92363" y="18029"/>
                </a:lnTo>
                <a:lnTo>
                  <a:pt x="93229" y="17841"/>
                </a:lnTo>
                <a:lnTo>
                  <a:pt x="94095" y="17652"/>
                </a:lnTo>
                <a:lnTo>
                  <a:pt x="94909" y="17454"/>
                </a:lnTo>
                <a:lnTo>
                  <a:pt x="95723" y="17255"/>
                </a:lnTo>
                <a:lnTo>
                  <a:pt x="96511" y="17051"/>
                </a:lnTo>
                <a:lnTo>
                  <a:pt x="97272" y="16847"/>
                </a:lnTo>
                <a:lnTo>
                  <a:pt x="98007" y="16633"/>
                </a:lnTo>
                <a:lnTo>
                  <a:pt x="98716" y="16418"/>
                </a:lnTo>
                <a:lnTo>
                  <a:pt x="99399" y="16204"/>
                </a:lnTo>
                <a:lnTo>
                  <a:pt x="100055" y="15979"/>
                </a:lnTo>
                <a:lnTo>
                  <a:pt x="100685" y="15754"/>
                </a:lnTo>
                <a:lnTo>
                  <a:pt x="101289" y="15524"/>
                </a:lnTo>
                <a:lnTo>
                  <a:pt x="101867" y="15294"/>
                </a:lnTo>
                <a:lnTo>
                  <a:pt x="102418" y="15059"/>
                </a:lnTo>
                <a:lnTo>
                  <a:pt x="102943" y="14824"/>
                </a:lnTo>
                <a:lnTo>
                  <a:pt x="103442" y="14583"/>
                </a:lnTo>
                <a:lnTo>
                  <a:pt x="103888" y="14338"/>
                </a:lnTo>
                <a:lnTo>
                  <a:pt x="104334" y="14092"/>
                </a:lnTo>
                <a:lnTo>
                  <a:pt x="104755" y="13841"/>
                </a:lnTo>
                <a:lnTo>
                  <a:pt x="105122" y="13590"/>
                </a:lnTo>
                <a:lnTo>
                  <a:pt x="105463" y="13334"/>
                </a:lnTo>
                <a:lnTo>
                  <a:pt x="105778" y="13077"/>
                </a:lnTo>
                <a:lnTo>
                  <a:pt x="106067" y="12821"/>
                </a:lnTo>
                <a:lnTo>
                  <a:pt x="106304" y="12560"/>
                </a:lnTo>
                <a:lnTo>
                  <a:pt x="106540" y="12293"/>
                </a:lnTo>
                <a:lnTo>
                  <a:pt x="106724" y="12026"/>
                </a:lnTo>
                <a:lnTo>
                  <a:pt x="106881" y="11760"/>
                </a:lnTo>
                <a:lnTo>
                  <a:pt x="106986" y="11488"/>
                </a:lnTo>
                <a:lnTo>
                  <a:pt x="107091" y="11216"/>
                </a:lnTo>
                <a:lnTo>
                  <a:pt x="107144" y="10944"/>
                </a:lnTo>
                <a:lnTo>
                  <a:pt x="107144" y="10667"/>
                </a:lnTo>
                <a:lnTo>
                  <a:pt x="107144" y="10395"/>
                </a:lnTo>
                <a:lnTo>
                  <a:pt x="107091" y="10118"/>
                </a:lnTo>
                <a:lnTo>
                  <a:pt x="106986" y="9846"/>
                </a:lnTo>
                <a:lnTo>
                  <a:pt x="106881" y="9580"/>
                </a:lnTo>
                <a:lnTo>
                  <a:pt x="106724" y="9313"/>
                </a:lnTo>
                <a:lnTo>
                  <a:pt x="106540" y="9046"/>
                </a:lnTo>
                <a:lnTo>
                  <a:pt x="106304" y="8780"/>
                </a:lnTo>
                <a:lnTo>
                  <a:pt x="106067" y="8518"/>
                </a:lnTo>
                <a:lnTo>
                  <a:pt x="105778" y="8262"/>
                </a:lnTo>
                <a:lnTo>
                  <a:pt x="105463" y="8006"/>
                </a:lnTo>
                <a:lnTo>
                  <a:pt x="105122" y="7750"/>
                </a:lnTo>
                <a:lnTo>
                  <a:pt x="104755" y="7499"/>
                </a:lnTo>
                <a:lnTo>
                  <a:pt x="104334" y="7248"/>
                </a:lnTo>
                <a:lnTo>
                  <a:pt x="103888" y="7002"/>
                </a:lnTo>
                <a:lnTo>
                  <a:pt x="103442" y="6756"/>
                </a:lnTo>
                <a:lnTo>
                  <a:pt x="102943" y="6516"/>
                </a:lnTo>
                <a:lnTo>
                  <a:pt x="102418" y="6280"/>
                </a:lnTo>
                <a:lnTo>
                  <a:pt x="101867" y="6045"/>
                </a:lnTo>
                <a:lnTo>
                  <a:pt x="101289" y="5815"/>
                </a:lnTo>
                <a:lnTo>
                  <a:pt x="100685" y="5585"/>
                </a:lnTo>
                <a:lnTo>
                  <a:pt x="100055" y="5360"/>
                </a:lnTo>
                <a:lnTo>
                  <a:pt x="99399" y="5135"/>
                </a:lnTo>
                <a:lnTo>
                  <a:pt x="98716" y="4921"/>
                </a:lnTo>
                <a:lnTo>
                  <a:pt x="98007" y="4707"/>
                </a:lnTo>
                <a:lnTo>
                  <a:pt x="97272" y="4492"/>
                </a:lnTo>
                <a:lnTo>
                  <a:pt x="96511" y="4288"/>
                </a:lnTo>
                <a:lnTo>
                  <a:pt x="95723" y="4084"/>
                </a:lnTo>
                <a:lnTo>
                  <a:pt x="94909" y="3886"/>
                </a:lnTo>
                <a:lnTo>
                  <a:pt x="94095" y="3687"/>
                </a:lnTo>
                <a:lnTo>
                  <a:pt x="93229" y="3499"/>
                </a:lnTo>
                <a:lnTo>
                  <a:pt x="92363" y="3311"/>
                </a:lnTo>
                <a:lnTo>
                  <a:pt x="91470" y="3128"/>
                </a:lnTo>
                <a:lnTo>
                  <a:pt x="90551" y="2945"/>
                </a:lnTo>
                <a:lnTo>
                  <a:pt x="89606" y="2772"/>
                </a:lnTo>
                <a:lnTo>
                  <a:pt x="88634" y="2605"/>
                </a:lnTo>
                <a:lnTo>
                  <a:pt x="87663" y="2437"/>
                </a:lnTo>
                <a:lnTo>
                  <a:pt x="86665" y="2275"/>
                </a:lnTo>
                <a:lnTo>
                  <a:pt x="85642" y="2118"/>
                </a:lnTo>
                <a:lnTo>
                  <a:pt x="84591" y="1967"/>
                </a:lnTo>
                <a:lnTo>
                  <a:pt x="83541" y="1820"/>
                </a:lnTo>
                <a:lnTo>
                  <a:pt x="82465" y="1679"/>
                </a:lnTo>
                <a:lnTo>
                  <a:pt x="81362" y="1543"/>
                </a:lnTo>
                <a:lnTo>
                  <a:pt x="80233" y="1413"/>
                </a:lnTo>
                <a:lnTo>
                  <a:pt x="79104" y="1287"/>
                </a:lnTo>
                <a:lnTo>
                  <a:pt x="77975" y="1167"/>
                </a:lnTo>
                <a:lnTo>
                  <a:pt x="76794" y="1052"/>
                </a:lnTo>
                <a:lnTo>
                  <a:pt x="75639" y="942"/>
                </a:lnTo>
                <a:lnTo>
                  <a:pt x="74431" y="837"/>
                </a:lnTo>
                <a:lnTo>
                  <a:pt x="73223" y="743"/>
                </a:lnTo>
                <a:lnTo>
                  <a:pt x="71989" y="649"/>
                </a:lnTo>
                <a:lnTo>
                  <a:pt x="70755" y="560"/>
                </a:lnTo>
                <a:lnTo>
                  <a:pt x="69521" y="482"/>
                </a:lnTo>
                <a:lnTo>
                  <a:pt x="68235" y="403"/>
                </a:lnTo>
                <a:lnTo>
                  <a:pt x="66975" y="335"/>
                </a:lnTo>
                <a:lnTo>
                  <a:pt x="65688" y="273"/>
                </a:lnTo>
                <a:lnTo>
                  <a:pt x="64376" y="215"/>
                </a:lnTo>
                <a:lnTo>
                  <a:pt x="63063" y="168"/>
                </a:lnTo>
                <a:lnTo>
                  <a:pt x="61750" y="126"/>
                </a:lnTo>
                <a:lnTo>
                  <a:pt x="60411" y="85"/>
                </a:lnTo>
                <a:lnTo>
                  <a:pt x="59046" y="58"/>
                </a:lnTo>
                <a:lnTo>
                  <a:pt x="57707" y="32"/>
                </a:lnTo>
                <a:lnTo>
                  <a:pt x="56342" y="17"/>
                </a:lnTo>
                <a:lnTo>
                  <a:pt x="54977" y="6"/>
                </a:lnTo>
                <a:lnTo>
                  <a:pt x="5358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0"/>
          <p:cNvSpPr/>
          <p:nvPr/>
        </p:nvSpPr>
        <p:spPr>
          <a:xfrm flipH="1">
            <a:off x="1766639" y="4088237"/>
            <a:ext cx="385326" cy="652637"/>
          </a:xfrm>
          <a:custGeom>
            <a:rect b="b" l="l" r="r" t="t"/>
            <a:pathLst>
              <a:path extrusionOk="0" h="18928" w="56027">
                <a:moveTo>
                  <a:pt x="946" y="1"/>
                </a:moveTo>
                <a:lnTo>
                  <a:pt x="762" y="11"/>
                </a:lnTo>
                <a:lnTo>
                  <a:pt x="578" y="22"/>
                </a:lnTo>
                <a:lnTo>
                  <a:pt x="420" y="42"/>
                </a:lnTo>
                <a:lnTo>
                  <a:pt x="263" y="69"/>
                </a:lnTo>
                <a:lnTo>
                  <a:pt x="158" y="100"/>
                </a:lnTo>
                <a:lnTo>
                  <a:pt x="53" y="137"/>
                </a:lnTo>
                <a:lnTo>
                  <a:pt x="0" y="178"/>
                </a:lnTo>
                <a:lnTo>
                  <a:pt x="0" y="215"/>
                </a:lnTo>
                <a:lnTo>
                  <a:pt x="27" y="257"/>
                </a:lnTo>
                <a:lnTo>
                  <a:pt x="105" y="293"/>
                </a:lnTo>
                <a:lnTo>
                  <a:pt x="210" y="325"/>
                </a:lnTo>
                <a:lnTo>
                  <a:pt x="342" y="356"/>
                </a:lnTo>
                <a:lnTo>
                  <a:pt x="499" y="377"/>
                </a:lnTo>
                <a:lnTo>
                  <a:pt x="683" y="393"/>
                </a:lnTo>
                <a:lnTo>
                  <a:pt x="2495" y="523"/>
                </a:lnTo>
                <a:lnTo>
                  <a:pt x="4254" y="659"/>
                </a:lnTo>
                <a:lnTo>
                  <a:pt x="5960" y="795"/>
                </a:lnTo>
                <a:lnTo>
                  <a:pt x="7640" y="937"/>
                </a:lnTo>
                <a:lnTo>
                  <a:pt x="9268" y="1083"/>
                </a:lnTo>
                <a:lnTo>
                  <a:pt x="10870" y="1235"/>
                </a:lnTo>
                <a:lnTo>
                  <a:pt x="12445" y="1386"/>
                </a:lnTo>
                <a:lnTo>
                  <a:pt x="13968" y="1548"/>
                </a:lnTo>
                <a:lnTo>
                  <a:pt x="15464" y="1716"/>
                </a:lnTo>
                <a:lnTo>
                  <a:pt x="16908" y="1888"/>
                </a:lnTo>
                <a:lnTo>
                  <a:pt x="18352" y="2066"/>
                </a:lnTo>
                <a:lnTo>
                  <a:pt x="19744" y="2249"/>
                </a:lnTo>
                <a:lnTo>
                  <a:pt x="21109" y="2437"/>
                </a:lnTo>
                <a:lnTo>
                  <a:pt x="22448" y="2636"/>
                </a:lnTo>
                <a:lnTo>
                  <a:pt x="23760" y="2840"/>
                </a:lnTo>
                <a:lnTo>
                  <a:pt x="25047" y="3049"/>
                </a:lnTo>
                <a:lnTo>
                  <a:pt x="26307" y="3268"/>
                </a:lnTo>
                <a:lnTo>
                  <a:pt x="27541" y="3488"/>
                </a:lnTo>
                <a:lnTo>
                  <a:pt x="28749" y="3723"/>
                </a:lnTo>
                <a:lnTo>
                  <a:pt x="29930" y="3959"/>
                </a:lnTo>
                <a:lnTo>
                  <a:pt x="31112" y="4210"/>
                </a:lnTo>
                <a:lnTo>
                  <a:pt x="32267" y="4466"/>
                </a:lnTo>
                <a:lnTo>
                  <a:pt x="33396" y="4727"/>
                </a:lnTo>
                <a:lnTo>
                  <a:pt x="34525" y="4999"/>
                </a:lnTo>
                <a:lnTo>
                  <a:pt x="35627" y="5281"/>
                </a:lnTo>
                <a:lnTo>
                  <a:pt x="36730" y="5569"/>
                </a:lnTo>
                <a:lnTo>
                  <a:pt x="37806" y="5867"/>
                </a:lnTo>
                <a:lnTo>
                  <a:pt x="38883" y="6175"/>
                </a:lnTo>
                <a:lnTo>
                  <a:pt x="39933" y="6494"/>
                </a:lnTo>
                <a:lnTo>
                  <a:pt x="40983" y="6824"/>
                </a:lnTo>
                <a:lnTo>
                  <a:pt x="42033" y="7158"/>
                </a:lnTo>
                <a:lnTo>
                  <a:pt x="43057" y="7509"/>
                </a:lnTo>
                <a:lnTo>
                  <a:pt x="44107" y="7870"/>
                </a:lnTo>
                <a:lnTo>
                  <a:pt x="45105" y="8230"/>
                </a:lnTo>
                <a:lnTo>
                  <a:pt x="46024" y="8591"/>
                </a:lnTo>
                <a:lnTo>
                  <a:pt x="46917" y="8947"/>
                </a:lnTo>
                <a:lnTo>
                  <a:pt x="47757" y="9302"/>
                </a:lnTo>
                <a:lnTo>
                  <a:pt x="48544" y="9658"/>
                </a:lnTo>
                <a:lnTo>
                  <a:pt x="49253" y="10008"/>
                </a:lnTo>
                <a:lnTo>
                  <a:pt x="49936" y="10358"/>
                </a:lnTo>
                <a:lnTo>
                  <a:pt x="50566" y="10703"/>
                </a:lnTo>
                <a:lnTo>
                  <a:pt x="51143" y="11054"/>
                </a:lnTo>
                <a:lnTo>
                  <a:pt x="51642" y="11399"/>
                </a:lnTo>
                <a:lnTo>
                  <a:pt x="52115" y="11744"/>
                </a:lnTo>
                <a:lnTo>
                  <a:pt x="52535" y="12089"/>
                </a:lnTo>
                <a:lnTo>
                  <a:pt x="52902" y="12429"/>
                </a:lnTo>
                <a:lnTo>
                  <a:pt x="53218" y="12774"/>
                </a:lnTo>
                <a:lnTo>
                  <a:pt x="53480" y="13114"/>
                </a:lnTo>
                <a:lnTo>
                  <a:pt x="53690" y="13459"/>
                </a:lnTo>
                <a:lnTo>
                  <a:pt x="53848" y="13799"/>
                </a:lnTo>
                <a:lnTo>
                  <a:pt x="53953" y="14144"/>
                </a:lnTo>
                <a:lnTo>
                  <a:pt x="54005" y="14484"/>
                </a:lnTo>
                <a:lnTo>
                  <a:pt x="54005" y="14829"/>
                </a:lnTo>
                <a:lnTo>
                  <a:pt x="53953" y="15169"/>
                </a:lnTo>
                <a:lnTo>
                  <a:pt x="53848" y="15514"/>
                </a:lnTo>
                <a:lnTo>
                  <a:pt x="53716" y="15859"/>
                </a:lnTo>
                <a:lnTo>
                  <a:pt x="53506" y="16204"/>
                </a:lnTo>
                <a:lnTo>
                  <a:pt x="53244" y="16554"/>
                </a:lnTo>
                <a:lnTo>
                  <a:pt x="52955" y="16899"/>
                </a:lnTo>
                <a:lnTo>
                  <a:pt x="52614" y="17250"/>
                </a:lnTo>
                <a:lnTo>
                  <a:pt x="52194" y="17600"/>
                </a:lnTo>
                <a:lnTo>
                  <a:pt x="51747" y="17955"/>
                </a:lnTo>
                <a:lnTo>
                  <a:pt x="51248" y="18311"/>
                </a:lnTo>
                <a:lnTo>
                  <a:pt x="50697" y="18666"/>
                </a:lnTo>
                <a:lnTo>
                  <a:pt x="50645" y="18708"/>
                </a:lnTo>
                <a:lnTo>
                  <a:pt x="50645" y="18745"/>
                </a:lnTo>
                <a:lnTo>
                  <a:pt x="50697" y="18787"/>
                </a:lnTo>
                <a:lnTo>
                  <a:pt x="50750" y="18823"/>
                </a:lnTo>
                <a:lnTo>
                  <a:pt x="50855" y="18855"/>
                </a:lnTo>
                <a:lnTo>
                  <a:pt x="51012" y="18881"/>
                </a:lnTo>
                <a:lnTo>
                  <a:pt x="51170" y="18907"/>
                </a:lnTo>
                <a:lnTo>
                  <a:pt x="51353" y="18923"/>
                </a:lnTo>
                <a:lnTo>
                  <a:pt x="51511" y="18928"/>
                </a:lnTo>
                <a:lnTo>
                  <a:pt x="51826" y="18928"/>
                </a:lnTo>
                <a:lnTo>
                  <a:pt x="51984" y="18923"/>
                </a:lnTo>
                <a:lnTo>
                  <a:pt x="52115" y="18907"/>
                </a:lnTo>
                <a:lnTo>
                  <a:pt x="52246" y="18891"/>
                </a:lnTo>
                <a:lnTo>
                  <a:pt x="52377" y="18870"/>
                </a:lnTo>
                <a:lnTo>
                  <a:pt x="52482" y="18849"/>
                </a:lnTo>
                <a:lnTo>
                  <a:pt x="52561" y="18823"/>
                </a:lnTo>
                <a:lnTo>
                  <a:pt x="52614" y="18792"/>
                </a:lnTo>
                <a:lnTo>
                  <a:pt x="53191" y="18421"/>
                </a:lnTo>
                <a:lnTo>
                  <a:pt x="53716" y="18055"/>
                </a:lnTo>
                <a:lnTo>
                  <a:pt x="54189" y="17694"/>
                </a:lnTo>
                <a:lnTo>
                  <a:pt x="54583" y="17328"/>
                </a:lnTo>
                <a:lnTo>
                  <a:pt x="54950" y="16967"/>
                </a:lnTo>
                <a:lnTo>
                  <a:pt x="55265" y="16612"/>
                </a:lnTo>
                <a:lnTo>
                  <a:pt x="55528" y="16251"/>
                </a:lnTo>
                <a:lnTo>
                  <a:pt x="55738" y="15895"/>
                </a:lnTo>
                <a:lnTo>
                  <a:pt x="55895" y="15540"/>
                </a:lnTo>
                <a:lnTo>
                  <a:pt x="56000" y="15189"/>
                </a:lnTo>
                <a:lnTo>
                  <a:pt x="56027" y="14834"/>
                </a:lnTo>
                <a:lnTo>
                  <a:pt x="56027" y="14478"/>
                </a:lnTo>
                <a:lnTo>
                  <a:pt x="55974" y="14128"/>
                </a:lnTo>
                <a:lnTo>
                  <a:pt x="55869" y="13778"/>
                </a:lnTo>
                <a:lnTo>
                  <a:pt x="55712" y="13422"/>
                </a:lnTo>
                <a:lnTo>
                  <a:pt x="55502" y="13072"/>
                </a:lnTo>
                <a:lnTo>
                  <a:pt x="55239" y="12722"/>
                </a:lnTo>
                <a:lnTo>
                  <a:pt x="54924" y="12366"/>
                </a:lnTo>
                <a:lnTo>
                  <a:pt x="54530" y="12011"/>
                </a:lnTo>
                <a:lnTo>
                  <a:pt x="54110" y="11660"/>
                </a:lnTo>
                <a:lnTo>
                  <a:pt x="53638" y="11305"/>
                </a:lnTo>
                <a:lnTo>
                  <a:pt x="53113" y="10949"/>
                </a:lnTo>
                <a:lnTo>
                  <a:pt x="52509" y="10594"/>
                </a:lnTo>
                <a:lnTo>
                  <a:pt x="51879" y="10233"/>
                </a:lnTo>
                <a:lnTo>
                  <a:pt x="51196" y="9872"/>
                </a:lnTo>
                <a:lnTo>
                  <a:pt x="50435" y="9511"/>
                </a:lnTo>
                <a:lnTo>
                  <a:pt x="49647" y="9151"/>
                </a:lnTo>
                <a:lnTo>
                  <a:pt x="48781" y="8785"/>
                </a:lnTo>
                <a:lnTo>
                  <a:pt x="47862" y="8419"/>
                </a:lnTo>
                <a:lnTo>
                  <a:pt x="46890" y="8047"/>
                </a:lnTo>
                <a:lnTo>
                  <a:pt x="45893" y="7676"/>
                </a:lnTo>
                <a:lnTo>
                  <a:pt x="44816" y="7305"/>
                </a:lnTo>
                <a:lnTo>
                  <a:pt x="43740" y="6949"/>
                </a:lnTo>
                <a:lnTo>
                  <a:pt x="42690" y="6599"/>
                </a:lnTo>
                <a:lnTo>
                  <a:pt x="41613" y="6264"/>
                </a:lnTo>
                <a:lnTo>
                  <a:pt x="40511" y="5940"/>
                </a:lnTo>
                <a:lnTo>
                  <a:pt x="39434" y="5626"/>
                </a:lnTo>
                <a:lnTo>
                  <a:pt x="38305" y="5318"/>
                </a:lnTo>
                <a:lnTo>
                  <a:pt x="37203" y="5020"/>
                </a:lnTo>
                <a:lnTo>
                  <a:pt x="36047" y="4732"/>
                </a:lnTo>
                <a:lnTo>
                  <a:pt x="34918" y="4455"/>
                </a:lnTo>
                <a:lnTo>
                  <a:pt x="33737" y="4183"/>
                </a:lnTo>
                <a:lnTo>
                  <a:pt x="32556" y="3922"/>
                </a:lnTo>
                <a:lnTo>
                  <a:pt x="31348" y="3671"/>
                </a:lnTo>
                <a:lnTo>
                  <a:pt x="30140" y="3425"/>
                </a:lnTo>
                <a:lnTo>
                  <a:pt x="28880" y="3190"/>
                </a:lnTo>
                <a:lnTo>
                  <a:pt x="27620" y="2960"/>
                </a:lnTo>
                <a:lnTo>
                  <a:pt x="26333" y="2735"/>
                </a:lnTo>
                <a:lnTo>
                  <a:pt x="25021" y="2521"/>
                </a:lnTo>
                <a:lnTo>
                  <a:pt x="23682" y="2312"/>
                </a:lnTo>
                <a:lnTo>
                  <a:pt x="22290" y="2113"/>
                </a:lnTo>
                <a:lnTo>
                  <a:pt x="20899" y="1914"/>
                </a:lnTo>
                <a:lnTo>
                  <a:pt x="19481" y="1726"/>
                </a:lnTo>
                <a:lnTo>
                  <a:pt x="18011" y="1543"/>
                </a:lnTo>
                <a:lnTo>
                  <a:pt x="16514" y="1370"/>
                </a:lnTo>
                <a:lnTo>
                  <a:pt x="14992" y="1198"/>
                </a:lnTo>
                <a:lnTo>
                  <a:pt x="13416" y="1031"/>
                </a:lnTo>
                <a:lnTo>
                  <a:pt x="11815" y="874"/>
                </a:lnTo>
                <a:lnTo>
                  <a:pt x="10161" y="717"/>
                </a:lnTo>
                <a:lnTo>
                  <a:pt x="8480" y="571"/>
                </a:lnTo>
                <a:lnTo>
                  <a:pt x="6774" y="424"/>
                </a:lnTo>
                <a:lnTo>
                  <a:pt x="5015" y="283"/>
                </a:lnTo>
                <a:lnTo>
                  <a:pt x="3203" y="147"/>
                </a:lnTo>
                <a:lnTo>
                  <a:pt x="1339" y="16"/>
                </a:lnTo>
                <a:lnTo>
                  <a:pt x="1156" y="6"/>
                </a:lnTo>
                <a:lnTo>
                  <a:pt x="946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0"/>
          <p:cNvSpPr/>
          <p:nvPr/>
        </p:nvSpPr>
        <p:spPr>
          <a:xfrm flipH="1">
            <a:off x="1612053" y="4193887"/>
            <a:ext cx="660687" cy="382211"/>
          </a:xfrm>
          <a:custGeom>
            <a:rect b="b" l="l" r="r" t="t"/>
            <a:pathLst>
              <a:path extrusionOk="0" h="11085" w="96065">
                <a:moveTo>
                  <a:pt x="94830" y="1"/>
                </a:moveTo>
                <a:lnTo>
                  <a:pt x="94620" y="6"/>
                </a:lnTo>
                <a:lnTo>
                  <a:pt x="94437" y="21"/>
                </a:lnTo>
                <a:lnTo>
                  <a:pt x="94279" y="42"/>
                </a:lnTo>
                <a:lnTo>
                  <a:pt x="94121" y="68"/>
                </a:lnTo>
                <a:lnTo>
                  <a:pt x="94016" y="100"/>
                </a:lnTo>
                <a:lnTo>
                  <a:pt x="93938" y="131"/>
                </a:lnTo>
                <a:lnTo>
                  <a:pt x="93885" y="173"/>
                </a:lnTo>
                <a:lnTo>
                  <a:pt x="93885" y="215"/>
                </a:lnTo>
                <a:lnTo>
                  <a:pt x="93990" y="680"/>
                </a:lnTo>
                <a:lnTo>
                  <a:pt x="94043" y="910"/>
                </a:lnTo>
                <a:lnTo>
                  <a:pt x="94069" y="1135"/>
                </a:lnTo>
                <a:lnTo>
                  <a:pt x="94069" y="1360"/>
                </a:lnTo>
                <a:lnTo>
                  <a:pt x="94043" y="1580"/>
                </a:lnTo>
                <a:lnTo>
                  <a:pt x="94016" y="1799"/>
                </a:lnTo>
                <a:lnTo>
                  <a:pt x="93938" y="2014"/>
                </a:lnTo>
                <a:lnTo>
                  <a:pt x="93859" y="2228"/>
                </a:lnTo>
                <a:lnTo>
                  <a:pt x="93754" y="2437"/>
                </a:lnTo>
                <a:lnTo>
                  <a:pt x="93649" y="2646"/>
                </a:lnTo>
                <a:lnTo>
                  <a:pt x="93491" y="2850"/>
                </a:lnTo>
                <a:lnTo>
                  <a:pt x="93308" y="3054"/>
                </a:lnTo>
                <a:lnTo>
                  <a:pt x="93098" y="3253"/>
                </a:lnTo>
                <a:lnTo>
                  <a:pt x="92861" y="3451"/>
                </a:lnTo>
                <a:lnTo>
                  <a:pt x="92572" y="3650"/>
                </a:lnTo>
                <a:lnTo>
                  <a:pt x="92284" y="3849"/>
                </a:lnTo>
                <a:lnTo>
                  <a:pt x="91942" y="4042"/>
                </a:lnTo>
                <a:lnTo>
                  <a:pt x="91575" y="4236"/>
                </a:lnTo>
                <a:lnTo>
                  <a:pt x="91181" y="4424"/>
                </a:lnTo>
                <a:lnTo>
                  <a:pt x="90735" y="4612"/>
                </a:lnTo>
                <a:lnTo>
                  <a:pt x="90262" y="4806"/>
                </a:lnTo>
                <a:lnTo>
                  <a:pt x="89737" y="4989"/>
                </a:lnTo>
                <a:lnTo>
                  <a:pt x="89186" y="5177"/>
                </a:lnTo>
                <a:lnTo>
                  <a:pt x="88608" y="5365"/>
                </a:lnTo>
                <a:lnTo>
                  <a:pt x="87952" y="5548"/>
                </a:lnTo>
                <a:lnTo>
                  <a:pt x="87269" y="5731"/>
                </a:lnTo>
                <a:lnTo>
                  <a:pt x="86560" y="5914"/>
                </a:lnTo>
                <a:lnTo>
                  <a:pt x="85799" y="6097"/>
                </a:lnTo>
                <a:lnTo>
                  <a:pt x="84985" y="6280"/>
                </a:lnTo>
                <a:lnTo>
                  <a:pt x="84119" y="6463"/>
                </a:lnTo>
                <a:lnTo>
                  <a:pt x="83200" y="6646"/>
                </a:lnTo>
                <a:lnTo>
                  <a:pt x="82386" y="6798"/>
                </a:lnTo>
                <a:lnTo>
                  <a:pt x="81546" y="6954"/>
                </a:lnTo>
                <a:lnTo>
                  <a:pt x="80679" y="7101"/>
                </a:lnTo>
                <a:lnTo>
                  <a:pt x="79813" y="7247"/>
                </a:lnTo>
                <a:lnTo>
                  <a:pt x="78894" y="7394"/>
                </a:lnTo>
                <a:lnTo>
                  <a:pt x="77975" y="7535"/>
                </a:lnTo>
                <a:lnTo>
                  <a:pt x="77030" y="7671"/>
                </a:lnTo>
                <a:lnTo>
                  <a:pt x="76059" y="7807"/>
                </a:lnTo>
                <a:lnTo>
                  <a:pt x="75061" y="7943"/>
                </a:lnTo>
                <a:lnTo>
                  <a:pt x="74063" y="8068"/>
                </a:lnTo>
                <a:lnTo>
                  <a:pt x="73013" y="8199"/>
                </a:lnTo>
                <a:lnTo>
                  <a:pt x="71963" y="8319"/>
                </a:lnTo>
                <a:lnTo>
                  <a:pt x="70887" y="8445"/>
                </a:lnTo>
                <a:lnTo>
                  <a:pt x="69784" y="8560"/>
                </a:lnTo>
                <a:lnTo>
                  <a:pt x="68655" y="8675"/>
                </a:lnTo>
                <a:lnTo>
                  <a:pt x="67526" y="8790"/>
                </a:lnTo>
                <a:lnTo>
                  <a:pt x="66371" y="8899"/>
                </a:lnTo>
                <a:lnTo>
                  <a:pt x="65163" y="9004"/>
                </a:lnTo>
                <a:lnTo>
                  <a:pt x="63955" y="9109"/>
                </a:lnTo>
                <a:lnTo>
                  <a:pt x="62748" y="9213"/>
                </a:lnTo>
                <a:lnTo>
                  <a:pt x="61488" y="9307"/>
                </a:lnTo>
                <a:lnTo>
                  <a:pt x="60227" y="9407"/>
                </a:lnTo>
                <a:lnTo>
                  <a:pt x="58941" y="9496"/>
                </a:lnTo>
                <a:lnTo>
                  <a:pt x="57628" y="9584"/>
                </a:lnTo>
                <a:lnTo>
                  <a:pt x="56289" y="9673"/>
                </a:lnTo>
                <a:lnTo>
                  <a:pt x="54924" y="9757"/>
                </a:lnTo>
                <a:lnTo>
                  <a:pt x="53559" y="9835"/>
                </a:lnTo>
                <a:lnTo>
                  <a:pt x="52167" y="9914"/>
                </a:lnTo>
                <a:lnTo>
                  <a:pt x="50750" y="9992"/>
                </a:lnTo>
                <a:lnTo>
                  <a:pt x="49306" y="10060"/>
                </a:lnTo>
                <a:lnTo>
                  <a:pt x="47862" y="10133"/>
                </a:lnTo>
                <a:lnTo>
                  <a:pt x="46391" y="10196"/>
                </a:lnTo>
                <a:lnTo>
                  <a:pt x="44186" y="10290"/>
                </a:lnTo>
                <a:lnTo>
                  <a:pt x="42033" y="10369"/>
                </a:lnTo>
                <a:lnTo>
                  <a:pt x="39933" y="10442"/>
                </a:lnTo>
                <a:lnTo>
                  <a:pt x="37911" y="10505"/>
                </a:lnTo>
                <a:lnTo>
                  <a:pt x="35942" y="10552"/>
                </a:lnTo>
                <a:lnTo>
                  <a:pt x="34026" y="10594"/>
                </a:lnTo>
                <a:lnTo>
                  <a:pt x="32162" y="10630"/>
                </a:lnTo>
                <a:lnTo>
                  <a:pt x="30376" y="10656"/>
                </a:lnTo>
                <a:lnTo>
                  <a:pt x="28617" y="10672"/>
                </a:lnTo>
                <a:lnTo>
                  <a:pt x="26937" y="10682"/>
                </a:lnTo>
                <a:lnTo>
                  <a:pt x="25309" y="10682"/>
                </a:lnTo>
                <a:lnTo>
                  <a:pt x="23708" y="10677"/>
                </a:lnTo>
                <a:lnTo>
                  <a:pt x="22185" y="10667"/>
                </a:lnTo>
                <a:lnTo>
                  <a:pt x="20689" y="10646"/>
                </a:lnTo>
                <a:lnTo>
                  <a:pt x="19271" y="10625"/>
                </a:lnTo>
                <a:lnTo>
                  <a:pt x="17879" y="10594"/>
                </a:lnTo>
                <a:lnTo>
                  <a:pt x="16540" y="10557"/>
                </a:lnTo>
                <a:lnTo>
                  <a:pt x="15254" y="10520"/>
                </a:lnTo>
                <a:lnTo>
                  <a:pt x="13994" y="10473"/>
                </a:lnTo>
                <a:lnTo>
                  <a:pt x="12786" y="10426"/>
                </a:lnTo>
                <a:lnTo>
                  <a:pt x="11631" y="10374"/>
                </a:lnTo>
                <a:lnTo>
                  <a:pt x="10528" y="10322"/>
                </a:lnTo>
                <a:lnTo>
                  <a:pt x="9452" y="10264"/>
                </a:lnTo>
                <a:lnTo>
                  <a:pt x="8402" y="10201"/>
                </a:lnTo>
                <a:lnTo>
                  <a:pt x="7404" y="10139"/>
                </a:lnTo>
                <a:lnTo>
                  <a:pt x="6459" y="10071"/>
                </a:lnTo>
                <a:lnTo>
                  <a:pt x="5540" y="10008"/>
                </a:lnTo>
                <a:lnTo>
                  <a:pt x="4647" y="9940"/>
                </a:lnTo>
                <a:lnTo>
                  <a:pt x="2993" y="9804"/>
                </a:lnTo>
                <a:lnTo>
                  <a:pt x="1444" y="9668"/>
                </a:lnTo>
                <a:lnTo>
                  <a:pt x="1261" y="9652"/>
                </a:lnTo>
                <a:lnTo>
                  <a:pt x="1051" y="9647"/>
                </a:lnTo>
                <a:lnTo>
                  <a:pt x="867" y="9647"/>
                </a:lnTo>
                <a:lnTo>
                  <a:pt x="683" y="9658"/>
                </a:lnTo>
                <a:lnTo>
                  <a:pt x="499" y="9673"/>
                </a:lnTo>
                <a:lnTo>
                  <a:pt x="342" y="9699"/>
                </a:lnTo>
                <a:lnTo>
                  <a:pt x="210" y="9731"/>
                </a:lnTo>
                <a:lnTo>
                  <a:pt x="105" y="9762"/>
                </a:lnTo>
                <a:lnTo>
                  <a:pt x="27" y="9804"/>
                </a:lnTo>
                <a:lnTo>
                  <a:pt x="0" y="9841"/>
                </a:lnTo>
                <a:lnTo>
                  <a:pt x="27" y="9882"/>
                </a:lnTo>
                <a:lnTo>
                  <a:pt x="79" y="9919"/>
                </a:lnTo>
                <a:lnTo>
                  <a:pt x="158" y="9950"/>
                </a:lnTo>
                <a:lnTo>
                  <a:pt x="263" y="9982"/>
                </a:lnTo>
                <a:lnTo>
                  <a:pt x="420" y="10008"/>
                </a:lnTo>
                <a:lnTo>
                  <a:pt x="604" y="10029"/>
                </a:lnTo>
                <a:lnTo>
                  <a:pt x="1628" y="10123"/>
                </a:lnTo>
                <a:lnTo>
                  <a:pt x="2731" y="10222"/>
                </a:lnTo>
                <a:lnTo>
                  <a:pt x="3886" y="10316"/>
                </a:lnTo>
                <a:lnTo>
                  <a:pt x="5120" y="10405"/>
                </a:lnTo>
                <a:lnTo>
                  <a:pt x="6406" y="10499"/>
                </a:lnTo>
                <a:lnTo>
                  <a:pt x="7772" y="10583"/>
                </a:lnTo>
                <a:lnTo>
                  <a:pt x="9216" y="10667"/>
                </a:lnTo>
                <a:lnTo>
                  <a:pt x="10712" y="10745"/>
                </a:lnTo>
                <a:lnTo>
                  <a:pt x="12287" y="10818"/>
                </a:lnTo>
                <a:lnTo>
                  <a:pt x="13968" y="10886"/>
                </a:lnTo>
                <a:lnTo>
                  <a:pt x="15700" y="10944"/>
                </a:lnTo>
                <a:lnTo>
                  <a:pt x="17538" y="10991"/>
                </a:lnTo>
                <a:lnTo>
                  <a:pt x="19428" y="11033"/>
                </a:lnTo>
                <a:lnTo>
                  <a:pt x="21424" y="11059"/>
                </a:lnTo>
                <a:lnTo>
                  <a:pt x="22474" y="11075"/>
                </a:lnTo>
                <a:lnTo>
                  <a:pt x="23524" y="11080"/>
                </a:lnTo>
                <a:lnTo>
                  <a:pt x="24601" y="11085"/>
                </a:lnTo>
                <a:lnTo>
                  <a:pt x="26832" y="11085"/>
                </a:lnTo>
                <a:lnTo>
                  <a:pt x="27987" y="11080"/>
                </a:lnTo>
                <a:lnTo>
                  <a:pt x="29169" y="11069"/>
                </a:lnTo>
                <a:lnTo>
                  <a:pt x="30376" y="11059"/>
                </a:lnTo>
                <a:lnTo>
                  <a:pt x="31584" y="11043"/>
                </a:lnTo>
                <a:lnTo>
                  <a:pt x="32844" y="11022"/>
                </a:lnTo>
                <a:lnTo>
                  <a:pt x="34131" y="11001"/>
                </a:lnTo>
                <a:lnTo>
                  <a:pt x="35417" y="10970"/>
                </a:lnTo>
                <a:lnTo>
                  <a:pt x="36756" y="10939"/>
                </a:lnTo>
                <a:lnTo>
                  <a:pt x="38095" y="10902"/>
                </a:lnTo>
                <a:lnTo>
                  <a:pt x="39487" y="10865"/>
                </a:lnTo>
                <a:lnTo>
                  <a:pt x="40904" y="10818"/>
                </a:lnTo>
                <a:lnTo>
                  <a:pt x="42348" y="10771"/>
                </a:lnTo>
                <a:lnTo>
                  <a:pt x="43792" y="10714"/>
                </a:lnTo>
                <a:lnTo>
                  <a:pt x="45289" y="10656"/>
                </a:lnTo>
                <a:lnTo>
                  <a:pt x="46812" y="10594"/>
                </a:lnTo>
                <a:lnTo>
                  <a:pt x="48334" y="10526"/>
                </a:lnTo>
                <a:lnTo>
                  <a:pt x="49831" y="10452"/>
                </a:lnTo>
                <a:lnTo>
                  <a:pt x="51301" y="10379"/>
                </a:lnTo>
                <a:lnTo>
                  <a:pt x="52745" y="10301"/>
                </a:lnTo>
                <a:lnTo>
                  <a:pt x="54163" y="10222"/>
                </a:lnTo>
                <a:lnTo>
                  <a:pt x="55580" y="10139"/>
                </a:lnTo>
                <a:lnTo>
                  <a:pt x="56972" y="10055"/>
                </a:lnTo>
                <a:lnTo>
                  <a:pt x="58337" y="9966"/>
                </a:lnTo>
                <a:lnTo>
                  <a:pt x="59676" y="9872"/>
                </a:lnTo>
                <a:lnTo>
                  <a:pt x="60989" y="9778"/>
                </a:lnTo>
                <a:lnTo>
                  <a:pt x="62301" y="9679"/>
                </a:lnTo>
                <a:lnTo>
                  <a:pt x="63588" y="9579"/>
                </a:lnTo>
                <a:lnTo>
                  <a:pt x="64848" y="9475"/>
                </a:lnTo>
                <a:lnTo>
                  <a:pt x="66082" y="9370"/>
                </a:lnTo>
                <a:lnTo>
                  <a:pt x="67290" y="9255"/>
                </a:lnTo>
                <a:lnTo>
                  <a:pt x="68497" y="9145"/>
                </a:lnTo>
                <a:lnTo>
                  <a:pt x="69653" y="9030"/>
                </a:lnTo>
                <a:lnTo>
                  <a:pt x="70808" y="8910"/>
                </a:lnTo>
                <a:lnTo>
                  <a:pt x="71937" y="8790"/>
                </a:lnTo>
                <a:lnTo>
                  <a:pt x="73039" y="8664"/>
                </a:lnTo>
                <a:lnTo>
                  <a:pt x="74142" y="8533"/>
                </a:lnTo>
                <a:lnTo>
                  <a:pt x="75192" y="8403"/>
                </a:lnTo>
                <a:lnTo>
                  <a:pt x="76242" y="8272"/>
                </a:lnTo>
                <a:lnTo>
                  <a:pt x="77266" y="8131"/>
                </a:lnTo>
                <a:lnTo>
                  <a:pt x="78264" y="7995"/>
                </a:lnTo>
                <a:lnTo>
                  <a:pt x="79235" y="7849"/>
                </a:lnTo>
                <a:lnTo>
                  <a:pt x="80181" y="7707"/>
                </a:lnTo>
                <a:lnTo>
                  <a:pt x="81126" y="7556"/>
                </a:lnTo>
                <a:lnTo>
                  <a:pt x="82018" y="7404"/>
                </a:lnTo>
                <a:lnTo>
                  <a:pt x="82911" y="7252"/>
                </a:lnTo>
                <a:lnTo>
                  <a:pt x="83777" y="7096"/>
                </a:lnTo>
                <a:lnTo>
                  <a:pt x="84617" y="6934"/>
                </a:lnTo>
                <a:lnTo>
                  <a:pt x="85589" y="6740"/>
                </a:lnTo>
                <a:lnTo>
                  <a:pt x="86481" y="6552"/>
                </a:lnTo>
                <a:lnTo>
                  <a:pt x="87348" y="6358"/>
                </a:lnTo>
                <a:lnTo>
                  <a:pt x="88162" y="6165"/>
                </a:lnTo>
                <a:lnTo>
                  <a:pt x="88923" y="5966"/>
                </a:lnTo>
                <a:lnTo>
                  <a:pt x="89632" y="5773"/>
                </a:lnTo>
                <a:lnTo>
                  <a:pt x="90288" y="5579"/>
                </a:lnTo>
                <a:lnTo>
                  <a:pt x="90918" y="5381"/>
                </a:lnTo>
                <a:lnTo>
                  <a:pt x="91496" y="5182"/>
                </a:lnTo>
                <a:lnTo>
                  <a:pt x="92047" y="4983"/>
                </a:lnTo>
                <a:lnTo>
                  <a:pt x="92546" y="4779"/>
                </a:lnTo>
                <a:lnTo>
                  <a:pt x="93019" y="4581"/>
                </a:lnTo>
                <a:lnTo>
                  <a:pt x="93439" y="4377"/>
                </a:lnTo>
                <a:lnTo>
                  <a:pt x="93833" y="4173"/>
                </a:lnTo>
                <a:lnTo>
                  <a:pt x="94174" y="3969"/>
                </a:lnTo>
                <a:lnTo>
                  <a:pt x="94489" y="3760"/>
                </a:lnTo>
                <a:lnTo>
                  <a:pt x="94778" y="3551"/>
                </a:lnTo>
                <a:lnTo>
                  <a:pt x="95040" y="3342"/>
                </a:lnTo>
                <a:lnTo>
                  <a:pt x="95250" y="3127"/>
                </a:lnTo>
                <a:lnTo>
                  <a:pt x="95460" y="2913"/>
                </a:lnTo>
                <a:lnTo>
                  <a:pt x="95618" y="2698"/>
                </a:lnTo>
                <a:lnTo>
                  <a:pt x="95749" y="2479"/>
                </a:lnTo>
                <a:lnTo>
                  <a:pt x="95880" y="2259"/>
                </a:lnTo>
                <a:lnTo>
                  <a:pt x="95959" y="2040"/>
                </a:lnTo>
                <a:lnTo>
                  <a:pt x="96012" y="1815"/>
                </a:lnTo>
                <a:lnTo>
                  <a:pt x="96064" y="1590"/>
                </a:lnTo>
                <a:lnTo>
                  <a:pt x="96064" y="1360"/>
                </a:lnTo>
                <a:lnTo>
                  <a:pt x="96064" y="1130"/>
                </a:lnTo>
                <a:lnTo>
                  <a:pt x="96064" y="900"/>
                </a:lnTo>
                <a:lnTo>
                  <a:pt x="96012" y="665"/>
                </a:lnTo>
                <a:lnTo>
                  <a:pt x="95907" y="189"/>
                </a:lnTo>
                <a:lnTo>
                  <a:pt x="95854" y="147"/>
                </a:lnTo>
                <a:lnTo>
                  <a:pt x="95802" y="110"/>
                </a:lnTo>
                <a:lnTo>
                  <a:pt x="95697" y="74"/>
                </a:lnTo>
                <a:lnTo>
                  <a:pt x="95565" y="48"/>
                </a:lnTo>
                <a:lnTo>
                  <a:pt x="95408" y="21"/>
                </a:lnTo>
                <a:lnTo>
                  <a:pt x="95224" y="6"/>
                </a:lnTo>
                <a:lnTo>
                  <a:pt x="95040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0"/>
          <p:cNvSpPr/>
          <p:nvPr/>
        </p:nvSpPr>
        <p:spPr>
          <a:xfrm flipH="1">
            <a:off x="1726890" y="4017585"/>
            <a:ext cx="567875" cy="397899"/>
          </a:xfrm>
          <a:custGeom>
            <a:rect b="b" l="l" r="r" t="t"/>
            <a:pathLst>
              <a:path extrusionOk="0" h="11540" w="82570">
                <a:moveTo>
                  <a:pt x="61514" y="0"/>
                </a:moveTo>
                <a:lnTo>
                  <a:pt x="61304" y="5"/>
                </a:lnTo>
                <a:lnTo>
                  <a:pt x="61120" y="10"/>
                </a:lnTo>
                <a:lnTo>
                  <a:pt x="60936" y="31"/>
                </a:lnTo>
                <a:lnTo>
                  <a:pt x="60779" y="52"/>
                </a:lnTo>
                <a:lnTo>
                  <a:pt x="60647" y="78"/>
                </a:lnTo>
                <a:lnTo>
                  <a:pt x="60542" y="115"/>
                </a:lnTo>
                <a:lnTo>
                  <a:pt x="60464" y="152"/>
                </a:lnTo>
                <a:lnTo>
                  <a:pt x="60437" y="193"/>
                </a:lnTo>
                <a:lnTo>
                  <a:pt x="60464" y="230"/>
                </a:lnTo>
                <a:lnTo>
                  <a:pt x="60490" y="272"/>
                </a:lnTo>
                <a:lnTo>
                  <a:pt x="60595" y="303"/>
                </a:lnTo>
                <a:lnTo>
                  <a:pt x="60700" y="335"/>
                </a:lnTo>
                <a:lnTo>
                  <a:pt x="60831" y="361"/>
                </a:lnTo>
                <a:lnTo>
                  <a:pt x="61015" y="382"/>
                </a:lnTo>
                <a:lnTo>
                  <a:pt x="61199" y="397"/>
                </a:lnTo>
                <a:lnTo>
                  <a:pt x="62249" y="455"/>
                </a:lnTo>
                <a:lnTo>
                  <a:pt x="63273" y="518"/>
                </a:lnTo>
                <a:lnTo>
                  <a:pt x="64244" y="586"/>
                </a:lnTo>
                <a:lnTo>
                  <a:pt x="65216" y="654"/>
                </a:lnTo>
                <a:lnTo>
                  <a:pt x="66135" y="732"/>
                </a:lnTo>
                <a:lnTo>
                  <a:pt x="67053" y="816"/>
                </a:lnTo>
                <a:lnTo>
                  <a:pt x="67920" y="899"/>
                </a:lnTo>
                <a:lnTo>
                  <a:pt x="68760" y="988"/>
                </a:lnTo>
                <a:lnTo>
                  <a:pt x="69574" y="1088"/>
                </a:lnTo>
                <a:lnTo>
                  <a:pt x="70361" y="1187"/>
                </a:lnTo>
                <a:lnTo>
                  <a:pt x="71123" y="1291"/>
                </a:lnTo>
                <a:lnTo>
                  <a:pt x="71858" y="1401"/>
                </a:lnTo>
                <a:lnTo>
                  <a:pt x="72567" y="1516"/>
                </a:lnTo>
                <a:lnTo>
                  <a:pt x="73223" y="1637"/>
                </a:lnTo>
                <a:lnTo>
                  <a:pt x="73880" y="1762"/>
                </a:lnTo>
                <a:lnTo>
                  <a:pt x="74483" y="1893"/>
                </a:lnTo>
                <a:lnTo>
                  <a:pt x="75087" y="2029"/>
                </a:lnTo>
                <a:lnTo>
                  <a:pt x="75639" y="2165"/>
                </a:lnTo>
                <a:lnTo>
                  <a:pt x="76164" y="2311"/>
                </a:lnTo>
                <a:lnTo>
                  <a:pt x="76662" y="2457"/>
                </a:lnTo>
                <a:lnTo>
                  <a:pt x="77135" y="2614"/>
                </a:lnTo>
                <a:lnTo>
                  <a:pt x="77555" y="2771"/>
                </a:lnTo>
                <a:lnTo>
                  <a:pt x="77975" y="2933"/>
                </a:lnTo>
                <a:lnTo>
                  <a:pt x="78343" y="3101"/>
                </a:lnTo>
                <a:lnTo>
                  <a:pt x="78710" y="3273"/>
                </a:lnTo>
                <a:lnTo>
                  <a:pt x="79025" y="3451"/>
                </a:lnTo>
                <a:lnTo>
                  <a:pt x="79314" y="3634"/>
                </a:lnTo>
                <a:lnTo>
                  <a:pt x="79577" y="3822"/>
                </a:lnTo>
                <a:lnTo>
                  <a:pt x="79813" y="4010"/>
                </a:lnTo>
                <a:lnTo>
                  <a:pt x="80023" y="4209"/>
                </a:lnTo>
                <a:lnTo>
                  <a:pt x="80207" y="4408"/>
                </a:lnTo>
                <a:lnTo>
                  <a:pt x="80338" y="4612"/>
                </a:lnTo>
                <a:lnTo>
                  <a:pt x="80443" y="4826"/>
                </a:lnTo>
                <a:lnTo>
                  <a:pt x="80522" y="5035"/>
                </a:lnTo>
                <a:lnTo>
                  <a:pt x="80548" y="5249"/>
                </a:lnTo>
                <a:lnTo>
                  <a:pt x="80522" y="5464"/>
                </a:lnTo>
                <a:lnTo>
                  <a:pt x="80469" y="5673"/>
                </a:lnTo>
                <a:lnTo>
                  <a:pt x="80364" y="5882"/>
                </a:lnTo>
                <a:lnTo>
                  <a:pt x="80233" y="6091"/>
                </a:lnTo>
                <a:lnTo>
                  <a:pt x="80049" y="6300"/>
                </a:lnTo>
                <a:lnTo>
                  <a:pt x="79839" y="6510"/>
                </a:lnTo>
                <a:lnTo>
                  <a:pt x="79603" y="6713"/>
                </a:lnTo>
                <a:lnTo>
                  <a:pt x="79314" y="6917"/>
                </a:lnTo>
                <a:lnTo>
                  <a:pt x="78973" y="7121"/>
                </a:lnTo>
                <a:lnTo>
                  <a:pt x="78605" y="7320"/>
                </a:lnTo>
                <a:lnTo>
                  <a:pt x="78211" y="7513"/>
                </a:lnTo>
                <a:lnTo>
                  <a:pt x="77791" y="7707"/>
                </a:lnTo>
                <a:lnTo>
                  <a:pt x="77319" y="7900"/>
                </a:lnTo>
                <a:lnTo>
                  <a:pt x="76820" y="8083"/>
                </a:lnTo>
                <a:lnTo>
                  <a:pt x="76269" y="8266"/>
                </a:lnTo>
                <a:lnTo>
                  <a:pt x="75717" y="8449"/>
                </a:lnTo>
                <a:lnTo>
                  <a:pt x="75113" y="8622"/>
                </a:lnTo>
                <a:lnTo>
                  <a:pt x="74483" y="8794"/>
                </a:lnTo>
                <a:lnTo>
                  <a:pt x="73827" y="8956"/>
                </a:lnTo>
                <a:lnTo>
                  <a:pt x="73144" y="9119"/>
                </a:lnTo>
                <a:lnTo>
                  <a:pt x="72436" y="9275"/>
                </a:lnTo>
                <a:lnTo>
                  <a:pt x="71674" y="9427"/>
                </a:lnTo>
                <a:lnTo>
                  <a:pt x="70913" y="9573"/>
                </a:lnTo>
                <a:lnTo>
                  <a:pt x="70099" y="9709"/>
                </a:lnTo>
                <a:lnTo>
                  <a:pt x="69285" y="9845"/>
                </a:lnTo>
                <a:lnTo>
                  <a:pt x="68419" y="9971"/>
                </a:lnTo>
                <a:lnTo>
                  <a:pt x="67526" y="10091"/>
                </a:lnTo>
                <a:lnTo>
                  <a:pt x="66633" y="10201"/>
                </a:lnTo>
                <a:lnTo>
                  <a:pt x="65714" y="10311"/>
                </a:lnTo>
                <a:lnTo>
                  <a:pt x="65058" y="10379"/>
                </a:lnTo>
                <a:lnTo>
                  <a:pt x="64402" y="10441"/>
                </a:lnTo>
                <a:lnTo>
                  <a:pt x="63719" y="10509"/>
                </a:lnTo>
                <a:lnTo>
                  <a:pt x="63037" y="10567"/>
                </a:lnTo>
                <a:lnTo>
                  <a:pt x="62328" y="10624"/>
                </a:lnTo>
                <a:lnTo>
                  <a:pt x="61619" y="10677"/>
                </a:lnTo>
                <a:lnTo>
                  <a:pt x="60910" y="10729"/>
                </a:lnTo>
                <a:lnTo>
                  <a:pt x="60175" y="10776"/>
                </a:lnTo>
                <a:lnTo>
                  <a:pt x="59440" y="10823"/>
                </a:lnTo>
                <a:lnTo>
                  <a:pt x="58678" y="10865"/>
                </a:lnTo>
                <a:lnTo>
                  <a:pt x="57917" y="10902"/>
                </a:lnTo>
                <a:lnTo>
                  <a:pt x="57129" y="10938"/>
                </a:lnTo>
                <a:lnTo>
                  <a:pt x="56342" y="10969"/>
                </a:lnTo>
                <a:lnTo>
                  <a:pt x="55554" y="11001"/>
                </a:lnTo>
                <a:lnTo>
                  <a:pt x="54714" y="11027"/>
                </a:lnTo>
                <a:lnTo>
                  <a:pt x="53900" y="11053"/>
                </a:lnTo>
                <a:lnTo>
                  <a:pt x="53060" y="11074"/>
                </a:lnTo>
                <a:lnTo>
                  <a:pt x="52194" y="11090"/>
                </a:lnTo>
                <a:lnTo>
                  <a:pt x="51353" y="11105"/>
                </a:lnTo>
                <a:lnTo>
                  <a:pt x="50461" y="11116"/>
                </a:lnTo>
                <a:lnTo>
                  <a:pt x="48676" y="11132"/>
                </a:lnTo>
                <a:lnTo>
                  <a:pt x="46811" y="11137"/>
                </a:lnTo>
                <a:lnTo>
                  <a:pt x="44921" y="11126"/>
                </a:lnTo>
                <a:lnTo>
                  <a:pt x="42978" y="11105"/>
                </a:lnTo>
                <a:lnTo>
                  <a:pt x="40957" y="11074"/>
                </a:lnTo>
                <a:lnTo>
                  <a:pt x="38909" y="11032"/>
                </a:lnTo>
                <a:lnTo>
                  <a:pt x="37439" y="10996"/>
                </a:lnTo>
                <a:lnTo>
                  <a:pt x="35995" y="10954"/>
                </a:lnTo>
                <a:lnTo>
                  <a:pt x="34577" y="10912"/>
                </a:lnTo>
                <a:lnTo>
                  <a:pt x="33186" y="10865"/>
                </a:lnTo>
                <a:lnTo>
                  <a:pt x="31794" y="10813"/>
                </a:lnTo>
                <a:lnTo>
                  <a:pt x="30455" y="10760"/>
                </a:lnTo>
                <a:lnTo>
                  <a:pt x="29090" y="10703"/>
                </a:lnTo>
                <a:lnTo>
                  <a:pt x="27777" y="10640"/>
                </a:lnTo>
                <a:lnTo>
                  <a:pt x="26465" y="10577"/>
                </a:lnTo>
                <a:lnTo>
                  <a:pt x="25178" y="10509"/>
                </a:lnTo>
                <a:lnTo>
                  <a:pt x="23892" y="10441"/>
                </a:lnTo>
                <a:lnTo>
                  <a:pt x="22658" y="10368"/>
                </a:lnTo>
                <a:lnTo>
                  <a:pt x="21424" y="10290"/>
                </a:lnTo>
                <a:lnTo>
                  <a:pt x="20216" y="10206"/>
                </a:lnTo>
                <a:lnTo>
                  <a:pt x="19008" y="10122"/>
                </a:lnTo>
                <a:lnTo>
                  <a:pt x="17827" y="10034"/>
                </a:lnTo>
                <a:lnTo>
                  <a:pt x="16672" y="9945"/>
                </a:lnTo>
                <a:lnTo>
                  <a:pt x="15543" y="9851"/>
                </a:lnTo>
                <a:lnTo>
                  <a:pt x="14414" y="9751"/>
                </a:lnTo>
                <a:lnTo>
                  <a:pt x="13337" y="9652"/>
                </a:lnTo>
                <a:lnTo>
                  <a:pt x="12235" y="9547"/>
                </a:lnTo>
                <a:lnTo>
                  <a:pt x="11185" y="9443"/>
                </a:lnTo>
                <a:lnTo>
                  <a:pt x="10134" y="9328"/>
                </a:lnTo>
                <a:lnTo>
                  <a:pt x="9137" y="9218"/>
                </a:lnTo>
                <a:lnTo>
                  <a:pt x="8113" y="9098"/>
                </a:lnTo>
                <a:lnTo>
                  <a:pt x="7142" y="8977"/>
                </a:lnTo>
                <a:lnTo>
                  <a:pt x="6170" y="8852"/>
                </a:lnTo>
                <a:lnTo>
                  <a:pt x="5225" y="8726"/>
                </a:lnTo>
                <a:lnTo>
                  <a:pt x="4306" y="8596"/>
                </a:lnTo>
                <a:lnTo>
                  <a:pt x="3413" y="8460"/>
                </a:lnTo>
                <a:lnTo>
                  <a:pt x="2521" y="8324"/>
                </a:lnTo>
                <a:lnTo>
                  <a:pt x="1681" y="8183"/>
                </a:lnTo>
                <a:lnTo>
                  <a:pt x="1497" y="8162"/>
                </a:lnTo>
                <a:lnTo>
                  <a:pt x="1313" y="8146"/>
                </a:lnTo>
                <a:lnTo>
                  <a:pt x="1129" y="8136"/>
                </a:lnTo>
                <a:lnTo>
                  <a:pt x="919" y="8136"/>
                </a:lnTo>
                <a:lnTo>
                  <a:pt x="735" y="8146"/>
                </a:lnTo>
                <a:lnTo>
                  <a:pt x="552" y="8157"/>
                </a:lnTo>
                <a:lnTo>
                  <a:pt x="394" y="8183"/>
                </a:lnTo>
                <a:lnTo>
                  <a:pt x="237" y="8209"/>
                </a:lnTo>
                <a:lnTo>
                  <a:pt x="132" y="8240"/>
                </a:lnTo>
                <a:lnTo>
                  <a:pt x="53" y="8277"/>
                </a:lnTo>
                <a:lnTo>
                  <a:pt x="0" y="8319"/>
                </a:lnTo>
                <a:lnTo>
                  <a:pt x="0" y="8355"/>
                </a:lnTo>
                <a:lnTo>
                  <a:pt x="53" y="8392"/>
                </a:lnTo>
                <a:lnTo>
                  <a:pt x="105" y="8428"/>
                </a:lnTo>
                <a:lnTo>
                  <a:pt x="237" y="8465"/>
                </a:lnTo>
                <a:lnTo>
                  <a:pt x="368" y="8491"/>
                </a:lnTo>
                <a:lnTo>
                  <a:pt x="1261" y="8638"/>
                </a:lnTo>
                <a:lnTo>
                  <a:pt x="2179" y="8779"/>
                </a:lnTo>
                <a:lnTo>
                  <a:pt x="3098" y="8920"/>
                </a:lnTo>
                <a:lnTo>
                  <a:pt x="4044" y="9056"/>
                </a:lnTo>
                <a:lnTo>
                  <a:pt x="5015" y="9187"/>
                </a:lnTo>
                <a:lnTo>
                  <a:pt x="6013" y="9312"/>
                </a:lnTo>
                <a:lnTo>
                  <a:pt x="7036" y="9438"/>
                </a:lnTo>
                <a:lnTo>
                  <a:pt x="8060" y="9558"/>
                </a:lnTo>
                <a:lnTo>
                  <a:pt x="9111" y="9678"/>
                </a:lnTo>
                <a:lnTo>
                  <a:pt x="10187" y="9793"/>
                </a:lnTo>
                <a:lnTo>
                  <a:pt x="11290" y="9903"/>
                </a:lnTo>
                <a:lnTo>
                  <a:pt x="12392" y="10013"/>
                </a:lnTo>
                <a:lnTo>
                  <a:pt x="13521" y="10117"/>
                </a:lnTo>
                <a:lnTo>
                  <a:pt x="14676" y="10217"/>
                </a:lnTo>
                <a:lnTo>
                  <a:pt x="15832" y="10311"/>
                </a:lnTo>
                <a:lnTo>
                  <a:pt x="17039" y="10405"/>
                </a:lnTo>
                <a:lnTo>
                  <a:pt x="18247" y="10499"/>
                </a:lnTo>
                <a:lnTo>
                  <a:pt x="19481" y="10583"/>
                </a:lnTo>
                <a:lnTo>
                  <a:pt x="20715" y="10666"/>
                </a:lnTo>
                <a:lnTo>
                  <a:pt x="21975" y="10745"/>
                </a:lnTo>
                <a:lnTo>
                  <a:pt x="23262" y="10823"/>
                </a:lnTo>
                <a:lnTo>
                  <a:pt x="24574" y="10896"/>
                </a:lnTo>
                <a:lnTo>
                  <a:pt x="25887" y="10964"/>
                </a:lnTo>
                <a:lnTo>
                  <a:pt x="27252" y="11032"/>
                </a:lnTo>
                <a:lnTo>
                  <a:pt x="28591" y="11095"/>
                </a:lnTo>
                <a:lnTo>
                  <a:pt x="29983" y="11152"/>
                </a:lnTo>
                <a:lnTo>
                  <a:pt x="31374" y="11205"/>
                </a:lnTo>
                <a:lnTo>
                  <a:pt x="32792" y="11257"/>
                </a:lnTo>
                <a:lnTo>
                  <a:pt x="34236" y="11309"/>
                </a:lnTo>
                <a:lnTo>
                  <a:pt x="35680" y="11351"/>
                </a:lnTo>
                <a:lnTo>
                  <a:pt x="37176" y="11393"/>
                </a:lnTo>
                <a:lnTo>
                  <a:pt x="38646" y="11430"/>
                </a:lnTo>
                <a:lnTo>
                  <a:pt x="40904" y="11477"/>
                </a:lnTo>
                <a:lnTo>
                  <a:pt x="43083" y="11513"/>
                </a:lnTo>
                <a:lnTo>
                  <a:pt x="44134" y="11524"/>
                </a:lnTo>
                <a:lnTo>
                  <a:pt x="45184" y="11534"/>
                </a:lnTo>
                <a:lnTo>
                  <a:pt x="46234" y="11539"/>
                </a:lnTo>
                <a:lnTo>
                  <a:pt x="47258" y="11539"/>
                </a:lnTo>
                <a:lnTo>
                  <a:pt x="48676" y="11534"/>
                </a:lnTo>
                <a:lnTo>
                  <a:pt x="50067" y="11524"/>
                </a:lnTo>
                <a:lnTo>
                  <a:pt x="51432" y="11508"/>
                </a:lnTo>
                <a:lnTo>
                  <a:pt x="52745" y="11487"/>
                </a:lnTo>
                <a:lnTo>
                  <a:pt x="54058" y="11456"/>
                </a:lnTo>
                <a:lnTo>
                  <a:pt x="55344" y="11414"/>
                </a:lnTo>
                <a:lnTo>
                  <a:pt x="56604" y="11372"/>
                </a:lnTo>
                <a:lnTo>
                  <a:pt x="57812" y="11320"/>
                </a:lnTo>
                <a:lnTo>
                  <a:pt x="59020" y="11262"/>
                </a:lnTo>
                <a:lnTo>
                  <a:pt x="60175" y="11200"/>
                </a:lnTo>
                <a:lnTo>
                  <a:pt x="61330" y="11126"/>
                </a:lnTo>
                <a:lnTo>
                  <a:pt x="62459" y="11048"/>
                </a:lnTo>
                <a:lnTo>
                  <a:pt x="63535" y="10959"/>
                </a:lnTo>
                <a:lnTo>
                  <a:pt x="64612" y="10870"/>
                </a:lnTo>
                <a:lnTo>
                  <a:pt x="65662" y="10771"/>
                </a:lnTo>
                <a:lnTo>
                  <a:pt x="66686" y="10661"/>
                </a:lnTo>
                <a:lnTo>
                  <a:pt x="67684" y="10551"/>
                </a:lnTo>
                <a:lnTo>
                  <a:pt x="68629" y="10426"/>
                </a:lnTo>
                <a:lnTo>
                  <a:pt x="69574" y="10300"/>
                </a:lnTo>
                <a:lnTo>
                  <a:pt x="70493" y="10164"/>
                </a:lnTo>
                <a:lnTo>
                  <a:pt x="71385" y="10023"/>
                </a:lnTo>
                <a:lnTo>
                  <a:pt x="72252" y="9871"/>
                </a:lnTo>
                <a:lnTo>
                  <a:pt x="73066" y="9720"/>
                </a:lnTo>
                <a:lnTo>
                  <a:pt x="73880" y="9558"/>
                </a:lnTo>
                <a:lnTo>
                  <a:pt x="74641" y="9390"/>
                </a:lnTo>
                <a:lnTo>
                  <a:pt x="75376" y="9218"/>
                </a:lnTo>
                <a:lnTo>
                  <a:pt x="76085" y="9040"/>
                </a:lnTo>
                <a:lnTo>
                  <a:pt x="76767" y="8857"/>
                </a:lnTo>
                <a:lnTo>
                  <a:pt x="77398" y="8669"/>
                </a:lnTo>
                <a:lnTo>
                  <a:pt x="78001" y="8475"/>
                </a:lnTo>
                <a:lnTo>
                  <a:pt x="78579" y="8282"/>
                </a:lnTo>
                <a:lnTo>
                  <a:pt x="79104" y="8083"/>
                </a:lnTo>
                <a:lnTo>
                  <a:pt x="79603" y="7879"/>
                </a:lnTo>
                <a:lnTo>
                  <a:pt x="80075" y="7670"/>
                </a:lnTo>
                <a:lnTo>
                  <a:pt x="80496" y="7461"/>
                </a:lnTo>
                <a:lnTo>
                  <a:pt x="80889" y="7247"/>
                </a:lnTo>
                <a:lnTo>
                  <a:pt x="81231" y="7032"/>
                </a:lnTo>
                <a:lnTo>
                  <a:pt x="81546" y="6813"/>
                </a:lnTo>
                <a:lnTo>
                  <a:pt x="81808" y="6593"/>
                </a:lnTo>
                <a:lnTo>
                  <a:pt x="82045" y="6374"/>
                </a:lnTo>
                <a:lnTo>
                  <a:pt x="82228" y="6149"/>
                </a:lnTo>
                <a:lnTo>
                  <a:pt x="82386" y="5924"/>
                </a:lnTo>
                <a:lnTo>
                  <a:pt x="82491" y="5699"/>
                </a:lnTo>
                <a:lnTo>
                  <a:pt x="82543" y="5474"/>
                </a:lnTo>
                <a:lnTo>
                  <a:pt x="82570" y="5244"/>
                </a:lnTo>
                <a:lnTo>
                  <a:pt x="82543" y="5019"/>
                </a:lnTo>
                <a:lnTo>
                  <a:pt x="82465" y="4789"/>
                </a:lnTo>
                <a:lnTo>
                  <a:pt x="82360" y="4565"/>
                </a:lnTo>
                <a:lnTo>
                  <a:pt x="82202" y="4345"/>
                </a:lnTo>
                <a:lnTo>
                  <a:pt x="82018" y="4131"/>
                </a:lnTo>
                <a:lnTo>
                  <a:pt x="81782" y="3921"/>
                </a:lnTo>
                <a:lnTo>
                  <a:pt x="81519" y="3712"/>
                </a:lnTo>
                <a:lnTo>
                  <a:pt x="81257" y="3514"/>
                </a:lnTo>
                <a:lnTo>
                  <a:pt x="80916" y="3320"/>
                </a:lnTo>
                <a:lnTo>
                  <a:pt x="80574" y="3127"/>
                </a:lnTo>
                <a:lnTo>
                  <a:pt x="80181" y="2944"/>
                </a:lnTo>
                <a:lnTo>
                  <a:pt x="79787" y="2761"/>
                </a:lnTo>
                <a:lnTo>
                  <a:pt x="79340" y="2583"/>
                </a:lnTo>
                <a:lnTo>
                  <a:pt x="78842" y="2416"/>
                </a:lnTo>
                <a:lnTo>
                  <a:pt x="78343" y="2248"/>
                </a:lnTo>
                <a:lnTo>
                  <a:pt x="77791" y="2086"/>
                </a:lnTo>
                <a:lnTo>
                  <a:pt x="77214" y="1929"/>
                </a:lnTo>
                <a:lnTo>
                  <a:pt x="76610" y="1778"/>
                </a:lnTo>
                <a:lnTo>
                  <a:pt x="75980" y="1631"/>
                </a:lnTo>
                <a:lnTo>
                  <a:pt x="75323" y="1490"/>
                </a:lnTo>
                <a:lnTo>
                  <a:pt x="74615" y="1354"/>
                </a:lnTo>
                <a:lnTo>
                  <a:pt x="73880" y="1223"/>
                </a:lnTo>
                <a:lnTo>
                  <a:pt x="73144" y="1098"/>
                </a:lnTo>
                <a:lnTo>
                  <a:pt x="72357" y="978"/>
                </a:lnTo>
                <a:lnTo>
                  <a:pt x="71517" y="863"/>
                </a:lnTo>
                <a:lnTo>
                  <a:pt x="70677" y="753"/>
                </a:lnTo>
                <a:lnTo>
                  <a:pt x="69810" y="648"/>
                </a:lnTo>
                <a:lnTo>
                  <a:pt x="68891" y="549"/>
                </a:lnTo>
                <a:lnTo>
                  <a:pt x="67946" y="455"/>
                </a:lnTo>
                <a:lnTo>
                  <a:pt x="66975" y="366"/>
                </a:lnTo>
                <a:lnTo>
                  <a:pt x="65977" y="282"/>
                </a:lnTo>
                <a:lnTo>
                  <a:pt x="64953" y="204"/>
                </a:lnTo>
                <a:lnTo>
                  <a:pt x="63903" y="136"/>
                </a:lnTo>
                <a:lnTo>
                  <a:pt x="62827" y="68"/>
                </a:lnTo>
                <a:lnTo>
                  <a:pt x="61698" y="5"/>
                </a:lnTo>
                <a:lnTo>
                  <a:pt x="61514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0"/>
          <p:cNvSpPr/>
          <p:nvPr/>
        </p:nvSpPr>
        <p:spPr>
          <a:xfrm flipH="1">
            <a:off x="1599285" y="4559697"/>
            <a:ext cx="367994" cy="204466"/>
          </a:xfrm>
          <a:custGeom>
            <a:rect b="b" l="l" r="r" t="t"/>
            <a:pathLst>
              <a:path extrusionOk="0" h="5930" w="53507">
                <a:moveTo>
                  <a:pt x="49936" y="0"/>
                </a:moveTo>
                <a:lnTo>
                  <a:pt x="48702" y="5"/>
                </a:lnTo>
                <a:lnTo>
                  <a:pt x="47468" y="16"/>
                </a:lnTo>
                <a:lnTo>
                  <a:pt x="46286" y="26"/>
                </a:lnTo>
                <a:lnTo>
                  <a:pt x="45131" y="47"/>
                </a:lnTo>
                <a:lnTo>
                  <a:pt x="43976" y="68"/>
                </a:lnTo>
                <a:lnTo>
                  <a:pt x="42847" y="100"/>
                </a:lnTo>
                <a:lnTo>
                  <a:pt x="41744" y="131"/>
                </a:lnTo>
                <a:lnTo>
                  <a:pt x="40668" y="173"/>
                </a:lnTo>
                <a:lnTo>
                  <a:pt x="39592" y="215"/>
                </a:lnTo>
                <a:lnTo>
                  <a:pt x="38541" y="267"/>
                </a:lnTo>
                <a:lnTo>
                  <a:pt x="37491" y="324"/>
                </a:lnTo>
                <a:lnTo>
                  <a:pt x="36441" y="382"/>
                </a:lnTo>
                <a:lnTo>
                  <a:pt x="35417" y="450"/>
                </a:lnTo>
                <a:lnTo>
                  <a:pt x="34393" y="518"/>
                </a:lnTo>
                <a:lnTo>
                  <a:pt x="33369" y="596"/>
                </a:lnTo>
                <a:lnTo>
                  <a:pt x="32372" y="680"/>
                </a:lnTo>
                <a:lnTo>
                  <a:pt x="31348" y="764"/>
                </a:lnTo>
                <a:lnTo>
                  <a:pt x="30350" y="858"/>
                </a:lnTo>
                <a:lnTo>
                  <a:pt x="29326" y="952"/>
                </a:lnTo>
                <a:lnTo>
                  <a:pt x="28302" y="1056"/>
                </a:lnTo>
                <a:lnTo>
                  <a:pt x="27278" y="1166"/>
                </a:lnTo>
                <a:lnTo>
                  <a:pt x="26255" y="1276"/>
                </a:lnTo>
                <a:lnTo>
                  <a:pt x="25204" y="1396"/>
                </a:lnTo>
                <a:lnTo>
                  <a:pt x="24154" y="1522"/>
                </a:lnTo>
                <a:lnTo>
                  <a:pt x="22001" y="1783"/>
                </a:lnTo>
                <a:lnTo>
                  <a:pt x="19796" y="2071"/>
                </a:lnTo>
                <a:lnTo>
                  <a:pt x="17512" y="2374"/>
                </a:lnTo>
                <a:lnTo>
                  <a:pt x="16042" y="2578"/>
                </a:lnTo>
                <a:lnTo>
                  <a:pt x="14624" y="2782"/>
                </a:lnTo>
                <a:lnTo>
                  <a:pt x="13311" y="2986"/>
                </a:lnTo>
                <a:lnTo>
                  <a:pt x="12051" y="3190"/>
                </a:lnTo>
                <a:lnTo>
                  <a:pt x="10870" y="3388"/>
                </a:lnTo>
                <a:lnTo>
                  <a:pt x="9741" y="3587"/>
                </a:lnTo>
                <a:lnTo>
                  <a:pt x="8690" y="3780"/>
                </a:lnTo>
                <a:lnTo>
                  <a:pt x="7693" y="3969"/>
                </a:lnTo>
                <a:lnTo>
                  <a:pt x="6774" y="4152"/>
                </a:lnTo>
                <a:lnTo>
                  <a:pt x="5908" y="4329"/>
                </a:lnTo>
                <a:lnTo>
                  <a:pt x="5067" y="4502"/>
                </a:lnTo>
                <a:lnTo>
                  <a:pt x="4306" y="4669"/>
                </a:lnTo>
                <a:lnTo>
                  <a:pt x="2941" y="4978"/>
                </a:lnTo>
                <a:lnTo>
                  <a:pt x="1759" y="5250"/>
                </a:lnTo>
                <a:lnTo>
                  <a:pt x="946" y="5438"/>
                </a:lnTo>
                <a:lnTo>
                  <a:pt x="263" y="5590"/>
                </a:lnTo>
                <a:lnTo>
                  <a:pt x="132" y="5621"/>
                </a:lnTo>
                <a:lnTo>
                  <a:pt x="53" y="5657"/>
                </a:lnTo>
                <a:lnTo>
                  <a:pt x="0" y="5694"/>
                </a:lnTo>
                <a:lnTo>
                  <a:pt x="0" y="5736"/>
                </a:lnTo>
                <a:lnTo>
                  <a:pt x="0" y="5773"/>
                </a:lnTo>
                <a:lnTo>
                  <a:pt x="79" y="5809"/>
                </a:lnTo>
                <a:lnTo>
                  <a:pt x="184" y="5846"/>
                </a:lnTo>
                <a:lnTo>
                  <a:pt x="315" y="5877"/>
                </a:lnTo>
                <a:lnTo>
                  <a:pt x="473" y="5898"/>
                </a:lnTo>
                <a:lnTo>
                  <a:pt x="630" y="5919"/>
                </a:lnTo>
                <a:lnTo>
                  <a:pt x="814" y="5924"/>
                </a:lnTo>
                <a:lnTo>
                  <a:pt x="998" y="5929"/>
                </a:lnTo>
                <a:lnTo>
                  <a:pt x="1208" y="5924"/>
                </a:lnTo>
                <a:lnTo>
                  <a:pt x="1392" y="5914"/>
                </a:lnTo>
                <a:lnTo>
                  <a:pt x="1576" y="5893"/>
                </a:lnTo>
                <a:lnTo>
                  <a:pt x="1733" y="5867"/>
                </a:lnTo>
                <a:lnTo>
                  <a:pt x="2442" y="5710"/>
                </a:lnTo>
                <a:lnTo>
                  <a:pt x="3308" y="5511"/>
                </a:lnTo>
                <a:lnTo>
                  <a:pt x="4464" y="5244"/>
                </a:lnTo>
                <a:lnTo>
                  <a:pt x="5803" y="4946"/>
                </a:lnTo>
                <a:lnTo>
                  <a:pt x="6538" y="4784"/>
                </a:lnTo>
                <a:lnTo>
                  <a:pt x="7325" y="4617"/>
                </a:lnTo>
                <a:lnTo>
                  <a:pt x="8192" y="4439"/>
                </a:lnTo>
                <a:lnTo>
                  <a:pt x="9111" y="4261"/>
                </a:lnTo>
                <a:lnTo>
                  <a:pt x="10082" y="4073"/>
                </a:lnTo>
                <a:lnTo>
                  <a:pt x="11106" y="3885"/>
                </a:lnTo>
                <a:lnTo>
                  <a:pt x="12182" y="3697"/>
                </a:lnTo>
                <a:lnTo>
                  <a:pt x="13337" y="3498"/>
                </a:lnTo>
                <a:lnTo>
                  <a:pt x="14571" y="3305"/>
                </a:lnTo>
                <a:lnTo>
                  <a:pt x="15858" y="3106"/>
                </a:lnTo>
                <a:lnTo>
                  <a:pt x="17223" y="2907"/>
                </a:lnTo>
                <a:lnTo>
                  <a:pt x="18641" y="2709"/>
                </a:lnTo>
                <a:lnTo>
                  <a:pt x="20872" y="2411"/>
                </a:lnTo>
                <a:lnTo>
                  <a:pt x="22999" y="2133"/>
                </a:lnTo>
                <a:lnTo>
                  <a:pt x="25099" y="1882"/>
                </a:lnTo>
                <a:lnTo>
                  <a:pt x="26097" y="1762"/>
                </a:lnTo>
                <a:lnTo>
                  <a:pt x="27121" y="1647"/>
                </a:lnTo>
                <a:lnTo>
                  <a:pt x="28119" y="1537"/>
                </a:lnTo>
                <a:lnTo>
                  <a:pt x="29116" y="1433"/>
                </a:lnTo>
                <a:lnTo>
                  <a:pt x="30088" y="1333"/>
                </a:lnTo>
                <a:lnTo>
                  <a:pt x="31085" y="1234"/>
                </a:lnTo>
                <a:lnTo>
                  <a:pt x="32057" y="1145"/>
                </a:lnTo>
                <a:lnTo>
                  <a:pt x="33028" y="1062"/>
                </a:lnTo>
                <a:lnTo>
                  <a:pt x="33999" y="983"/>
                </a:lnTo>
                <a:lnTo>
                  <a:pt x="34997" y="910"/>
                </a:lnTo>
                <a:lnTo>
                  <a:pt x="35969" y="842"/>
                </a:lnTo>
                <a:lnTo>
                  <a:pt x="36966" y="779"/>
                </a:lnTo>
                <a:lnTo>
                  <a:pt x="37964" y="717"/>
                </a:lnTo>
                <a:lnTo>
                  <a:pt x="38988" y="664"/>
                </a:lnTo>
                <a:lnTo>
                  <a:pt x="39985" y="617"/>
                </a:lnTo>
                <a:lnTo>
                  <a:pt x="41036" y="570"/>
                </a:lnTo>
                <a:lnTo>
                  <a:pt x="42086" y="534"/>
                </a:lnTo>
                <a:lnTo>
                  <a:pt x="43136" y="502"/>
                </a:lnTo>
                <a:lnTo>
                  <a:pt x="44212" y="471"/>
                </a:lnTo>
                <a:lnTo>
                  <a:pt x="45315" y="450"/>
                </a:lnTo>
                <a:lnTo>
                  <a:pt x="46444" y="429"/>
                </a:lnTo>
                <a:lnTo>
                  <a:pt x="47599" y="418"/>
                </a:lnTo>
                <a:lnTo>
                  <a:pt x="48781" y="408"/>
                </a:lnTo>
                <a:lnTo>
                  <a:pt x="51196" y="408"/>
                </a:lnTo>
                <a:lnTo>
                  <a:pt x="52456" y="418"/>
                </a:lnTo>
                <a:lnTo>
                  <a:pt x="52640" y="418"/>
                </a:lnTo>
                <a:lnTo>
                  <a:pt x="52850" y="408"/>
                </a:lnTo>
                <a:lnTo>
                  <a:pt x="53007" y="392"/>
                </a:lnTo>
                <a:lnTo>
                  <a:pt x="53165" y="366"/>
                </a:lnTo>
                <a:lnTo>
                  <a:pt x="53296" y="335"/>
                </a:lnTo>
                <a:lnTo>
                  <a:pt x="53401" y="303"/>
                </a:lnTo>
                <a:lnTo>
                  <a:pt x="53480" y="262"/>
                </a:lnTo>
                <a:lnTo>
                  <a:pt x="53506" y="220"/>
                </a:lnTo>
                <a:lnTo>
                  <a:pt x="53480" y="183"/>
                </a:lnTo>
                <a:lnTo>
                  <a:pt x="53428" y="141"/>
                </a:lnTo>
                <a:lnTo>
                  <a:pt x="53349" y="110"/>
                </a:lnTo>
                <a:lnTo>
                  <a:pt x="53244" y="79"/>
                </a:lnTo>
                <a:lnTo>
                  <a:pt x="53086" y="52"/>
                </a:lnTo>
                <a:lnTo>
                  <a:pt x="52929" y="32"/>
                </a:lnTo>
                <a:lnTo>
                  <a:pt x="52719" y="21"/>
                </a:lnTo>
                <a:lnTo>
                  <a:pt x="52535" y="11"/>
                </a:lnTo>
                <a:lnTo>
                  <a:pt x="51222" y="5"/>
                </a:lnTo>
                <a:lnTo>
                  <a:pt x="49936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1" name="Google Shape;301;p40"/>
          <p:cNvGrpSpPr/>
          <p:nvPr/>
        </p:nvGrpSpPr>
        <p:grpSpPr>
          <a:xfrm>
            <a:off x="8281784" y="2707231"/>
            <a:ext cx="654724" cy="605781"/>
            <a:chOff x="8174909" y="2352256"/>
            <a:chExt cx="654724" cy="605781"/>
          </a:xfrm>
        </p:grpSpPr>
        <p:sp>
          <p:nvSpPr>
            <p:cNvPr id="302" name="Google Shape;302;p40"/>
            <p:cNvSpPr/>
            <p:nvPr/>
          </p:nvSpPr>
          <p:spPr>
            <a:xfrm flipH="1">
              <a:off x="8174909" y="2413357"/>
              <a:ext cx="654724" cy="544681"/>
            </a:xfrm>
            <a:custGeom>
              <a:rect b="b" l="l" r="r" t="t"/>
              <a:pathLst>
                <a:path extrusionOk="0" h="15797" w="95198">
                  <a:moveTo>
                    <a:pt x="25520" y="1"/>
                  </a:moveTo>
                  <a:lnTo>
                    <a:pt x="24863" y="6"/>
                  </a:lnTo>
                  <a:lnTo>
                    <a:pt x="24207" y="17"/>
                  </a:lnTo>
                  <a:lnTo>
                    <a:pt x="23577" y="27"/>
                  </a:lnTo>
                  <a:lnTo>
                    <a:pt x="22920" y="48"/>
                  </a:lnTo>
                  <a:lnTo>
                    <a:pt x="22290" y="69"/>
                  </a:lnTo>
                  <a:lnTo>
                    <a:pt x="21660" y="90"/>
                  </a:lnTo>
                  <a:lnTo>
                    <a:pt x="21004" y="116"/>
                  </a:lnTo>
                  <a:lnTo>
                    <a:pt x="20374" y="147"/>
                  </a:lnTo>
                  <a:lnTo>
                    <a:pt x="19744" y="184"/>
                  </a:lnTo>
                  <a:lnTo>
                    <a:pt x="19114" y="226"/>
                  </a:lnTo>
                  <a:lnTo>
                    <a:pt x="18510" y="268"/>
                  </a:lnTo>
                  <a:lnTo>
                    <a:pt x="17906" y="309"/>
                  </a:lnTo>
                  <a:lnTo>
                    <a:pt x="17276" y="362"/>
                  </a:lnTo>
                  <a:lnTo>
                    <a:pt x="16698" y="409"/>
                  </a:lnTo>
                  <a:lnTo>
                    <a:pt x="16094" y="466"/>
                  </a:lnTo>
                  <a:lnTo>
                    <a:pt x="15517" y="524"/>
                  </a:lnTo>
                  <a:lnTo>
                    <a:pt x="14939" y="587"/>
                  </a:lnTo>
                  <a:lnTo>
                    <a:pt x="14362" y="649"/>
                  </a:lnTo>
                  <a:lnTo>
                    <a:pt x="13784" y="717"/>
                  </a:lnTo>
                  <a:lnTo>
                    <a:pt x="13233" y="790"/>
                  </a:lnTo>
                  <a:lnTo>
                    <a:pt x="12708" y="864"/>
                  </a:lnTo>
                  <a:lnTo>
                    <a:pt x="12156" y="937"/>
                  </a:lnTo>
                  <a:lnTo>
                    <a:pt x="11657" y="1015"/>
                  </a:lnTo>
                  <a:lnTo>
                    <a:pt x="11132" y="1099"/>
                  </a:lnTo>
                  <a:lnTo>
                    <a:pt x="10634" y="1183"/>
                  </a:lnTo>
                  <a:lnTo>
                    <a:pt x="10161" y="1266"/>
                  </a:lnTo>
                  <a:lnTo>
                    <a:pt x="9662" y="1355"/>
                  </a:lnTo>
                  <a:lnTo>
                    <a:pt x="9216" y="1449"/>
                  </a:lnTo>
                  <a:lnTo>
                    <a:pt x="8770" y="1538"/>
                  </a:lnTo>
                  <a:lnTo>
                    <a:pt x="7877" y="1732"/>
                  </a:lnTo>
                  <a:lnTo>
                    <a:pt x="7063" y="1936"/>
                  </a:lnTo>
                  <a:lnTo>
                    <a:pt x="6275" y="2139"/>
                  </a:lnTo>
                  <a:lnTo>
                    <a:pt x="5540" y="2354"/>
                  </a:lnTo>
                  <a:lnTo>
                    <a:pt x="4858" y="2573"/>
                  </a:lnTo>
                  <a:lnTo>
                    <a:pt x="4228" y="2803"/>
                  </a:lnTo>
                  <a:lnTo>
                    <a:pt x="3624" y="3034"/>
                  </a:lnTo>
                  <a:lnTo>
                    <a:pt x="3072" y="3269"/>
                  </a:lnTo>
                  <a:lnTo>
                    <a:pt x="2574" y="3509"/>
                  </a:lnTo>
                  <a:lnTo>
                    <a:pt x="2101" y="3755"/>
                  </a:lnTo>
                  <a:lnTo>
                    <a:pt x="1707" y="4001"/>
                  </a:lnTo>
                  <a:lnTo>
                    <a:pt x="1340" y="4252"/>
                  </a:lnTo>
                  <a:lnTo>
                    <a:pt x="998" y="4508"/>
                  </a:lnTo>
                  <a:lnTo>
                    <a:pt x="736" y="4759"/>
                  </a:lnTo>
                  <a:lnTo>
                    <a:pt x="473" y="5036"/>
                  </a:lnTo>
                  <a:lnTo>
                    <a:pt x="289" y="5318"/>
                  </a:lnTo>
                  <a:lnTo>
                    <a:pt x="132" y="5596"/>
                  </a:lnTo>
                  <a:lnTo>
                    <a:pt x="27" y="5873"/>
                  </a:lnTo>
                  <a:lnTo>
                    <a:pt x="1" y="6155"/>
                  </a:lnTo>
                  <a:lnTo>
                    <a:pt x="1" y="6437"/>
                  </a:lnTo>
                  <a:lnTo>
                    <a:pt x="53" y="6714"/>
                  </a:lnTo>
                  <a:lnTo>
                    <a:pt x="132" y="6992"/>
                  </a:lnTo>
                  <a:lnTo>
                    <a:pt x="289" y="7274"/>
                  </a:lnTo>
                  <a:lnTo>
                    <a:pt x="473" y="7551"/>
                  </a:lnTo>
                  <a:lnTo>
                    <a:pt x="709" y="7828"/>
                  </a:lnTo>
                  <a:lnTo>
                    <a:pt x="998" y="8100"/>
                  </a:lnTo>
                  <a:lnTo>
                    <a:pt x="1313" y="8377"/>
                  </a:lnTo>
                  <a:lnTo>
                    <a:pt x="1681" y="8649"/>
                  </a:lnTo>
                  <a:lnTo>
                    <a:pt x="2101" y="8916"/>
                  </a:lnTo>
                  <a:lnTo>
                    <a:pt x="2547" y="9182"/>
                  </a:lnTo>
                  <a:lnTo>
                    <a:pt x="3046" y="9449"/>
                  </a:lnTo>
                  <a:lnTo>
                    <a:pt x="3571" y="9710"/>
                  </a:lnTo>
                  <a:lnTo>
                    <a:pt x="4149" y="9972"/>
                  </a:lnTo>
                  <a:lnTo>
                    <a:pt x="4753" y="10223"/>
                  </a:lnTo>
                  <a:lnTo>
                    <a:pt x="5409" y="10479"/>
                  </a:lnTo>
                  <a:lnTo>
                    <a:pt x="6092" y="10725"/>
                  </a:lnTo>
                  <a:lnTo>
                    <a:pt x="6800" y="10970"/>
                  </a:lnTo>
                  <a:lnTo>
                    <a:pt x="7562" y="11211"/>
                  </a:lnTo>
                  <a:lnTo>
                    <a:pt x="8349" y="11446"/>
                  </a:lnTo>
                  <a:lnTo>
                    <a:pt x="9190" y="11676"/>
                  </a:lnTo>
                  <a:lnTo>
                    <a:pt x="10030" y="11901"/>
                  </a:lnTo>
                  <a:lnTo>
                    <a:pt x="10922" y="12121"/>
                  </a:lnTo>
                  <a:lnTo>
                    <a:pt x="11841" y="12340"/>
                  </a:lnTo>
                  <a:lnTo>
                    <a:pt x="12813" y="12549"/>
                  </a:lnTo>
                  <a:lnTo>
                    <a:pt x="13784" y="12753"/>
                  </a:lnTo>
                  <a:lnTo>
                    <a:pt x="14808" y="12952"/>
                  </a:lnTo>
                  <a:lnTo>
                    <a:pt x="15491" y="13078"/>
                  </a:lnTo>
                  <a:lnTo>
                    <a:pt x="16199" y="13203"/>
                  </a:lnTo>
                  <a:lnTo>
                    <a:pt x="16908" y="13329"/>
                  </a:lnTo>
                  <a:lnTo>
                    <a:pt x="17643" y="13449"/>
                  </a:lnTo>
                  <a:lnTo>
                    <a:pt x="18405" y="13569"/>
                  </a:lnTo>
                  <a:lnTo>
                    <a:pt x="19140" y="13684"/>
                  </a:lnTo>
                  <a:lnTo>
                    <a:pt x="19901" y="13799"/>
                  </a:lnTo>
                  <a:lnTo>
                    <a:pt x="20689" y="13909"/>
                  </a:lnTo>
                  <a:lnTo>
                    <a:pt x="21477" y="14019"/>
                  </a:lnTo>
                  <a:lnTo>
                    <a:pt x="22264" y="14123"/>
                  </a:lnTo>
                  <a:lnTo>
                    <a:pt x="23052" y="14223"/>
                  </a:lnTo>
                  <a:lnTo>
                    <a:pt x="23866" y="14322"/>
                  </a:lnTo>
                  <a:lnTo>
                    <a:pt x="24680" y="14416"/>
                  </a:lnTo>
                  <a:lnTo>
                    <a:pt x="25520" y="14510"/>
                  </a:lnTo>
                  <a:lnTo>
                    <a:pt x="26360" y="14599"/>
                  </a:lnTo>
                  <a:lnTo>
                    <a:pt x="27200" y="14688"/>
                  </a:lnTo>
                  <a:lnTo>
                    <a:pt x="28066" y="14772"/>
                  </a:lnTo>
                  <a:lnTo>
                    <a:pt x="28906" y="14855"/>
                  </a:lnTo>
                  <a:lnTo>
                    <a:pt x="29773" y="14928"/>
                  </a:lnTo>
                  <a:lnTo>
                    <a:pt x="30665" y="15007"/>
                  </a:lnTo>
                  <a:lnTo>
                    <a:pt x="31532" y="15075"/>
                  </a:lnTo>
                  <a:lnTo>
                    <a:pt x="32424" y="15143"/>
                  </a:lnTo>
                  <a:lnTo>
                    <a:pt x="33317" y="15211"/>
                  </a:lnTo>
                  <a:lnTo>
                    <a:pt x="34210" y="15274"/>
                  </a:lnTo>
                  <a:lnTo>
                    <a:pt x="35129" y="15331"/>
                  </a:lnTo>
                  <a:lnTo>
                    <a:pt x="36021" y="15389"/>
                  </a:lnTo>
                  <a:lnTo>
                    <a:pt x="36940" y="15436"/>
                  </a:lnTo>
                  <a:lnTo>
                    <a:pt x="37859" y="15488"/>
                  </a:lnTo>
                  <a:lnTo>
                    <a:pt x="38778" y="15530"/>
                  </a:lnTo>
                  <a:lnTo>
                    <a:pt x="39723" y="15572"/>
                  </a:lnTo>
                  <a:lnTo>
                    <a:pt x="40642" y="15613"/>
                  </a:lnTo>
                  <a:lnTo>
                    <a:pt x="41587" y="15645"/>
                  </a:lnTo>
                  <a:lnTo>
                    <a:pt x="42769" y="15687"/>
                  </a:lnTo>
                  <a:lnTo>
                    <a:pt x="43950" y="15718"/>
                  </a:lnTo>
                  <a:lnTo>
                    <a:pt x="45158" y="15744"/>
                  </a:lnTo>
                  <a:lnTo>
                    <a:pt x="46365" y="15770"/>
                  </a:lnTo>
                  <a:lnTo>
                    <a:pt x="47547" y="15786"/>
                  </a:lnTo>
                  <a:lnTo>
                    <a:pt x="48755" y="15791"/>
                  </a:lnTo>
                  <a:lnTo>
                    <a:pt x="49962" y="15796"/>
                  </a:lnTo>
                  <a:lnTo>
                    <a:pt x="51170" y="15796"/>
                  </a:lnTo>
                  <a:lnTo>
                    <a:pt x="52378" y="15791"/>
                  </a:lnTo>
                  <a:lnTo>
                    <a:pt x="53585" y="15775"/>
                  </a:lnTo>
                  <a:lnTo>
                    <a:pt x="54767" y="15760"/>
                  </a:lnTo>
                  <a:lnTo>
                    <a:pt x="55974" y="15734"/>
                  </a:lnTo>
                  <a:lnTo>
                    <a:pt x="57156" y="15702"/>
                  </a:lnTo>
                  <a:lnTo>
                    <a:pt x="58364" y="15666"/>
                  </a:lnTo>
                  <a:lnTo>
                    <a:pt x="59545" y="15624"/>
                  </a:lnTo>
                  <a:lnTo>
                    <a:pt x="60726" y="15577"/>
                  </a:lnTo>
                  <a:lnTo>
                    <a:pt x="61882" y="15525"/>
                  </a:lnTo>
                  <a:lnTo>
                    <a:pt x="63063" y="15467"/>
                  </a:lnTo>
                  <a:lnTo>
                    <a:pt x="64218" y="15399"/>
                  </a:lnTo>
                  <a:lnTo>
                    <a:pt x="65347" y="15331"/>
                  </a:lnTo>
                  <a:lnTo>
                    <a:pt x="66502" y="15258"/>
                  </a:lnTo>
                  <a:lnTo>
                    <a:pt x="67631" y="15174"/>
                  </a:lnTo>
                  <a:lnTo>
                    <a:pt x="68734" y="15085"/>
                  </a:lnTo>
                  <a:lnTo>
                    <a:pt x="69837" y="14991"/>
                  </a:lnTo>
                  <a:lnTo>
                    <a:pt x="70939" y="14892"/>
                  </a:lnTo>
                  <a:lnTo>
                    <a:pt x="72016" y="14787"/>
                  </a:lnTo>
                  <a:lnTo>
                    <a:pt x="73066" y="14677"/>
                  </a:lnTo>
                  <a:lnTo>
                    <a:pt x="74116" y="14562"/>
                  </a:lnTo>
                  <a:lnTo>
                    <a:pt x="75166" y="14442"/>
                  </a:lnTo>
                  <a:lnTo>
                    <a:pt x="76164" y="14317"/>
                  </a:lnTo>
                  <a:lnTo>
                    <a:pt x="77162" y="14181"/>
                  </a:lnTo>
                  <a:lnTo>
                    <a:pt x="78159" y="14045"/>
                  </a:lnTo>
                  <a:lnTo>
                    <a:pt x="79104" y="13898"/>
                  </a:lnTo>
                  <a:lnTo>
                    <a:pt x="80049" y="13747"/>
                  </a:lnTo>
                  <a:lnTo>
                    <a:pt x="80968" y="13595"/>
                  </a:lnTo>
                  <a:lnTo>
                    <a:pt x="81861" y="13433"/>
                  </a:lnTo>
                  <a:lnTo>
                    <a:pt x="82727" y="13266"/>
                  </a:lnTo>
                  <a:lnTo>
                    <a:pt x="83568" y="13098"/>
                  </a:lnTo>
                  <a:lnTo>
                    <a:pt x="84381" y="12921"/>
                  </a:lnTo>
                  <a:lnTo>
                    <a:pt x="85195" y="12743"/>
                  </a:lnTo>
                  <a:lnTo>
                    <a:pt x="85957" y="12560"/>
                  </a:lnTo>
                  <a:lnTo>
                    <a:pt x="86692" y="12372"/>
                  </a:lnTo>
                  <a:lnTo>
                    <a:pt x="87427" y="12178"/>
                  </a:lnTo>
                  <a:lnTo>
                    <a:pt x="88109" y="11980"/>
                  </a:lnTo>
                  <a:lnTo>
                    <a:pt x="88766" y="11781"/>
                  </a:lnTo>
                  <a:lnTo>
                    <a:pt x="89396" y="11577"/>
                  </a:lnTo>
                  <a:lnTo>
                    <a:pt x="90000" y="11368"/>
                  </a:lnTo>
                  <a:lnTo>
                    <a:pt x="90577" y="11159"/>
                  </a:lnTo>
                  <a:lnTo>
                    <a:pt x="91129" y="10944"/>
                  </a:lnTo>
                  <a:lnTo>
                    <a:pt x="91628" y="10730"/>
                  </a:lnTo>
                  <a:lnTo>
                    <a:pt x="92126" y="10510"/>
                  </a:lnTo>
                  <a:lnTo>
                    <a:pt x="92573" y="10291"/>
                  </a:lnTo>
                  <a:lnTo>
                    <a:pt x="92993" y="10066"/>
                  </a:lnTo>
                  <a:lnTo>
                    <a:pt x="93360" y="9836"/>
                  </a:lnTo>
                  <a:lnTo>
                    <a:pt x="93702" y="9611"/>
                  </a:lnTo>
                  <a:lnTo>
                    <a:pt x="94017" y="9381"/>
                  </a:lnTo>
                  <a:lnTo>
                    <a:pt x="94305" y="9146"/>
                  </a:lnTo>
                  <a:lnTo>
                    <a:pt x="94542" y="8916"/>
                  </a:lnTo>
                  <a:lnTo>
                    <a:pt x="94752" y="8680"/>
                  </a:lnTo>
                  <a:lnTo>
                    <a:pt x="94909" y="8445"/>
                  </a:lnTo>
                  <a:lnTo>
                    <a:pt x="95041" y="8205"/>
                  </a:lnTo>
                  <a:lnTo>
                    <a:pt x="95146" y="7969"/>
                  </a:lnTo>
                  <a:lnTo>
                    <a:pt x="95198" y="7729"/>
                  </a:lnTo>
                  <a:lnTo>
                    <a:pt x="95198" y="7488"/>
                  </a:lnTo>
                  <a:lnTo>
                    <a:pt x="95172" y="7222"/>
                  </a:lnTo>
                  <a:lnTo>
                    <a:pt x="95093" y="6955"/>
                  </a:lnTo>
                  <a:lnTo>
                    <a:pt x="94962" y="6688"/>
                  </a:lnTo>
                  <a:lnTo>
                    <a:pt x="94778" y="6422"/>
                  </a:lnTo>
                  <a:lnTo>
                    <a:pt x="94542" y="6155"/>
                  </a:lnTo>
                  <a:lnTo>
                    <a:pt x="94253" y="5894"/>
                  </a:lnTo>
                  <a:lnTo>
                    <a:pt x="93938" y="5632"/>
                  </a:lnTo>
                  <a:lnTo>
                    <a:pt x="93544" y="5376"/>
                  </a:lnTo>
                  <a:lnTo>
                    <a:pt x="93124" y="5125"/>
                  </a:lnTo>
                  <a:lnTo>
                    <a:pt x="92651" y="4874"/>
                  </a:lnTo>
                  <a:lnTo>
                    <a:pt x="92126" y="4628"/>
                  </a:lnTo>
                  <a:lnTo>
                    <a:pt x="91549" y="4388"/>
                  </a:lnTo>
                  <a:lnTo>
                    <a:pt x="90919" y="4152"/>
                  </a:lnTo>
                  <a:lnTo>
                    <a:pt x="90236" y="3917"/>
                  </a:lnTo>
                  <a:lnTo>
                    <a:pt x="89501" y="3692"/>
                  </a:lnTo>
                  <a:lnTo>
                    <a:pt x="88713" y="3478"/>
                  </a:lnTo>
                  <a:lnTo>
                    <a:pt x="87899" y="3264"/>
                  </a:lnTo>
                  <a:lnTo>
                    <a:pt x="87033" y="3060"/>
                  </a:lnTo>
                  <a:lnTo>
                    <a:pt x="86088" y="2866"/>
                  </a:lnTo>
                  <a:lnTo>
                    <a:pt x="85143" y="2678"/>
                  </a:lnTo>
                  <a:lnTo>
                    <a:pt x="84119" y="2500"/>
                  </a:lnTo>
                  <a:lnTo>
                    <a:pt x="83069" y="2333"/>
                  </a:lnTo>
                  <a:lnTo>
                    <a:pt x="81992" y="2171"/>
                  </a:lnTo>
                  <a:lnTo>
                    <a:pt x="80863" y="2024"/>
                  </a:lnTo>
                  <a:lnTo>
                    <a:pt x="80286" y="1956"/>
                  </a:lnTo>
                  <a:lnTo>
                    <a:pt x="79708" y="1888"/>
                  </a:lnTo>
                  <a:lnTo>
                    <a:pt x="79131" y="1821"/>
                  </a:lnTo>
                  <a:lnTo>
                    <a:pt x="78527" y="1763"/>
                  </a:lnTo>
                  <a:lnTo>
                    <a:pt x="77923" y="1700"/>
                  </a:lnTo>
                  <a:lnTo>
                    <a:pt x="77319" y="1648"/>
                  </a:lnTo>
                  <a:lnTo>
                    <a:pt x="76715" y="1590"/>
                  </a:lnTo>
                  <a:lnTo>
                    <a:pt x="76085" y="1543"/>
                  </a:lnTo>
                  <a:lnTo>
                    <a:pt x="75455" y="1496"/>
                  </a:lnTo>
                  <a:lnTo>
                    <a:pt x="74825" y="1455"/>
                  </a:lnTo>
                  <a:lnTo>
                    <a:pt x="74169" y="1413"/>
                  </a:lnTo>
                  <a:lnTo>
                    <a:pt x="73538" y="1376"/>
                  </a:lnTo>
                  <a:lnTo>
                    <a:pt x="72882" y="1339"/>
                  </a:lnTo>
                  <a:lnTo>
                    <a:pt x="72226" y="1308"/>
                  </a:lnTo>
                  <a:lnTo>
                    <a:pt x="71569" y="1282"/>
                  </a:lnTo>
                  <a:lnTo>
                    <a:pt x="70913" y="1261"/>
                  </a:lnTo>
                  <a:lnTo>
                    <a:pt x="70099" y="1235"/>
                  </a:lnTo>
                  <a:lnTo>
                    <a:pt x="69285" y="1219"/>
                  </a:lnTo>
                  <a:lnTo>
                    <a:pt x="68471" y="1204"/>
                  </a:lnTo>
                  <a:lnTo>
                    <a:pt x="67631" y="1193"/>
                  </a:lnTo>
                  <a:lnTo>
                    <a:pt x="66817" y="1188"/>
                  </a:lnTo>
                  <a:lnTo>
                    <a:pt x="66004" y="1183"/>
                  </a:lnTo>
                  <a:lnTo>
                    <a:pt x="64350" y="1183"/>
                  </a:lnTo>
                  <a:lnTo>
                    <a:pt x="62695" y="1198"/>
                  </a:lnTo>
                  <a:lnTo>
                    <a:pt x="61041" y="1214"/>
                  </a:lnTo>
                  <a:lnTo>
                    <a:pt x="57733" y="1261"/>
                  </a:lnTo>
                  <a:lnTo>
                    <a:pt x="56079" y="1282"/>
                  </a:lnTo>
                  <a:lnTo>
                    <a:pt x="54425" y="1303"/>
                  </a:lnTo>
                  <a:lnTo>
                    <a:pt x="52771" y="1313"/>
                  </a:lnTo>
                  <a:lnTo>
                    <a:pt x="51117" y="1313"/>
                  </a:lnTo>
                  <a:lnTo>
                    <a:pt x="50304" y="1308"/>
                  </a:lnTo>
                  <a:lnTo>
                    <a:pt x="49490" y="1298"/>
                  </a:lnTo>
                  <a:lnTo>
                    <a:pt x="48676" y="1287"/>
                  </a:lnTo>
                  <a:lnTo>
                    <a:pt x="47862" y="1272"/>
                  </a:lnTo>
                  <a:lnTo>
                    <a:pt x="47048" y="1251"/>
                  </a:lnTo>
                  <a:lnTo>
                    <a:pt x="46260" y="1224"/>
                  </a:lnTo>
                  <a:lnTo>
                    <a:pt x="45447" y="1193"/>
                  </a:lnTo>
                  <a:lnTo>
                    <a:pt x="44659" y="1156"/>
                  </a:lnTo>
                  <a:lnTo>
                    <a:pt x="43714" y="1104"/>
                  </a:lnTo>
                  <a:lnTo>
                    <a:pt x="42795" y="1047"/>
                  </a:lnTo>
                  <a:lnTo>
                    <a:pt x="41876" y="979"/>
                  </a:lnTo>
                  <a:lnTo>
                    <a:pt x="40957" y="911"/>
                  </a:lnTo>
                  <a:lnTo>
                    <a:pt x="40038" y="838"/>
                  </a:lnTo>
                  <a:lnTo>
                    <a:pt x="39146" y="759"/>
                  </a:lnTo>
                  <a:lnTo>
                    <a:pt x="37360" y="607"/>
                  </a:lnTo>
                  <a:lnTo>
                    <a:pt x="35575" y="451"/>
                  </a:lnTo>
                  <a:lnTo>
                    <a:pt x="34656" y="377"/>
                  </a:lnTo>
                  <a:lnTo>
                    <a:pt x="33763" y="304"/>
                  </a:lnTo>
                  <a:lnTo>
                    <a:pt x="32845" y="241"/>
                  </a:lnTo>
                  <a:lnTo>
                    <a:pt x="31926" y="184"/>
                  </a:lnTo>
                  <a:lnTo>
                    <a:pt x="30981" y="132"/>
                  </a:lnTo>
                  <a:lnTo>
                    <a:pt x="30035" y="85"/>
                  </a:lnTo>
                  <a:lnTo>
                    <a:pt x="29405" y="58"/>
                  </a:lnTo>
                  <a:lnTo>
                    <a:pt x="28749" y="43"/>
                  </a:lnTo>
                  <a:lnTo>
                    <a:pt x="28119" y="27"/>
                  </a:lnTo>
                  <a:lnTo>
                    <a:pt x="27462" y="11"/>
                  </a:lnTo>
                  <a:lnTo>
                    <a:pt x="26806" y="6"/>
                  </a:lnTo>
                  <a:lnTo>
                    <a:pt x="261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40"/>
            <p:cNvSpPr/>
            <p:nvPr/>
          </p:nvSpPr>
          <p:spPr>
            <a:xfrm flipH="1">
              <a:off x="8212746" y="2626485"/>
              <a:ext cx="18961" cy="52134"/>
            </a:xfrm>
            <a:custGeom>
              <a:rect b="b" l="l" r="r" t="t"/>
              <a:pathLst>
                <a:path extrusionOk="0" h="1512" w="2757">
                  <a:moveTo>
                    <a:pt x="998" y="0"/>
                  </a:moveTo>
                  <a:lnTo>
                    <a:pt x="814" y="5"/>
                  </a:lnTo>
                  <a:lnTo>
                    <a:pt x="604" y="16"/>
                  </a:lnTo>
                  <a:lnTo>
                    <a:pt x="447" y="37"/>
                  </a:lnTo>
                  <a:lnTo>
                    <a:pt x="289" y="63"/>
                  </a:lnTo>
                  <a:lnTo>
                    <a:pt x="158" y="94"/>
                  </a:lnTo>
                  <a:lnTo>
                    <a:pt x="79" y="126"/>
                  </a:lnTo>
                  <a:lnTo>
                    <a:pt x="27" y="162"/>
                  </a:lnTo>
                  <a:lnTo>
                    <a:pt x="0" y="204"/>
                  </a:lnTo>
                  <a:lnTo>
                    <a:pt x="27" y="241"/>
                  </a:lnTo>
                  <a:lnTo>
                    <a:pt x="105" y="282"/>
                  </a:lnTo>
                  <a:lnTo>
                    <a:pt x="315" y="397"/>
                  </a:lnTo>
                  <a:lnTo>
                    <a:pt x="499" y="518"/>
                  </a:lnTo>
                  <a:lnTo>
                    <a:pt x="630" y="638"/>
                  </a:lnTo>
                  <a:lnTo>
                    <a:pt x="709" y="763"/>
                  </a:lnTo>
                  <a:lnTo>
                    <a:pt x="735" y="889"/>
                  </a:lnTo>
                  <a:lnTo>
                    <a:pt x="709" y="1014"/>
                  </a:lnTo>
                  <a:lnTo>
                    <a:pt x="630" y="1135"/>
                  </a:lnTo>
                  <a:lnTo>
                    <a:pt x="499" y="1260"/>
                  </a:lnTo>
                  <a:lnTo>
                    <a:pt x="447" y="1302"/>
                  </a:lnTo>
                  <a:lnTo>
                    <a:pt x="473" y="1339"/>
                  </a:lnTo>
                  <a:lnTo>
                    <a:pt x="525" y="1375"/>
                  </a:lnTo>
                  <a:lnTo>
                    <a:pt x="604" y="1412"/>
                  </a:lnTo>
                  <a:lnTo>
                    <a:pt x="709" y="1443"/>
                  </a:lnTo>
                  <a:lnTo>
                    <a:pt x="840" y="1469"/>
                  </a:lnTo>
                  <a:lnTo>
                    <a:pt x="1024" y="1490"/>
                  </a:lnTo>
                  <a:lnTo>
                    <a:pt x="1208" y="1506"/>
                  </a:lnTo>
                  <a:lnTo>
                    <a:pt x="1339" y="1511"/>
                  </a:lnTo>
                  <a:lnTo>
                    <a:pt x="1628" y="1511"/>
                  </a:lnTo>
                  <a:lnTo>
                    <a:pt x="1786" y="1501"/>
                  </a:lnTo>
                  <a:lnTo>
                    <a:pt x="1943" y="1490"/>
                  </a:lnTo>
                  <a:lnTo>
                    <a:pt x="2074" y="1469"/>
                  </a:lnTo>
                  <a:lnTo>
                    <a:pt x="2206" y="1448"/>
                  </a:lnTo>
                  <a:lnTo>
                    <a:pt x="2311" y="1422"/>
                  </a:lnTo>
                  <a:lnTo>
                    <a:pt x="2389" y="1396"/>
                  </a:lnTo>
                  <a:lnTo>
                    <a:pt x="2442" y="1360"/>
                  </a:lnTo>
                  <a:lnTo>
                    <a:pt x="2547" y="1286"/>
                  </a:lnTo>
                  <a:lnTo>
                    <a:pt x="2626" y="1208"/>
                  </a:lnTo>
                  <a:lnTo>
                    <a:pt x="2678" y="1129"/>
                  </a:lnTo>
                  <a:lnTo>
                    <a:pt x="2731" y="1051"/>
                  </a:lnTo>
                  <a:lnTo>
                    <a:pt x="2757" y="967"/>
                  </a:lnTo>
                  <a:lnTo>
                    <a:pt x="2757" y="889"/>
                  </a:lnTo>
                  <a:lnTo>
                    <a:pt x="2757" y="811"/>
                  </a:lnTo>
                  <a:lnTo>
                    <a:pt x="2731" y="732"/>
                  </a:lnTo>
                  <a:lnTo>
                    <a:pt x="2678" y="654"/>
                  </a:lnTo>
                  <a:lnTo>
                    <a:pt x="2626" y="575"/>
                  </a:lnTo>
                  <a:lnTo>
                    <a:pt x="2547" y="497"/>
                  </a:lnTo>
                  <a:lnTo>
                    <a:pt x="2468" y="418"/>
                  </a:lnTo>
                  <a:lnTo>
                    <a:pt x="2363" y="345"/>
                  </a:lnTo>
                  <a:lnTo>
                    <a:pt x="2232" y="267"/>
                  </a:lnTo>
                  <a:lnTo>
                    <a:pt x="2101" y="194"/>
                  </a:lnTo>
                  <a:lnTo>
                    <a:pt x="1943" y="120"/>
                  </a:lnTo>
                  <a:lnTo>
                    <a:pt x="1864" y="84"/>
                  </a:lnTo>
                  <a:lnTo>
                    <a:pt x="1733" y="52"/>
                  </a:lnTo>
                  <a:lnTo>
                    <a:pt x="1576" y="31"/>
                  </a:lnTo>
                  <a:lnTo>
                    <a:pt x="1392" y="11"/>
                  </a:lnTo>
                  <a:lnTo>
                    <a:pt x="1208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40"/>
            <p:cNvSpPr/>
            <p:nvPr/>
          </p:nvSpPr>
          <p:spPr>
            <a:xfrm flipH="1">
              <a:off x="8467647" y="2352256"/>
              <a:ext cx="51292" cy="148402"/>
            </a:xfrm>
            <a:custGeom>
              <a:rect b="b" l="l" r="r" t="t"/>
              <a:pathLst>
                <a:path extrusionOk="0" h="4304" w="7458">
                  <a:moveTo>
                    <a:pt x="6801" y="1"/>
                  </a:moveTo>
                  <a:lnTo>
                    <a:pt x="1" y="84"/>
                  </a:lnTo>
                  <a:lnTo>
                    <a:pt x="316" y="204"/>
                  </a:lnTo>
                  <a:lnTo>
                    <a:pt x="631" y="319"/>
                  </a:lnTo>
                  <a:lnTo>
                    <a:pt x="894" y="440"/>
                  </a:lnTo>
                  <a:lnTo>
                    <a:pt x="1182" y="560"/>
                  </a:lnTo>
                  <a:lnTo>
                    <a:pt x="1419" y="685"/>
                  </a:lnTo>
                  <a:lnTo>
                    <a:pt x="1681" y="806"/>
                  </a:lnTo>
                  <a:lnTo>
                    <a:pt x="1891" y="931"/>
                  </a:lnTo>
                  <a:lnTo>
                    <a:pt x="2101" y="1057"/>
                  </a:lnTo>
                  <a:lnTo>
                    <a:pt x="2285" y="1187"/>
                  </a:lnTo>
                  <a:lnTo>
                    <a:pt x="2469" y="1313"/>
                  </a:lnTo>
                  <a:lnTo>
                    <a:pt x="2626" y="1444"/>
                  </a:lnTo>
                  <a:lnTo>
                    <a:pt x="2758" y="1574"/>
                  </a:lnTo>
                  <a:lnTo>
                    <a:pt x="2889" y="1705"/>
                  </a:lnTo>
                  <a:lnTo>
                    <a:pt x="3020" y="1836"/>
                  </a:lnTo>
                  <a:lnTo>
                    <a:pt x="3099" y="1966"/>
                  </a:lnTo>
                  <a:lnTo>
                    <a:pt x="3178" y="2097"/>
                  </a:lnTo>
                  <a:lnTo>
                    <a:pt x="3257" y="2228"/>
                  </a:lnTo>
                  <a:lnTo>
                    <a:pt x="3283" y="2359"/>
                  </a:lnTo>
                  <a:lnTo>
                    <a:pt x="3335" y="2495"/>
                  </a:lnTo>
                  <a:lnTo>
                    <a:pt x="3335" y="2625"/>
                  </a:lnTo>
                  <a:lnTo>
                    <a:pt x="3335" y="2761"/>
                  </a:lnTo>
                  <a:lnTo>
                    <a:pt x="3309" y="2892"/>
                  </a:lnTo>
                  <a:lnTo>
                    <a:pt x="3283" y="3023"/>
                  </a:lnTo>
                  <a:lnTo>
                    <a:pt x="3230" y="3159"/>
                  </a:lnTo>
                  <a:lnTo>
                    <a:pt x="3178" y="3289"/>
                  </a:lnTo>
                  <a:lnTo>
                    <a:pt x="3073" y="3420"/>
                  </a:lnTo>
                  <a:lnTo>
                    <a:pt x="2994" y="3551"/>
                  </a:lnTo>
                  <a:lnTo>
                    <a:pt x="2863" y="3681"/>
                  </a:lnTo>
                  <a:lnTo>
                    <a:pt x="2731" y="3812"/>
                  </a:lnTo>
                  <a:lnTo>
                    <a:pt x="2574" y="3943"/>
                  </a:lnTo>
                  <a:lnTo>
                    <a:pt x="2416" y="4068"/>
                  </a:lnTo>
                  <a:lnTo>
                    <a:pt x="2233" y="4194"/>
                  </a:lnTo>
                  <a:lnTo>
                    <a:pt x="5173" y="4304"/>
                  </a:lnTo>
                  <a:lnTo>
                    <a:pt x="5567" y="4047"/>
                  </a:lnTo>
                  <a:lnTo>
                    <a:pt x="5961" y="3781"/>
                  </a:lnTo>
                  <a:lnTo>
                    <a:pt x="6276" y="3519"/>
                  </a:lnTo>
                  <a:lnTo>
                    <a:pt x="6591" y="3253"/>
                  </a:lnTo>
                  <a:lnTo>
                    <a:pt x="6827" y="2986"/>
                  </a:lnTo>
                  <a:lnTo>
                    <a:pt x="7037" y="2714"/>
                  </a:lnTo>
                  <a:lnTo>
                    <a:pt x="7195" y="2442"/>
                  </a:lnTo>
                  <a:lnTo>
                    <a:pt x="7326" y="2170"/>
                  </a:lnTo>
                  <a:lnTo>
                    <a:pt x="7405" y="1898"/>
                  </a:lnTo>
                  <a:lnTo>
                    <a:pt x="7457" y="1627"/>
                  </a:lnTo>
                  <a:lnTo>
                    <a:pt x="7457" y="1355"/>
                  </a:lnTo>
                  <a:lnTo>
                    <a:pt x="7405" y="1083"/>
                  </a:lnTo>
                  <a:lnTo>
                    <a:pt x="7326" y="811"/>
                  </a:lnTo>
                  <a:lnTo>
                    <a:pt x="7195" y="539"/>
                  </a:lnTo>
                  <a:lnTo>
                    <a:pt x="7011" y="267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40"/>
            <p:cNvSpPr/>
            <p:nvPr/>
          </p:nvSpPr>
          <p:spPr>
            <a:xfrm flipH="1">
              <a:off x="8408050" y="2461148"/>
              <a:ext cx="209640" cy="46203"/>
            </a:xfrm>
            <a:custGeom>
              <a:rect b="b" l="l" r="r" t="t"/>
              <a:pathLst>
                <a:path extrusionOk="0" h="1340" w="30482">
                  <a:moveTo>
                    <a:pt x="946" y="1"/>
                  </a:moveTo>
                  <a:lnTo>
                    <a:pt x="762" y="6"/>
                  </a:lnTo>
                  <a:lnTo>
                    <a:pt x="579" y="21"/>
                  </a:lnTo>
                  <a:lnTo>
                    <a:pt x="421" y="42"/>
                  </a:lnTo>
                  <a:lnTo>
                    <a:pt x="264" y="69"/>
                  </a:lnTo>
                  <a:lnTo>
                    <a:pt x="132" y="100"/>
                  </a:lnTo>
                  <a:lnTo>
                    <a:pt x="53" y="136"/>
                  </a:lnTo>
                  <a:lnTo>
                    <a:pt x="1" y="173"/>
                  </a:lnTo>
                  <a:lnTo>
                    <a:pt x="1" y="215"/>
                  </a:lnTo>
                  <a:lnTo>
                    <a:pt x="27" y="252"/>
                  </a:lnTo>
                  <a:lnTo>
                    <a:pt x="106" y="288"/>
                  </a:lnTo>
                  <a:lnTo>
                    <a:pt x="211" y="325"/>
                  </a:lnTo>
                  <a:lnTo>
                    <a:pt x="342" y="351"/>
                  </a:lnTo>
                  <a:lnTo>
                    <a:pt x="500" y="377"/>
                  </a:lnTo>
                  <a:lnTo>
                    <a:pt x="1524" y="492"/>
                  </a:lnTo>
                  <a:lnTo>
                    <a:pt x="2574" y="602"/>
                  </a:lnTo>
                  <a:lnTo>
                    <a:pt x="3650" y="701"/>
                  </a:lnTo>
                  <a:lnTo>
                    <a:pt x="4727" y="795"/>
                  </a:lnTo>
                  <a:lnTo>
                    <a:pt x="5829" y="879"/>
                  </a:lnTo>
                  <a:lnTo>
                    <a:pt x="6958" y="963"/>
                  </a:lnTo>
                  <a:lnTo>
                    <a:pt x="8087" y="1031"/>
                  </a:lnTo>
                  <a:lnTo>
                    <a:pt x="9216" y="1093"/>
                  </a:lnTo>
                  <a:lnTo>
                    <a:pt x="10371" y="1151"/>
                  </a:lnTo>
                  <a:lnTo>
                    <a:pt x="11527" y="1203"/>
                  </a:lnTo>
                  <a:lnTo>
                    <a:pt x="12682" y="1245"/>
                  </a:lnTo>
                  <a:lnTo>
                    <a:pt x="13863" y="1276"/>
                  </a:lnTo>
                  <a:lnTo>
                    <a:pt x="15018" y="1302"/>
                  </a:lnTo>
                  <a:lnTo>
                    <a:pt x="16200" y="1323"/>
                  </a:lnTo>
                  <a:lnTo>
                    <a:pt x="17381" y="1334"/>
                  </a:lnTo>
                  <a:lnTo>
                    <a:pt x="18563" y="1339"/>
                  </a:lnTo>
                  <a:lnTo>
                    <a:pt x="19980" y="1334"/>
                  </a:lnTo>
                  <a:lnTo>
                    <a:pt x="21424" y="1318"/>
                  </a:lnTo>
                  <a:lnTo>
                    <a:pt x="22842" y="1287"/>
                  </a:lnTo>
                  <a:lnTo>
                    <a:pt x="24260" y="1250"/>
                  </a:lnTo>
                  <a:lnTo>
                    <a:pt x="25651" y="1198"/>
                  </a:lnTo>
                  <a:lnTo>
                    <a:pt x="27043" y="1135"/>
                  </a:lnTo>
                  <a:lnTo>
                    <a:pt x="28434" y="1062"/>
                  </a:lnTo>
                  <a:lnTo>
                    <a:pt x="29799" y="978"/>
                  </a:lnTo>
                  <a:lnTo>
                    <a:pt x="29983" y="963"/>
                  </a:lnTo>
                  <a:lnTo>
                    <a:pt x="30141" y="936"/>
                  </a:lnTo>
                  <a:lnTo>
                    <a:pt x="30272" y="910"/>
                  </a:lnTo>
                  <a:lnTo>
                    <a:pt x="30377" y="874"/>
                  </a:lnTo>
                  <a:lnTo>
                    <a:pt x="30456" y="842"/>
                  </a:lnTo>
                  <a:lnTo>
                    <a:pt x="30482" y="801"/>
                  </a:lnTo>
                  <a:lnTo>
                    <a:pt x="30482" y="764"/>
                  </a:lnTo>
                  <a:lnTo>
                    <a:pt x="30430" y="722"/>
                  </a:lnTo>
                  <a:lnTo>
                    <a:pt x="30351" y="685"/>
                  </a:lnTo>
                  <a:lnTo>
                    <a:pt x="30219" y="654"/>
                  </a:lnTo>
                  <a:lnTo>
                    <a:pt x="30088" y="628"/>
                  </a:lnTo>
                  <a:lnTo>
                    <a:pt x="29931" y="607"/>
                  </a:lnTo>
                  <a:lnTo>
                    <a:pt x="29747" y="591"/>
                  </a:lnTo>
                  <a:lnTo>
                    <a:pt x="29537" y="586"/>
                  </a:lnTo>
                  <a:lnTo>
                    <a:pt x="29353" y="586"/>
                  </a:lnTo>
                  <a:lnTo>
                    <a:pt x="29143" y="597"/>
                  </a:lnTo>
                  <a:lnTo>
                    <a:pt x="28303" y="649"/>
                  </a:lnTo>
                  <a:lnTo>
                    <a:pt x="27437" y="701"/>
                  </a:lnTo>
                  <a:lnTo>
                    <a:pt x="26570" y="743"/>
                  </a:lnTo>
                  <a:lnTo>
                    <a:pt x="25704" y="785"/>
                  </a:lnTo>
                  <a:lnTo>
                    <a:pt x="24811" y="821"/>
                  </a:lnTo>
                  <a:lnTo>
                    <a:pt x="23945" y="853"/>
                  </a:lnTo>
                  <a:lnTo>
                    <a:pt x="23052" y="874"/>
                  </a:lnTo>
                  <a:lnTo>
                    <a:pt x="22159" y="900"/>
                  </a:lnTo>
                  <a:lnTo>
                    <a:pt x="21293" y="916"/>
                  </a:lnTo>
                  <a:lnTo>
                    <a:pt x="20400" y="926"/>
                  </a:lnTo>
                  <a:lnTo>
                    <a:pt x="19508" y="931"/>
                  </a:lnTo>
                  <a:lnTo>
                    <a:pt x="18615" y="936"/>
                  </a:lnTo>
                  <a:lnTo>
                    <a:pt x="17696" y="931"/>
                  </a:lnTo>
                  <a:lnTo>
                    <a:pt x="16804" y="926"/>
                  </a:lnTo>
                  <a:lnTo>
                    <a:pt x="15911" y="916"/>
                  </a:lnTo>
                  <a:lnTo>
                    <a:pt x="15045" y="900"/>
                  </a:lnTo>
                  <a:lnTo>
                    <a:pt x="14152" y="879"/>
                  </a:lnTo>
                  <a:lnTo>
                    <a:pt x="13259" y="853"/>
                  </a:lnTo>
                  <a:lnTo>
                    <a:pt x="12367" y="827"/>
                  </a:lnTo>
                  <a:lnTo>
                    <a:pt x="11500" y="790"/>
                  </a:lnTo>
                  <a:lnTo>
                    <a:pt x="10634" y="753"/>
                  </a:lnTo>
                  <a:lnTo>
                    <a:pt x="9768" y="706"/>
                  </a:lnTo>
                  <a:lnTo>
                    <a:pt x="8901" y="659"/>
                  </a:lnTo>
                  <a:lnTo>
                    <a:pt x="8035" y="607"/>
                  </a:lnTo>
                  <a:lnTo>
                    <a:pt x="7195" y="550"/>
                  </a:lnTo>
                  <a:lnTo>
                    <a:pt x="6354" y="487"/>
                  </a:lnTo>
                  <a:lnTo>
                    <a:pt x="5541" y="424"/>
                  </a:lnTo>
                  <a:lnTo>
                    <a:pt x="4700" y="351"/>
                  </a:lnTo>
                  <a:lnTo>
                    <a:pt x="3887" y="278"/>
                  </a:lnTo>
                  <a:lnTo>
                    <a:pt x="3099" y="199"/>
                  </a:lnTo>
                  <a:lnTo>
                    <a:pt x="2311" y="116"/>
                  </a:lnTo>
                  <a:lnTo>
                    <a:pt x="1524" y="27"/>
                  </a:lnTo>
                  <a:lnTo>
                    <a:pt x="1340" y="11"/>
                  </a:lnTo>
                  <a:lnTo>
                    <a:pt x="1156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40"/>
            <p:cNvSpPr/>
            <p:nvPr/>
          </p:nvSpPr>
          <p:spPr>
            <a:xfrm flipH="1">
              <a:off x="8224285" y="2514525"/>
              <a:ext cx="94978" cy="95579"/>
            </a:xfrm>
            <a:custGeom>
              <a:rect b="b" l="l" r="r" t="t"/>
              <a:pathLst>
                <a:path extrusionOk="0" h="2772" w="13810">
                  <a:moveTo>
                    <a:pt x="840" y="0"/>
                  </a:moveTo>
                  <a:lnTo>
                    <a:pt x="656" y="11"/>
                  </a:lnTo>
                  <a:lnTo>
                    <a:pt x="473" y="32"/>
                  </a:lnTo>
                  <a:lnTo>
                    <a:pt x="315" y="52"/>
                  </a:lnTo>
                  <a:lnTo>
                    <a:pt x="184" y="84"/>
                  </a:lnTo>
                  <a:lnTo>
                    <a:pt x="105" y="120"/>
                  </a:lnTo>
                  <a:lnTo>
                    <a:pt x="26" y="157"/>
                  </a:lnTo>
                  <a:lnTo>
                    <a:pt x="0" y="199"/>
                  </a:lnTo>
                  <a:lnTo>
                    <a:pt x="26" y="235"/>
                  </a:lnTo>
                  <a:lnTo>
                    <a:pt x="79" y="272"/>
                  </a:lnTo>
                  <a:lnTo>
                    <a:pt x="158" y="309"/>
                  </a:lnTo>
                  <a:lnTo>
                    <a:pt x="289" y="340"/>
                  </a:lnTo>
                  <a:lnTo>
                    <a:pt x="420" y="366"/>
                  </a:lnTo>
                  <a:lnTo>
                    <a:pt x="604" y="387"/>
                  </a:lnTo>
                  <a:lnTo>
                    <a:pt x="1523" y="471"/>
                  </a:lnTo>
                  <a:lnTo>
                    <a:pt x="2442" y="570"/>
                  </a:lnTo>
                  <a:lnTo>
                    <a:pt x="3308" y="675"/>
                  </a:lnTo>
                  <a:lnTo>
                    <a:pt x="4174" y="784"/>
                  </a:lnTo>
                  <a:lnTo>
                    <a:pt x="4988" y="905"/>
                  </a:lnTo>
                  <a:lnTo>
                    <a:pt x="5776" y="1035"/>
                  </a:lnTo>
                  <a:lnTo>
                    <a:pt x="6564" y="1166"/>
                  </a:lnTo>
                  <a:lnTo>
                    <a:pt x="7299" y="1307"/>
                  </a:lnTo>
                  <a:lnTo>
                    <a:pt x="8008" y="1459"/>
                  </a:lnTo>
                  <a:lnTo>
                    <a:pt x="8664" y="1611"/>
                  </a:lnTo>
                  <a:lnTo>
                    <a:pt x="9294" y="1773"/>
                  </a:lnTo>
                  <a:lnTo>
                    <a:pt x="9898" y="1940"/>
                  </a:lnTo>
                  <a:lnTo>
                    <a:pt x="10449" y="2107"/>
                  </a:lnTo>
                  <a:lnTo>
                    <a:pt x="10974" y="2285"/>
                  </a:lnTo>
                  <a:lnTo>
                    <a:pt x="11447" y="2463"/>
                  </a:lnTo>
                  <a:lnTo>
                    <a:pt x="11867" y="2651"/>
                  </a:lnTo>
                  <a:lnTo>
                    <a:pt x="11946" y="2677"/>
                  </a:lnTo>
                  <a:lnTo>
                    <a:pt x="12024" y="2703"/>
                  </a:lnTo>
                  <a:lnTo>
                    <a:pt x="12129" y="2724"/>
                  </a:lnTo>
                  <a:lnTo>
                    <a:pt x="12261" y="2740"/>
                  </a:lnTo>
                  <a:lnTo>
                    <a:pt x="12366" y="2750"/>
                  </a:lnTo>
                  <a:lnTo>
                    <a:pt x="12523" y="2761"/>
                  </a:lnTo>
                  <a:lnTo>
                    <a:pt x="12655" y="2771"/>
                  </a:lnTo>
                  <a:lnTo>
                    <a:pt x="12786" y="2771"/>
                  </a:lnTo>
                  <a:lnTo>
                    <a:pt x="12996" y="2766"/>
                  </a:lnTo>
                  <a:lnTo>
                    <a:pt x="13206" y="2756"/>
                  </a:lnTo>
                  <a:lnTo>
                    <a:pt x="13390" y="2735"/>
                  </a:lnTo>
                  <a:lnTo>
                    <a:pt x="13521" y="2709"/>
                  </a:lnTo>
                  <a:lnTo>
                    <a:pt x="13652" y="2677"/>
                  </a:lnTo>
                  <a:lnTo>
                    <a:pt x="13731" y="2646"/>
                  </a:lnTo>
                  <a:lnTo>
                    <a:pt x="13783" y="2604"/>
                  </a:lnTo>
                  <a:lnTo>
                    <a:pt x="13810" y="2567"/>
                  </a:lnTo>
                  <a:lnTo>
                    <a:pt x="13783" y="2526"/>
                  </a:lnTo>
                  <a:lnTo>
                    <a:pt x="13731" y="2489"/>
                  </a:lnTo>
                  <a:lnTo>
                    <a:pt x="13258" y="2285"/>
                  </a:lnTo>
                  <a:lnTo>
                    <a:pt x="12733" y="2092"/>
                  </a:lnTo>
                  <a:lnTo>
                    <a:pt x="12182" y="1898"/>
                  </a:lnTo>
                  <a:lnTo>
                    <a:pt x="11578" y="1710"/>
                  </a:lnTo>
                  <a:lnTo>
                    <a:pt x="10922" y="1532"/>
                  </a:lnTo>
                  <a:lnTo>
                    <a:pt x="10239" y="1354"/>
                  </a:lnTo>
                  <a:lnTo>
                    <a:pt x="9504" y="1187"/>
                  </a:lnTo>
                  <a:lnTo>
                    <a:pt x="8743" y="1025"/>
                  </a:lnTo>
                  <a:lnTo>
                    <a:pt x="7929" y="873"/>
                  </a:lnTo>
                  <a:lnTo>
                    <a:pt x="7089" y="727"/>
                  </a:lnTo>
                  <a:lnTo>
                    <a:pt x="6222" y="586"/>
                  </a:lnTo>
                  <a:lnTo>
                    <a:pt x="5303" y="455"/>
                  </a:lnTo>
                  <a:lnTo>
                    <a:pt x="4385" y="330"/>
                  </a:lnTo>
                  <a:lnTo>
                    <a:pt x="3413" y="220"/>
                  </a:lnTo>
                  <a:lnTo>
                    <a:pt x="2442" y="110"/>
                  </a:lnTo>
                  <a:lnTo>
                    <a:pt x="1418" y="16"/>
                  </a:lnTo>
                  <a:lnTo>
                    <a:pt x="1234" y="5"/>
                  </a:lnTo>
                  <a:lnTo>
                    <a:pt x="1050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7" name="Google Shape;307;p40"/>
          <p:cNvSpPr/>
          <p:nvPr/>
        </p:nvSpPr>
        <p:spPr>
          <a:xfrm flipH="1">
            <a:off x="216651" y="3562331"/>
            <a:ext cx="1066047" cy="1303103"/>
          </a:xfrm>
          <a:custGeom>
            <a:rect b="b" l="l" r="r" t="t"/>
            <a:pathLst>
              <a:path extrusionOk="0" h="37793" w="155005">
                <a:moveTo>
                  <a:pt x="78657" y="1"/>
                </a:moveTo>
                <a:lnTo>
                  <a:pt x="76688" y="11"/>
                </a:lnTo>
                <a:lnTo>
                  <a:pt x="75691" y="22"/>
                </a:lnTo>
                <a:lnTo>
                  <a:pt x="74719" y="32"/>
                </a:lnTo>
                <a:lnTo>
                  <a:pt x="73722" y="53"/>
                </a:lnTo>
                <a:lnTo>
                  <a:pt x="72750" y="69"/>
                </a:lnTo>
                <a:lnTo>
                  <a:pt x="71753" y="95"/>
                </a:lnTo>
                <a:lnTo>
                  <a:pt x="70781" y="121"/>
                </a:lnTo>
                <a:lnTo>
                  <a:pt x="69784" y="153"/>
                </a:lnTo>
                <a:lnTo>
                  <a:pt x="68812" y="184"/>
                </a:lnTo>
                <a:lnTo>
                  <a:pt x="67841" y="221"/>
                </a:lnTo>
                <a:lnTo>
                  <a:pt x="66869" y="262"/>
                </a:lnTo>
                <a:lnTo>
                  <a:pt x="65898" y="304"/>
                </a:lnTo>
                <a:lnTo>
                  <a:pt x="64927" y="351"/>
                </a:lnTo>
                <a:lnTo>
                  <a:pt x="63955" y="404"/>
                </a:lnTo>
                <a:lnTo>
                  <a:pt x="62984" y="456"/>
                </a:lnTo>
                <a:lnTo>
                  <a:pt x="62012" y="513"/>
                </a:lnTo>
                <a:lnTo>
                  <a:pt x="61067" y="576"/>
                </a:lnTo>
                <a:lnTo>
                  <a:pt x="59151" y="712"/>
                </a:lnTo>
                <a:lnTo>
                  <a:pt x="58179" y="780"/>
                </a:lnTo>
                <a:lnTo>
                  <a:pt x="57234" y="858"/>
                </a:lnTo>
                <a:lnTo>
                  <a:pt x="56263" y="932"/>
                </a:lnTo>
                <a:lnTo>
                  <a:pt x="55318" y="1015"/>
                </a:lnTo>
                <a:lnTo>
                  <a:pt x="54372" y="1099"/>
                </a:lnTo>
                <a:lnTo>
                  <a:pt x="53401" y="1188"/>
                </a:lnTo>
                <a:lnTo>
                  <a:pt x="52482" y="1282"/>
                </a:lnTo>
                <a:lnTo>
                  <a:pt x="51537" y="1376"/>
                </a:lnTo>
                <a:lnTo>
                  <a:pt x="50618" y="1475"/>
                </a:lnTo>
                <a:lnTo>
                  <a:pt x="49699" y="1580"/>
                </a:lnTo>
                <a:lnTo>
                  <a:pt x="48780" y="1685"/>
                </a:lnTo>
                <a:lnTo>
                  <a:pt x="47888" y="1794"/>
                </a:lnTo>
                <a:lnTo>
                  <a:pt x="46995" y="1909"/>
                </a:lnTo>
                <a:lnTo>
                  <a:pt x="46102" y="2030"/>
                </a:lnTo>
                <a:lnTo>
                  <a:pt x="45236" y="2150"/>
                </a:lnTo>
                <a:lnTo>
                  <a:pt x="44370" y="2275"/>
                </a:lnTo>
                <a:lnTo>
                  <a:pt x="43529" y="2406"/>
                </a:lnTo>
                <a:lnTo>
                  <a:pt x="42716" y="2542"/>
                </a:lnTo>
                <a:lnTo>
                  <a:pt x="41902" y="2678"/>
                </a:lnTo>
                <a:lnTo>
                  <a:pt x="41114" y="2824"/>
                </a:lnTo>
                <a:lnTo>
                  <a:pt x="40326" y="2971"/>
                </a:lnTo>
                <a:lnTo>
                  <a:pt x="39591" y="3122"/>
                </a:lnTo>
                <a:lnTo>
                  <a:pt x="38830" y="3274"/>
                </a:lnTo>
                <a:lnTo>
                  <a:pt x="38121" y="3436"/>
                </a:lnTo>
                <a:lnTo>
                  <a:pt x="37438" y="3598"/>
                </a:lnTo>
                <a:lnTo>
                  <a:pt x="36756" y="3766"/>
                </a:lnTo>
                <a:lnTo>
                  <a:pt x="36099" y="3938"/>
                </a:lnTo>
                <a:lnTo>
                  <a:pt x="35469" y="4116"/>
                </a:lnTo>
                <a:lnTo>
                  <a:pt x="34866" y="4299"/>
                </a:lnTo>
                <a:lnTo>
                  <a:pt x="34288" y="4487"/>
                </a:lnTo>
                <a:lnTo>
                  <a:pt x="33658" y="4696"/>
                </a:lnTo>
                <a:lnTo>
                  <a:pt x="33054" y="4911"/>
                </a:lnTo>
                <a:lnTo>
                  <a:pt x="32450" y="5125"/>
                </a:lnTo>
                <a:lnTo>
                  <a:pt x="31873" y="5345"/>
                </a:lnTo>
                <a:lnTo>
                  <a:pt x="31295" y="5569"/>
                </a:lnTo>
                <a:lnTo>
                  <a:pt x="30717" y="5794"/>
                </a:lnTo>
                <a:lnTo>
                  <a:pt x="29615" y="6249"/>
                </a:lnTo>
                <a:lnTo>
                  <a:pt x="28565" y="6720"/>
                </a:lnTo>
                <a:lnTo>
                  <a:pt x="27541" y="7195"/>
                </a:lnTo>
                <a:lnTo>
                  <a:pt x="26569" y="7676"/>
                </a:lnTo>
                <a:lnTo>
                  <a:pt x="25650" y="8168"/>
                </a:lnTo>
                <a:lnTo>
                  <a:pt x="24784" y="8665"/>
                </a:lnTo>
                <a:lnTo>
                  <a:pt x="23944" y="9167"/>
                </a:lnTo>
                <a:lnTo>
                  <a:pt x="23156" y="9669"/>
                </a:lnTo>
                <a:lnTo>
                  <a:pt x="22395" y="10181"/>
                </a:lnTo>
                <a:lnTo>
                  <a:pt x="21686" y="10693"/>
                </a:lnTo>
                <a:lnTo>
                  <a:pt x="21030" y="11206"/>
                </a:lnTo>
                <a:lnTo>
                  <a:pt x="20400" y="11718"/>
                </a:lnTo>
                <a:lnTo>
                  <a:pt x="19822" y="12236"/>
                </a:lnTo>
                <a:lnTo>
                  <a:pt x="19271" y="12748"/>
                </a:lnTo>
                <a:lnTo>
                  <a:pt x="18772" y="13266"/>
                </a:lnTo>
                <a:lnTo>
                  <a:pt x="18299" y="13783"/>
                </a:lnTo>
                <a:lnTo>
                  <a:pt x="17853" y="14301"/>
                </a:lnTo>
                <a:lnTo>
                  <a:pt x="16960" y="15341"/>
                </a:lnTo>
                <a:lnTo>
                  <a:pt x="16094" y="16377"/>
                </a:lnTo>
                <a:lnTo>
                  <a:pt x="15621" y="16894"/>
                </a:lnTo>
                <a:lnTo>
                  <a:pt x="15149" y="17412"/>
                </a:lnTo>
                <a:lnTo>
                  <a:pt x="14624" y="17930"/>
                </a:lnTo>
                <a:lnTo>
                  <a:pt x="14099" y="18442"/>
                </a:lnTo>
                <a:lnTo>
                  <a:pt x="13495" y="18949"/>
                </a:lnTo>
                <a:lnTo>
                  <a:pt x="12865" y="19456"/>
                </a:lnTo>
                <a:lnTo>
                  <a:pt x="12523" y="19713"/>
                </a:lnTo>
                <a:lnTo>
                  <a:pt x="12156" y="19964"/>
                </a:lnTo>
                <a:lnTo>
                  <a:pt x="11788" y="20214"/>
                </a:lnTo>
                <a:lnTo>
                  <a:pt x="11421" y="20465"/>
                </a:lnTo>
                <a:lnTo>
                  <a:pt x="10948" y="20743"/>
                </a:lnTo>
                <a:lnTo>
                  <a:pt x="10475" y="21020"/>
                </a:lnTo>
                <a:lnTo>
                  <a:pt x="9504" y="21574"/>
                </a:lnTo>
                <a:lnTo>
                  <a:pt x="8480" y="22123"/>
                </a:lnTo>
                <a:lnTo>
                  <a:pt x="7430" y="22672"/>
                </a:lnTo>
                <a:lnTo>
                  <a:pt x="6380" y="23221"/>
                </a:lnTo>
                <a:lnTo>
                  <a:pt x="5356" y="23770"/>
                </a:lnTo>
                <a:lnTo>
                  <a:pt x="4384" y="24319"/>
                </a:lnTo>
                <a:lnTo>
                  <a:pt x="3886" y="24596"/>
                </a:lnTo>
                <a:lnTo>
                  <a:pt x="3439" y="24878"/>
                </a:lnTo>
                <a:lnTo>
                  <a:pt x="2993" y="25155"/>
                </a:lnTo>
                <a:lnTo>
                  <a:pt x="2573" y="25443"/>
                </a:lnTo>
                <a:lnTo>
                  <a:pt x="2153" y="25725"/>
                </a:lnTo>
                <a:lnTo>
                  <a:pt x="1785" y="26013"/>
                </a:lnTo>
                <a:lnTo>
                  <a:pt x="1444" y="26300"/>
                </a:lnTo>
                <a:lnTo>
                  <a:pt x="1129" y="26588"/>
                </a:lnTo>
                <a:lnTo>
                  <a:pt x="840" y="26881"/>
                </a:lnTo>
                <a:lnTo>
                  <a:pt x="604" y="27168"/>
                </a:lnTo>
                <a:lnTo>
                  <a:pt x="394" y="27461"/>
                </a:lnTo>
                <a:lnTo>
                  <a:pt x="210" y="27754"/>
                </a:lnTo>
                <a:lnTo>
                  <a:pt x="105" y="28047"/>
                </a:lnTo>
                <a:lnTo>
                  <a:pt x="26" y="28340"/>
                </a:lnTo>
                <a:lnTo>
                  <a:pt x="0" y="28632"/>
                </a:lnTo>
                <a:lnTo>
                  <a:pt x="26" y="28920"/>
                </a:lnTo>
                <a:lnTo>
                  <a:pt x="105" y="29213"/>
                </a:lnTo>
                <a:lnTo>
                  <a:pt x="236" y="29500"/>
                </a:lnTo>
                <a:lnTo>
                  <a:pt x="315" y="29647"/>
                </a:lnTo>
                <a:lnTo>
                  <a:pt x="420" y="29793"/>
                </a:lnTo>
                <a:lnTo>
                  <a:pt x="551" y="29934"/>
                </a:lnTo>
                <a:lnTo>
                  <a:pt x="683" y="30075"/>
                </a:lnTo>
                <a:lnTo>
                  <a:pt x="840" y="30217"/>
                </a:lnTo>
                <a:lnTo>
                  <a:pt x="1024" y="30358"/>
                </a:lnTo>
                <a:lnTo>
                  <a:pt x="1208" y="30499"/>
                </a:lnTo>
                <a:lnTo>
                  <a:pt x="1418" y="30635"/>
                </a:lnTo>
                <a:lnTo>
                  <a:pt x="1628" y="30771"/>
                </a:lnTo>
                <a:lnTo>
                  <a:pt x="1890" y="30907"/>
                </a:lnTo>
                <a:lnTo>
                  <a:pt x="2127" y="31043"/>
                </a:lnTo>
                <a:lnTo>
                  <a:pt x="2415" y="31173"/>
                </a:lnTo>
                <a:lnTo>
                  <a:pt x="2678" y="31299"/>
                </a:lnTo>
                <a:lnTo>
                  <a:pt x="2993" y="31424"/>
                </a:lnTo>
                <a:lnTo>
                  <a:pt x="3308" y="31550"/>
                </a:lnTo>
                <a:lnTo>
                  <a:pt x="3649" y="31670"/>
                </a:lnTo>
                <a:lnTo>
                  <a:pt x="3991" y="31790"/>
                </a:lnTo>
                <a:lnTo>
                  <a:pt x="4358" y="31905"/>
                </a:lnTo>
                <a:lnTo>
                  <a:pt x="4726" y="32021"/>
                </a:lnTo>
                <a:lnTo>
                  <a:pt x="5120" y="32130"/>
                </a:lnTo>
                <a:lnTo>
                  <a:pt x="5540" y="32235"/>
                </a:lnTo>
                <a:lnTo>
                  <a:pt x="5960" y="32339"/>
                </a:lnTo>
                <a:lnTo>
                  <a:pt x="6406" y="32439"/>
                </a:lnTo>
                <a:lnTo>
                  <a:pt x="6852" y="32533"/>
                </a:lnTo>
                <a:lnTo>
                  <a:pt x="7325" y="32627"/>
                </a:lnTo>
                <a:lnTo>
                  <a:pt x="7798" y="32711"/>
                </a:lnTo>
                <a:lnTo>
                  <a:pt x="8296" y="32794"/>
                </a:lnTo>
                <a:lnTo>
                  <a:pt x="8821" y="32873"/>
                </a:lnTo>
                <a:lnTo>
                  <a:pt x="9347" y="32951"/>
                </a:lnTo>
                <a:lnTo>
                  <a:pt x="9872" y="33019"/>
                </a:lnTo>
                <a:lnTo>
                  <a:pt x="10423" y="33082"/>
                </a:lnTo>
                <a:lnTo>
                  <a:pt x="11001" y="33145"/>
                </a:lnTo>
                <a:lnTo>
                  <a:pt x="15831" y="34321"/>
                </a:lnTo>
                <a:lnTo>
                  <a:pt x="19061" y="34504"/>
                </a:lnTo>
                <a:lnTo>
                  <a:pt x="22316" y="34677"/>
                </a:lnTo>
                <a:lnTo>
                  <a:pt x="25545" y="34839"/>
                </a:lnTo>
                <a:lnTo>
                  <a:pt x="28827" y="34990"/>
                </a:lnTo>
                <a:lnTo>
                  <a:pt x="32083" y="35137"/>
                </a:lnTo>
                <a:lnTo>
                  <a:pt x="35364" y="35273"/>
                </a:lnTo>
                <a:lnTo>
                  <a:pt x="38672" y="35398"/>
                </a:lnTo>
                <a:lnTo>
                  <a:pt x="41980" y="35513"/>
                </a:lnTo>
                <a:lnTo>
                  <a:pt x="45288" y="35618"/>
                </a:lnTo>
                <a:lnTo>
                  <a:pt x="48596" y="35712"/>
                </a:lnTo>
                <a:lnTo>
                  <a:pt x="51904" y="35801"/>
                </a:lnTo>
                <a:lnTo>
                  <a:pt x="55239" y="35874"/>
                </a:lnTo>
                <a:lnTo>
                  <a:pt x="58573" y="35942"/>
                </a:lnTo>
                <a:lnTo>
                  <a:pt x="61934" y="35999"/>
                </a:lnTo>
                <a:lnTo>
                  <a:pt x="65268" y="36046"/>
                </a:lnTo>
                <a:lnTo>
                  <a:pt x="68628" y="36083"/>
                </a:lnTo>
                <a:lnTo>
                  <a:pt x="71858" y="36261"/>
                </a:lnTo>
                <a:lnTo>
                  <a:pt x="75087" y="36433"/>
                </a:lnTo>
                <a:lnTo>
                  <a:pt x="78342" y="36590"/>
                </a:lnTo>
                <a:lnTo>
                  <a:pt x="81624" y="36742"/>
                </a:lnTo>
                <a:lnTo>
                  <a:pt x="84906" y="36883"/>
                </a:lnTo>
                <a:lnTo>
                  <a:pt x="88188" y="37014"/>
                </a:lnTo>
                <a:lnTo>
                  <a:pt x="91469" y="37139"/>
                </a:lnTo>
                <a:lnTo>
                  <a:pt x="94777" y="37249"/>
                </a:lnTo>
                <a:lnTo>
                  <a:pt x="98085" y="37348"/>
                </a:lnTo>
                <a:lnTo>
                  <a:pt x="101420" y="37442"/>
                </a:lnTo>
                <a:lnTo>
                  <a:pt x="104728" y="37526"/>
                </a:lnTo>
                <a:lnTo>
                  <a:pt x="108062" y="37599"/>
                </a:lnTo>
                <a:lnTo>
                  <a:pt x="111396" y="37662"/>
                </a:lnTo>
                <a:lnTo>
                  <a:pt x="114757" y="37714"/>
                </a:lnTo>
                <a:lnTo>
                  <a:pt x="118091" y="37761"/>
                </a:lnTo>
                <a:lnTo>
                  <a:pt x="121452" y="37793"/>
                </a:lnTo>
                <a:lnTo>
                  <a:pt x="127936" y="36993"/>
                </a:lnTo>
                <a:lnTo>
                  <a:pt x="128567" y="36972"/>
                </a:lnTo>
                <a:lnTo>
                  <a:pt x="129197" y="36946"/>
                </a:lnTo>
                <a:lnTo>
                  <a:pt x="129827" y="36914"/>
                </a:lnTo>
                <a:lnTo>
                  <a:pt x="130431" y="36878"/>
                </a:lnTo>
                <a:lnTo>
                  <a:pt x="131034" y="36836"/>
                </a:lnTo>
                <a:lnTo>
                  <a:pt x="131665" y="36789"/>
                </a:lnTo>
                <a:lnTo>
                  <a:pt x="132242" y="36737"/>
                </a:lnTo>
                <a:lnTo>
                  <a:pt x="132846" y="36679"/>
                </a:lnTo>
                <a:lnTo>
                  <a:pt x="133424" y="36616"/>
                </a:lnTo>
                <a:lnTo>
                  <a:pt x="134001" y="36554"/>
                </a:lnTo>
                <a:lnTo>
                  <a:pt x="134579" y="36480"/>
                </a:lnTo>
                <a:lnTo>
                  <a:pt x="135130" y="36407"/>
                </a:lnTo>
                <a:lnTo>
                  <a:pt x="135681" y="36329"/>
                </a:lnTo>
                <a:lnTo>
                  <a:pt x="136206" y="36245"/>
                </a:lnTo>
                <a:lnTo>
                  <a:pt x="136758" y="36156"/>
                </a:lnTo>
                <a:lnTo>
                  <a:pt x="137283" y="36067"/>
                </a:lnTo>
                <a:lnTo>
                  <a:pt x="137782" y="35973"/>
                </a:lnTo>
                <a:lnTo>
                  <a:pt x="138281" y="35879"/>
                </a:lnTo>
                <a:lnTo>
                  <a:pt x="138779" y="35775"/>
                </a:lnTo>
                <a:lnTo>
                  <a:pt x="139252" y="35675"/>
                </a:lnTo>
                <a:lnTo>
                  <a:pt x="139725" y="35565"/>
                </a:lnTo>
                <a:lnTo>
                  <a:pt x="140171" y="35456"/>
                </a:lnTo>
                <a:lnTo>
                  <a:pt x="140617" y="35346"/>
                </a:lnTo>
                <a:lnTo>
                  <a:pt x="141064" y="35231"/>
                </a:lnTo>
                <a:lnTo>
                  <a:pt x="141457" y="35111"/>
                </a:lnTo>
                <a:lnTo>
                  <a:pt x="141877" y="34996"/>
                </a:lnTo>
                <a:lnTo>
                  <a:pt x="142271" y="34870"/>
                </a:lnTo>
                <a:lnTo>
                  <a:pt x="142639" y="34745"/>
                </a:lnTo>
                <a:lnTo>
                  <a:pt x="143006" y="34619"/>
                </a:lnTo>
                <a:lnTo>
                  <a:pt x="143348" y="34494"/>
                </a:lnTo>
                <a:lnTo>
                  <a:pt x="143689" y="34363"/>
                </a:lnTo>
                <a:lnTo>
                  <a:pt x="144004" y="34232"/>
                </a:lnTo>
                <a:lnTo>
                  <a:pt x="144608" y="33966"/>
                </a:lnTo>
                <a:lnTo>
                  <a:pt x="145159" y="33699"/>
                </a:lnTo>
                <a:lnTo>
                  <a:pt x="145632" y="33422"/>
                </a:lnTo>
                <a:lnTo>
                  <a:pt x="146078" y="33145"/>
                </a:lnTo>
                <a:lnTo>
                  <a:pt x="146472" y="32862"/>
                </a:lnTo>
                <a:lnTo>
                  <a:pt x="146839" y="32580"/>
                </a:lnTo>
                <a:lnTo>
                  <a:pt x="147154" y="32292"/>
                </a:lnTo>
                <a:lnTo>
                  <a:pt x="147417" y="32000"/>
                </a:lnTo>
                <a:lnTo>
                  <a:pt x="147653" y="31712"/>
                </a:lnTo>
                <a:lnTo>
                  <a:pt x="147863" y="31419"/>
                </a:lnTo>
                <a:lnTo>
                  <a:pt x="148021" y="31121"/>
                </a:lnTo>
                <a:lnTo>
                  <a:pt x="148178" y="30828"/>
                </a:lnTo>
                <a:lnTo>
                  <a:pt x="148283" y="30530"/>
                </a:lnTo>
                <a:lnTo>
                  <a:pt x="148362" y="30238"/>
                </a:lnTo>
                <a:lnTo>
                  <a:pt x="148415" y="29945"/>
                </a:lnTo>
                <a:lnTo>
                  <a:pt x="148441" y="29647"/>
                </a:lnTo>
                <a:lnTo>
                  <a:pt x="148467" y="29354"/>
                </a:lnTo>
                <a:lnTo>
                  <a:pt x="148467" y="29061"/>
                </a:lnTo>
                <a:lnTo>
                  <a:pt x="148415" y="28476"/>
                </a:lnTo>
                <a:lnTo>
                  <a:pt x="148310" y="27890"/>
                </a:lnTo>
                <a:lnTo>
                  <a:pt x="148205" y="27304"/>
                </a:lnTo>
                <a:lnTo>
                  <a:pt x="148126" y="26719"/>
                </a:lnTo>
                <a:lnTo>
                  <a:pt x="148021" y="26133"/>
                </a:lnTo>
                <a:lnTo>
                  <a:pt x="147995" y="25548"/>
                </a:lnTo>
                <a:lnTo>
                  <a:pt x="147995" y="25255"/>
                </a:lnTo>
                <a:lnTo>
                  <a:pt x="148021" y="24957"/>
                </a:lnTo>
                <a:lnTo>
                  <a:pt x="148100" y="24434"/>
                </a:lnTo>
                <a:lnTo>
                  <a:pt x="148257" y="23911"/>
                </a:lnTo>
                <a:lnTo>
                  <a:pt x="148441" y="23388"/>
                </a:lnTo>
                <a:lnTo>
                  <a:pt x="148703" y="22871"/>
                </a:lnTo>
                <a:lnTo>
                  <a:pt x="148992" y="22348"/>
                </a:lnTo>
                <a:lnTo>
                  <a:pt x="149307" y="21825"/>
                </a:lnTo>
                <a:lnTo>
                  <a:pt x="149675" y="21307"/>
                </a:lnTo>
                <a:lnTo>
                  <a:pt x="150042" y="20784"/>
                </a:lnTo>
                <a:lnTo>
                  <a:pt x="150462" y="20267"/>
                </a:lnTo>
                <a:lnTo>
                  <a:pt x="150883" y="19749"/>
                </a:lnTo>
                <a:lnTo>
                  <a:pt x="151723" y="18709"/>
                </a:lnTo>
                <a:lnTo>
                  <a:pt x="152563" y="17668"/>
                </a:lnTo>
                <a:lnTo>
                  <a:pt x="152957" y="17145"/>
                </a:lnTo>
                <a:lnTo>
                  <a:pt x="153350" y="16628"/>
                </a:lnTo>
                <a:lnTo>
                  <a:pt x="153692" y="16105"/>
                </a:lnTo>
                <a:lnTo>
                  <a:pt x="154033" y="15582"/>
                </a:lnTo>
                <a:lnTo>
                  <a:pt x="154322" y="15054"/>
                </a:lnTo>
                <a:lnTo>
                  <a:pt x="154558" y="14531"/>
                </a:lnTo>
                <a:lnTo>
                  <a:pt x="154742" y="14003"/>
                </a:lnTo>
                <a:lnTo>
                  <a:pt x="154899" y="13475"/>
                </a:lnTo>
                <a:lnTo>
                  <a:pt x="154978" y="12952"/>
                </a:lnTo>
                <a:lnTo>
                  <a:pt x="155004" y="12685"/>
                </a:lnTo>
                <a:lnTo>
                  <a:pt x="155004" y="12424"/>
                </a:lnTo>
                <a:lnTo>
                  <a:pt x="154978" y="12163"/>
                </a:lnTo>
                <a:lnTo>
                  <a:pt x="154952" y="11906"/>
                </a:lnTo>
                <a:lnTo>
                  <a:pt x="154899" y="11645"/>
                </a:lnTo>
                <a:lnTo>
                  <a:pt x="154821" y="11383"/>
                </a:lnTo>
                <a:lnTo>
                  <a:pt x="154716" y="11127"/>
                </a:lnTo>
                <a:lnTo>
                  <a:pt x="154611" y="10871"/>
                </a:lnTo>
                <a:lnTo>
                  <a:pt x="154479" y="10615"/>
                </a:lnTo>
                <a:lnTo>
                  <a:pt x="154322" y="10359"/>
                </a:lnTo>
                <a:lnTo>
                  <a:pt x="154138" y="10102"/>
                </a:lnTo>
                <a:lnTo>
                  <a:pt x="153928" y="9852"/>
                </a:lnTo>
                <a:lnTo>
                  <a:pt x="153692" y="9601"/>
                </a:lnTo>
                <a:lnTo>
                  <a:pt x="153455" y="9350"/>
                </a:lnTo>
                <a:lnTo>
                  <a:pt x="153167" y="9099"/>
                </a:lnTo>
                <a:lnTo>
                  <a:pt x="152852" y="8853"/>
                </a:lnTo>
                <a:lnTo>
                  <a:pt x="152537" y="8607"/>
                </a:lnTo>
                <a:lnTo>
                  <a:pt x="152169" y="8367"/>
                </a:lnTo>
                <a:lnTo>
                  <a:pt x="151828" y="8152"/>
                </a:lnTo>
                <a:lnTo>
                  <a:pt x="151486" y="7948"/>
                </a:lnTo>
                <a:lnTo>
                  <a:pt x="151093" y="7744"/>
                </a:lnTo>
                <a:lnTo>
                  <a:pt x="150699" y="7541"/>
                </a:lnTo>
                <a:lnTo>
                  <a:pt x="150305" y="7342"/>
                </a:lnTo>
                <a:lnTo>
                  <a:pt x="149859" y="7143"/>
                </a:lnTo>
                <a:lnTo>
                  <a:pt x="149412" y="6944"/>
                </a:lnTo>
                <a:lnTo>
                  <a:pt x="148940" y="6756"/>
                </a:lnTo>
                <a:lnTo>
                  <a:pt x="148441" y="6563"/>
                </a:lnTo>
                <a:lnTo>
                  <a:pt x="147942" y="6375"/>
                </a:lnTo>
                <a:lnTo>
                  <a:pt x="147417" y="6192"/>
                </a:lnTo>
                <a:lnTo>
                  <a:pt x="146892" y="6009"/>
                </a:lnTo>
                <a:lnTo>
                  <a:pt x="146341" y="5826"/>
                </a:lnTo>
                <a:lnTo>
                  <a:pt x="145763" y="5648"/>
                </a:lnTo>
                <a:lnTo>
                  <a:pt x="145159" y="5475"/>
                </a:lnTo>
                <a:lnTo>
                  <a:pt x="144555" y="5303"/>
                </a:lnTo>
                <a:lnTo>
                  <a:pt x="143951" y="5130"/>
                </a:lnTo>
                <a:lnTo>
                  <a:pt x="143321" y="4963"/>
                </a:lnTo>
                <a:lnTo>
                  <a:pt x="142665" y="4801"/>
                </a:lnTo>
                <a:lnTo>
                  <a:pt x="142009" y="4639"/>
                </a:lnTo>
                <a:lnTo>
                  <a:pt x="141326" y="4482"/>
                </a:lnTo>
                <a:lnTo>
                  <a:pt x="140643" y="4325"/>
                </a:lnTo>
                <a:lnTo>
                  <a:pt x="139961" y="4173"/>
                </a:lnTo>
                <a:lnTo>
                  <a:pt x="139226" y="4027"/>
                </a:lnTo>
                <a:lnTo>
                  <a:pt x="138517" y="3881"/>
                </a:lnTo>
                <a:lnTo>
                  <a:pt x="137782" y="3734"/>
                </a:lnTo>
                <a:lnTo>
                  <a:pt x="137020" y="3598"/>
                </a:lnTo>
                <a:lnTo>
                  <a:pt x="136259" y="3462"/>
                </a:lnTo>
                <a:lnTo>
                  <a:pt x="135498" y="3326"/>
                </a:lnTo>
                <a:lnTo>
                  <a:pt x="134710" y="3196"/>
                </a:lnTo>
                <a:lnTo>
                  <a:pt x="133922" y="3070"/>
                </a:lnTo>
                <a:lnTo>
                  <a:pt x="133135" y="2945"/>
                </a:lnTo>
                <a:lnTo>
                  <a:pt x="132321" y="2830"/>
                </a:lnTo>
                <a:lnTo>
                  <a:pt x="131507" y="2709"/>
                </a:lnTo>
                <a:lnTo>
                  <a:pt x="130667" y="2600"/>
                </a:lnTo>
                <a:lnTo>
                  <a:pt x="129827" y="2490"/>
                </a:lnTo>
                <a:lnTo>
                  <a:pt x="128987" y="2380"/>
                </a:lnTo>
                <a:lnTo>
                  <a:pt x="128146" y="2275"/>
                </a:lnTo>
                <a:lnTo>
                  <a:pt x="127280" y="2176"/>
                </a:lnTo>
                <a:lnTo>
                  <a:pt x="126414" y="2077"/>
                </a:lnTo>
                <a:lnTo>
                  <a:pt x="125547" y="1983"/>
                </a:lnTo>
                <a:lnTo>
                  <a:pt x="124655" y="1894"/>
                </a:lnTo>
                <a:lnTo>
                  <a:pt x="123788" y="1805"/>
                </a:lnTo>
                <a:lnTo>
                  <a:pt x="122869" y="1721"/>
                </a:lnTo>
                <a:lnTo>
                  <a:pt x="121977" y="1637"/>
                </a:lnTo>
                <a:lnTo>
                  <a:pt x="121084" y="1559"/>
                </a:lnTo>
                <a:lnTo>
                  <a:pt x="120165" y="1486"/>
                </a:lnTo>
                <a:lnTo>
                  <a:pt x="119246" y="1413"/>
                </a:lnTo>
                <a:lnTo>
                  <a:pt x="117409" y="1277"/>
                </a:lnTo>
                <a:lnTo>
                  <a:pt x="115544" y="1151"/>
                </a:lnTo>
                <a:lnTo>
                  <a:pt x="113654" y="1036"/>
                </a:lnTo>
                <a:lnTo>
                  <a:pt x="111764" y="932"/>
                </a:lnTo>
                <a:lnTo>
                  <a:pt x="109847" y="843"/>
                </a:lnTo>
                <a:lnTo>
                  <a:pt x="107931" y="759"/>
                </a:lnTo>
                <a:lnTo>
                  <a:pt x="105988" y="691"/>
                </a:lnTo>
                <a:lnTo>
                  <a:pt x="104045" y="628"/>
                </a:lnTo>
                <a:lnTo>
                  <a:pt x="101367" y="550"/>
                </a:lnTo>
                <a:lnTo>
                  <a:pt x="99818" y="503"/>
                </a:lnTo>
                <a:lnTo>
                  <a:pt x="98191" y="451"/>
                </a:lnTo>
                <a:lnTo>
                  <a:pt x="96563" y="393"/>
                </a:lnTo>
                <a:lnTo>
                  <a:pt x="94988" y="341"/>
                </a:lnTo>
                <a:lnTo>
                  <a:pt x="92336" y="247"/>
                </a:lnTo>
                <a:lnTo>
                  <a:pt x="90393" y="179"/>
                </a:lnTo>
                <a:lnTo>
                  <a:pt x="88450" y="121"/>
                </a:lnTo>
                <a:lnTo>
                  <a:pt x="86507" y="74"/>
                </a:lnTo>
                <a:lnTo>
                  <a:pt x="84538" y="38"/>
                </a:lnTo>
                <a:lnTo>
                  <a:pt x="82596" y="11"/>
                </a:lnTo>
                <a:lnTo>
                  <a:pt x="8062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0"/>
          <p:cNvSpPr/>
          <p:nvPr/>
        </p:nvSpPr>
        <p:spPr>
          <a:xfrm flipH="1">
            <a:off x="243889" y="3735771"/>
            <a:ext cx="113761" cy="1084603"/>
          </a:xfrm>
          <a:custGeom>
            <a:rect b="b" l="l" r="r" t="t"/>
            <a:pathLst>
              <a:path extrusionOk="0" h="31456" w="16541">
                <a:moveTo>
                  <a:pt x="9032" y="1"/>
                </a:moveTo>
                <a:lnTo>
                  <a:pt x="9058" y="37"/>
                </a:lnTo>
                <a:lnTo>
                  <a:pt x="9110" y="74"/>
                </a:lnTo>
                <a:lnTo>
                  <a:pt x="9504" y="247"/>
                </a:lnTo>
                <a:lnTo>
                  <a:pt x="9872" y="414"/>
                </a:lnTo>
                <a:lnTo>
                  <a:pt x="10213" y="586"/>
                </a:lnTo>
                <a:lnTo>
                  <a:pt x="10528" y="759"/>
                </a:lnTo>
                <a:lnTo>
                  <a:pt x="11158" y="1109"/>
                </a:lnTo>
                <a:lnTo>
                  <a:pt x="11710" y="1460"/>
                </a:lnTo>
                <a:lnTo>
                  <a:pt x="12208" y="1810"/>
                </a:lnTo>
                <a:lnTo>
                  <a:pt x="12655" y="2165"/>
                </a:lnTo>
                <a:lnTo>
                  <a:pt x="13049" y="2521"/>
                </a:lnTo>
                <a:lnTo>
                  <a:pt x="13390" y="2877"/>
                </a:lnTo>
                <a:lnTo>
                  <a:pt x="13705" y="3237"/>
                </a:lnTo>
                <a:lnTo>
                  <a:pt x="13941" y="3593"/>
                </a:lnTo>
                <a:lnTo>
                  <a:pt x="14151" y="3954"/>
                </a:lnTo>
                <a:lnTo>
                  <a:pt x="14309" y="4314"/>
                </a:lnTo>
                <a:lnTo>
                  <a:pt x="14414" y="4670"/>
                </a:lnTo>
                <a:lnTo>
                  <a:pt x="14493" y="5031"/>
                </a:lnTo>
                <a:lnTo>
                  <a:pt x="14519" y="5391"/>
                </a:lnTo>
                <a:lnTo>
                  <a:pt x="14519" y="5747"/>
                </a:lnTo>
                <a:lnTo>
                  <a:pt x="14493" y="6103"/>
                </a:lnTo>
                <a:lnTo>
                  <a:pt x="14414" y="6458"/>
                </a:lnTo>
                <a:lnTo>
                  <a:pt x="14335" y="6814"/>
                </a:lnTo>
                <a:lnTo>
                  <a:pt x="14204" y="7164"/>
                </a:lnTo>
                <a:lnTo>
                  <a:pt x="14046" y="7509"/>
                </a:lnTo>
                <a:lnTo>
                  <a:pt x="13889" y="7859"/>
                </a:lnTo>
                <a:lnTo>
                  <a:pt x="13679" y="8199"/>
                </a:lnTo>
                <a:lnTo>
                  <a:pt x="13469" y="8544"/>
                </a:lnTo>
                <a:lnTo>
                  <a:pt x="13232" y="8879"/>
                </a:lnTo>
                <a:lnTo>
                  <a:pt x="12970" y="9213"/>
                </a:lnTo>
                <a:lnTo>
                  <a:pt x="12707" y="9543"/>
                </a:lnTo>
                <a:lnTo>
                  <a:pt x="12418" y="9867"/>
                </a:lnTo>
                <a:lnTo>
                  <a:pt x="11841" y="10505"/>
                </a:lnTo>
                <a:lnTo>
                  <a:pt x="11211" y="11122"/>
                </a:lnTo>
                <a:lnTo>
                  <a:pt x="10528" y="11770"/>
                </a:lnTo>
                <a:lnTo>
                  <a:pt x="9793" y="12419"/>
                </a:lnTo>
                <a:lnTo>
                  <a:pt x="8323" y="13700"/>
                </a:lnTo>
                <a:lnTo>
                  <a:pt x="7089" y="14761"/>
                </a:lnTo>
                <a:lnTo>
                  <a:pt x="6511" y="15294"/>
                </a:lnTo>
                <a:lnTo>
                  <a:pt x="5907" y="15828"/>
                </a:lnTo>
                <a:lnTo>
                  <a:pt x="5356" y="16366"/>
                </a:lnTo>
                <a:lnTo>
                  <a:pt x="4805" y="16905"/>
                </a:lnTo>
                <a:lnTo>
                  <a:pt x="4306" y="17448"/>
                </a:lnTo>
                <a:lnTo>
                  <a:pt x="3833" y="17987"/>
                </a:lnTo>
                <a:lnTo>
                  <a:pt x="3387" y="18531"/>
                </a:lnTo>
                <a:lnTo>
                  <a:pt x="3019" y="19075"/>
                </a:lnTo>
                <a:lnTo>
                  <a:pt x="2678" y="19624"/>
                </a:lnTo>
                <a:lnTo>
                  <a:pt x="2547" y="19895"/>
                </a:lnTo>
                <a:lnTo>
                  <a:pt x="2416" y="20172"/>
                </a:lnTo>
                <a:lnTo>
                  <a:pt x="2311" y="20444"/>
                </a:lnTo>
                <a:lnTo>
                  <a:pt x="2206" y="20716"/>
                </a:lnTo>
                <a:lnTo>
                  <a:pt x="2153" y="20993"/>
                </a:lnTo>
                <a:lnTo>
                  <a:pt x="2074" y="21265"/>
                </a:lnTo>
                <a:lnTo>
                  <a:pt x="2048" y="21542"/>
                </a:lnTo>
                <a:lnTo>
                  <a:pt x="2022" y="21819"/>
                </a:lnTo>
                <a:lnTo>
                  <a:pt x="2022" y="22091"/>
                </a:lnTo>
                <a:lnTo>
                  <a:pt x="2048" y="22368"/>
                </a:lnTo>
                <a:lnTo>
                  <a:pt x="2101" y="22677"/>
                </a:lnTo>
                <a:lnTo>
                  <a:pt x="2179" y="22991"/>
                </a:lnTo>
                <a:lnTo>
                  <a:pt x="2284" y="23299"/>
                </a:lnTo>
                <a:lnTo>
                  <a:pt x="2389" y="23613"/>
                </a:lnTo>
                <a:lnTo>
                  <a:pt x="2678" y="24230"/>
                </a:lnTo>
                <a:lnTo>
                  <a:pt x="2967" y="24842"/>
                </a:lnTo>
                <a:lnTo>
                  <a:pt x="3387" y="25741"/>
                </a:lnTo>
                <a:lnTo>
                  <a:pt x="3571" y="26196"/>
                </a:lnTo>
                <a:lnTo>
                  <a:pt x="3728" y="26651"/>
                </a:lnTo>
                <a:lnTo>
                  <a:pt x="3833" y="27106"/>
                </a:lnTo>
                <a:lnTo>
                  <a:pt x="3860" y="27330"/>
                </a:lnTo>
                <a:lnTo>
                  <a:pt x="3886" y="27560"/>
                </a:lnTo>
                <a:lnTo>
                  <a:pt x="3886" y="27785"/>
                </a:lnTo>
                <a:lnTo>
                  <a:pt x="3860" y="28015"/>
                </a:lnTo>
                <a:lnTo>
                  <a:pt x="3833" y="28240"/>
                </a:lnTo>
                <a:lnTo>
                  <a:pt x="3781" y="28465"/>
                </a:lnTo>
                <a:lnTo>
                  <a:pt x="3702" y="28674"/>
                </a:lnTo>
                <a:lnTo>
                  <a:pt x="3597" y="28878"/>
                </a:lnTo>
                <a:lnTo>
                  <a:pt x="3466" y="29082"/>
                </a:lnTo>
                <a:lnTo>
                  <a:pt x="3335" y="29281"/>
                </a:lnTo>
                <a:lnTo>
                  <a:pt x="3177" y="29479"/>
                </a:lnTo>
                <a:lnTo>
                  <a:pt x="2993" y="29678"/>
                </a:lnTo>
                <a:lnTo>
                  <a:pt x="2783" y="29866"/>
                </a:lnTo>
                <a:lnTo>
                  <a:pt x="2547" y="30054"/>
                </a:lnTo>
                <a:lnTo>
                  <a:pt x="2284" y="30243"/>
                </a:lnTo>
                <a:lnTo>
                  <a:pt x="2022" y="30426"/>
                </a:lnTo>
                <a:lnTo>
                  <a:pt x="1733" y="30603"/>
                </a:lnTo>
                <a:lnTo>
                  <a:pt x="1418" y="30781"/>
                </a:lnTo>
                <a:lnTo>
                  <a:pt x="1103" y="30954"/>
                </a:lnTo>
                <a:lnTo>
                  <a:pt x="762" y="31126"/>
                </a:lnTo>
                <a:lnTo>
                  <a:pt x="394" y="31288"/>
                </a:lnTo>
                <a:lnTo>
                  <a:pt x="0" y="31456"/>
                </a:lnTo>
                <a:lnTo>
                  <a:pt x="893" y="31335"/>
                </a:lnTo>
                <a:lnTo>
                  <a:pt x="1733" y="31205"/>
                </a:lnTo>
                <a:lnTo>
                  <a:pt x="2573" y="31069"/>
                </a:lnTo>
                <a:lnTo>
                  <a:pt x="3361" y="30922"/>
                </a:lnTo>
                <a:lnTo>
                  <a:pt x="3833" y="30640"/>
                </a:lnTo>
                <a:lnTo>
                  <a:pt x="4253" y="30358"/>
                </a:lnTo>
                <a:lnTo>
                  <a:pt x="4647" y="30065"/>
                </a:lnTo>
                <a:lnTo>
                  <a:pt x="4962" y="29762"/>
                </a:lnTo>
                <a:lnTo>
                  <a:pt x="5251" y="29453"/>
                </a:lnTo>
                <a:lnTo>
                  <a:pt x="5487" y="29139"/>
                </a:lnTo>
                <a:lnTo>
                  <a:pt x="5671" y="28820"/>
                </a:lnTo>
                <a:lnTo>
                  <a:pt x="5802" y="28491"/>
                </a:lnTo>
                <a:lnTo>
                  <a:pt x="5855" y="28261"/>
                </a:lnTo>
                <a:lnTo>
                  <a:pt x="5881" y="28026"/>
                </a:lnTo>
                <a:lnTo>
                  <a:pt x="5907" y="27796"/>
                </a:lnTo>
                <a:lnTo>
                  <a:pt x="5907" y="27560"/>
                </a:lnTo>
                <a:lnTo>
                  <a:pt x="5881" y="27330"/>
                </a:lnTo>
                <a:lnTo>
                  <a:pt x="5855" y="27100"/>
                </a:lnTo>
                <a:lnTo>
                  <a:pt x="5750" y="26635"/>
                </a:lnTo>
                <a:lnTo>
                  <a:pt x="5592" y="26175"/>
                </a:lnTo>
                <a:lnTo>
                  <a:pt x="5409" y="25715"/>
                </a:lnTo>
                <a:lnTo>
                  <a:pt x="4989" y="24800"/>
                </a:lnTo>
                <a:lnTo>
                  <a:pt x="4700" y="24193"/>
                </a:lnTo>
                <a:lnTo>
                  <a:pt x="4411" y="23581"/>
                </a:lnTo>
                <a:lnTo>
                  <a:pt x="4306" y="23278"/>
                </a:lnTo>
                <a:lnTo>
                  <a:pt x="4201" y="22970"/>
                </a:lnTo>
                <a:lnTo>
                  <a:pt x="4122" y="22661"/>
                </a:lnTo>
                <a:lnTo>
                  <a:pt x="4070" y="22358"/>
                </a:lnTo>
                <a:lnTo>
                  <a:pt x="4070" y="22086"/>
                </a:lnTo>
                <a:lnTo>
                  <a:pt x="4043" y="21814"/>
                </a:lnTo>
                <a:lnTo>
                  <a:pt x="4070" y="21548"/>
                </a:lnTo>
                <a:lnTo>
                  <a:pt x="4122" y="21276"/>
                </a:lnTo>
                <a:lnTo>
                  <a:pt x="4175" y="21004"/>
                </a:lnTo>
                <a:lnTo>
                  <a:pt x="4253" y="20732"/>
                </a:lnTo>
                <a:lnTo>
                  <a:pt x="4332" y="20465"/>
                </a:lnTo>
                <a:lnTo>
                  <a:pt x="4437" y="20193"/>
                </a:lnTo>
                <a:lnTo>
                  <a:pt x="4700" y="19655"/>
                </a:lnTo>
                <a:lnTo>
                  <a:pt x="5041" y="19116"/>
                </a:lnTo>
                <a:lnTo>
                  <a:pt x="5409" y="18578"/>
                </a:lnTo>
                <a:lnTo>
                  <a:pt x="5829" y="18039"/>
                </a:lnTo>
                <a:lnTo>
                  <a:pt x="6301" y="17501"/>
                </a:lnTo>
                <a:lnTo>
                  <a:pt x="6800" y="16967"/>
                </a:lnTo>
                <a:lnTo>
                  <a:pt x="7351" y="16434"/>
                </a:lnTo>
                <a:lnTo>
                  <a:pt x="7903" y="15901"/>
                </a:lnTo>
                <a:lnTo>
                  <a:pt x="8480" y="15373"/>
                </a:lnTo>
                <a:lnTo>
                  <a:pt x="9084" y="14845"/>
                </a:lnTo>
                <a:lnTo>
                  <a:pt x="10292" y="13788"/>
                </a:lnTo>
                <a:lnTo>
                  <a:pt x="11788" y="12502"/>
                </a:lnTo>
                <a:lnTo>
                  <a:pt x="12497" y="11854"/>
                </a:lnTo>
                <a:lnTo>
                  <a:pt x="13180" y="11206"/>
                </a:lnTo>
                <a:lnTo>
                  <a:pt x="13731" y="10667"/>
                </a:lnTo>
                <a:lnTo>
                  <a:pt x="14256" y="10113"/>
                </a:lnTo>
                <a:lnTo>
                  <a:pt x="14755" y="9548"/>
                </a:lnTo>
                <a:lnTo>
                  <a:pt x="15201" y="8968"/>
                </a:lnTo>
                <a:lnTo>
                  <a:pt x="15411" y="8675"/>
                </a:lnTo>
                <a:lnTo>
                  <a:pt x="15621" y="8377"/>
                </a:lnTo>
                <a:lnTo>
                  <a:pt x="15779" y="8079"/>
                </a:lnTo>
                <a:lnTo>
                  <a:pt x="15963" y="7776"/>
                </a:lnTo>
                <a:lnTo>
                  <a:pt x="16094" y="7472"/>
                </a:lnTo>
                <a:lnTo>
                  <a:pt x="16225" y="7164"/>
                </a:lnTo>
                <a:lnTo>
                  <a:pt x="16330" y="6861"/>
                </a:lnTo>
                <a:lnTo>
                  <a:pt x="16409" y="6552"/>
                </a:lnTo>
                <a:lnTo>
                  <a:pt x="16488" y="6238"/>
                </a:lnTo>
                <a:lnTo>
                  <a:pt x="16514" y="5930"/>
                </a:lnTo>
                <a:lnTo>
                  <a:pt x="16540" y="5616"/>
                </a:lnTo>
                <a:lnTo>
                  <a:pt x="16540" y="5303"/>
                </a:lnTo>
                <a:lnTo>
                  <a:pt x="16488" y="4989"/>
                </a:lnTo>
                <a:lnTo>
                  <a:pt x="16435" y="4675"/>
                </a:lnTo>
                <a:lnTo>
                  <a:pt x="16330" y="4356"/>
                </a:lnTo>
                <a:lnTo>
                  <a:pt x="16199" y="4042"/>
                </a:lnTo>
                <a:lnTo>
                  <a:pt x="16042" y="3729"/>
                </a:lnTo>
                <a:lnTo>
                  <a:pt x="15858" y="3415"/>
                </a:lnTo>
                <a:lnTo>
                  <a:pt x="15621" y="3096"/>
                </a:lnTo>
                <a:lnTo>
                  <a:pt x="15359" y="2782"/>
                </a:lnTo>
                <a:lnTo>
                  <a:pt x="15044" y="2469"/>
                </a:lnTo>
                <a:lnTo>
                  <a:pt x="14703" y="2155"/>
                </a:lnTo>
                <a:lnTo>
                  <a:pt x="14335" y="1846"/>
                </a:lnTo>
                <a:lnTo>
                  <a:pt x="13915" y="1533"/>
                </a:lnTo>
                <a:lnTo>
                  <a:pt x="13364" y="1329"/>
                </a:lnTo>
                <a:lnTo>
                  <a:pt x="12812" y="1130"/>
                </a:lnTo>
                <a:lnTo>
                  <a:pt x="12235" y="937"/>
                </a:lnTo>
                <a:lnTo>
                  <a:pt x="11631" y="743"/>
                </a:lnTo>
                <a:lnTo>
                  <a:pt x="11001" y="550"/>
                </a:lnTo>
                <a:lnTo>
                  <a:pt x="10371" y="362"/>
                </a:lnTo>
                <a:lnTo>
                  <a:pt x="9714" y="179"/>
                </a:lnTo>
                <a:lnTo>
                  <a:pt x="9032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0"/>
          <p:cNvSpPr/>
          <p:nvPr/>
        </p:nvSpPr>
        <p:spPr>
          <a:xfrm flipH="1">
            <a:off x="944321" y="3618776"/>
            <a:ext cx="319604" cy="1067122"/>
          </a:xfrm>
          <a:custGeom>
            <a:rect b="b" l="l" r="r" t="t"/>
            <a:pathLst>
              <a:path extrusionOk="0" h="30949" w="46471">
                <a:moveTo>
                  <a:pt x="46470" y="0"/>
                </a:moveTo>
                <a:lnTo>
                  <a:pt x="45263" y="147"/>
                </a:lnTo>
                <a:lnTo>
                  <a:pt x="44081" y="299"/>
                </a:lnTo>
                <a:lnTo>
                  <a:pt x="42900" y="461"/>
                </a:lnTo>
                <a:lnTo>
                  <a:pt x="41771" y="623"/>
                </a:lnTo>
                <a:lnTo>
                  <a:pt x="41088" y="842"/>
                </a:lnTo>
                <a:lnTo>
                  <a:pt x="40432" y="1057"/>
                </a:lnTo>
                <a:lnTo>
                  <a:pt x="39802" y="1276"/>
                </a:lnTo>
                <a:lnTo>
                  <a:pt x="39198" y="1501"/>
                </a:lnTo>
                <a:lnTo>
                  <a:pt x="38594" y="1721"/>
                </a:lnTo>
                <a:lnTo>
                  <a:pt x="38043" y="1946"/>
                </a:lnTo>
                <a:lnTo>
                  <a:pt x="37491" y="2170"/>
                </a:lnTo>
                <a:lnTo>
                  <a:pt x="36966" y="2400"/>
                </a:lnTo>
                <a:lnTo>
                  <a:pt x="36467" y="2625"/>
                </a:lnTo>
                <a:lnTo>
                  <a:pt x="35995" y="2855"/>
                </a:lnTo>
                <a:lnTo>
                  <a:pt x="35549" y="3080"/>
                </a:lnTo>
                <a:lnTo>
                  <a:pt x="35102" y="3310"/>
                </a:lnTo>
                <a:lnTo>
                  <a:pt x="34682" y="3540"/>
                </a:lnTo>
                <a:lnTo>
                  <a:pt x="34288" y="3765"/>
                </a:lnTo>
                <a:lnTo>
                  <a:pt x="33527" y="4225"/>
                </a:lnTo>
                <a:lnTo>
                  <a:pt x="32844" y="4675"/>
                </a:lnTo>
                <a:lnTo>
                  <a:pt x="32214" y="5119"/>
                </a:lnTo>
                <a:lnTo>
                  <a:pt x="31663" y="5564"/>
                </a:lnTo>
                <a:lnTo>
                  <a:pt x="31138" y="5992"/>
                </a:lnTo>
                <a:lnTo>
                  <a:pt x="30665" y="6416"/>
                </a:lnTo>
                <a:lnTo>
                  <a:pt x="30271" y="6829"/>
                </a:lnTo>
                <a:lnTo>
                  <a:pt x="29878" y="7226"/>
                </a:lnTo>
                <a:lnTo>
                  <a:pt x="29536" y="7608"/>
                </a:lnTo>
                <a:lnTo>
                  <a:pt x="28985" y="8288"/>
                </a:lnTo>
                <a:lnTo>
                  <a:pt x="28460" y="8967"/>
                </a:lnTo>
                <a:lnTo>
                  <a:pt x="27961" y="9647"/>
                </a:lnTo>
                <a:lnTo>
                  <a:pt x="27489" y="10322"/>
                </a:lnTo>
                <a:lnTo>
                  <a:pt x="26885" y="11163"/>
                </a:lnTo>
                <a:lnTo>
                  <a:pt x="26281" y="12005"/>
                </a:lnTo>
                <a:lnTo>
                  <a:pt x="25940" y="12429"/>
                </a:lnTo>
                <a:lnTo>
                  <a:pt x="25598" y="12852"/>
                </a:lnTo>
                <a:lnTo>
                  <a:pt x="25231" y="13276"/>
                </a:lnTo>
                <a:lnTo>
                  <a:pt x="24837" y="13699"/>
                </a:lnTo>
                <a:lnTo>
                  <a:pt x="24417" y="14118"/>
                </a:lnTo>
                <a:lnTo>
                  <a:pt x="23971" y="14536"/>
                </a:lnTo>
                <a:lnTo>
                  <a:pt x="23498" y="14954"/>
                </a:lnTo>
                <a:lnTo>
                  <a:pt x="22973" y="15372"/>
                </a:lnTo>
                <a:lnTo>
                  <a:pt x="22422" y="15785"/>
                </a:lnTo>
                <a:lnTo>
                  <a:pt x="21818" y="16193"/>
                </a:lnTo>
                <a:lnTo>
                  <a:pt x="21188" y="16601"/>
                </a:lnTo>
                <a:lnTo>
                  <a:pt x="20479" y="17004"/>
                </a:lnTo>
                <a:lnTo>
                  <a:pt x="20059" y="17244"/>
                </a:lnTo>
                <a:lnTo>
                  <a:pt x="19586" y="17479"/>
                </a:lnTo>
                <a:lnTo>
                  <a:pt x="19140" y="17715"/>
                </a:lnTo>
                <a:lnTo>
                  <a:pt x="18641" y="17950"/>
                </a:lnTo>
                <a:lnTo>
                  <a:pt x="17643" y="18421"/>
                </a:lnTo>
                <a:lnTo>
                  <a:pt x="16593" y="18881"/>
                </a:lnTo>
                <a:lnTo>
                  <a:pt x="15517" y="19341"/>
                </a:lnTo>
                <a:lnTo>
                  <a:pt x="14388" y="19801"/>
                </a:lnTo>
                <a:lnTo>
                  <a:pt x="12156" y="20700"/>
                </a:lnTo>
                <a:lnTo>
                  <a:pt x="10345" y="21432"/>
                </a:lnTo>
                <a:lnTo>
                  <a:pt x="9452" y="21798"/>
                </a:lnTo>
                <a:lnTo>
                  <a:pt x="8559" y="22164"/>
                </a:lnTo>
                <a:lnTo>
                  <a:pt x="7850" y="22462"/>
                </a:lnTo>
                <a:lnTo>
                  <a:pt x="7168" y="22771"/>
                </a:lnTo>
                <a:lnTo>
                  <a:pt x="6459" y="23084"/>
                </a:lnTo>
                <a:lnTo>
                  <a:pt x="5776" y="23403"/>
                </a:lnTo>
                <a:lnTo>
                  <a:pt x="5094" y="23728"/>
                </a:lnTo>
                <a:lnTo>
                  <a:pt x="4437" y="24062"/>
                </a:lnTo>
                <a:lnTo>
                  <a:pt x="3834" y="24397"/>
                </a:lnTo>
                <a:lnTo>
                  <a:pt x="3230" y="24742"/>
                </a:lnTo>
                <a:lnTo>
                  <a:pt x="2652" y="25087"/>
                </a:lnTo>
                <a:lnTo>
                  <a:pt x="2153" y="25443"/>
                </a:lnTo>
                <a:lnTo>
                  <a:pt x="1654" y="25803"/>
                </a:lnTo>
                <a:lnTo>
                  <a:pt x="1234" y="26164"/>
                </a:lnTo>
                <a:lnTo>
                  <a:pt x="867" y="26530"/>
                </a:lnTo>
                <a:lnTo>
                  <a:pt x="709" y="26718"/>
                </a:lnTo>
                <a:lnTo>
                  <a:pt x="552" y="26901"/>
                </a:lnTo>
                <a:lnTo>
                  <a:pt x="421" y="27090"/>
                </a:lnTo>
                <a:lnTo>
                  <a:pt x="316" y="27278"/>
                </a:lnTo>
                <a:lnTo>
                  <a:pt x="211" y="27466"/>
                </a:lnTo>
                <a:lnTo>
                  <a:pt x="132" y="27659"/>
                </a:lnTo>
                <a:lnTo>
                  <a:pt x="27" y="27968"/>
                </a:lnTo>
                <a:lnTo>
                  <a:pt x="0" y="28271"/>
                </a:lnTo>
                <a:lnTo>
                  <a:pt x="27" y="28580"/>
                </a:lnTo>
                <a:lnTo>
                  <a:pt x="105" y="28878"/>
                </a:lnTo>
                <a:lnTo>
                  <a:pt x="237" y="29176"/>
                </a:lnTo>
                <a:lnTo>
                  <a:pt x="421" y="29469"/>
                </a:lnTo>
                <a:lnTo>
                  <a:pt x="631" y="29756"/>
                </a:lnTo>
                <a:lnTo>
                  <a:pt x="919" y="30038"/>
                </a:lnTo>
                <a:lnTo>
                  <a:pt x="1287" y="30164"/>
                </a:lnTo>
                <a:lnTo>
                  <a:pt x="1681" y="30289"/>
                </a:lnTo>
                <a:lnTo>
                  <a:pt x="2101" y="30404"/>
                </a:lnTo>
                <a:lnTo>
                  <a:pt x="2521" y="30525"/>
                </a:lnTo>
                <a:lnTo>
                  <a:pt x="2967" y="30634"/>
                </a:lnTo>
                <a:lnTo>
                  <a:pt x="3414" y="30744"/>
                </a:lnTo>
                <a:lnTo>
                  <a:pt x="3886" y="30849"/>
                </a:lnTo>
                <a:lnTo>
                  <a:pt x="4385" y="30948"/>
                </a:lnTo>
                <a:lnTo>
                  <a:pt x="4044" y="30760"/>
                </a:lnTo>
                <a:lnTo>
                  <a:pt x="3729" y="30577"/>
                </a:lnTo>
                <a:lnTo>
                  <a:pt x="3440" y="30384"/>
                </a:lnTo>
                <a:lnTo>
                  <a:pt x="3177" y="30190"/>
                </a:lnTo>
                <a:lnTo>
                  <a:pt x="2941" y="29997"/>
                </a:lnTo>
                <a:lnTo>
                  <a:pt x="2731" y="29798"/>
                </a:lnTo>
                <a:lnTo>
                  <a:pt x="2547" y="29594"/>
                </a:lnTo>
                <a:lnTo>
                  <a:pt x="2390" y="29390"/>
                </a:lnTo>
                <a:lnTo>
                  <a:pt x="2258" y="29186"/>
                </a:lnTo>
                <a:lnTo>
                  <a:pt x="2180" y="28977"/>
                </a:lnTo>
                <a:lnTo>
                  <a:pt x="2101" y="28768"/>
                </a:lnTo>
                <a:lnTo>
                  <a:pt x="2048" y="28554"/>
                </a:lnTo>
                <a:lnTo>
                  <a:pt x="2022" y="28339"/>
                </a:lnTo>
                <a:lnTo>
                  <a:pt x="2048" y="28125"/>
                </a:lnTo>
                <a:lnTo>
                  <a:pt x="2075" y="27905"/>
                </a:lnTo>
                <a:lnTo>
                  <a:pt x="2153" y="27686"/>
                </a:lnTo>
                <a:lnTo>
                  <a:pt x="2232" y="27503"/>
                </a:lnTo>
                <a:lnTo>
                  <a:pt x="2311" y="27320"/>
                </a:lnTo>
                <a:lnTo>
                  <a:pt x="2442" y="27137"/>
                </a:lnTo>
                <a:lnTo>
                  <a:pt x="2573" y="26959"/>
                </a:lnTo>
                <a:lnTo>
                  <a:pt x="2705" y="26776"/>
                </a:lnTo>
                <a:lnTo>
                  <a:pt x="2862" y="26598"/>
                </a:lnTo>
                <a:lnTo>
                  <a:pt x="3230" y="26237"/>
                </a:lnTo>
                <a:lnTo>
                  <a:pt x="3650" y="25887"/>
                </a:lnTo>
                <a:lnTo>
                  <a:pt x="4122" y="25537"/>
                </a:lnTo>
                <a:lnTo>
                  <a:pt x="4621" y="25192"/>
                </a:lnTo>
                <a:lnTo>
                  <a:pt x="5173" y="24857"/>
                </a:lnTo>
                <a:lnTo>
                  <a:pt x="5750" y="24522"/>
                </a:lnTo>
                <a:lnTo>
                  <a:pt x="6380" y="24193"/>
                </a:lnTo>
                <a:lnTo>
                  <a:pt x="7010" y="23869"/>
                </a:lnTo>
                <a:lnTo>
                  <a:pt x="7667" y="23550"/>
                </a:lnTo>
                <a:lnTo>
                  <a:pt x="8349" y="23236"/>
                </a:lnTo>
                <a:lnTo>
                  <a:pt x="9032" y="22933"/>
                </a:lnTo>
                <a:lnTo>
                  <a:pt x="9715" y="22630"/>
                </a:lnTo>
                <a:lnTo>
                  <a:pt x="10397" y="22337"/>
                </a:lnTo>
                <a:lnTo>
                  <a:pt x="11263" y="21971"/>
                </a:lnTo>
                <a:lnTo>
                  <a:pt x="12156" y="21610"/>
                </a:lnTo>
                <a:lnTo>
                  <a:pt x="13968" y="20883"/>
                </a:lnTo>
                <a:lnTo>
                  <a:pt x="16226" y="19973"/>
                </a:lnTo>
                <a:lnTo>
                  <a:pt x="17354" y="19508"/>
                </a:lnTo>
                <a:lnTo>
                  <a:pt x="18457" y="19043"/>
                </a:lnTo>
                <a:lnTo>
                  <a:pt x="19507" y="18577"/>
                </a:lnTo>
                <a:lnTo>
                  <a:pt x="20531" y="18102"/>
                </a:lnTo>
                <a:lnTo>
                  <a:pt x="21004" y="17861"/>
                </a:lnTo>
                <a:lnTo>
                  <a:pt x="21503" y="17621"/>
                </a:lnTo>
                <a:lnTo>
                  <a:pt x="21949" y="17380"/>
                </a:lnTo>
                <a:lnTo>
                  <a:pt x="22395" y="17140"/>
                </a:lnTo>
                <a:lnTo>
                  <a:pt x="23104" y="16732"/>
                </a:lnTo>
                <a:lnTo>
                  <a:pt x="23760" y="16314"/>
                </a:lnTo>
                <a:lnTo>
                  <a:pt x="24364" y="15900"/>
                </a:lnTo>
                <a:lnTo>
                  <a:pt x="24916" y="15482"/>
                </a:lnTo>
                <a:lnTo>
                  <a:pt x="25441" y="15059"/>
                </a:lnTo>
                <a:lnTo>
                  <a:pt x="25940" y="14635"/>
                </a:lnTo>
                <a:lnTo>
                  <a:pt x="26386" y="14212"/>
                </a:lnTo>
                <a:lnTo>
                  <a:pt x="26806" y="13783"/>
                </a:lnTo>
                <a:lnTo>
                  <a:pt x="27200" y="13359"/>
                </a:lnTo>
                <a:lnTo>
                  <a:pt x="27594" y="12931"/>
                </a:lnTo>
                <a:lnTo>
                  <a:pt x="27935" y="12507"/>
                </a:lnTo>
                <a:lnTo>
                  <a:pt x="28276" y="12078"/>
                </a:lnTo>
                <a:lnTo>
                  <a:pt x="28906" y="11226"/>
                </a:lnTo>
                <a:lnTo>
                  <a:pt x="29484" y="10379"/>
                </a:lnTo>
                <a:lnTo>
                  <a:pt x="29956" y="9705"/>
                </a:lnTo>
                <a:lnTo>
                  <a:pt x="30455" y="9030"/>
                </a:lnTo>
                <a:lnTo>
                  <a:pt x="30980" y="8350"/>
                </a:lnTo>
                <a:lnTo>
                  <a:pt x="31532" y="7676"/>
                </a:lnTo>
                <a:lnTo>
                  <a:pt x="31926" y="7252"/>
                </a:lnTo>
                <a:lnTo>
                  <a:pt x="32346" y="6808"/>
                </a:lnTo>
                <a:lnTo>
                  <a:pt x="32818" y="6348"/>
                </a:lnTo>
                <a:lnTo>
                  <a:pt x="33369" y="5872"/>
                </a:lnTo>
                <a:lnTo>
                  <a:pt x="33947" y="5391"/>
                </a:lnTo>
                <a:lnTo>
                  <a:pt x="34630" y="4900"/>
                </a:lnTo>
                <a:lnTo>
                  <a:pt x="34997" y="4649"/>
                </a:lnTo>
                <a:lnTo>
                  <a:pt x="35365" y="4398"/>
                </a:lnTo>
                <a:lnTo>
                  <a:pt x="35785" y="4147"/>
                </a:lnTo>
                <a:lnTo>
                  <a:pt x="36205" y="3896"/>
                </a:lnTo>
                <a:lnTo>
                  <a:pt x="36651" y="3645"/>
                </a:lnTo>
                <a:lnTo>
                  <a:pt x="37124" y="3389"/>
                </a:lnTo>
                <a:lnTo>
                  <a:pt x="37596" y="3138"/>
                </a:lnTo>
                <a:lnTo>
                  <a:pt x="38121" y="2887"/>
                </a:lnTo>
                <a:lnTo>
                  <a:pt x="38673" y="2636"/>
                </a:lnTo>
                <a:lnTo>
                  <a:pt x="39224" y="2385"/>
                </a:lnTo>
                <a:lnTo>
                  <a:pt x="39828" y="2134"/>
                </a:lnTo>
                <a:lnTo>
                  <a:pt x="40432" y="1888"/>
                </a:lnTo>
                <a:lnTo>
                  <a:pt x="41088" y="1642"/>
                </a:lnTo>
                <a:lnTo>
                  <a:pt x="41771" y="1397"/>
                </a:lnTo>
                <a:lnTo>
                  <a:pt x="42480" y="1156"/>
                </a:lnTo>
                <a:lnTo>
                  <a:pt x="43215" y="921"/>
                </a:lnTo>
                <a:lnTo>
                  <a:pt x="43976" y="685"/>
                </a:lnTo>
                <a:lnTo>
                  <a:pt x="44790" y="455"/>
                </a:lnTo>
                <a:lnTo>
                  <a:pt x="45604" y="225"/>
                </a:lnTo>
                <a:lnTo>
                  <a:pt x="46470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0"/>
          <p:cNvSpPr/>
          <p:nvPr/>
        </p:nvSpPr>
        <p:spPr>
          <a:xfrm flipH="1">
            <a:off x="304633" y="3423717"/>
            <a:ext cx="698424" cy="636777"/>
          </a:xfrm>
          <a:custGeom>
            <a:rect b="b" l="l" r="r" t="t"/>
            <a:pathLst>
              <a:path extrusionOk="0" h="18468" w="101552">
                <a:moveTo>
                  <a:pt x="59020" y="1203"/>
                </a:moveTo>
                <a:lnTo>
                  <a:pt x="60096" y="1208"/>
                </a:lnTo>
                <a:lnTo>
                  <a:pt x="61173" y="1218"/>
                </a:lnTo>
                <a:lnTo>
                  <a:pt x="62249" y="1234"/>
                </a:lnTo>
                <a:lnTo>
                  <a:pt x="63326" y="1260"/>
                </a:lnTo>
                <a:lnTo>
                  <a:pt x="64376" y="1292"/>
                </a:lnTo>
                <a:lnTo>
                  <a:pt x="65452" y="1333"/>
                </a:lnTo>
                <a:lnTo>
                  <a:pt x="66529" y="1375"/>
                </a:lnTo>
                <a:lnTo>
                  <a:pt x="67579" y="1428"/>
                </a:lnTo>
                <a:lnTo>
                  <a:pt x="68655" y="1490"/>
                </a:lnTo>
                <a:lnTo>
                  <a:pt x="69705" y="1553"/>
                </a:lnTo>
                <a:lnTo>
                  <a:pt x="70729" y="1632"/>
                </a:lnTo>
                <a:lnTo>
                  <a:pt x="71727" y="1715"/>
                </a:lnTo>
                <a:lnTo>
                  <a:pt x="72725" y="1804"/>
                </a:lnTo>
                <a:lnTo>
                  <a:pt x="73670" y="1909"/>
                </a:lnTo>
                <a:lnTo>
                  <a:pt x="74615" y="2013"/>
                </a:lnTo>
                <a:lnTo>
                  <a:pt x="75508" y="2133"/>
                </a:lnTo>
                <a:lnTo>
                  <a:pt x="76374" y="2264"/>
                </a:lnTo>
                <a:lnTo>
                  <a:pt x="76768" y="2332"/>
                </a:lnTo>
                <a:lnTo>
                  <a:pt x="77188" y="2400"/>
                </a:lnTo>
                <a:lnTo>
                  <a:pt x="77582" y="2473"/>
                </a:lnTo>
                <a:lnTo>
                  <a:pt x="77949" y="2547"/>
                </a:lnTo>
                <a:lnTo>
                  <a:pt x="78317" y="2625"/>
                </a:lnTo>
                <a:lnTo>
                  <a:pt x="78684" y="2703"/>
                </a:lnTo>
                <a:lnTo>
                  <a:pt x="79026" y="2787"/>
                </a:lnTo>
                <a:lnTo>
                  <a:pt x="79367" y="2871"/>
                </a:lnTo>
                <a:lnTo>
                  <a:pt x="79761" y="2980"/>
                </a:lnTo>
                <a:lnTo>
                  <a:pt x="80102" y="3096"/>
                </a:lnTo>
                <a:lnTo>
                  <a:pt x="80443" y="3216"/>
                </a:lnTo>
                <a:lnTo>
                  <a:pt x="80732" y="3336"/>
                </a:lnTo>
                <a:lnTo>
                  <a:pt x="81021" y="3462"/>
                </a:lnTo>
                <a:lnTo>
                  <a:pt x="81257" y="3587"/>
                </a:lnTo>
                <a:lnTo>
                  <a:pt x="81441" y="3718"/>
                </a:lnTo>
                <a:lnTo>
                  <a:pt x="81625" y="3848"/>
                </a:lnTo>
                <a:lnTo>
                  <a:pt x="81782" y="3979"/>
                </a:lnTo>
                <a:lnTo>
                  <a:pt x="81887" y="4115"/>
                </a:lnTo>
                <a:lnTo>
                  <a:pt x="81966" y="4246"/>
                </a:lnTo>
                <a:lnTo>
                  <a:pt x="81992" y="4382"/>
                </a:lnTo>
                <a:lnTo>
                  <a:pt x="82019" y="4518"/>
                </a:lnTo>
                <a:lnTo>
                  <a:pt x="81992" y="4648"/>
                </a:lnTo>
                <a:lnTo>
                  <a:pt x="81914" y="4779"/>
                </a:lnTo>
                <a:lnTo>
                  <a:pt x="81835" y="4910"/>
                </a:lnTo>
                <a:lnTo>
                  <a:pt x="80890" y="4810"/>
                </a:lnTo>
                <a:lnTo>
                  <a:pt x="79918" y="4711"/>
                </a:lnTo>
                <a:lnTo>
                  <a:pt x="78947" y="4617"/>
                </a:lnTo>
                <a:lnTo>
                  <a:pt x="77975" y="4528"/>
                </a:lnTo>
                <a:lnTo>
                  <a:pt x="76978" y="4439"/>
                </a:lnTo>
                <a:lnTo>
                  <a:pt x="76006" y="4356"/>
                </a:lnTo>
                <a:lnTo>
                  <a:pt x="74983" y="4272"/>
                </a:lnTo>
                <a:lnTo>
                  <a:pt x="73985" y="4194"/>
                </a:lnTo>
                <a:lnTo>
                  <a:pt x="71963" y="4042"/>
                </a:lnTo>
                <a:lnTo>
                  <a:pt x="69915" y="3901"/>
                </a:lnTo>
                <a:lnTo>
                  <a:pt x="67868" y="3770"/>
                </a:lnTo>
                <a:lnTo>
                  <a:pt x="65820" y="3650"/>
                </a:lnTo>
                <a:lnTo>
                  <a:pt x="64376" y="3571"/>
                </a:lnTo>
                <a:lnTo>
                  <a:pt x="62906" y="3493"/>
                </a:lnTo>
                <a:lnTo>
                  <a:pt x="61435" y="3420"/>
                </a:lnTo>
                <a:lnTo>
                  <a:pt x="59939" y="3352"/>
                </a:lnTo>
                <a:lnTo>
                  <a:pt x="58469" y="3289"/>
                </a:lnTo>
                <a:lnTo>
                  <a:pt x="56972" y="3231"/>
                </a:lnTo>
                <a:lnTo>
                  <a:pt x="55449" y="3179"/>
                </a:lnTo>
                <a:lnTo>
                  <a:pt x="53953" y="3132"/>
                </a:lnTo>
                <a:lnTo>
                  <a:pt x="52456" y="3096"/>
                </a:lnTo>
                <a:lnTo>
                  <a:pt x="50934" y="3064"/>
                </a:lnTo>
                <a:lnTo>
                  <a:pt x="49437" y="3038"/>
                </a:lnTo>
                <a:lnTo>
                  <a:pt x="47914" y="3017"/>
                </a:lnTo>
                <a:lnTo>
                  <a:pt x="46418" y="3012"/>
                </a:lnTo>
                <a:lnTo>
                  <a:pt x="44922" y="3012"/>
                </a:lnTo>
                <a:lnTo>
                  <a:pt x="43425" y="3017"/>
                </a:lnTo>
                <a:lnTo>
                  <a:pt x="41929" y="3038"/>
                </a:lnTo>
                <a:lnTo>
                  <a:pt x="41929" y="3038"/>
                </a:lnTo>
                <a:lnTo>
                  <a:pt x="42191" y="2939"/>
                </a:lnTo>
                <a:lnTo>
                  <a:pt x="42454" y="2845"/>
                </a:lnTo>
                <a:lnTo>
                  <a:pt x="42716" y="2750"/>
                </a:lnTo>
                <a:lnTo>
                  <a:pt x="43031" y="2662"/>
                </a:lnTo>
                <a:lnTo>
                  <a:pt x="43346" y="2573"/>
                </a:lnTo>
                <a:lnTo>
                  <a:pt x="43661" y="2484"/>
                </a:lnTo>
                <a:lnTo>
                  <a:pt x="44029" y="2400"/>
                </a:lnTo>
                <a:lnTo>
                  <a:pt x="44396" y="2316"/>
                </a:lnTo>
                <a:lnTo>
                  <a:pt x="44764" y="2238"/>
                </a:lnTo>
                <a:lnTo>
                  <a:pt x="45158" y="2160"/>
                </a:lnTo>
                <a:lnTo>
                  <a:pt x="45552" y="2086"/>
                </a:lnTo>
                <a:lnTo>
                  <a:pt x="45972" y="2013"/>
                </a:lnTo>
                <a:lnTo>
                  <a:pt x="46392" y="1945"/>
                </a:lnTo>
                <a:lnTo>
                  <a:pt x="46838" y="1882"/>
                </a:lnTo>
                <a:lnTo>
                  <a:pt x="47284" y="1820"/>
                </a:lnTo>
                <a:lnTo>
                  <a:pt x="47757" y="1762"/>
                </a:lnTo>
                <a:lnTo>
                  <a:pt x="48203" y="1710"/>
                </a:lnTo>
                <a:lnTo>
                  <a:pt x="48676" y="1658"/>
                </a:lnTo>
                <a:lnTo>
                  <a:pt x="49148" y="1611"/>
                </a:lnTo>
                <a:lnTo>
                  <a:pt x="49647" y="1569"/>
                </a:lnTo>
                <a:lnTo>
                  <a:pt x="50619" y="1485"/>
                </a:lnTo>
                <a:lnTo>
                  <a:pt x="51616" y="1417"/>
                </a:lnTo>
                <a:lnTo>
                  <a:pt x="52640" y="1354"/>
                </a:lnTo>
                <a:lnTo>
                  <a:pt x="53690" y="1307"/>
                </a:lnTo>
                <a:lnTo>
                  <a:pt x="54741" y="1271"/>
                </a:lnTo>
                <a:lnTo>
                  <a:pt x="55791" y="1239"/>
                </a:lnTo>
                <a:lnTo>
                  <a:pt x="56867" y="1218"/>
                </a:lnTo>
                <a:lnTo>
                  <a:pt x="57944" y="1208"/>
                </a:lnTo>
                <a:lnTo>
                  <a:pt x="59020" y="1203"/>
                </a:lnTo>
                <a:close/>
                <a:moveTo>
                  <a:pt x="58180" y="0"/>
                </a:moveTo>
                <a:lnTo>
                  <a:pt x="56972" y="11"/>
                </a:lnTo>
                <a:lnTo>
                  <a:pt x="55764" y="26"/>
                </a:lnTo>
                <a:lnTo>
                  <a:pt x="54557" y="47"/>
                </a:lnTo>
                <a:lnTo>
                  <a:pt x="53375" y="84"/>
                </a:lnTo>
                <a:lnTo>
                  <a:pt x="52168" y="120"/>
                </a:lnTo>
                <a:lnTo>
                  <a:pt x="51012" y="173"/>
                </a:lnTo>
                <a:lnTo>
                  <a:pt x="49831" y="236"/>
                </a:lnTo>
                <a:lnTo>
                  <a:pt x="48702" y="303"/>
                </a:lnTo>
                <a:lnTo>
                  <a:pt x="47573" y="382"/>
                </a:lnTo>
                <a:lnTo>
                  <a:pt x="46471" y="471"/>
                </a:lnTo>
                <a:lnTo>
                  <a:pt x="45368" y="575"/>
                </a:lnTo>
                <a:lnTo>
                  <a:pt x="44318" y="685"/>
                </a:lnTo>
                <a:lnTo>
                  <a:pt x="43819" y="743"/>
                </a:lnTo>
                <a:lnTo>
                  <a:pt x="43320" y="805"/>
                </a:lnTo>
                <a:lnTo>
                  <a:pt x="42821" y="873"/>
                </a:lnTo>
                <a:lnTo>
                  <a:pt x="42322" y="941"/>
                </a:lnTo>
                <a:lnTo>
                  <a:pt x="41850" y="1009"/>
                </a:lnTo>
                <a:lnTo>
                  <a:pt x="41377" y="1088"/>
                </a:lnTo>
                <a:lnTo>
                  <a:pt x="40747" y="1192"/>
                </a:lnTo>
                <a:lnTo>
                  <a:pt x="40170" y="1302"/>
                </a:lnTo>
                <a:lnTo>
                  <a:pt x="39592" y="1417"/>
                </a:lnTo>
                <a:lnTo>
                  <a:pt x="39041" y="1537"/>
                </a:lnTo>
                <a:lnTo>
                  <a:pt x="38516" y="1663"/>
                </a:lnTo>
                <a:lnTo>
                  <a:pt x="38043" y="1794"/>
                </a:lnTo>
                <a:lnTo>
                  <a:pt x="37570" y="1930"/>
                </a:lnTo>
                <a:lnTo>
                  <a:pt x="37150" y="2071"/>
                </a:lnTo>
                <a:lnTo>
                  <a:pt x="36730" y="2212"/>
                </a:lnTo>
                <a:lnTo>
                  <a:pt x="36363" y="2358"/>
                </a:lnTo>
                <a:lnTo>
                  <a:pt x="36048" y="2505"/>
                </a:lnTo>
                <a:lnTo>
                  <a:pt x="35733" y="2656"/>
                </a:lnTo>
                <a:lnTo>
                  <a:pt x="35470" y="2808"/>
                </a:lnTo>
                <a:lnTo>
                  <a:pt x="35260" y="2965"/>
                </a:lnTo>
                <a:lnTo>
                  <a:pt x="35076" y="3116"/>
                </a:lnTo>
                <a:lnTo>
                  <a:pt x="34919" y="3279"/>
                </a:lnTo>
                <a:lnTo>
                  <a:pt x="34184" y="3315"/>
                </a:lnTo>
                <a:lnTo>
                  <a:pt x="33448" y="3362"/>
                </a:lnTo>
                <a:lnTo>
                  <a:pt x="32713" y="3409"/>
                </a:lnTo>
                <a:lnTo>
                  <a:pt x="32004" y="3462"/>
                </a:lnTo>
                <a:lnTo>
                  <a:pt x="31269" y="3514"/>
                </a:lnTo>
                <a:lnTo>
                  <a:pt x="30561" y="3571"/>
                </a:lnTo>
                <a:lnTo>
                  <a:pt x="29852" y="3634"/>
                </a:lnTo>
                <a:lnTo>
                  <a:pt x="29143" y="3702"/>
                </a:lnTo>
                <a:lnTo>
                  <a:pt x="28460" y="3770"/>
                </a:lnTo>
                <a:lnTo>
                  <a:pt x="27778" y="3838"/>
                </a:lnTo>
                <a:lnTo>
                  <a:pt x="27121" y="3916"/>
                </a:lnTo>
                <a:lnTo>
                  <a:pt x="26465" y="3990"/>
                </a:lnTo>
                <a:lnTo>
                  <a:pt x="25835" y="4073"/>
                </a:lnTo>
                <a:lnTo>
                  <a:pt x="25205" y="4157"/>
                </a:lnTo>
                <a:lnTo>
                  <a:pt x="24575" y="4241"/>
                </a:lnTo>
                <a:lnTo>
                  <a:pt x="23971" y="4329"/>
                </a:lnTo>
                <a:lnTo>
                  <a:pt x="23367" y="4418"/>
                </a:lnTo>
                <a:lnTo>
                  <a:pt x="22763" y="4512"/>
                </a:lnTo>
                <a:lnTo>
                  <a:pt x="21608" y="4706"/>
                </a:lnTo>
                <a:lnTo>
                  <a:pt x="20479" y="4910"/>
                </a:lnTo>
                <a:lnTo>
                  <a:pt x="19403" y="5124"/>
                </a:lnTo>
                <a:lnTo>
                  <a:pt x="18352" y="5344"/>
                </a:lnTo>
                <a:lnTo>
                  <a:pt x="17328" y="5574"/>
                </a:lnTo>
                <a:lnTo>
                  <a:pt x="16357" y="5809"/>
                </a:lnTo>
                <a:lnTo>
                  <a:pt x="15412" y="6050"/>
                </a:lnTo>
                <a:lnTo>
                  <a:pt x="14519" y="6295"/>
                </a:lnTo>
                <a:lnTo>
                  <a:pt x="13653" y="6546"/>
                </a:lnTo>
                <a:lnTo>
                  <a:pt x="12839" y="6803"/>
                </a:lnTo>
                <a:lnTo>
                  <a:pt x="12051" y="7064"/>
                </a:lnTo>
                <a:lnTo>
                  <a:pt x="11290" y="7331"/>
                </a:lnTo>
                <a:lnTo>
                  <a:pt x="10581" y="7597"/>
                </a:lnTo>
                <a:lnTo>
                  <a:pt x="9872" y="7864"/>
                </a:lnTo>
                <a:lnTo>
                  <a:pt x="9216" y="8136"/>
                </a:lnTo>
                <a:lnTo>
                  <a:pt x="8560" y="8413"/>
                </a:lnTo>
                <a:lnTo>
                  <a:pt x="7956" y="8690"/>
                </a:lnTo>
                <a:lnTo>
                  <a:pt x="7352" y="8967"/>
                </a:lnTo>
                <a:lnTo>
                  <a:pt x="6774" y="9249"/>
                </a:lnTo>
                <a:lnTo>
                  <a:pt x="6223" y="9532"/>
                </a:lnTo>
                <a:lnTo>
                  <a:pt x="5672" y="9814"/>
                </a:lnTo>
                <a:lnTo>
                  <a:pt x="4621" y="10384"/>
                </a:lnTo>
                <a:lnTo>
                  <a:pt x="3598" y="10959"/>
                </a:lnTo>
                <a:lnTo>
                  <a:pt x="2600" y="11534"/>
                </a:lnTo>
                <a:lnTo>
                  <a:pt x="2154" y="11785"/>
                </a:lnTo>
                <a:lnTo>
                  <a:pt x="1733" y="12047"/>
                </a:lnTo>
                <a:lnTo>
                  <a:pt x="1340" y="12308"/>
                </a:lnTo>
                <a:lnTo>
                  <a:pt x="972" y="12575"/>
                </a:lnTo>
                <a:lnTo>
                  <a:pt x="657" y="12847"/>
                </a:lnTo>
                <a:lnTo>
                  <a:pt x="395" y="13113"/>
                </a:lnTo>
                <a:lnTo>
                  <a:pt x="289" y="13249"/>
                </a:lnTo>
                <a:lnTo>
                  <a:pt x="184" y="13385"/>
                </a:lnTo>
                <a:lnTo>
                  <a:pt x="132" y="13516"/>
                </a:lnTo>
                <a:lnTo>
                  <a:pt x="53" y="13652"/>
                </a:lnTo>
                <a:lnTo>
                  <a:pt x="27" y="13783"/>
                </a:lnTo>
                <a:lnTo>
                  <a:pt x="1" y="13913"/>
                </a:lnTo>
                <a:lnTo>
                  <a:pt x="27" y="14044"/>
                </a:lnTo>
                <a:lnTo>
                  <a:pt x="53" y="14175"/>
                </a:lnTo>
                <a:lnTo>
                  <a:pt x="106" y="14305"/>
                </a:lnTo>
                <a:lnTo>
                  <a:pt x="184" y="14431"/>
                </a:lnTo>
                <a:lnTo>
                  <a:pt x="289" y="14556"/>
                </a:lnTo>
                <a:lnTo>
                  <a:pt x="421" y="14677"/>
                </a:lnTo>
                <a:lnTo>
                  <a:pt x="605" y="14802"/>
                </a:lnTo>
                <a:lnTo>
                  <a:pt x="788" y="14917"/>
                </a:lnTo>
                <a:lnTo>
                  <a:pt x="1025" y="15037"/>
                </a:lnTo>
                <a:lnTo>
                  <a:pt x="1287" y="15153"/>
                </a:lnTo>
                <a:lnTo>
                  <a:pt x="1576" y="15262"/>
                </a:lnTo>
                <a:lnTo>
                  <a:pt x="1917" y="15372"/>
                </a:lnTo>
                <a:lnTo>
                  <a:pt x="2285" y="15482"/>
                </a:lnTo>
                <a:lnTo>
                  <a:pt x="2679" y="15586"/>
                </a:lnTo>
                <a:lnTo>
                  <a:pt x="2994" y="15654"/>
                </a:lnTo>
                <a:lnTo>
                  <a:pt x="3335" y="15728"/>
                </a:lnTo>
                <a:lnTo>
                  <a:pt x="3676" y="15790"/>
                </a:lnTo>
                <a:lnTo>
                  <a:pt x="4018" y="15853"/>
                </a:lnTo>
                <a:lnTo>
                  <a:pt x="4385" y="15911"/>
                </a:lnTo>
                <a:lnTo>
                  <a:pt x="4753" y="15968"/>
                </a:lnTo>
                <a:lnTo>
                  <a:pt x="5147" y="16020"/>
                </a:lnTo>
                <a:lnTo>
                  <a:pt x="5540" y="16073"/>
                </a:lnTo>
                <a:lnTo>
                  <a:pt x="5934" y="16120"/>
                </a:lnTo>
                <a:lnTo>
                  <a:pt x="6354" y="16167"/>
                </a:lnTo>
                <a:lnTo>
                  <a:pt x="7194" y="16251"/>
                </a:lnTo>
                <a:lnTo>
                  <a:pt x="8087" y="16324"/>
                </a:lnTo>
                <a:lnTo>
                  <a:pt x="8980" y="16392"/>
                </a:lnTo>
                <a:lnTo>
                  <a:pt x="9925" y="16449"/>
                </a:lnTo>
                <a:lnTo>
                  <a:pt x="10870" y="16501"/>
                </a:lnTo>
                <a:lnTo>
                  <a:pt x="11815" y="16543"/>
                </a:lnTo>
                <a:lnTo>
                  <a:pt x="12786" y="16585"/>
                </a:lnTo>
                <a:lnTo>
                  <a:pt x="13758" y="16622"/>
                </a:lnTo>
                <a:lnTo>
                  <a:pt x="14729" y="16653"/>
                </a:lnTo>
                <a:lnTo>
                  <a:pt x="16646" y="16711"/>
                </a:lnTo>
                <a:lnTo>
                  <a:pt x="75009" y="18321"/>
                </a:lnTo>
                <a:lnTo>
                  <a:pt x="77240" y="18384"/>
                </a:lnTo>
                <a:lnTo>
                  <a:pt x="78369" y="18410"/>
                </a:lnTo>
                <a:lnTo>
                  <a:pt x="79524" y="18431"/>
                </a:lnTo>
                <a:lnTo>
                  <a:pt x="80653" y="18446"/>
                </a:lnTo>
                <a:lnTo>
                  <a:pt x="81782" y="18462"/>
                </a:lnTo>
                <a:lnTo>
                  <a:pt x="82911" y="18467"/>
                </a:lnTo>
                <a:lnTo>
                  <a:pt x="84040" y="18462"/>
                </a:lnTo>
                <a:lnTo>
                  <a:pt x="85143" y="18452"/>
                </a:lnTo>
                <a:lnTo>
                  <a:pt x="86246" y="18431"/>
                </a:lnTo>
                <a:lnTo>
                  <a:pt x="87348" y="18399"/>
                </a:lnTo>
                <a:lnTo>
                  <a:pt x="87873" y="18379"/>
                </a:lnTo>
                <a:lnTo>
                  <a:pt x="88425" y="18358"/>
                </a:lnTo>
                <a:lnTo>
                  <a:pt x="88950" y="18331"/>
                </a:lnTo>
                <a:lnTo>
                  <a:pt x="89475" y="18300"/>
                </a:lnTo>
                <a:lnTo>
                  <a:pt x="90000" y="18263"/>
                </a:lnTo>
                <a:lnTo>
                  <a:pt x="90499" y="18227"/>
                </a:lnTo>
                <a:lnTo>
                  <a:pt x="91024" y="18185"/>
                </a:lnTo>
                <a:lnTo>
                  <a:pt x="91523" y="18143"/>
                </a:lnTo>
                <a:lnTo>
                  <a:pt x="92021" y="18091"/>
                </a:lnTo>
                <a:lnTo>
                  <a:pt x="92494" y="18039"/>
                </a:lnTo>
                <a:lnTo>
                  <a:pt x="93255" y="17945"/>
                </a:lnTo>
                <a:lnTo>
                  <a:pt x="93990" y="17840"/>
                </a:lnTo>
                <a:lnTo>
                  <a:pt x="94673" y="17730"/>
                </a:lnTo>
                <a:lnTo>
                  <a:pt x="95329" y="17610"/>
                </a:lnTo>
                <a:lnTo>
                  <a:pt x="95960" y="17479"/>
                </a:lnTo>
                <a:lnTo>
                  <a:pt x="96537" y="17343"/>
                </a:lnTo>
                <a:lnTo>
                  <a:pt x="97088" y="17202"/>
                </a:lnTo>
                <a:lnTo>
                  <a:pt x="97614" y="17056"/>
                </a:lnTo>
                <a:lnTo>
                  <a:pt x="98086" y="16904"/>
                </a:lnTo>
                <a:lnTo>
                  <a:pt x="98532" y="16747"/>
                </a:lnTo>
                <a:lnTo>
                  <a:pt x="98953" y="16585"/>
                </a:lnTo>
                <a:lnTo>
                  <a:pt x="99320" y="16418"/>
                </a:lnTo>
                <a:lnTo>
                  <a:pt x="99661" y="16251"/>
                </a:lnTo>
                <a:lnTo>
                  <a:pt x="99976" y="16083"/>
                </a:lnTo>
                <a:lnTo>
                  <a:pt x="100239" y="15911"/>
                </a:lnTo>
                <a:lnTo>
                  <a:pt x="100475" y="15738"/>
                </a:lnTo>
                <a:lnTo>
                  <a:pt x="100685" y="15560"/>
                </a:lnTo>
                <a:lnTo>
                  <a:pt x="100869" y="15388"/>
                </a:lnTo>
                <a:lnTo>
                  <a:pt x="101027" y="15210"/>
                </a:lnTo>
                <a:lnTo>
                  <a:pt x="101158" y="15032"/>
                </a:lnTo>
                <a:lnTo>
                  <a:pt x="101263" y="14854"/>
                </a:lnTo>
                <a:lnTo>
                  <a:pt x="101368" y="14677"/>
                </a:lnTo>
                <a:lnTo>
                  <a:pt x="101420" y="14499"/>
                </a:lnTo>
                <a:lnTo>
                  <a:pt x="101473" y="14316"/>
                </a:lnTo>
                <a:lnTo>
                  <a:pt x="101552" y="13960"/>
                </a:lnTo>
                <a:lnTo>
                  <a:pt x="101552" y="13600"/>
                </a:lnTo>
                <a:lnTo>
                  <a:pt x="101552" y="13239"/>
                </a:lnTo>
                <a:lnTo>
                  <a:pt x="101525" y="12878"/>
                </a:lnTo>
                <a:lnTo>
                  <a:pt x="101473" y="12235"/>
                </a:lnTo>
                <a:lnTo>
                  <a:pt x="101420" y="11916"/>
                </a:lnTo>
                <a:lnTo>
                  <a:pt x="101342" y="11592"/>
                </a:lnTo>
                <a:lnTo>
                  <a:pt x="101263" y="11268"/>
                </a:lnTo>
                <a:lnTo>
                  <a:pt x="101132" y="10949"/>
                </a:lnTo>
                <a:lnTo>
                  <a:pt x="101000" y="10630"/>
                </a:lnTo>
                <a:lnTo>
                  <a:pt x="100790" y="10311"/>
                </a:lnTo>
                <a:lnTo>
                  <a:pt x="100580" y="9997"/>
                </a:lnTo>
                <a:lnTo>
                  <a:pt x="100291" y="9683"/>
                </a:lnTo>
                <a:lnTo>
                  <a:pt x="99950" y="9370"/>
                </a:lnTo>
                <a:lnTo>
                  <a:pt x="99766" y="9218"/>
                </a:lnTo>
                <a:lnTo>
                  <a:pt x="99556" y="9067"/>
                </a:lnTo>
                <a:lnTo>
                  <a:pt x="99346" y="8915"/>
                </a:lnTo>
                <a:lnTo>
                  <a:pt x="99110" y="8763"/>
                </a:lnTo>
                <a:lnTo>
                  <a:pt x="98848" y="8612"/>
                </a:lnTo>
                <a:lnTo>
                  <a:pt x="98559" y="8465"/>
                </a:lnTo>
                <a:lnTo>
                  <a:pt x="98270" y="8319"/>
                </a:lnTo>
                <a:lnTo>
                  <a:pt x="97955" y="8172"/>
                </a:lnTo>
                <a:lnTo>
                  <a:pt x="97640" y="8026"/>
                </a:lnTo>
                <a:lnTo>
                  <a:pt x="97272" y="7885"/>
                </a:lnTo>
                <a:lnTo>
                  <a:pt x="96878" y="7733"/>
                </a:lnTo>
                <a:lnTo>
                  <a:pt x="96485" y="7592"/>
                </a:lnTo>
                <a:lnTo>
                  <a:pt x="96038" y="7451"/>
                </a:lnTo>
                <a:lnTo>
                  <a:pt x="95592" y="7315"/>
                </a:lnTo>
                <a:lnTo>
                  <a:pt x="95146" y="7179"/>
                </a:lnTo>
                <a:lnTo>
                  <a:pt x="94647" y="7043"/>
                </a:lnTo>
                <a:lnTo>
                  <a:pt x="94148" y="6918"/>
                </a:lnTo>
                <a:lnTo>
                  <a:pt x="93649" y="6787"/>
                </a:lnTo>
                <a:lnTo>
                  <a:pt x="93098" y="6667"/>
                </a:lnTo>
                <a:lnTo>
                  <a:pt x="92573" y="6546"/>
                </a:lnTo>
                <a:lnTo>
                  <a:pt x="91995" y="6426"/>
                </a:lnTo>
                <a:lnTo>
                  <a:pt x="91418" y="6311"/>
                </a:lnTo>
                <a:lnTo>
                  <a:pt x="90840" y="6196"/>
                </a:lnTo>
                <a:lnTo>
                  <a:pt x="90236" y="6086"/>
                </a:lnTo>
                <a:lnTo>
                  <a:pt x="89606" y="5976"/>
                </a:lnTo>
                <a:lnTo>
                  <a:pt x="88976" y="5872"/>
                </a:lnTo>
                <a:lnTo>
                  <a:pt x="89081" y="5736"/>
                </a:lnTo>
                <a:lnTo>
                  <a:pt x="89160" y="5600"/>
                </a:lnTo>
                <a:lnTo>
                  <a:pt x="89212" y="5464"/>
                </a:lnTo>
                <a:lnTo>
                  <a:pt x="89265" y="5328"/>
                </a:lnTo>
                <a:lnTo>
                  <a:pt x="89265" y="5192"/>
                </a:lnTo>
                <a:lnTo>
                  <a:pt x="89265" y="5056"/>
                </a:lnTo>
                <a:lnTo>
                  <a:pt x="89238" y="4920"/>
                </a:lnTo>
                <a:lnTo>
                  <a:pt x="89186" y="4779"/>
                </a:lnTo>
                <a:lnTo>
                  <a:pt x="89107" y="4643"/>
                </a:lnTo>
                <a:lnTo>
                  <a:pt x="89002" y="4507"/>
                </a:lnTo>
                <a:lnTo>
                  <a:pt x="88897" y="4371"/>
                </a:lnTo>
                <a:lnTo>
                  <a:pt x="88766" y="4241"/>
                </a:lnTo>
                <a:lnTo>
                  <a:pt x="88608" y="4105"/>
                </a:lnTo>
                <a:lnTo>
                  <a:pt x="88425" y="3969"/>
                </a:lnTo>
                <a:lnTo>
                  <a:pt x="88241" y="3838"/>
                </a:lnTo>
                <a:lnTo>
                  <a:pt x="88005" y="3707"/>
                </a:lnTo>
                <a:lnTo>
                  <a:pt x="87795" y="3577"/>
                </a:lnTo>
                <a:lnTo>
                  <a:pt x="87532" y="3446"/>
                </a:lnTo>
                <a:lnTo>
                  <a:pt x="87269" y="3320"/>
                </a:lnTo>
                <a:lnTo>
                  <a:pt x="86981" y="3195"/>
                </a:lnTo>
                <a:lnTo>
                  <a:pt x="86666" y="3069"/>
                </a:lnTo>
                <a:lnTo>
                  <a:pt x="86351" y="2944"/>
                </a:lnTo>
                <a:lnTo>
                  <a:pt x="86009" y="2824"/>
                </a:lnTo>
                <a:lnTo>
                  <a:pt x="85668" y="2703"/>
                </a:lnTo>
                <a:lnTo>
                  <a:pt x="85300" y="2588"/>
                </a:lnTo>
                <a:lnTo>
                  <a:pt x="84907" y="2468"/>
                </a:lnTo>
                <a:lnTo>
                  <a:pt x="84513" y="2358"/>
                </a:lnTo>
                <a:lnTo>
                  <a:pt x="84093" y="2248"/>
                </a:lnTo>
                <a:lnTo>
                  <a:pt x="83646" y="2139"/>
                </a:lnTo>
                <a:lnTo>
                  <a:pt x="83200" y="2034"/>
                </a:lnTo>
                <a:lnTo>
                  <a:pt x="82727" y="1930"/>
                </a:lnTo>
                <a:lnTo>
                  <a:pt x="82255" y="1830"/>
                </a:lnTo>
                <a:lnTo>
                  <a:pt x="81704" y="1720"/>
                </a:lnTo>
                <a:lnTo>
                  <a:pt x="81126" y="1611"/>
                </a:lnTo>
                <a:lnTo>
                  <a:pt x="80522" y="1506"/>
                </a:lnTo>
                <a:lnTo>
                  <a:pt x="79918" y="1407"/>
                </a:lnTo>
                <a:lnTo>
                  <a:pt x="79314" y="1313"/>
                </a:lnTo>
                <a:lnTo>
                  <a:pt x="78684" y="1218"/>
                </a:lnTo>
                <a:lnTo>
                  <a:pt x="78028" y="1130"/>
                </a:lnTo>
                <a:lnTo>
                  <a:pt x="77398" y="1041"/>
                </a:lnTo>
                <a:lnTo>
                  <a:pt x="76715" y="957"/>
                </a:lnTo>
                <a:lnTo>
                  <a:pt x="76033" y="879"/>
                </a:lnTo>
                <a:lnTo>
                  <a:pt x="75350" y="805"/>
                </a:lnTo>
                <a:lnTo>
                  <a:pt x="74641" y="732"/>
                </a:lnTo>
                <a:lnTo>
                  <a:pt x="73959" y="664"/>
                </a:lnTo>
                <a:lnTo>
                  <a:pt x="73223" y="596"/>
                </a:lnTo>
                <a:lnTo>
                  <a:pt x="72515" y="539"/>
                </a:lnTo>
                <a:lnTo>
                  <a:pt x="71780" y="476"/>
                </a:lnTo>
                <a:lnTo>
                  <a:pt x="71018" y="424"/>
                </a:lnTo>
                <a:lnTo>
                  <a:pt x="70283" y="371"/>
                </a:lnTo>
                <a:lnTo>
                  <a:pt x="69522" y="324"/>
                </a:lnTo>
                <a:lnTo>
                  <a:pt x="68760" y="277"/>
                </a:lnTo>
                <a:lnTo>
                  <a:pt x="67999" y="236"/>
                </a:lnTo>
                <a:lnTo>
                  <a:pt x="67238" y="199"/>
                </a:lnTo>
                <a:lnTo>
                  <a:pt x="66450" y="162"/>
                </a:lnTo>
                <a:lnTo>
                  <a:pt x="65689" y="131"/>
                </a:lnTo>
                <a:lnTo>
                  <a:pt x="64901" y="105"/>
                </a:lnTo>
                <a:lnTo>
                  <a:pt x="64113" y="79"/>
                </a:lnTo>
                <a:lnTo>
                  <a:pt x="63326" y="58"/>
                </a:lnTo>
                <a:lnTo>
                  <a:pt x="62538" y="42"/>
                </a:lnTo>
                <a:lnTo>
                  <a:pt x="61750" y="26"/>
                </a:lnTo>
                <a:lnTo>
                  <a:pt x="60963" y="16"/>
                </a:lnTo>
                <a:lnTo>
                  <a:pt x="60175" y="5"/>
                </a:lnTo>
                <a:lnTo>
                  <a:pt x="59388" y="5"/>
                </a:lnTo>
                <a:lnTo>
                  <a:pt x="58180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0"/>
          <p:cNvSpPr/>
          <p:nvPr/>
        </p:nvSpPr>
        <p:spPr>
          <a:xfrm flipH="1">
            <a:off x="319985" y="3547918"/>
            <a:ext cx="637579" cy="485892"/>
          </a:xfrm>
          <a:custGeom>
            <a:rect b="b" l="l" r="r" t="t"/>
            <a:pathLst>
              <a:path extrusionOk="0" h="14092" w="92705">
                <a:moveTo>
                  <a:pt x="23603" y="1"/>
                </a:moveTo>
                <a:lnTo>
                  <a:pt x="22527" y="100"/>
                </a:lnTo>
                <a:lnTo>
                  <a:pt x="21739" y="178"/>
                </a:lnTo>
                <a:lnTo>
                  <a:pt x="20978" y="262"/>
                </a:lnTo>
                <a:lnTo>
                  <a:pt x="20216" y="351"/>
                </a:lnTo>
                <a:lnTo>
                  <a:pt x="19481" y="440"/>
                </a:lnTo>
                <a:lnTo>
                  <a:pt x="18221" y="801"/>
                </a:lnTo>
                <a:lnTo>
                  <a:pt x="17013" y="1167"/>
                </a:lnTo>
                <a:lnTo>
                  <a:pt x="15832" y="1543"/>
                </a:lnTo>
                <a:lnTo>
                  <a:pt x="14651" y="1925"/>
                </a:lnTo>
                <a:lnTo>
                  <a:pt x="13522" y="2317"/>
                </a:lnTo>
                <a:lnTo>
                  <a:pt x="12393" y="2720"/>
                </a:lnTo>
                <a:lnTo>
                  <a:pt x="11316" y="3127"/>
                </a:lnTo>
                <a:lnTo>
                  <a:pt x="10240" y="3540"/>
                </a:lnTo>
                <a:lnTo>
                  <a:pt x="9190" y="3969"/>
                </a:lnTo>
                <a:lnTo>
                  <a:pt x="8166" y="4403"/>
                </a:lnTo>
                <a:lnTo>
                  <a:pt x="7142" y="4842"/>
                </a:lnTo>
                <a:lnTo>
                  <a:pt x="6170" y="5297"/>
                </a:lnTo>
                <a:lnTo>
                  <a:pt x="5199" y="5757"/>
                </a:lnTo>
                <a:lnTo>
                  <a:pt x="4254" y="6228"/>
                </a:lnTo>
                <a:lnTo>
                  <a:pt x="3335" y="6709"/>
                </a:lnTo>
                <a:lnTo>
                  <a:pt x="2442" y="7195"/>
                </a:lnTo>
                <a:lnTo>
                  <a:pt x="1996" y="7451"/>
                </a:lnTo>
                <a:lnTo>
                  <a:pt x="1550" y="7713"/>
                </a:lnTo>
                <a:lnTo>
                  <a:pt x="1156" y="7974"/>
                </a:lnTo>
                <a:lnTo>
                  <a:pt x="788" y="8241"/>
                </a:lnTo>
                <a:lnTo>
                  <a:pt x="631" y="8377"/>
                </a:lnTo>
                <a:lnTo>
                  <a:pt x="473" y="8513"/>
                </a:lnTo>
                <a:lnTo>
                  <a:pt x="342" y="8649"/>
                </a:lnTo>
                <a:lnTo>
                  <a:pt x="237" y="8785"/>
                </a:lnTo>
                <a:lnTo>
                  <a:pt x="132" y="8926"/>
                </a:lnTo>
                <a:lnTo>
                  <a:pt x="80" y="9067"/>
                </a:lnTo>
                <a:lnTo>
                  <a:pt x="27" y="9203"/>
                </a:lnTo>
                <a:lnTo>
                  <a:pt x="1" y="9344"/>
                </a:lnTo>
                <a:lnTo>
                  <a:pt x="27" y="9506"/>
                </a:lnTo>
                <a:lnTo>
                  <a:pt x="80" y="9663"/>
                </a:lnTo>
                <a:lnTo>
                  <a:pt x="158" y="9820"/>
                </a:lnTo>
                <a:lnTo>
                  <a:pt x="263" y="9971"/>
                </a:lnTo>
                <a:lnTo>
                  <a:pt x="421" y="10118"/>
                </a:lnTo>
                <a:lnTo>
                  <a:pt x="631" y="10259"/>
                </a:lnTo>
                <a:lnTo>
                  <a:pt x="841" y="10400"/>
                </a:lnTo>
                <a:lnTo>
                  <a:pt x="1103" y="10536"/>
                </a:lnTo>
                <a:lnTo>
                  <a:pt x="1392" y="10667"/>
                </a:lnTo>
                <a:lnTo>
                  <a:pt x="1734" y="10792"/>
                </a:lnTo>
                <a:lnTo>
                  <a:pt x="2075" y="10913"/>
                </a:lnTo>
                <a:lnTo>
                  <a:pt x="2469" y="11028"/>
                </a:lnTo>
                <a:lnTo>
                  <a:pt x="2889" y="11137"/>
                </a:lnTo>
                <a:lnTo>
                  <a:pt x="3335" y="11237"/>
                </a:lnTo>
                <a:lnTo>
                  <a:pt x="3808" y="11336"/>
                </a:lnTo>
                <a:lnTo>
                  <a:pt x="4333" y="11425"/>
                </a:lnTo>
                <a:lnTo>
                  <a:pt x="4858" y="11503"/>
                </a:lnTo>
                <a:lnTo>
                  <a:pt x="5409" y="11577"/>
                </a:lnTo>
                <a:lnTo>
                  <a:pt x="5960" y="11645"/>
                </a:lnTo>
                <a:lnTo>
                  <a:pt x="6538" y="11707"/>
                </a:lnTo>
                <a:lnTo>
                  <a:pt x="7142" y="11760"/>
                </a:lnTo>
                <a:lnTo>
                  <a:pt x="7746" y="11812"/>
                </a:lnTo>
                <a:lnTo>
                  <a:pt x="8350" y="11854"/>
                </a:lnTo>
                <a:lnTo>
                  <a:pt x="8980" y="11896"/>
                </a:lnTo>
                <a:lnTo>
                  <a:pt x="9584" y="11932"/>
                </a:lnTo>
                <a:lnTo>
                  <a:pt x="10214" y="11964"/>
                </a:lnTo>
                <a:lnTo>
                  <a:pt x="11448" y="12016"/>
                </a:lnTo>
                <a:lnTo>
                  <a:pt x="12655" y="12063"/>
                </a:lnTo>
                <a:lnTo>
                  <a:pt x="13810" y="12100"/>
                </a:lnTo>
                <a:lnTo>
                  <a:pt x="69259" y="13935"/>
                </a:lnTo>
                <a:lnTo>
                  <a:pt x="70966" y="13987"/>
                </a:lnTo>
                <a:lnTo>
                  <a:pt x="71832" y="14013"/>
                </a:lnTo>
                <a:lnTo>
                  <a:pt x="72751" y="14039"/>
                </a:lnTo>
                <a:lnTo>
                  <a:pt x="73670" y="14060"/>
                </a:lnTo>
                <a:lnTo>
                  <a:pt x="74589" y="14076"/>
                </a:lnTo>
                <a:lnTo>
                  <a:pt x="75534" y="14086"/>
                </a:lnTo>
                <a:lnTo>
                  <a:pt x="76479" y="14092"/>
                </a:lnTo>
                <a:lnTo>
                  <a:pt x="77319" y="14086"/>
                </a:lnTo>
                <a:lnTo>
                  <a:pt x="78186" y="14076"/>
                </a:lnTo>
                <a:lnTo>
                  <a:pt x="79026" y="14060"/>
                </a:lnTo>
                <a:lnTo>
                  <a:pt x="79866" y="14034"/>
                </a:lnTo>
                <a:lnTo>
                  <a:pt x="80706" y="13997"/>
                </a:lnTo>
                <a:lnTo>
                  <a:pt x="81520" y="13950"/>
                </a:lnTo>
                <a:lnTo>
                  <a:pt x="82360" y="13898"/>
                </a:lnTo>
                <a:lnTo>
                  <a:pt x="83148" y="13830"/>
                </a:lnTo>
                <a:lnTo>
                  <a:pt x="83778" y="13767"/>
                </a:lnTo>
                <a:lnTo>
                  <a:pt x="84382" y="13694"/>
                </a:lnTo>
                <a:lnTo>
                  <a:pt x="84985" y="13616"/>
                </a:lnTo>
                <a:lnTo>
                  <a:pt x="85563" y="13532"/>
                </a:lnTo>
                <a:lnTo>
                  <a:pt x="86141" y="13443"/>
                </a:lnTo>
                <a:lnTo>
                  <a:pt x="86692" y="13344"/>
                </a:lnTo>
                <a:lnTo>
                  <a:pt x="87217" y="13239"/>
                </a:lnTo>
                <a:lnTo>
                  <a:pt x="87716" y="13124"/>
                </a:lnTo>
                <a:lnTo>
                  <a:pt x="88188" y="13009"/>
                </a:lnTo>
                <a:lnTo>
                  <a:pt x="88661" y="12884"/>
                </a:lnTo>
                <a:lnTo>
                  <a:pt x="89081" y="12758"/>
                </a:lnTo>
                <a:lnTo>
                  <a:pt x="89501" y="12622"/>
                </a:lnTo>
                <a:lnTo>
                  <a:pt x="89895" y="12486"/>
                </a:lnTo>
                <a:lnTo>
                  <a:pt x="90262" y="12340"/>
                </a:lnTo>
                <a:lnTo>
                  <a:pt x="90578" y="12194"/>
                </a:lnTo>
                <a:lnTo>
                  <a:pt x="90893" y="12042"/>
                </a:lnTo>
                <a:lnTo>
                  <a:pt x="91155" y="11896"/>
                </a:lnTo>
                <a:lnTo>
                  <a:pt x="91365" y="11754"/>
                </a:lnTo>
                <a:lnTo>
                  <a:pt x="91575" y="11608"/>
                </a:lnTo>
                <a:lnTo>
                  <a:pt x="91759" y="11462"/>
                </a:lnTo>
                <a:lnTo>
                  <a:pt x="91916" y="11315"/>
                </a:lnTo>
                <a:lnTo>
                  <a:pt x="92048" y="11169"/>
                </a:lnTo>
                <a:lnTo>
                  <a:pt x="92179" y="11017"/>
                </a:lnTo>
                <a:lnTo>
                  <a:pt x="92284" y="10871"/>
                </a:lnTo>
                <a:lnTo>
                  <a:pt x="92442" y="10583"/>
                </a:lnTo>
                <a:lnTo>
                  <a:pt x="92547" y="10296"/>
                </a:lnTo>
                <a:lnTo>
                  <a:pt x="92625" y="10019"/>
                </a:lnTo>
                <a:lnTo>
                  <a:pt x="92678" y="9747"/>
                </a:lnTo>
                <a:lnTo>
                  <a:pt x="92704" y="9360"/>
                </a:lnTo>
                <a:lnTo>
                  <a:pt x="92678" y="8973"/>
                </a:lnTo>
                <a:lnTo>
                  <a:pt x="92625" y="8586"/>
                </a:lnTo>
                <a:lnTo>
                  <a:pt x="92547" y="8199"/>
                </a:lnTo>
                <a:lnTo>
                  <a:pt x="92442" y="7817"/>
                </a:lnTo>
                <a:lnTo>
                  <a:pt x="92284" y="7430"/>
                </a:lnTo>
                <a:lnTo>
                  <a:pt x="92100" y="7049"/>
                </a:lnTo>
                <a:lnTo>
                  <a:pt x="91864" y="6667"/>
                </a:lnTo>
                <a:lnTo>
                  <a:pt x="91601" y="6285"/>
                </a:lnTo>
                <a:lnTo>
                  <a:pt x="91313" y="5909"/>
                </a:lnTo>
                <a:lnTo>
                  <a:pt x="90971" y="5527"/>
                </a:lnTo>
                <a:lnTo>
                  <a:pt x="90604" y="5151"/>
                </a:lnTo>
                <a:lnTo>
                  <a:pt x="90210" y="4774"/>
                </a:lnTo>
                <a:lnTo>
                  <a:pt x="89764" y="4398"/>
                </a:lnTo>
                <a:lnTo>
                  <a:pt x="89291" y="4027"/>
                </a:lnTo>
                <a:lnTo>
                  <a:pt x="88792" y="3655"/>
                </a:lnTo>
                <a:lnTo>
                  <a:pt x="88005" y="3436"/>
                </a:lnTo>
                <a:lnTo>
                  <a:pt x="87191" y="3227"/>
                </a:lnTo>
                <a:lnTo>
                  <a:pt x="86298" y="3023"/>
                </a:lnTo>
                <a:lnTo>
                  <a:pt x="85405" y="2829"/>
                </a:lnTo>
                <a:lnTo>
                  <a:pt x="85405" y="2829"/>
                </a:lnTo>
                <a:lnTo>
                  <a:pt x="86088" y="3248"/>
                </a:lnTo>
                <a:lnTo>
                  <a:pt x="86718" y="3671"/>
                </a:lnTo>
                <a:lnTo>
                  <a:pt x="87296" y="4095"/>
                </a:lnTo>
                <a:lnTo>
                  <a:pt x="87821" y="4518"/>
                </a:lnTo>
                <a:lnTo>
                  <a:pt x="88320" y="4947"/>
                </a:lnTo>
                <a:lnTo>
                  <a:pt x="88766" y="5376"/>
                </a:lnTo>
                <a:lnTo>
                  <a:pt x="89160" y="5804"/>
                </a:lnTo>
                <a:lnTo>
                  <a:pt x="89527" y="6238"/>
                </a:lnTo>
                <a:lnTo>
                  <a:pt x="89816" y="6672"/>
                </a:lnTo>
                <a:lnTo>
                  <a:pt x="90079" y="7106"/>
                </a:lnTo>
                <a:lnTo>
                  <a:pt x="90289" y="7540"/>
                </a:lnTo>
                <a:lnTo>
                  <a:pt x="90446" y="7979"/>
                </a:lnTo>
                <a:lnTo>
                  <a:pt x="90578" y="8419"/>
                </a:lnTo>
                <a:lnTo>
                  <a:pt x="90656" y="8858"/>
                </a:lnTo>
                <a:lnTo>
                  <a:pt x="90656" y="9297"/>
                </a:lnTo>
                <a:lnTo>
                  <a:pt x="90630" y="9736"/>
                </a:lnTo>
                <a:lnTo>
                  <a:pt x="90604" y="9998"/>
                </a:lnTo>
                <a:lnTo>
                  <a:pt x="90525" y="10259"/>
                </a:lnTo>
                <a:lnTo>
                  <a:pt x="90420" y="10531"/>
                </a:lnTo>
                <a:lnTo>
                  <a:pt x="90289" y="10808"/>
                </a:lnTo>
                <a:lnTo>
                  <a:pt x="90184" y="10944"/>
                </a:lnTo>
                <a:lnTo>
                  <a:pt x="90079" y="11085"/>
                </a:lnTo>
                <a:lnTo>
                  <a:pt x="89947" y="11221"/>
                </a:lnTo>
                <a:lnTo>
                  <a:pt x="89790" y="11357"/>
                </a:lnTo>
                <a:lnTo>
                  <a:pt x="89632" y="11498"/>
                </a:lnTo>
                <a:lnTo>
                  <a:pt x="89449" y="11634"/>
                </a:lnTo>
                <a:lnTo>
                  <a:pt x="89239" y="11765"/>
                </a:lnTo>
                <a:lnTo>
                  <a:pt x="89002" y="11901"/>
                </a:lnTo>
                <a:lnTo>
                  <a:pt x="88713" y="12032"/>
                </a:lnTo>
                <a:lnTo>
                  <a:pt x="88425" y="12162"/>
                </a:lnTo>
                <a:lnTo>
                  <a:pt x="88110" y="12288"/>
                </a:lnTo>
                <a:lnTo>
                  <a:pt x="87768" y="12413"/>
                </a:lnTo>
                <a:lnTo>
                  <a:pt x="87427" y="12528"/>
                </a:lnTo>
                <a:lnTo>
                  <a:pt x="87033" y="12643"/>
                </a:lnTo>
                <a:lnTo>
                  <a:pt x="86639" y="12748"/>
                </a:lnTo>
                <a:lnTo>
                  <a:pt x="86219" y="12852"/>
                </a:lnTo>
                <a:lnTo>
                  <a:pt x="85799" y="12952"/>
                </a:lnTo>
                <a:lnTo>
                  <a:pt x="85327" y="13041"/>
                </a:lnTo>
                <a:lnTo>
                  <a:pt x="84854" y="13130"/>
                </a:lnTo>
                <a:lnTo>
                  <a:pt x="84382" y="13208"/>
                </a:lnTo>
                <a:lnTo>
                  <a:pt x="83883" y="13281"/>
                </a:lnTo>
                <a:lnTo>
                  <a:pt x="83358" y="13349"/>
                </a:lnTo>
                <a:lnTo>
                  <a:pt x="82833" y="13407"/>
                </a:lnTo>
                <a:lnTo>
                  <a:pt x="82307" y="13464"/>
                </a:lnTo>
                <a:lnTo>
                  <a:pt x="81940" y="13496"/>
                </a:lnTo>
                <a:lnTo>
                  <a:pt x="81546" y="13522"/>
                </a:lnTo>
                <a:lnTo>
                  <a:pt x="80785" y="13574"/>
                </a:lnTo>
                <a:lnTo>
                  <a:pt x="79997" y="13616"/>
                </a:lnTo>
                <a:lnTo>
                  <a:pt x="79183" y="13647"/>
                </a:lnTo>
                <a:lnTo>
                  <a:pt x="78396" y="13668"/>
                </a:lnTo>
                <a:lnTo>
                  <a:pt x="77555" y="13679"/>
                </a:lnTo>
                <a:lnTo>
                  <a:pt x="76742" y="13684"/>
                </a:lnTo>
                <a:lnTo>
                  <a:pt x="75928" y="13684"/>
                </a:lnTo>
                <a:lnTo>
                  <a:pt x="75088" y="13679"/>
                </a:lnTo>
                <a:lnTo>
                  <a:pt x="74274" y="13668"/>
                </a:lnTo>
                <a:lnTo>
                  <a:pt x="73460" y="13647"/>
                </a:lnTo>
                <a:lnTo>
                  <a:pt x="72646" y="13631"/>
                </a:lnTo>
                <a:lnTo>
                  <a:pt x="71097" y="13584"/>
                </a:lnTo>
                <a:lnTo>
                  <a:pt x="69574" y="13537"/>
                </a:lnTo>
                <a:lnTo>
                  <a:pt x="14125" y="11702"/>
                </a:lnTo>
                <a:lnTo>
                  <a:pt x="13023" y="11666"/>
                </a:lnTo>
                <a:lnTo>
                  <a:pt x="11920" y="11624"/>
                </a:lnTo>
                <a:lnTo>
                  <a:pt x="10791" y="11571"/>
                </a:lnTo>
                <a:lnTo>
                  <a:pt x="10214" y="11545"/>
                </a:lnTo>
                <a:lnTo>
                  <a:pt x="9662" y="11514"/>
                </a:lnTo>
                <a:lnTo>
                  <a:pt x="9111" y="11483"/>
                </a:lnTo>
                <a:lnTo>
                  <a:pt x="8560" y="11441"/>
                </a:lnTo>
                <a:lnTo>
                  <a:pt x="8035" y="11399"/>
                </a:lnTo>
                <a:lnTo>
                  <a:pt x="7536" y="11352"/>
                </a:lnTo>
                <a:lnTo>
                  <a:pt x="7011" y="11300"/>
                </a:lnTo>
                <a:lnTo>
                  <a:pt x="6538" y="11242"/>
                </a:lnTo>
                <a:lnTo>
                  <a:pt x="6065" y="11179"/>
                </a:lnTo>
                <a:lnTo>
                  <a:pt x="5619" y="11111"/>
                </a:lnTo>
                <a:lnTo>
                  <a:pt x="5199" y="11038"/>
                </a:lnTo>
                <a:lnTo>
                  <a:pt x="4805" y="10960"/>
                </a:lnTo>
                <a:lnTo>
                  <a:pt x="4438" y="10871"/>
                </a:lnTo>
                <a:lnTo>
                  <a:pt x="4096" y="10782"/>
                </a:lnTo>
                <a:lnTo>
                  <a:pt x="3755" y="10683"/>
                </a:lnTo>
                <a:lnTo>
                  <a:pt x="3466" y="10583"/>
                </a:lnTo>
                <a:lnTo>
                  <a:pt x="3204" y="10473"/>
                </a:lnTo>
                <a:lnTo>
                  <a:pt x="2967" y="10364"/>
                </a:lnTo>
                <a:lnTo>
                  <a:pt x="2731" y="10249"/>
                </a:lnTo>
                <a:lnTo>
                  <a:pt x="2547" y="10128"/>
                </a:lnTo>
                <a:lnTo>
                  <a:pt x="2390" y="10008"/>
                </a:lnTo>
                <a:lnTo>
                  <a:pt x="2259" y="9883"/>
                </a:lnTo>
                <a:lnTo>
                  <a:pt x="2154" y="9752"/>
                </a:lnTo>
                <a:lnTo>
                  <a:pt x="2075" y="9621"/>
                </a:lnTo>
                <a:lnTo>
                  <a:pt x="2049" y="9485"/>
                </a:lnTo>
                <a:lnTo>
                  <a:pt x="2022" y="9349"/>
                </a:lnTo>
                <a:lnTo>
                  <a:pt x="2049" y="9219"/>
                </a:lnTo>
                <a:lnTo>
                  <a:pt x="2101" y="9093"/>
                </a:lnTo>
                <a:lnTo>
                  <a:pt x="2154" y="8962"/>
                </a:lnTo>
                <a:lnTo>
                  <a:pt x="2259" y="8832"/>
                </a:lnTo>
                <a:lnTo>
                  <a:pt x="2364" y="8706"/>
                </a:lnTo>
                <a:lnTo>
                  <a:pt x="2469" y="8575"/>
                </a:lnTo>
                <a:lnTo>
                  <a:pt x="2784" y="8325"/>
                </a:lnTo>
                <a:lnTo>
                  <a:pt x="3125" y="8074"/>
                </a:lnTo>
                <a:lnTo>
                  <a:pt x="3519" y="7823"/>
                </a:lnTo>
                <a:lnTo>
                  <a:pt x="3913" y="7577"/>
                </a:lnTo>
                <a:lnTo>
                  <a:pt x="4359" y="7331"/>
                </a:lnTo>
                <a:lnTo>
                  <a:pt x="5357" y="6793"/>
                </a:lnTo>
                <a:lnTo>
                  <a:pt x="6380" y="6264"/>
                </a:lnTo>
                <a:lnTo>
                  <a:pt x="7431" y="5742"/>
                </a:lnTo>
                <a:lnTo>
                  <a:pt x="8507" y="5240"/>
                </a:lnTo>
                <a:lnTo>
                  <a:pt x="9610" y="4743"/>
                </a:lnTo>
                <a:lnTo>
                  <a:pt x="10739" y="4262"/>
                </a:lnTo>
                <a:lnTo>
                  <a:pt x="11894" y="3786"/>
                </a:lnTo>
                <a:lnTo>
                  <a:pt x="13075" y="3326"/>
                </a:lnTo>
                <a:lnTo>
                  <a:pt x="14283" y="2876"/>
                </a:lnTo>
                <a:lnTo>
                  <a:pt x="15517" y="2437"/>
                </a:lnTo>
                <a:lnTo>
                  <a:pt x="16803" y="2003"/>
                </a:lnTo>
                <a:lnTo>
                  <a:pt x="18090" y="1585"/>
                </a:lnTo>
                <a:lnTo>
                  <a:pt x="19429" y="1177"/>
                </a:lnTo>
                <a:lnTo>
                  <a:pt x="20794" y="775"/>
                </a:lnTo>
                <a:lnTo>
                  <a:pt x="22185" y="382"/>
                </a:lnTo>
                <a:lnTo>
                  <a:pt x="23603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40"/>
          <p:cNvSpPr/>
          <p:nvPr/>
        </p:nvSpPr>
        <p:spPr>
          <a:xfrm flipH="1">
            <a:off x="322622" y="4441599"/>
            <a:ext cx="2538" cy="1655"/>
          </a:xfrm>
          <a:custGeom>
            <a:rect b="b" l="l" r="r" t="t"/>
            <a:pathLst>
              <a:path extrusionOk="0" h="48" w="369">
                <a:moveTo>
                  <a:pt x="369" y="1"/>
                </a:moveTo>
                <a:lnTo>
                  <a:pt x="369" y="1"/>
                </a:lnTo>
                <a:lnTo>
                  <a:pt x="1" y="48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0"/>
          <p:cNvSpPr/>
          <p:nvPr/>
        </p:nvSpPr>
        <p:spPr>
          <a:xfrm flipH="1">
            <a:off x="322622" y="4441599"/>
            <a:ext cx="2538" cy="1655"/>
          </a:xfrm>
          <a:custGeom>
            <a:rect b="b" l="l" r="r" t="t"/>
            <a:pathLst>
              <a:path extrusionOk="0" fill="none" h="48" w="369">
                <a:moveTo>
                  <a:pt x="369" y="1"/>
                </a:moveTo>
                <a:lnTo>
                  <a:pt x="369" y="1"/>
                </a:lnTo>
                <a:lnTo>
                  <a:pt x="1" y="4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40"/>
          <p:cNvSpPr/>
          <p:nvPr/>
        </p:nvSpPr>
        <p:spPr>
          <a:xfrm flipH="1">
            <a:off x="342700" y="4174612"/>
            <a:ext cx="823739" cy="723287"/>
          </a:xfrm>
          <a:custGeom>
            <a:rect b="b" l="l" r="r" t="t"/>
            <a:pathLst>
              <a:path extrusionOk="0" h="20977" w="119773">
                <a:moveTo>
                  <a:pt x="39539" y="0"/>
                </a:moveTo>
                <a:lnTo>
                  <a:pt x="37754" y="5"/>
                </a:lnTo>
                <a:lnTo>
                  <a:pt x="35969" y="5"/>
                </a:lnTo>
                <a:lnTo>
                  <a:pt x="34184" y="16"/>
                </a:lnTo>
                <a:lnTo>
                  <a:pt x="32871" y="26"/>
                </a:lnTo>
                <a:lnTo>
                  <a:pt x="31584" y="42"/>
                </a:lnTo>
                <a:lnTo>
                  <a:pt x="30272" y="58"/>
                </a:lnTo>
                <a:lnTo>
                  <a:pt x="28959" y="84"/>
                </a:lnTo>
                <a:lnTo>
                  <a:pt x="27673" y="115"/>
                </a:lnTo>
                <a:lnTo>
                  <a:pt x="26386" y="152"/>
                </a:lnTo>
                <a:lnTo>
                  <a:pt x="25100" y="199"/>
                </a:lnTo>
                <a:lnTo>
                  <a:pt x="23839" y="256"/>
                </a:lnTo>
                <a:lnTo>
                  <a:pt x="22606" y="324"/>
                </a:lnTo>
                <a:lnTo>
                  <a:pt x="22002" y="361"/>
                </a:lnTo>
                <a:lnTo>
                  <a:pt x="21398" y="403"/>
                </a:lnTo>
                <a:lnTo>
                  <a:pt x="20794" y="444"/>
                </a:lnTo>
                <a:lnTo>
                  <a:pt x="20216" y="492"/>
                </a:lnTo>
                <a:lnTo>
                  <a:pt x="19639" y="544"/>
                </a:lnTo>
                <a:lnTo>
                  <a:pt x="19061" y="596"/>
                </a:lnTo>
                <a:lnTo>
                  <a:pt x="18510" y="654"/>
                </a:lnTo>
                <a:lnTo>
                  <a:pt x="17959" y="716"/>
                </a:lnTo>
                <a:lnTo>
                  <a:pt x="17407" y="784"/>
                </a:lnTo>
                <a:lnTo>
                  <a:pt x="16882" y="852"/>
                </a:lnTo>
                <a:lnTo>
                  <a:pt x="16383" y="926"/>
                </a:lnTo>
                <a:lnTo>
                  <a:pt x="15858" y="1004"/>
                </a:lnTo>
                <a:lnTo>
                  <a:pt x="15386" y="1082"/>
                </a:lnTo>
                <a:lnTo>
                  <a:pt x="14913" y="1166"/>
                </a:lnTo>
                <a:lnTo>
                  <a:pt x="14467" y="1255"/>
                </a:lnTo>
                <a:lnTo>
                  <a:pt x="14047" y="1344"/>
                </a:lnTo>
                <a:lnTo>
                  <a:pt x="13653" y="1433"/>
                </a:lnTo>
                <a:lnTo>
                  <a:pt x="13259" y="1527"/>
                </a:lnTo>
                <a:lnTo>
                  <a:pt x="12891" y="1621"/>
                </a:lnTo>
                <a:lnTo>
                  <a:pt x="12550" y="1720"/>
                </a:lnTo>
                <a:lnTo>
                  <a:pt x="12235" y="1820"/>
                </a:lnTo>
                <a:lnTo>
                  <a:pt x="11920" y="1924"/>
                </a:lnTo>
                <a:lnTo>
                  <a:pt x="11605" y="2029"/>
                </a:lnTo>
                <a:lnTo>
                  <a:pt x="11316" y="2133"/>
                </a:lnTo>
                <a:lnTo>
                  <a:pt x="11054" y="2243"/>
                </a:lnTo>
                <a:lnTo>
                  <a:pt x="10791" y="2353"/>
                </a:lnTo>
                <a:lnTo>
                  <a:pt x="10319" y="2578"/>
                </a:lnTo>
                <a:lnTo>
                  <a:pt x="9899" y="2808"/>
                </a:lnTo>
                <a:lnTo>
                  <a:pt x="9505" y="3043"/>
                </a:lnTo>
                <a:lnTo>
                  <a:pt x="9163" y="3278"/>
                </a:lnTo>
                <a:lnTo>
                  <a:pt x="8848" y="3519"/>
                </a:lnTo>
                <a:lnTo>
                  <a:pt x="8560" y="3765"/>
                </a:lnTo>
                <a:lnTo>
                  <a:pt x="8297" y="4010"/>
                </a:lnTo>
                <a:lnTo>
                  <a:pt x="8061" y="4251"/>
                </a:lnTo>
                <a:lnTo>
                  <a:pt x="7614" y="4737"/>
                </a:lnTo>
                <a:lnTo>
                  <a:pt x="1392" y="11780"/>
                </a:lnTo>
                <a:lnTo>
                  <a:pt x="893" y="12366"/>
                </a:lnTo>
                <a:lnTo>
                  <a:pt x="657" y="12658"/>
                </a:lnTo>
                <a:lnTo>
                  <a:pt x="447" y="12956"/>
                </a:lnTo>
                <a:lnTo>
                  <a:pt x="290" y="13249"/>
                </a:lnTo>
                <a:lnTo>
                  <a:pt x="132" y="13547"/>
                </a:lnTo>
                <a:lnTo>
                  <a:pt x="53" y="13845"/>
                </a:lnTo>
                <a:lnTo>
                  <a:pt x="1" y="14138"/>
                </a:lnTo>
                <a:lnTo>
                  <a:pt x="27" y="14431"/>
                </a:lnTo>
                <a:lnTo>
                  <a:pt x="53" y="14577"/>
                </a:lnTo>
                <a:lnTo>
                  <a:pt x="106" y="14724"/>
                </a:lnTo>
                <a:lnTo>
                  <a:pt x="158" y="14865"/>
                </a:lnTo>
                <a:lnTo>
                  <a:pt x="263" y="15011"/>
                </a:lnTo>
                <a:lnTo>
                  <a:pt x="368" y="15152"/>
                </a:lnTo>
                <a:lnTo>
                  <a:pt x="500" y="15294"/>
                </a:lnTo>
                <a:lnTo>
                  <a:pt x="631" y="15435"/>
                </a:lnTo>
                <a:lnTo>
                  <a:pt x="815" y="15576"/>
                </a:lnTo>
                <a:lnTo>
                  <a:pt x="998" y="15712"/>
                </a:lnTo>
                <a:lnTo>
                  <a:pt x="1208" y="15848"/>
                </a:lnTo>
                <a:lnTo>
                  <a:pt x="1471" y="15984"/>
                </a:lnTo>
                <a:lnTo>
                  <a:pt x="1733" y="16120"/>
                </a:lnTo>
                <a:lnTo>
                  <a:pt x="2022" y="16256"/>
                </a:lnTo>
                <a:lnTo>
                  <a:pt x="2337" y="16386"/>
                </a:lnTo>
                <a:lnTo>
                  <a:pt x="2836" y="16564"/>
                </a:lnTo>
                <a:lnTo>
                  <a:pt x="3387" y="16737"/>
                </a:lnTo>
                <a:lnTo>
                  <a:pt x="3991" y="16909"/>
                </a:lnTo>
                <a:lnTo>
                  <a:pt x="4621" y="17066"/>
                </a:lnTo>
                <a:lnTo>
                  <a:pt x="5304" y="17223"/>
                </a:lnTo>
                <a:lnTo>
                  <a:pt x="6013" y="17369"/>
                </a:lnTo>
                <a:lnTo>
                  <a:pt x="6774" y="17516"/>
                </a:lnTo>
                <a:lnTo>
                  <a:pt x="7536" y="17652"/>
                </a:lnTo>
                <a:lnTo>
                  <a:pt x="8350" y="17777"/>
                </a:lnTo>
                <a:lnTo>
                  <a:pt x="9190" y="17903"/>
                </a:lnTo>
                <a:lnTo>
                  <a:pt x="10056" y="18018"/>
                </a:lnTo>
                <a:lnTo>
                  <a:pt x="10949" y="18127"/>
                </a:lnTo>
                <a:lnTo>
                  <a:pt x="11841" y="18232"/>
                </a:lnTo>
                <a:lnTo>
                  <a:pt x="12760" y="18331"/>
                </a:lnTo>
                <a:lnTo>
                  <a:pt x="13705" y="18420"/>
                </a:lnTo>
                <a:lnTo>
                  <a:pt x="14651" y="18509"/>
                </a:lnTo>
                <a:lnTo>
                  <a:pt x="15596" y="18588"/>
                </a:lnTo>
                <a:lnTo>
                  <a:pt x="16567" y="18661"/>
                </a:lnTo>
                <a:lnTo>
                  <a:pt x="17538" y="18734"/>
                </a:lnTo>
                <a:lnTo>
                  <a:pt x="18536" y="18797"/>
                </a:lnTo>
                <a:lnTo>
                  <a:pt x="19508" y="18859"/>
                </a:lnTo>
                <a:lnTo>
                  <a:pt x="20505" y="18912"/>
                </a:lnTo>
                <a:lnTo>
                  <a:pt x="21529" y="18969"/>
                </a:lnTo>
                <a:lnTo>
                  <a:pt x="22527" y="19016"/>
                </a:lnTo>
                <a:lnTo>
                  <a:pt x="24548" y="19110"/>
                </a:lnTo>
                <a:lnTo>
                  <a:pt x="26596" y="19194"/>
                </a:lnTo>
                <a:lnTo>
                  <a:pt x="28644" y="19272"/>
                </a:lnTo>
                <a:lnTo>
                  <a:pt x="30666" y="19346"/>
                </a:lnTo>
                <a:lnTo>
                  <a:pt x="63641" y="20548"/>
                </a:lnTo>
                <a:lnTo>
                  <a:pt x="66240" y="20642"/>
                </a:lnTo>
                <a:lnTo>
                  <a:pt x="68865" y="20731"/>
                </a:lnTo>
                <a:lnTo>
                  <a:pt x="71464" y="20815"/>
                </a:lnTo>
                <a:lnTo>
                  <a:pt x="72777" y="20851"/>
                </a:lnTo>
                <a:lnTo>
                  <a:pt x="74090" y="20883"/>
                </a:lnTo>
                <a:lnTo>
                  <a:pt x="75403" y="20914"/>
                </a:lnTo>
                <a:lnTo>
                  <a:pt x="76715" y="20935"/>
                </a:lnTo>
                <a:lnTo>
                  <a:pt x="78028" y="20956"/>
                </a:lnTo>
                <a:lnTo>
                  <a:pt x="79341" y="20972"/>
                </a:lnTo>
                <a:lnTo>
                  <a:pt x="80653" y="20977"/>
                </a:lnTo>
                <a:lnTo>
                  <a:pt x="81966" y="20977"/>
                </a:lnTo>
                <a:lnTo>
                  <a:pt x="83279" y="20972"/>
                </a:lnTo>
                <a:lnTo>
                  <a:pt x="84592" y="20961"/>
                </a:lnTo>
                <a:lnTo>
                  <a:pt x="85930" y="20940"/>
                </a:lnTo>
                <a:lnTo>
                  <a:pt x="87243" y="20909"/>
                </a:lnTo>
                <a:lnTo>
                  <a:pt x="88556" y="20867"/>
                </a:lnTo>
                <a:lnTo>
                  <a:pt x="89842" y="20820"/>
                </a:lnTo>
                <a:lnTo>
                  <a:pt x="91155" y="20757"/>
                </a:lnTo>
                <a:lnTo>
                  <a:pt x="92442" y="20689"/>
                </a:lnTo>
                <a:lnTo>
                  <a:pt x="93702" y="20606"/>
                </a:lnTo>
                <a:lnTo>
                  <a:pt x="94936" y="20517"/>
                </a:lnTo>
                <a:lnTo>
                  <a:pt x="96143" y="20417"/>
                </a:lnTo>
                <a:lnTo>
                  <a:pt x="96747" y="20360"/>
                </a:lnTo>
                <a:lnTo>
                  <a:pt x="97325" y="20302"/>
                </a:lnTo>
                <a:lnTo>
                  <a:pt x="97902" y="20245"/>
                </a:lnTo>
                <a:lnTo>
                  <a:pt x="98480" y="20182"/>
                </a:lnTo>
                <a:lnTo>
                  <a:pt x="99058" y="20114"/>
                </a:lnTo>
                <a:lnTo>
                  <a:pt x="99609" y="20046"/>
                </a:lnTo>
                <a:lnTo>
                  <a:pt x="100160" y="19973"/>
                </a:lnTo>
                <a:lnTo>
                  <a:pt x="100685" y="19900"/>
                </a:lnTo>
                <a:lnTo>
                  <a:pt x="101210" y="19821"/>
                </a:lnTo>
                <a:lnTo>
                  <a:pt x="101735" y="19738"/>
                </a:lnTo>
                <a:lnTo>
                  <a:pt x="102234" y="19654"/>
                </a:lnTo>
                <a:lnTo>
                  <a:pt x="102707" y="19570"/>
                </a:lnTo>
                <a:lnTo>
                  <a:pt x="103179" y="19476"/>
                </a:lnTo>
                <a:lnTo>
                  <a:pt x="103652" y="19387"/>
                </a:lnTo>
                <a:lnTo>
                  <a:pt x="104098" y="19288"/>
                </a:lnTo>
                <a:lnTo>
                  <a:pt x="104545" y="19189"/>
                </a:lnTo>
                <a:lnTo>
                  <a:pt x="104965" y="19089"/>
                </a:lnTo>
                <a:lnTo>
                  <a:pt x="105385" y="18985"/>
                </a:lnTo>
                <a:lnTo>
                  <a:pt x="105779" y="18880"/>
                </a:lnTo>
                <a:lnTo>
                  <a:pt x="106146" y="18770"/>
                </a:lnTo>
                <a:lnTo>
                  <a:pt x="106514" y="18661"/>
                </a:lnTo>
                <a:lnTo>
                  <a:pt x="106855" y="18551"/>
                </a:lnTo>
                <a:lnTo>
                  <a:pt x="107511" y="18321"/>
                </a:lnTo>
                <a:lnTo>
                  <a:pt x="108141" y="18091"/>
                </a:lnTo>
                <a:lnTo>
                  <a:pt x="108693" y="17850"/>
                </a:lnTo>
                <a:lnTo>
                  <a:pt x="109218" y="17605"/>
                </a:lnTo>
                <a:lnTo>
                  <a:pt x="109717" y="17359"/>
                </a:lnTo>
                <a:lnTo>
                  <a:pt x="110163" y="17108"/>
                </a:lnTo>
                <a:lnTo>
                  <a:pt x="110583" y="16852"/>
                </a:lnTo>
                <a:lnTo>
                  <a:pt x="110977" y="16595"/>
                </a:lnTo>
                <a:lnTo>
                  <a:pt x="111344" y="16334"/>
                </a:lnTo>
                <a:lnTo>
                  <a:pt x="111712" y="16078"/>
                </a:lnTo>
                <a:lnTo>
                  <a:pt x="112368" y="15560"/>
                </a:lnTo>
                <a:lnTo>
                  <a:pt x="113287" y="14812"/>
                </a:lnTo>
                <a:lnTo>
                  <a:pt x="114154" y="14060"/>
                </a:lnTo>
                <a:lnTo>
                  <a:pt x="114994" y="13307"/>
                </a:lnTo>
                <a:lnTo>
                  <a:pt x="115808" y="12554"/>
                </a:lnTo>
                <a:lnTo>
                  <a:pt x="116569" y="11796"/>
                </a:lnTo>
                <a:lnTo>
                  <a:pt x="117304" y="11037"/>
                </a:lnTo>
                <a:lnTo>
                  <a:pt x="117987" y="10279"/>
                </a:lnTo>
                <a:lnTo>
                  <a:pt x="118643" y="9521"/>
                </a:lnTo>
                <a:lnTo>
                  <a:pt x="119037" y="9035"/>
                </a:lnTo>
                <a:lnTo>
                  <a:pt x="119221" y="8789"/>
                </a:lnTo>
                <a:lnTo>
                  <a:pt x="119378" y="8549"/>
                </a:lnTo>
                <a:lnTo>
                  <a:pt x="119510" y="8303"/>
                </a:lnTo>
                <a:lnTo>
                  <a:pt x="119641" y="8057"/>
                </a:lnTo>
                <a:lnTo>
                  <a:pt x="119720" y="7811"/>
                </a:lnTo>
                <a:lnTo>
                  <a:pt x="119772" y="7566"/>
                </a:lnTo>
                <a:lnTo>
                  <a:pt x="119772" y="7325"/>
                </a:lnTo>
                <a:lnTo>
                  <a:pt x="119772" y="7079"/>
                </a:lnTo>
                <a:lnTo>
                  <a:pt x="119693" y="6839"/>
                </a:lnTo>
                <a:lnTo>
                  <a:pt x="119588" y="6598"/>
                </a:lnTo>
                <a:lnTo>
                  <a:pt x="119405" y="6358"/>
                </a:lnTo>
                <a:lnTo>
                  <a:pt x="119194" y="6117"/>
                </a:lnTo>
                <a:lnTo>
                  <a:pt x="118906" y="5882"/>
                </a:lnTo>
                <a:lnTo>
                  <a:pt x="118748" y="5767"/>
                </a:lnTo>
                <a:lnTo>
                  <a:pt x="118564" y="5647"/>
                </a:lnTo>
                <a:lnTo>
                  <a:pt x="118197" y="5438"/>
                </a:lnTo>
                <a:lnTo>
                  <a:pt x="117777" y="5234"/>
                </a:lnTo>
                <a:lnTo>
                  <a:pt x="117330" y="5035"/>
                </a:lnTo>
                <a:lnTo>
                  <a:pt x="116805" y="4842"/>
                </a:lnTo>
                <a:lnTo>
                  <a:pt x="116254" y="4653"/>
                </a:lnTo>
                <a:lnTo>
                  <a:pt x="115676" y="4470"/>
                </a:lnTo>
                <a:lnTo>
                  <a:pt x="115046" y="4293"/>
                </a:lnTo>
                <a:lnTo>
                  <a:pt x="114364" y="4125"/>
                </a:lnTo>
                <a:lnTo>
                  <a:pt x="113655" y="3958"/>
                </a:lnTo>
                <a:lnTo>
                  <a:pt x="112920" y="3801"/>
                </a:lnTo>
                <a:lnTo>
                  <a:pt x="112132" y="3650"/>
                </a:lnTo>
                <a:lnTo>
                  <a:pt x="111344" y="3498"/>
                </a:lnTo>
                <a:lnTo>
                  <a:pt x="110504" y="3357"/>
                </a:lnTo>
                <a:lnTo>
                  <a:pt x="109638" y="3216"/>
                </a:lnTo>
                <a:lnTo>
                  <a:pt x="108745" y="3085"/>
                </a:lnTo>
                <a:lnTo>
                  <a:pt x="107826" y="2954"/>
                </a:lnTo>
                <a:lnTo>
                  <a:pt x="106881" y="2834"/>
                </a:lnTo>
                <a:lnTo>
                  <a:pt x="105910" y="2714"/>
                </a:lnTo>
                <a:lnTo>
                  <a:pt x="104912" y="2599"/>
                </a:lnTo>
                <a:lnTo>
                  <a:pt x="103915" y="2489"/>
                </a:lnTo>
                <a:lnTo>
                  <a:pt x="102891" y="2384"/>
                </a:lnTo>
                <a:lnTo>
                  <a:pt x="101840" y="2285"/>
                </a:lnTo>
                <a:lnTo>
                  <a:pt x="100790" y="2191"/>
                </a:lnTo>
                <a:lnTo>
                  <a:pt x="99714" y="2097"/>
                </a:lnTo>
                <a:lnTo>
                  <a:pt x="98637" y="2008"/>
                </a:lnTo>
                <a:lnTo>
                  <a:pt x="97535" y="1924"/>
                </a:lnTo>
                <a:lnTo>
                  <a:pt x="96432" y="1846"/>
                </a:lnTo>
                <a:lnTo>
                  <a:pt x="95329" y="1773"/>
                </a:lnTo>
                <a:lnTo>
                  <a:pt x="94201" y="1699"/>
                </a:lnTo>
                <a:lnTo>
                  <a:pt x="93098" y="1631"/>
                </a:lnTo>
                <a:lnTo>
                  <a:pt x="91969" y="1563"/>
                </a:lnTo>
                <a:lnTo>
                  <a:pt x="90840" y="1506"/>
                </a:lnTo>
                <a:lnTo>
                  <a:pt x="87374" y="1323"/>
                </a:lnTo>
                <a:lnTo>
                  <a:pt x="83883" y="1156"/>
                </a:lnTo>
                <a:lnTo>
                  <a:pt x="80391" y="993"/>
                </a:lnTo>
                <a:lnTo>
                  <a:pt x="76873" y="842"/>
                </a:lnTo>
                <a:lnTo>
                  <a:pt x="73355" y="701"/>
                </a:lnTo>
                <a:lnTo>
                  <a:pt x="69837" y="575"/>
                </a:lnTo>
                <a:lnTo>
                  <a:pt x="66292" y="455"/>
                </a:lnTo>
                <a:lnTo>
                  <a:pt x="64507" y="403"/>
                </a:lnTo>
                <a:lnTo>
                  <a:pt x="62748" y="350"/>
                </a:lnTo>
                <a:lnTo>
                  <a:pt x="60963" y="303"/>
                </a:lnTo>
                <a:lnTo>
                  <a:pt x="59204" y="256"/>
                </a:lnTo>
                <a:lnTo>
                  <a:pt x="57419" y="214"/>
                </a:lnTo>
                <a:lnTo>
                  <a:pt x="55633" y="178"/>
                </a:lnTo>
                <a:lnTo>
                  <a:pt x="53848" y="141"/>
                </a:lnTo>
                <a:lnTo>
                  <a:pt x="52063" y="110"/>
                </a:lnTo>
                <a:lnTo>
                  <a:pt x="50277" y="84"/>
                </a:lnTo>
                <a:lnTo>
                  <a:pt x="48492" y="63"/>
                </a:lnTo>
                <a:lnTo>
                  <a:pt x="46707" y="42"/>
                </a:lnTo>
                <a:lnTo>
                  <a:pt x="44922" y="26"/>
                </a:lnTo>
                <a:lnTo>
                  <a:pt x="43136" y="16"/>
                </a:lnTo>
                <a:lnTo>
                  <a:pt x="41351" y="5"/>
                </a:lnTo>
                <a:lnTo>
                  <a:pt x="39539" y="0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0"/>
          <p:cNvSpPr/>
          <p:nvPr/>
        </p:nvSpPr>
        <p:spPr>
          <a:xfrm flipH="1">
            <a:off x="335664" y="4167750"/>
            <a:ext cx="837631" cy="737182"/>
          </a:xfrm>
          <a:custGeom>
            <a:rect b="b" l="l" r="r" t="t"/>
            <a:pathLst>
              <a:path extrusionOk="0" h="21380" w="121793">
                <a:moveTo>
                  <a:pt x="39828" y="403"/>
                </a:moveTo>
                <a:lnTo>
                  <a:pt x="42794" y="408"/>
                </a:lnTo>
                <a:lnTo>
                  <a:pt x="45787" y="424"/>
                </a:lnTo>
                <a:lnTo>
                  <a:pt x="48806" y="455"/>
                </a:lnTo>
                <a:lnTo>
                  <a:pt x="51878" y="497"/>
                </a:lnTo>
                <a:lnTo>
                  <a:pt x="54976" y="549"/>
                </a:lnTo>
                <a:lnTo>
                  <a:pt x="58100" y="612"/>
                </a:lnTo>
                <a:lnTo>
                  <a:pt x="61251" y="685"/>
                </a:lnTo>
                <a:lnTo>
                  <a:pt x="64454" y="774"/>
                </a:lnTo>
                <a:lnTo>
                  <a:pt x="67709" y="874"/>
                </a:lnTo>
                <a:lnTo>
                  <a:pt x="70991" y="983"/>
                </a:lnTo>
                <a:lnTo>
                  <a:pt x="74299" y="1104"/>
                </a:lnTo>
                <a:lnTo>
                  <a:pt x="77660" y="1240"/>
                </a:lnTo>
                <a:lnTo>
                  <a:pt x="81073" y="1386"/>
                </a:lnTo>
                <a:lnTo>
                  <a:pt x="84538" y="1543"/>
                </a:lnTo>
                <a:lnTo>
                  <a:pt x="88030" y="1715"/>
                </a:lnTo>
                <a:lnTo>
                  <a:pt x="91574" y="1898"/>
                </a:lnTo>
                <a:lnTo>
                  <a:pt x="93517" y="2008"/>
                </a:lnTo>
                <a:lnTo>
                  <a:pt x="94515" y="2066"/>
                </a:lnTo>
                <a:lnTo>
                  <a:pt x="95539" y="2128"/>
                </a:lnTo>
                <a:lnTo>
                  <a:pt x="96537" y="2196"/>
                </a:lnTo>
                <a:lnTo>
                  <a:pt x="97560" y="2270"/>
                </a:lnTo>
                <a:lnTo>
                  <a:pt x="98584" y="2343"/>
                </a:lnTo>
                <a:lnTo>
                  <a:pt x="99608" y="2426"/>
                </a:lnTo>
                <a:lnTo>
                  <a:pt x="100606" y="2510"/>
                </a:lnTo>
                <a:lnTo>
                  <a:pt x="101630" y="2599"/>
                </a:lnTo>
                <a:lnTo>
                  <a:pt x="102654" y="2693"/>
                </a:lnTo>
                <a:lnTo>
                  <a:pt x="103651" y="2787"/>
                </a:lnTo>
                <a:lnTo>
                  <a:pt x="104623" y="2892"/>
                </a:lnTo>
                <a:lnTo>
                  <a:pt x="105620" y="3002"/>
                </a:lnTo>
                <a:lnTo>
                  <a:pt x="106566" y="3111"/>
                </a:lnTo>
                <a:lnTo>
                  <a:pt x="107537" y="3232"/>
                </a:lnTo>
                <a:lnTo>
                  <a:pt x="108456" y="3352"/>
                </a:lnTo>
                <a:lnTo>
                  <a:pt x="109349" y="3483"/>
                </a:lnTo>
                <a:lnTo>
                  <a:pt x="110241" y="3619"/>
                </a:lnTo>
                <a:lnTo>
                  <a:pt x="111108" y="3754"/>
                </a:lnTo>
                <a:lnTo>
                  <a:pt x="111921" y="3901"/>
                </a:lnTo>
                <a:lnTo>
                  <a:pt x="112735" y="4052"/>
                </a:lnTo>
                <a:lnTo>
                  <a:pt x="113497" y="4209"/>
                </a:lnTo>
                <a:lnTo>
                  <a:pt x="114232" y="4371"/>
                </a:lnTo>
                <a:lnTo>
                  <a:pt x="114941" y="4544"/>
                </a:lnTo>
                <a:lnTo>
                  <a:pt x="115597" y="4717"/>
                </a:lnTo>
                <a:lnTo>
                  <a:pt x="116201" y="4900"/>
                </a:lnTo>
                <a:lnTo>
                  <a:pt x="116778" y="5088"/>
                </a:lnTo>
                <a:lnTo>
                  <a:pt x="117304" y="5286"/>
                </a:lnTo>
                <a:lnTo>
                  <a:pt x="117802" y="5485"/>
                </a:lnTo>
                <a:lnTo>
                  <a:pt x="118222" y="5694"/>
                </a:lnTo>
                <a:lnTo>
                  <a:pt x="118590" y="5909"/>
                </a:lnTo>
                <a:lnTo>
                  <a:pt x="118774" y="6024"/>
                </a:lnTo>
                <a:lnTo>
                  <a:pt x="118931" y="6139"/>
                </a:lnTo>
                <a:lnTo>
                  <a:pt x="119220" y="6369"/>
                </a:lnTo>
                <a:lnTo>
                  <a:pt x="119430" y="6604"/>
                </a:lnTo>
                <a:lnTo>
                  <a:pt x="119588" y="6839"/>
                </a:lnTo>
                <a:lnTo>
                  <a:pt x="119693" y="7075"/>
                </a:lnTo>
                <a:lnTo>
                  <a:pt x="119745" y="7310"/>
                </a:lnTo>
                <a:lnTo>
                  <a:pt x="119771" y="7550"/>
                </a:lnTo>
                <a:lnTo>
                  <a:pt x="119745" y="7786"/>
                </a:lnTo>
                <a:lnTo>
                  <a:pt x="119693" y="8026"/>
                </a:lnTo>
                <a:lnTo>
                  <a:pt x="119614" y="8261"/>
                </a:lnTo>
                <a:lnTo>
                  <a:pt x="119509" y="8502"/>
                </a:lnTo>
                <a:lnTo>
                  <a:pt x="119351" y="8742"/>
                </a:lnTo>
                <a:lnTo>
                  <a:pt x="119194" y="8978"/>
                </a:lnTo>
                <a:lnTo>
                  <a:pt x="119036" y="9213"/>
                </a:lnTo>
                <a:lnTo>
                  <a:pt x="118642" y="9684"/>
                </a:lnTo>
                <a:lnTo>
                  <a:pt x="117986" y="10442"/>
                </a:lnTo>
                <a:lnTo>
                  <a:pt x="117304" y="11200"/>
                </a:lnTo>
                <a:lnTo>
                  <a:pt x="116568" y="11953"/>
                </a:lnTo>
                <a:lnTo>
                  <a:pt x="115807" y="12711"/>
                </a:lnTo>
                <a:lnTo>
                  <a:pt x="114993" y="13464"/>
                </a:lnTo>
                <a:lnTo>
                  <a:pt x="114153" y="14217"/>
                </a:lnTo>
                <a:lnTo>
                  <a:pt x="113287" y="14964"/>
                </a:lnTo>
                <a:lnTo>
                  <a:pt x="112368" y="15712"/>
                </a:lnTo>
                <a:lnTo>
                  <a:pt x="111738" y="16219"/>
                </a:lnTo>
                <a:lnTo>
                  <a:pt x="111370" y="16475"/>
                </a:lnTo>
                <a:lnTo>
                  <a:pt x="111003" y="16726"/>
                </a:lnTo>
                <a:lnTo>
                  <a:pt x="110635" y="16977"/>
                </a:lnTo>
                <a:lnTo>
                  <a:pt x="110215" y="17228"/>
                </a:lnTo>
                <a:lnTo>
                  <a:pt x="109769" y="17474"/>
                </a:lnTo>
                <a:lnTo>
                  <a:pt x="109296" y="17720"/>
                </a:lnTo>
                <a:lnTo>
                  <a:pt x="108797" y="17955"/>
                </a:lnTo>
                <a:lnTo>
                  <a:pt x="108246" y="18190"/>
                </a:lnTo>
                <a:lnTo>
                  <a:pt x="107642" y="18415"/>
                </a:lnTo>
                <a:lnTo>
                  <a:pt x="107012" y="18640"/>
                </a:lnTo>
                <a:lnTo>
                  <a:pt x="106671" y="18745"/>
                </a:lnTo>
                <a:lnTo>
                  <a:pt x="106329" y="18854"/>
                </a:lnTo>
                <a:lnTo>
                  <a:pt x="105962" y="18959"/>
                </a:lnTo>
                <a:lnTo>
                  <a:pt x="105568" y="19058"/>
                </a:lnTo>
                <a:lnTo>
                  <a:pt x="105174" y="19158"/>
                </a:lnTo>
                <a:lnTo>
                  <a:pt x="104780" y="19257"/>
                </a:lnTo>
                <a:lnTo>
                  <a:pt x="104360" y="19351"/>
                </a:lnTo>
                <a:lnTo>
                  <a:pt x="103914" y="19445"/>
                </a:lnTo>
                <a:lnTo>
                  <a:pt x="103520" y="19524"/>
                </a:lnTo>
                <a:lnTo>
                  <a:pt x="103100" y="19607"/>
                </a:lnTo>
                <a:lnTo>
                  <a:pt x="102680" y="19681"/>
                </a:lnTo>
                <a:lnTo>
                  <a:pt x="102234" y="19759"/>
                </a:lnTo>
                <a:lnTo>
                  <a:pt x="101761" y="19832"/>
                </a:lnTo>
                <a:lnTo>
                  <a:pt x="101315" y="19900"/>
                </a:lnTo>
                <a:lnTo>
                  <a:pt x="100343" y="20036"/>
                </a:lnTo>
                <a:lnTo>
                  <a:pt x="99319" y="20162"/>
                </a:lnTo>
                <a:lnTo>
                  <a:pt x="98243" y="20282"/>
                </a:lnTo>
                <a:lnTo>
                  <a:pt x="97140" y="20392"/>
                </a:lnTo>
                <a:lnTo>
                  <a:pt x="95985" y="20491"/>
                </a:lnTo>
                <a:lnTo>
                  <a:pt x="94804" y="20585"/>
                </a:lnTo>
                <a:lnTo>
                  <a:pt x="93570" y="20669"/>
                </a:lnTo>
                <a:lnTo>
                  <a:pt x="92310" y="20742"/>
                </a:lnTo>
                <a:lnTo>
                  <a:pt x="91023" y="20805"/>
                </a:lnTo>
                <a:lnTo>
                  <a:pt x="89684" y="20857"/>
                </a:lnTo>
                <a:lnTo>
                  <a:pt x="88345" y="20899"/>
                </a:lnTo>
                <a:lnTo>
                  <a:pt x="86954" y="20935"/>
                </a:lnTo>
                <a:lnTo>
                  <a:pt x="85536" y="20956"/>
                </a:lnTo>
                <a:lnTo>
                  <a:pt x="84066" y="20972"/>
                </a:lnTo>
                <a:lnTo>
                  <a:pt x="82569" y="20977"/>
                </a:lnTo>
                <a:lnTo>
                  <a:pt x="81467" y="20972"/>
                </a:lnTo>
                <a:lnTo>
                  <a:pt x="80338" y="20967"/>
                </a:lnTo>
                <a:lnTo>
                  <a:pt x="79235" y="20956"/>
                </a:lnTo>
                <a:lnTo>
                  <a:pt x="78106" y="20941"/>
                </a:lnTo>
                <a:lnTo>
                  <a:pt x="77003" y="20920"/>
                </a:lnTo>
                <a:lnTo>
                  <a:pt x="75875" y="20899"/>
                </a:lnTo>
                <a:lnTo>
                  <a:pt x="73643" y="20841"/>
                </a:lnTo>
                <a:lnTo>
                  <a:pt x="71411" y="20779"/>
                </a:lnTo>
                <a:lnTo>
                  <a:pt x="69206" y="20705"/>
                </a:lnTo>
                <a:lnTo>
                  <a:pt x="67001" y="20627"/>
                </a:lnTo>
                <a:lnTo>
                  <a:pt x="64822" y="20549"/>
                </a:lnTo>
                <a:lnTo>
                  <a:pt x="31846" y="19346"/>
                </a:lnTo>
                <a:lnTo>
                  <a:pt x="29851" y="19273"/>
                </a:lnTo>
                <a:lnTo>
                  <a:pt x="27856" y="19200"/>
                </a:lnTo>
                <a:lnTo>
                  <a:pt x="25834" y="19116"/>
                </a:lnTo>
                <a:lnTo>
                  <a:pt x="23839" y="19022"/>
                </a:lnTo>
                <a:lnTo>
                  <a:pt x="22841" y="18975"/>
                </a:lnTo>
                <a:lnTo>
                  <a:pt x="21843" y="18922"/>
                </a:lnTo>
                <a:lnTo>
                  <a:pt x="20846" y="18865"/>
                </a:lnTo>
                <a:lnTo>
                  <a:pt x="19874" y="18807"/>
                </a:lnTo>
                <a:lnTo>
                  <a:pt x="18903" y="18745"/>
                </a:lnTo>
                <a:lnTo>
                  <a:pt x="17932" y="18671"/>
                </a:lnTo>
                <a:lnTo>
                  <a:pt x="16986" y="18598"/>
                </a:lnTo>
                <a:lnTo>
                  <a:pt x="16041" y="18520"/>
                </a:lnTo>
                <a:lnTo>
                  <a:pt x="15306" y="18457"/>
                </a:lnTo>
                <a:lnTo>
                  <a:pt x="14545" y="18384"/>
                </a:lnTo>
                <a:lnTo>
                  <a:pt x="13757" y="18305"/>
                </a:lnTo>
                <a:lnTo>
                  <a:pt x="12970" y="18217"/>
                </a:lnTo>
                <a:lnTo>
                  <a:pt x="12156" y="18122"/>
                </a:lnTo>
                <a:lnTo>
                  <a:pt x="11342" y="18018"/>
                </a:lnTo>
                <a:lnTo>
                  <a:pt x="10554" y="17903"/>
                </a:lnTo>
                <a:lnTo>
                  <a:pt x="9740" y="17783"/>
                </a:lnTo>
                <a:lnTo>
                  <a:pt x="8953" y="17657"/>
                </a:lnTo>
                <a:lnTo>
                  <a:pt x="8191" y="17516"/>
                </a:lnTo>
                <a:lnTo>
                  <a:pt x="7430" y="17370"/>
                </a:lnTo>
                <a:lnTo>
                  <a:pt x="6721" y="17213"/>
                </a:lnTo>
                <a:lnTo>
                  <a:pt x="6039" y="17051"/>
                </a:lnTo>
                <a:lnTo>
                  <a:pt x="5697" y="16962"/>
                </a:lnTo>
                <a:lnTo>
                  <a:pt x="5382" y="16873"/>
                </a:lnTo>
                <a:lnTo>
                  <a:pt x="5093" y="16784"/>
                </a:lnTo>
                <a:lnTo>
                  <a:pt x="4805" y="16690"/>
                </a:lnTo>
                <a:lnTo>
                  <a:pt x="4516" y="16591"/>
                </a:lnTo>
                <a:lnTo>
                  <a:pt x="4253" y="16491"/>
                </a:lnTo>
                <a:lnTo>
                  <a:pt x="3938" y="16371"/>
                </a:lnTo>
                <a:lnTo>
                  <a:pt x="3676" y="16245"/>
                </a:lnTo>
                <a:lnTo>
                  <a:pt x="3413" y="16125"/>
                </a:lnTo>
                <a:lnTo>
                  <a:pt x="3203" y="16000"/>
                </a:lnTo>
                <a:lnTo>
                  <a:pt x="2993" y="15874"/>
                </a:lnTo>
                <a:lnTo>
                  <a:pt x="2809" y="15743"/>
                </a:lnTo>
                <a:lnTo>
                  <a:pt x="2652" y="15618"/>
                </a:lnTo>
                <a:lnTo>
                  <a:pt x="2494" y="15487"/>
                </a:lnTo>
                <a:lnTo>
                  <a:pt x="2363" y="15357"/>
                </a:lnTo>
                <a:lnTo>
                  <a:pt x="2284" y="15226"/>
                </a:lnTo>
                <a:lnTo>
                  <a:pt x="2179" y="15090"/>
                </a:lnTo>
                <a:lnTo>
                  <a:pt x="2127" y="14954"/>
                </a:lnTo>
                <a:lnTo>
                  <a:pt x="2074" y="14818"/>
                </a:lnTo>
                <a:lnTo>
                  <a:pt x="2022" y="14682"/>
                </a:lnTo>
                <a:lnTo>
                  <a:pt x="1995" y="14405"/>
                </a:lnTo>
                <a:lnTo>
                  <a:pt x="2048" y="14123"/>
                </a:lnTo>
                <a:lnTo>
                  <a:pt x="2127" y="13835"/>
                </a:lnTo>
                <a:lnTo>
                  <a:pt x="2258" y="13542"/>
                </a:lnTo>
                <a:lnTo>
                  <a:pt x="2415" y="13244"/>
                </a:lnTo>
                <a:lnTo>
                  <a:pt x="2625" y="12946"/>
                </a:lnTo>
                <a:lnTo>
                  <a:pt x="2862" y="12638"/>
                </a:lnTo>
                <a:lnTo>
                  <a:pt x="3098" y="12329"/>
                </a:lnTo>
                <a:lnTo>
                  <a:pt x="3387" y="12016"/>
                </a:lnTo>
                <a:lnTo>
                  <a:pt x="9609" y="4973"/>
                </a:lnTo>
                <a:lnTo>
                  <a:pt x="10082" y="4455"/>
                </a:lnTo>
                <a:lnTo>
                  <a:pt x="10344" y="4204"/>
                </a:lnTo>
                <a:lnTo>
                  <a:pt x="10607" y="3953"/>
                </a:lnTo>
                <a:lnTo>
                  <a:pt x="10896" y="3713"/>
                </a:lnTo>
                <a:lnTo>
                  <a:pt x="11211" y="3477"/>
                </a:lnTo>
                <a:lnTo>
                  <a:pt x="11552" y="3247"/>
                </a:lnTo>
                <a:lnTo>
                  <a:pt x="11919" y="3022"/>
                </a:lnTo>
                <a:lnTo>
                  <a:pt x="12339" y="2808"/>
                </a:lnTo>
                <a:lnTo>
                  <a:pt x="12786" y="2599"/>
                </a:lnTo>
                <a:lnTo>
                  <a:pt x="13285" y="2400"/>
                </a:lnTo>
                <a:lnTo>
                  <a:pt x="13547" y="2301"/>
                </a:lnTo>
                <a:lnTo>
                  <a:pt x="13836" y="2202"/>
                </a:lnTo>
                <a:lnTo>
                  <a:pt x="14125" y="2107"/>
                </a:lnTo>
                <a:lnTo>
                  <a:pt x="14440" y="2019"/>
                </a:lnTo>
                <a:lnTo>
                  <a:pt x="14755" y="1930"/>
                </a:lnTo>
                <a:lnTo>
                  <a:pt x="15096" y="1841"/>
                </a:lnTo>
                <a:lnTo>
                  <a:pt x="15437" y="1757"/>
                </a:lnTo>
                <a:lnTo>
                  <a:pt x="15805" y="1674"/>
                </a:lnTo>
                <a:lnTo>
                  <a:pt x="16199" y="1590"/>
                </a:lnTo>
                <a:lnTo>
                  <a:pt x="16593" y="1511"/>
                </a:lnTo>
                <a:lnTo>
                  <a:pt x="17065" y="1433"/>
                </a:lnTo>
                <a:lnTo>
                  <a:pt x="17512" y="1355"/>
                </a:lnTo>
                <a:lnTo>
                  <a:pt x="18010" y="1281"/>
                </a:lnTo>
                <a:lnTo>
                  <a:pt x="18483" y="1213"/>
                </a:lnTo>
                <a:lnTo>
                  <a:pt x="19008" y="1145"/>
                </a:lnTo>
                <a:lnTo>
                  <a:pt x="19533" y="1083"/>
                </a:lnTo>
                <a:lnTo>
                  <a:pt x="20058" y="1025"/>
                </a:lnTo>
                <a:lnTo>
                  <a:pt x="20583" y="973"/>
                </a:lnTo>
                <a:lnTo>
                  <a:pt x="21135" y="921"/>
                </a:lnTo>
                <a:lnTo>
                  <a:pt x="21712" y="874"/>
                </a:lnTo>
                <a:lnTo>
                  <a:pt x="22264" y="826"/>
                </a:lnTo>
                <a:lnTo>
                  <a:pt x="22841" y="785"/>
                </a:lnTo>
                <a:lnTo>
                  <a:pt x="23445" y="748"/>
                </a:lnTo>
                <a:lnTo>
                  <a:pt x="24023" y="711"/>
                </a:lnTo>
                <a:lnTo>
                  <a:pt x="25230" y="643"/>
                </a:lnTo>
                <a:lnTo>
                  <a:pt x="26464" y="591"/>
                </a:lnTo>
                <a:lnTo>
                  <a:pt x="27698" y="544"/>
                </a:lnTo>
                <a:lnTo>
                  <a:pt x="28958" y="508"/>
                </a:lnTo>
                <a:lnTo>
                  <a:pt x="30219" y="481"/>
                </a:lnTo>
                <a:lnTo>
                  <a:pt x="31479" y="455"/>
                </a:lnTo>
                <a:lnTo>
                  <a:pt x="32713" y="440"/>
                </a:lnTo>
                <a:lnTo>
                  <a:pt x="33973" y="424"/>
                </a:lnTo>
                <a:lnTo>
                  <a:pt x="35207" y="419"/>
                </a:lnTo>
                <a:lnTo>
                  <a:pt x="37517" y="408"/>
                </a:lnTo>
                <a:lnTo>
                  <a:pt x="39828" y="403"/>
                </a:lnTo>
                <a:close/>
                <a:moveTo>
                  <a:pt x="37491" y="0"/>
                </a:moveTo>
                <a:lnTo>
                  <a:pt x="35128" y="16"/>
                </a:lnTo>
                <a:lnTo>
                  <a:pt x="33842" y="21"/>
                </a:lnTo>
                <a:lnTo>
                  <a:pt x="32503" y="37"/>
                </a:lnTo>
                <a:lnTo>
                  <a:pt x="31190" y="58"/>
                </a:lnTo>
                <a:lnTo>
                  <a:pt x="29851" y="84"/>
                </a:lnTo>
                <a:lnTo>
                  <a:pt x="28512" y="115"/>
                </a:lnTo>
                <a:lnTo>
                  <a:pt x="27173" y="152"/>
                </a:lnTo>
                <a:lnTo>
                  <a:pt x="25860" y="204"/>
                </a:lnTo>
                <a:lnTo>
                  <a:pt x="24548" y="262"/>
                </a:lnTo>
                <a:lnTo>
                  <a:pt x="23261" y="335"/>
                </a:lnTo>
                <a:lnTo>
                  <a:pt x="22631" y="372"/>
                </a:lnTo>
                <a:lnTo>
                  <a:pt x="22001" y="419"/>
                </a:lnTo>
                <a:lnTo>
                  <a:pt x="21371" y="460"/>
                </a:lnTo>
                <a:lnTo>
                  <a:pt x="20767" y="513"/>
                </a:lnTo>
                <a:lnTo>
                  <a:pt x="20163" y="565"/>
                </a:lnTo>
                <a:lnTo>
                  <a:pt x="19559" y="623"/>
                </a:lnTo>
                <a:lnTo>
                  <a:pt x="18982" y="680"/>
                </a:lnTo>
                <a:lnTo>
                  <a:pt x="18404" y="748"/>
                </a:lnTo>
                <a:lnTo>
                  <a:pt x="17827" y="816"/>
                </a:lnTo>
                <a:lnTo>
                  <a:pt x="17275" y="889"/>
                </a:lnTo>
                <a:lnTo>
                  <a:pt x="16750" y="962"/>
                </a:lnTo>
                <a:lnTo>
                  <a:pt x="16225" y="1046"/>
                </a:lnTo>
                <a:lnTo>
                  <a:pt x="15700" y="1130"/>
                </a:lnTo>
                <a:lnTo>
                  <a:pt x="15201" y="1219"/>
                </a:lnTo>
                <a:lnTo>
                  <a:pt x="14729" y="1313"/>
                </a:lnTo>
                <a:lnTo>
                  <a:pt x="14282" y="1412"/>
                </a:lnTo>
                <a:lnTo>
                  <a:pt x="13836" y="1511"/>
                </a:lnTo>
                <a:lnTo>
                  <a:pt x="13416" y="1616"/>
                </a:lnTo>
                <a:lnTo>
                  <a:pt x="13022" y="1721"/>
                </a:lnTo>
                <a:lnTo>
                  <a:pt x="12655" y="1825"/>
                </a:lnTo>
                <a:lnTo>
                  <a:pt x="12313" y="1940"/>
                </a:lnTo>
                <a:lnTo>
                  <a:pt x="11972" y="2050"/>
                </a:lnTo>
                <a:lnTo>
                  <a:pt x="11631" y="2165"/>
                </a:lnTo>
                <a:lnTo>
                  <a:pt x="11342" y="2280"/>
                </a:lnTo>
                <a:lnTo>
                  <a:pt x="11053" y="2400"/>
                </a:lnTo>
                <a:lnTo>
                  <a:pt x="10791" y="2515"/>
                </a:lnTo>
                <a:lnTo>
                  <a:pt x="10265" y="2756"/>
                </a:lnTo>
                <a:lnTo>
                  <a:pt x="9819" y="3002"/>
                </a:lnTo>
                <a:lnTo>
                  <a:pt x="9425" y="3247"/>
                </a:lnTo>
                <a:lnTo>
                  <a:pt x="9084" y="3498"/>
                </a:lnTo>
                <a:lnTo>
                  <a:pt x="8769" y="3744"/>
                </a:lnTo>
                <a:lnTo>
                  <a:pt x="8480" y="3985"/>
                </a:lnTo>
                <a:lnTo>
                  <a:pt x="8244" y="4225"/>
                </a:lnTo>
                <a:lnTo>
                  <a:pt x="8008" y="4460"/>
                </a:lnTo>
                <a:lnTo>
                  <a:pt x="7614" y="4905"/>
                </a:lnTo>
                <a:lnTo>
                  <a:pt x="1392" y="11942"/>
                </a:lnTo>
                <a:lnTo>
                  <a:pt x="919" y="12476"/>
                </a:lnTo>
                <a:lnTo>
                  <a:pt x="709" y="12758"/>
                </a:lnTo>
                <a:lnTo>
                  <a:pt x="499" y="13046"/>
                </a:lnTo>
                <a:lnTo>
                  <a:pt x="315" y="13338"/>
                </a:lnTo>
                <a:lnTo>
                  <a:pt x="158" y="13642"/>
                </a:lnTo>
                <a:lnTo>
                  <a:pt x="53" y="13945"/>
                </a:lnTo>
                <a:lnTo>
                  <a:pt x="0" y="14253"/>
                </a:lnTo>
                <a:lnTo>
                  <a:pt x="0" y="14410"/>
                </a:lnTo>
                <a:lnTo>
                  <a:pt x="0" y="14562"/>
                </a:lnTo>
                <a:lnTo>
                  <a:pt x="26" y="14719"/>
                </a:lnTo>
                <a:lnTo>
                  <a:pt x="79" y="14876"/>
                </a:lnTo>
                <a:lnTo>
                  <a:pt x="131" y="15027"/>
                </a:lnTo>
                <a:lnTo>
                  <a:pt x="236" y="15184"/>
                </a:lnTo>
                <a:lnTo>
                  <a:pt x="341" y="15336"/>
                </a:lnTo>
                <a:lnTo>
                  <a:pt x="473" y="15493"/>
                </a:lnTo>
                <a:lnTo>
                  <a:pt x="604" y="15644"/>
                </a:lnTo>
                <a:lnTo>
                  <a:pt x="788" y="15796"/>
                </a:lnTo>
                <a:lnTo>
                  <a:pt x="998" y="15947"/>
                </a:lnTo>
                <a:lnTo>
                  <a:pt x="1234" y="16094"/>
                </a:lnTo>
                <a:lnTo>
                  <a:pt x="1497" y="16240"/>
                </a:lnTo>
                <a:lnTo>
                  <a:pt x="1785" y="16387"/>
                </a:lnTo>
                <a:lnTo>
                  <a:pt x="2100" y="16533"/>
                </a:lnTo>
                <a:lnTo>
                  <a:pt x="2442" y="16674"/>
                </a:lnTo>
                <a:lnTo>
                  <a:pt x="2730" y="16784"/>
                </a:lnTo>
                <a:lnTo>
                  <a:pt x="3046" y="16894"/>
                </a:lnTo>
                <a:lnTo>
                  <a:pt x="3361" y="16993"/>
                </a:lnTo>
                <a:lnTo>
                  <a:pt x="3702" y="17098"/>
                </a:lnTo>
                <a:lnTo>
                  <a:pt x="4043" y="17192"/>
                </a:lnTo>
                <a:lnTo>
                  <a:pt x="4411" y="17286"/>
                </a:lnTo>
                <a:lnTo>
                  <a:pt x="4778" y="17380"/>
                </a:lnTo>
                <a:lnTo>
                  <a:pt x="5146" y="17469"/>
                </a:lnTo>
                <a:lnTo>
                  <a:pt x="5933" y="17641"/>
                </a:lnTo>
                <a:lnTo>
                  <a:pt x="6747" y="17804"/>
                </a:lnTo>
                <a:lnTo>
                  <a:pt x="7561" y="17950"/>
                </a:lnTo>
                <a:lnTo>
                  <a:pt x="8428" y="18091"/>
                </a:lnTo>
                <a:lnTo>
                  <a:pt x="9294" y="18222"/>
                </a:lnTo>
                <a:lnTo>
                  <a:pt x="10160" y="18342"/>
                </a:lnTo>
                <a:lnTo>
                  <a:pt x="11053" y="18457"/>
                </a:lnTo>
                <a:lnTo>
                  <a:pt x="11919" y="18562"/>
                </a:lnTo>
                <a:lnTo>
                  <a:pt x="12786" y="18656"/>
                </a:lnTo>
                <a:lnTo>
                  <a:pt x="13626" y="18745"/>
                </a:lnTo>
                <a:lnTo>
                  <a:pt x="14440" y="18823"/>
                </a:lnTo>
                <a:lnTo>
                  <a:pt x="15254" y="18891"/>
                </a:lnTo>
                <a:lnTo>
                  <a:pt x="16225" y="18975"/>
                </a:lnTo>
                <a:lnTo>
                  <a:pt x="17223" y="19048"/>
                </a:lnTo>
                <a:lnTo>
                  <a:pt x="18220" y="19121"/>
                </a:lnTo>
                <a:lnTo>
                  <a:pt x="19218" y="19189"/>
                </a:lnTo>
                <a:lnTo>
                  <a:pt x="20216" y="19252"/>
                </a:lnTo>
                <a:lnTo>
                  <a:pt x="21240" y="19309"/>
                </a:lnTo>
                <a:lnTo>
                  <a:pt x="22264" y="19362"/>
                </a:lnTo>
                <a:lnTo>
                  <a:pt x="23287" y="19414"/>
                </a:lnTo>
                <a:lnTo>
                  <a:pt x="25335" y="19508"/>
                </a:lnTo>
                <a:lnTo>
                  <a:pt x="27383" y="19592"/>
                </a:lnTo>
                <a:lnTo>
                  <a:pt x="29457" y="19670"/>
                </a:lnTo>
                <a:lnTo>
                  <a:pt x="31479" y="19743"/>
                </a:lnTo>
                <a:lnTo>
                  <a:pt x="64454" y="20946"/>
                </a:lnTo>
                <a:lnTo>
                  <a:pt x="66686" y="21024"/>
                </a:lnTo>
                <a:lnTo>
                  <a:pt x="68917" y="21103"/>
                </a:lnTo>
                <a:lnTo>
                  <a:pt x="71175" y="21176"/>
                </a:lnTo>
                <a:lnTo>
                  <a:pt x="73433" y="21244"/>
                </a:lnTo>
                <a:lnTo>
                  <a:pt x="75691" y="21301"/>
                </a:lnTo>
                <a:lnTo>
                  <a:pt x="76846" y="21322"/>
                </a:lnTo>
                <a:lnTo>
                  <a:pt x="77975" y="21343"/>
                </a:lnTo>
                <a:lnTo>
                  <a:pt x="79130" y="21359"/>
                </a:lnTo>
                <a:lnTo>
                  <a:pt x="80285" y="21369"/>
                </a:lnTo>
                <a:lnTo>
                  <a:pt x="81440" y="21380"/>
                </a:lnTo>
                <a:lnTo>
                  <a:pt x="82569" y="21380"/>
                </a:lnTo>
                <a:lnTo>
                  <a:pt x="84145" y="21375"/>
                </a:lnTo>
                <a:lnTo>
                  <a:pt x="85667" y="21359"/>
                </a:lnTo>
                <a:lnTo>
                  <a:pt x="87164" y="21333"/>
                </a:lnTo>
                <a:lnTo>
                  <a:pt x="88660" y="21301"/>
                </a:lnTo>
                <a:lnTo>
                  <a:pt x="90104" y="21249"/>
                </a:lnTo>
                <a:lnTo>
                  <a:pt x="91522" y="21192"/>
                </a:lnTo>
                <a:lnTo>
                  <a:pt x="92913" y="21124"/>
                </a:lnTo>
                <a:lnTo>
                  <a:pt x="94252" y="21045"/>
                </a:lnTo>
                <a:lnTo>
                  <a:pt x="95565" y="20956"/>
                </a:lnTo>
                <a:lnTo>
                  <a:pt x="96852" y="20857"/>
                </a:lnTo>
                <a:lnTo>
                  <a:pt x="98085" y="20752"/>
                </a:lnTo>
                <a:lnTo>
                  <a:pt x="98689" y="20690"/>
                </a:lnTo>
                <a:lnTo>
                  <a:pt x="99267" y="20632"/>
                </a:lnTo>
                <a:lnTo>
                  <a:pt x="99845" y="20569"/>
                </a:lnTo>
                <a:lnTo>
                  <a:pt x="100422" y="20501"/>
                </a:lnTo>
                <a:lnTo>
                  <a:pt x="100973" y="20433"/>
                </a:lnTo>
                <a:lnTo>
                  <a:pt x="101499" y="20366"/>
                </a:lnTo>
                <a:lnTo>
                  <a:pt x="102024" y="20292"/>
                </a:lnTo>
                <a:lnTo>
                  <a:pt x="102549" y="20219"/>
                </a:lnTo>
                <a:lnTo>
                  <a:pt x="103048" y="20141"/>
                </a:lnTo>
                <a:lnTo>
                  <a:pt x="103546" y="20062"/>
                </a:lnTo>
                <a:lnTo>
                  <a:pt x="104019" y="19984"/>
                </a:lnTo>
                <a:lnTo>
                  <a:pt x="104492" y="19900"/>
                </a:lnTo>
                <a:lnTo>
                  <a:pt x="104938" y="19811"/>
                </a:lnTo>
                <a:lnTo>
                  <a:pt x="105384" y="19722"/>
                </a:lnTo>
                <a:lnTo>
                  <a:pt x="105857" y="19623"/>
                </a:lnTo>
                <a:lnTo>
                  <a:pt x="106303" y="19524"/>
                </a:lnTo>
                <a:lnTo>
                  <a:pt x="106749" y="19419"/>
                </a:lnTo>
                <a:lnTo>
                  <a:pt x="107143" y="19315"/>
                </a:lnTo>
                <a:lnTo>
                  <a:pt x="107563" y="19205"/>
                </a:lnTo>
                <a:lnTo>
                  <a:pt x="107957" y="19095"/>
                </a:lnTo>
                <a:lnTo>
                  <a:pt x="108325" y="18980"/>
                </a:lnTo>
                <a:lnTo>
                  <a:pt x="108692" y="18865"/>
                </a:lnTo>
                <a:lnTo>
                  <a:pt x="109375" y="18635"/>
                </a:lnTo>
                <a:lnTo>
                  <a:pt x="110005" y="18394"/>
                </a:lnTo>
                <a:lnTo>
                  <a:pt x="110582" y="18149"/>
                </a:lnTo>
                <a:lnTo>
                  <a:pt x="111108" y="17898"/>
                </a:lnTo>
                <a:lnTo>
                  <a:pt x="111606" y="17647"/>
                </a:lnTo>
                <a:lnTo>
                  <a:pt x="112079" y="17385"/>
                </a:lnTo>
                <a:lnTo>
                  <a:pt x="112525" y="17129"/>
                </a:lnTo>
                <a:lnTo>
                  <a:pt x="112919" y="16862"/>
                </a:lnTo>
                <a:lnTo>
                  <a:pt x="113313" y="16601"/>
                </a:lnTo>
                <a:lnTo>
                  <a:pt x="113654" y="16334"/>
                </a:lnTo>
                <a:lnTo>
                  <a:pt x="114337" y="15806"/>
                </a:lnTo>
                <a:lnTo>
                  <a:pt x="115256" y="15059"/>
                </a:lnTo>
                <a:lnTo>
                  <a:pt x="116122" y="14306"/>
                </a:lnTo>
                <a:lnTo>
                  <a:pt x="116962" y="13548"/>
                </a:lnTo>
                <a:lnTo>
                  <a:pt x="117776" y="12795"/>
                </a:lnTo>
                <a:lnTo>
                  <a:pt x="118564" y="12031"/>
                </a:lnTo>
                <a:lnTo>
                  <a:pt x="119299" y="11273"/>
                </a:lnTo>
                <a:lnTo>
                  <a:pt x="119981" y="10510"/>
                </a:lnTo>
                <a:lnTo>
                  <a:pt x="120638" y="9752"/>
                </a:lnTo>
                <a:lnTo>
                  <a:pt x="121032" y="9265"/>
                </a:lnTo>
                <a:lnTo>
                  <a:pt x="121215" y="9014"/>
                </a:lnTo>
                <a:lnTo>
                  <a:pt x="121373" y="8769"/>
                </a:lnTo>
                <a:lnTo>
                  <a:pt x="121530" y="8523"/>
                </a:lnTo>
                <a:lnTo>
                  <a:pt x="121635" y="8272"/>
                </a:lnTo>
                <a:lnTo>
                  <a:pt x="121740" y="8021"/>
                </a:lnTo>
                <a:lnTo>
                  <a:pt x="121793" y="7770"/>
                </a:lnTo>
                <a:lnTo>
                  <a:pt x="121793" y="7524"/>
                </a:lnTo>
                <a:lnTo>
                  <a:pt x="121767" y="7273"/>
                </a:lnTo>
                <a:lnTo>
                  <a:pt x="121714" y="7022"/>
                </a:lnTo>
                <a:lnTo>
                  <a:pt x="121583" y="6771"/>
                </a:lnTo>
                <a:lnTo>
                  <a:pt x="121425" y="6526"/>
                </a:lnTo>
                <a:lnTo>
                  <a:pt x="121189" y="6275"/>
                </a:lnTo>
                <a:lnTo>
                  <a:pt x="121032" y="6154"/>
                </a:lnTo>
                <a:lnTo>
                  <a:pt x="120900" y="6029"/>
                </a:lnTo>
                <a:lnTo>
                  <a:pt x="120717" y="5909"/>
                </a:lnTo>
                <a:lnTo>
                  <a:pt x="120533" y="5788"/>
                </a:lnTo>
                <a:lnTo>
                  <a:pt x="120218" y="5600"/>
                </a:lnTo>
                <a:lnTo>
                  <a:pt x="119850" y="5422"/>
                </a:lnTo>
                <a:lnTo>
                  <a:pt x="119456" y="5239"/>
                </a:lnTo>
                <a:lnTo>
                  <a:pt x="119036" y="5067"/>
                </a:lnTo>
                <a:lnTo>
                  <a:pt x="118564" y="4894"/>
                </a:lnTo>
                <a:lnTo>
                  <a:pt x="118039" y="4722"/>
                </a:lnTo>
                <a:lnTo>
                  <a:pt x="117487" y="4560"/>
                </a:lnTo>
                <a:lnTo>
                  <a:pt x="116910" y="4392"/>
                </a:lnTo>
                <a:lnTo>
                  <a:pt x="116280" y="4235"/>
                </a:lnTo>
                <a:lnTo>
                  <a:pt x="115623" y="4079"/>
                </a:lnTo>
                <a:lnTo>
                  <a:pt x="114914" y="3927"/>
                </a:lnTo>
                <a:lnTo>
                  <a:pt x="114179" y="3775"/>
                </a:lnTo>
                <a:lnTo>
                  <a:pt x="113418" y="3629"/>
                </a:lnTo>
                <a:lnTo>
                  <a:pt x="112604" y="3483"/>
                </a:lnTo>
                <a:lnTo>
                  <a:pt x="111764" y="3347"/>
                </a:lnTo>
                <a:lnTo>
                  <a:pt x="110898" y="3205"/>
                </a:lnTo>
                <a:lnTo>
                  <a:pt x="109979" y="3075"/>
                </a:lnTo>
                <a:lnTo>
                  <a:pt x="109033" y="2944"/>
                </a:lnTo>
                <a:lnTo>
                  <a:pt x="108036" y="2819"/>
                </a:lnTo>
                <a:lnTo>
                  <a:pt x="107012" y="2693"/>
                </a:lnTo>
                <a:lnTo>
                  <a:pt x="105962" y="2578"/>
                </a:lnTo>
                <a:lnTo>
                  <a:pt x="104885" y="2463"/>
                </a:lnTo>
                <a:lnTo>
                  <a:pt x="103756" y="2348"/>
                </a:lnTo>
                <a:lnTo>
                  <a:pt x="102601" y="2238"/>
                </a:lnTo>
                <a:lnTo>
                  <a:pt x="101394" y="2134"/>
                </a:lnTo>
                <a:lnTo>
                  <a:pt x="100160" y="2034"/>
                </a:lnTo>
                <a:lnTo>
                  <a:pt x="98899" y="1940"/>
                </a:lnTo>
                <a:lnTo>
                  <a:pt x="97613" y="1846"/>
                </a:lnTo>
                <a:lnTo>
                  <a:pt x="96274" y="1752"/>
                </a:lnTo>
                <a:lnTo>
                  <a:pt x="94909" y="1668"/>
                </a:lnTo>
                <a:lnTo>
                  <a:pt x="93517" y="1585"/>
                </a:lnTo>
                <a:lnTo>
                  <a:pt x="92100" y="1506"/>
                </a:lnTo>
                <a:lnTo>
                  <a:pt x="88503" y="1323"/>
                </a:lnTo>
                <a:lnTo>
                  <a:pt x="84985" y="1151"/>
                </a:lnTo>
                <a:lnTo>
                  <a:pt x="81493" y="994"/>
                </a:lnTo>
                <a:lnTo>
                  <a:pt x="78054" y="842"/>
                </a:lnTo>
                <a:lnTo>
                  <a:pt x="74667" y="706"/>
                </a:lnTo>
                <a:lnTo>
                  <a:pt x="71306" y="586"/>
                </a:lnTo>
                <a:lnTo>
                  <a:pt x="67998" y="471"/>
                </a:lnTo>
                <a:lnTo>
                  <a:pt x="64716" y="372"/>
                </a:lnTo>
                <a:lnTo>
                  <a:pt x="61487" y="283"/>
                </a:lnTo>
                <a:lnTo>
                  <a:pt x="58284" y="210"/>
                </a:lnTo>
                <a:lnTo>
                  <a:pt x="55134" y="147"/>
                </a:lnTo>
                <a:lnTo>
                  <a:pt x="52009" y="94"/>
                </a:lnTo>
                <a:lnTo>
                  <a:pt x="48912" y="53"/>
                </a:lnTo>
                <a:lnTo>
                  <a:pt x="45866" y="21"/>
                </a:lnTo>
                <a:lnTo>
                  <a:pt x="42821" y="6"/>
                </a:lnTo>
                <a:lnTo>
                  <a:pt x="398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40"/>
          <p:cNvSpPr/>
          <p:nvPr/>
        </p:nvSpPr>
        <p:spPr>
          <a:xfrm flipH="1">
            <a:off x="386043" y="4210645"/>
            <a:ext cx="737612" cy="650844"/>
          </a:xfrm>
          <a:custGeom>
            <a:rect b="b" l="l" r="r" t="t"/>
            <a:pathLst>
              <a:path extrusionOk="0" h="18876" w="107250">
                <a:moveTo>
                  <a:pt x="41482" y="16"/>
                </a:moveTo>
                <a:lnTo>
                  <a:pt x="41272" y="27"/>
                </a:lnTo>
                <a:lnTo>
                  <a:pt x="41089" y="43"/>
                </a:lnTo>
                <a:lnTo>
                  <a:pt x="40957" y="69"/>
                </a:lnTo>
                <a:lnTo>
                  <a:pt x="40826" y="95"/>
                </a:lnTo>
                <a:lnTo>
                  <a:pt x="40721" y="131"/>
                </a:lnTo>
                <a:lnTo>
                  <a:pt x="40642" y="168"/>
                </a:lnTo>
                <a:lnTo>
                  <a:pt x="40616" y="210"/>
                </a:lnTo>
                <a:lnTo>
                  <a:pt x="40616" y="247"/>
                </a:lnTo>
                <a:lnTo>
                  <a:pt x="40669" y="288"/>
                </a:lnTo>
                <a:lnTo>
                  <a:pt x="40774" y="320"/>
                </a:lnTo>
                <a:lnTo>
                  <a:pt x="40879" y="351"/>
                </a:lnTo>
                <a:lnTo>
                  <a:pt x="41036" y="377"/>
                </a:lnTo>
                <a:lnTo>
                  <a:pt x="41194" y="398"/>
                </a:lnTo>
                <a:lnTo>
                  <a:pt x="41377" y="414"/>
                </a:lnTo>
                <a:lnTo>
                  <a:pt x="41587" y="419"/>
                </a:lnTo>
                <a:lnTo>
                  <a:pt x="44213" y="450"/>
                </a:lnTo>
                <a:lnTo>
                  <a:pt x="46865" y="487"/>
                </a:lnTo>
                <a:lnTo>
                  <a:pt x="49569" y="534"/>
                </a:lnTo>
                <a:lnTo>
                  <a:pt x="52273" y="597"/>
                </a:lnTo>
                <a:lnTo>
                  <a:pt x="52404" y="597"/>
                </a:lnTo>
                <a:lnTo>
                  <a:pt x="52588" y="592"/>
                </a:lnTo>
                <a:lnTo>
                  <a:pt x="52745" y="581"/>
                </a:lnTo>
                <a:lnTo>
                  <a:pt x="52929" y="565"/>
                </a:lnTo>
                <a:lnTo>
                  <a:pt x="53061" y="545"/>
                </a:lnTo>
                <a:lnTo>
                  <a:pt x="53192" y="518"/>
                </a:lnTo>
                <a:lnTo>
                  <a:pt x="53297" y="492"/>
                </a:lnTo>
                <a:lnTo>
                  <a:pt x="53349" y="456"/>
                </a:lnTo>
                <a:lnTo>
                  <a:pt x="53402" y="419"/>
                </a:lnTo>
                <a:lnTo>
                  <a:pt x="53402" y="377"/>
                </a:lnTo>
                <a:lnTo>
                  <a:pt x="53376" y="341"/>
                </a:lnTo>
                <a:lnTo>
                  <a:pt x="53297" y="304"/>
                </a:lnTo>
                <a:lnTo>
                  <a:pt x="53192" y="267"/>
                </a:lnTo>
                <a:lnTo>
                  <a:pt x="53061" y="241"/>
                </a:lnTo>
                <a:lnTo>
                  <a:pt x="52903" y="220"/>
                </a:lnTo>
                <a:lnTo>
                  <a:pt x="52719" y="205"/>
                </a:lnTo>
                <a:lnTo>
                  <a:pt x="52509" y="194"/>
                </a:lnTo>
                <a:lnTo>
                  <a:pt x="49779" y="137"/>
                </a:lnTo>
                <a:lnTo>
                  <a:pt x="47048" y="84"/>
                </a:lnTo>
                <a:lnTo>
                  <a:pt x="44344" y="48"/>
                </a:lnTo>
                <a:lnTo>
                  <a:pt x="41666" y="16"/>
                </a:lnTo>
                <a:close/>
                <a:moveTo>
                  <a:pt x="30797" y="1"/>
                </a:moveTo>
                <a:lnTo>
                  <a:pt x="29563" y="11"/>
                </a:lnTo>
                <a:lnTo>
                  <a:pt x="28277" y="22"/>
                </a:lnTo>
                <a:lnTo>
                  <a:pt x="26911" y="48"/>
                </a:lnTo>
                <a:lnTo>
                  <a:pt x="25520" y="74"/>
                </a:lnTo>
                <a:lnTo>
                  <a:pt x="24102" y="116"/>
                </a:lnTo>
                <a:lnTo>
                  <a:pt x="23393" y="142"/>
                </a:lnTo>
                <a:lnTo>
                  <a:pt x="22685" y="173"/>
                </a:lnTo>
                <a:lnTo>
                  <a:pt x="21976" y="205"/>
                </a:lnTo>
                <a:lnTo>
                  <a:pt x="21267" y="236"/>
                </a:lnTo>
                <a:lnTo>
                  <a:pt x="20558" y="278"/>
                </a:lnTo>
                <a:lnTo>
                  <a:pt x="19849" y="320"/>
                </a:lnTo>
                <a:lnTo>
                  <a:pt x="19665" y="341"/>
                </a:lnTo>
                <a:lnTo>
                  <a:pt x="19508" y="362"/>
                </a:lnTo>
                <a:lnTo>
                  <a:pt x="19376" y="388"/>
                </a:lnTo>
                <a:lnTo>
                  <a:pt x="19271" y="424"/>
                </a:lnTo>
                <a:lnTo>
                  <a:pt x="19193" y="461"/>
                </a:lnTo>
                <a:lnTo>
                  <a:pt x="19166" y="497"/>
                </a:lnTo>
                <a:lnTo>
                  <a:pt x="19166" y="539"/>
                </a:lnTo>
                <a:lnTo>
                  <a:pt x="19219" y="576"/>
                </a:lnTo>
                <a:lnTo>
                  <a:pt x="19271" y="607"/>
                </a:lnTo>
                <a:lnTo>
                  <a:pt x="19376" y="633"/>
                </a:lnTo>
                <a:lnTo>
                  <a:pt x="19455" y="660"/>
                </a:lnTo>
                <a:lnTo>
                  <a:pt x="19587" y="675"/>
                </a:lnTo>
                <a:lnTo>
                  <a:pt x="19718" y="696"/>
                </a:lnTo>
                <a:lnTo>
                  <a:pt x="19875" y="707"/>
                </a:lnTo>
                <a:lnTo>
                  <a:pt x="20007" y="712"/>
                </a:lnTo>
                <a:lnTo>
                  <a:pt x="20164" y="717"/>
                </a:lnTo>
                <a:lnTo>
                  <a:pt x="20322" y="712"/>
                </a:lnTo>
                <a:lnTo>
                  <a:pt x="20505" y="707"/>
                </a:lnTo>
                <a:lnTo>
                  <a:pt x="21136" y="665"/>
                </a:lnTo>
                <a:lnTo>
                  <a:pt x="21818" y="628"/>
                </a:lnTo>
                <a:lnTo>
                  <a:pt x="22474" y="592"/>
                </a:lnTo>
                <a:lnTo>
                  <a:pt x="23157" y="565"/>
                </a:lnTo>
                <a:lnTo>
                  <a:pt x="23813" y="539"/>
                </a:lnTo>
                <a:lnTo>
                  <a:pt x="24496" y="513"/>
                </a:lnTo>
                <a:lnTo>
                  <a:pt x="25835" y="477"/>
                </a:lnTo>
                <a:lnTo>
                  <a:pt x="27174" y="445"/>
                </a:lnTo>
                <a:lnTo>
                  <a:pt x="28460" y="424"/>
                </a:lnTo>
                <a:lnTo>
                  <a:pt x="29694" y="414"/>
                </a:lnTo>
                <a:lnTo>
                  <a:pt x="30850" y="403"/>
                </a:lnTo>
                <a:lnTo>
                  <a:pt x="31060" y="398"/>
                </a:lnTo>
                <a:lnTo>
                  <a:pt x="31243" y="382"/>
                </a:lnTo>
                <a:lnTo>
                  <a:pt x="31427" y="367"/>
                </a:lnTo>
                <a:lnTo>
                  <a:pt x="31558" y="341"/>
                </a:lnTo>
                <a:lnTo>
                  <a:pt x="31690" y="309"/>
                </a:lnTo>
                <a:lnTo>
                  <a:pt x="31768" y="273"/>
                </a:lnTo>
                <a:lnTo>
                  <a:pt x="31821" y="236"/>
                </a:lnTo>
                <a:lnTo>
                  <a:pt x="31847" y="194"/>
                </a:lnTo>
                <a:lnTo>
                  <a:pt x="31821" y="152"/>
                </a:lnTo>
                <a:lnTo>
                  <a:pt x="31742" y="116"/>
                </a:lnTo>
                <a:lnTo>
                  <a:pt x="31637" y="84"/>
                </a:lnTo>
                <a:lnTo>
                  <a:pt x="31506" y="53"/>
                </a:lnTo>
                <a:lnTo>
                  <a:pt x="31348" y="32"/>
                </a:lnTo>
                <a:lnTo>
                  <a:pt x="31191" y="16"/>
                </a:lnTo>
                <a:lnTo>
                  <a:pt x="30981" y="1"/>
                </a:lnTo>
                <a:close/>
                <a:moveTo>
                  <a:pt x="63063" y="508"/>
                </a:moveTo>
                <a:lnTo>
                  <a:pt x="62853" y="513"/>
                </a:lnTo>
                <a:lnTo>
                  <a:pt x="62670" y="529"/>
                </a:lnTo>
                <a:lnTo>
                  <a:pt x="62512" y="545"/>
                </a:lnTo>
                <a:lnTo>
                  <a:pt x="62355" y="571"/>
                </a:lnTo>
                <a:lnTo>
                  <a:pt x="62223" y="602"/>
                </a:lnTo>
                <a:lnTo>
                  <a:pt x="62144" y="639"/>
                </a:lnTo>
                <a:lnTo>
                  <a:pt x="62092" y="675"/>
                </a:lnTo>
                <a:lnTo>
                  <a:pt x="62066" y="717"/>
                </a:lnTo>
                <a:lnTo>
                  <a:pt x="62092" y="759"/>
                </a:lnTo>
                <a:lnTo>
                  <a:pt x="62144" y="796"/>
                </a:lnTo>
                <a:lnTo>
                  <a:pt x="62249" y="827"/>
                </a:lnTo>
                <a:lnTo>
                  <a:pt x="62381" y="858"/>
                </a:lnTo>
                <a:lnTo>
                  <a:pt x="62538" y="879"/>
                </a:lnTo>
                <a:lnTo>
                  <a:pt x="62696" y="900"/>
                </a:lnTo>
                <a:lnTo>
                  <a:pt x="62906" y="911"/>
                </a:lnTo>
                <a:lnTo>
                  <a:pt x="65479" y="1005"/>
                </a:lnTo>
                <a:lnTo>
                  <a:pt x="68104" y="1109"/>
                </a:lnTo>
                <a:lnTo>
                  <a:pt x="70756" y="1224"/>
                </a:lnTo>
                <a:lnTo>
                  <a:pt x="73434" y="1345"/>
                </a:lnTo>
                <a:lnTo>
                  <a:pt x="73670" y="1350"/>
                </a:lnTo>
                <a:lnTo>
                  <a:pt x="73828" y="1345"/>
                </a:lnTo>
                <a:lnTo>
                  <a:pt x="73985" y="1339"/>
                </a:lnTo>
                <a:lnTo>
                  <a:pt x="74143" y="1324"/>
                </a:lnTo>
                <a:lnTo>
                  <a:pt x="74274" y="1308"/>
                </a:lnTo>
                <a:lnTo>
                  <a:pt x="74405" y="1282"/>
                </a:lnTo>
                <a:lnTo>
                  <a:pt x="74510" y="1256"/>
                </a:lnTo>
                <a:lnTo>
                  <a:pt x="74589" y="1224"/>
                </a:lnTo>
                <a:lnTo>
                  <a:pt x="74641" y="1193"/>
                </a:lnTo>
                <a:lnTo>
                  <a:pt x="74668" y="1151"/>
                </a:lnTo>
                <a:lnTo>
                  <a:pt x="74668" y="1114"/>
                </a:lnTo>
                <a:lnTo>
                  <a:pt x="74615" y="1078"/>
                </a:lnTo>
                <a:lnTo>
                  <a:pt x="74510" y="1041"/>
                </a:lnTo>
                <a:lnTo>
                  <a:pt x="74405" y="1010"/>
                </a:lnTo>
                <a:lnTo>
                  <a:pt x="74248" y="984"/>
                </a:lnTo>
                <a:lnTo>
                  <a:pt x="74090" y="963"/>
                </a:lnTo>
                <a:lnTo>
                  <a:pt x="73880" y="952"/>
                </a:lnTo>
                <a:lnTo>
                  <a:pt x="71176" y="827"/>
                </a:lnTo>
                <a:lnTo>
                  <a:pt x="68498" y="717"/>
                </a:lnTo>
                <a:lnTo>
                  <a:pt x="65873" y="613"/>
                </a:lnTo>
                <a:lnTo>
                  <a:pt x="63247" y="513"/>
                </a:lnTo>
                <a:lnTo>
                  <a:pt x="63063" y="508"/>
                </a:lnTo>
                <a:close/>
                <a:moveTo>
                  <a:pt x="84014" y="1491"/>
                </a:moveTo>
                <a:lnTo>
                  <a:pt x="83830" y="1496"/>
                </a:lnTo>
                <a:lnTo>
                  <a:pt x="83647" y="1512"/>
                </a:lnTo>
                <a:lnTo>
                  <a:pt x="83489" y="1533"/>
                </a:lnTo>
                <a:lnTo>
                  <a:pt x="83332" y="1559"/>
                </a:lnTo>
                <a:lnTo>
                  <a:pt x="83227" y="1595"/>
                </a:lnTo>
                <a:lnTo>
                  <a:pt x="83148" y="1632"/>
                </a:lnTo>
                <a:lnTo>
                  <a:pt x="83095" y="1669"/>
                </a:lnTo>
                <a:lnTo>
                  <a:pt x="83095" y="1711"/>
                </a:lnTo>
                <a:lnTo>
                  <a:pt x="83148" y="1747"/>
                </a:lnTo>
                <a:lnTo>
                  <a:pt x="83200" y="1784"/>
                </a:lnTo>
                <a:lnTo>
                  <a:pt x="83305" y="1815"/>
                </a:lnTo>
                <a:lnTo>
                  <a:pt x="83463" y="1846"/>
                </a:lnTo>
                <a:lnTo>
                  <a:pt x="83620" y="1867"/>
                </a:lnTo>
                <a:lnTo>
                  <a:pt x="83804" y="1883"/>
                </a:lnTo>
                <a:lnTo>
                  <a:pt x="85143" y="1972"/>
                </a:lnTo>
                <a:lnTo>
                  <a:pt x="86456" y="2066"/>
                </a:lnTo>
                <a:lnTo>
                  <a:pt x="87742" y="2165"/>
                </a:lnTo>
                <a:lnTo>
                  <a:pt x="88976" y="2265"/>
                </a:lnTo>
                <a:lnTo>
                  <a:pt x="90158" y="2375"/>
                </a:lnTo>
                <a:lnTo>
                  <a:pt x="91313" y="2484"/>
                </a:lnTo>
                <a:lnTo>
                  <a:pt x="92415" y="2599"/>
                </a:lnTo>
                <a:lnTo>
                  <a:pt x="93492" y="2720"/>
                </a:lnTo>
                <a:lnTo>
                  <a:pt x="93623" y="2730"/>
                </a:lnTo>
                <a:lnTo>
                  <a:pt x="93728" y="2741"/>
                </a:lnTo>
                <a:lnTo>
                  <a:pt x="93859" y="2746"/>
                </a:lnTo>
                <a:lnTo>
                  <a:pt x="94122" y="2746"/>
                </a:lnTo>
                <a:lnTo>
                  <a:pt x="94253" y="2741"/>
                </a:lnTo>
                <a:lnTo>
                  <a:pt x="94385" y="2735"/>
                </a:lnTo>
                <a:lnTo>
                  <a:pt x="94490" y="2720"/>
                </a:lnTo>
                <a:lnTo>
                  <a:pt x="94621" y="2709"/>
                </a:lnTo>
                <a:lnTo>
                  <a:pt x="94700" y="2688"/>
                </a:lnTo>
                <a:lnTo>
                  <a:pt x="94805" y="2673"/>
                </a:lnTo>
                <a:lnTo>
                  <a:pt x="94883" y="2646"/>
                </a:lnTo>
                <a:lnTo>
                  <a:pt x="94962" y="2610"/>
                </a:lnTo>
                <a:lnTo>
                  <a:pt x="95015" y="2573"/>
                </a:lnTo>
                <a:lnTo>
                  <a:pt x="95015" y="2531"/>
                </a:lnTo>
                <a:lnTo>
                  <a:pt x="94988" y="2495"/>
                </a:lnTo>
                <a:lnTo>
                  <a:pt x="94910" y="2458"/>
                </a:lnTo>
                <a:lnTo>
                  <a:pt x="94805" y="2427"/>
                </a:lnTo>
                <a:lnTo>
                  <a:pt x="94673" y="2395"/>
                </a:lnTo>
                <a:lnTo>
                  <a:pt x="94516" y="2375"/>
                </a:lnTo>
                <a:lnTo>
                  <a:pt x="93413" y="2249"/>
                </a:lnTo>
                <a:lnTo>
                  <a:pt x="92258" y="2129"/>
                </a:lnTo>
                <a:lnTo>
                  <a:pt x="91050" y="2009"/>
                </a:lnTo>
                <a:lnTo>
                  <a:pt x="89790" y="1899"/>
                </a:lnTo>
                <a:lnTo>
                  <a:pt x="88504" y="1794"/>
                </a:lnTo>
                <a:lnTo>
                  <a:pt x="87191" y="1690"/>
                </a:lnTo>
                <a:lnTo>
                  <a:pt x="85826" y="1590"/>
                </a:lnTo>
                <a:lnTo>
                  <a:pt x="84408" y="1501"/>
                </a:lnTo>
                <a:lnTo>
                  <a:pt x="84224" y="1491"/>
                </a:lnTo>
                <a:close/>
                <a:moveTo>
                  <a:pt x="11710" y="1580"/>
                </a:moveTo>
                <a:lnTo>
                  <a:pt x="11527" y="1585"/>
                </a:lnTo>
                <a:lnTo>
                  <a:pt x="11343" y="1601"/>
                </a:lnTo>
                <a:lnTo>
                  <a:pt x="11159" y="1616"/>
                </a:lnTo>
                <a:lnTo>
                  <a:pt x="11001" y="1643"/>
                </a:lnTo>
                <a:lnTo>
                  <a:pt x="10870" y="1674"/>
                </a:lnTo>
                <a:lnTo>
                  <a:pt x="10503" y="1799"/>
                </a:lnTo>
                <a:lnTo>
                  <a:pt x="10161" y="1925"/>
                </a:lnTo>
                <a:lnTo>
                  <a:pt x="9820" y="2050"/>
                </a:lnTo>
                <a:lnTo>
                  <a:pt x="9505" y="2181"/>
                </a:lnTo>
                <a:lnTo>
                  <a:pt x="9242" y="2312"/>
                </a:lnTo>
                <a:lnTo>
                  <a:pt x="8954" y="2448"/>
                </a:lnTo>
                <a:lnTo>
                  <a:pt x="8717" y="2578"/>
                </a:lnTo>
                <a:lnTo>
                  <a:pt x="8481" y="2714"/>
                </a:lnTo>
                <a:lnTo>
                  <a:pt x="8087" y="2981"/>
                </a:lnTo>
                <a:lnTo>
                  <a:pt x="7746" y="3248"/>
                </a:lnTo>
                <a:lnTo>
                  <a:pt x="7431" y="3509"/>
                </a:lnTo>
                <a:lnTo>
                  <a:pt x="7168" y="3760"/>
                </a:lnTo>
                <a:lnTo>
                  <a:pt x="7142" y="3802"/>
                </a:lnTo>
                <a:lnTo>
                  <a:pt x="7168" y="3844"/>
                </a:lnTo>
                <a:lnTo>
                  <a:pt x="7221" y="3880"/>
                </a:lnTo>
                <a:lnTo>
                  <a:pt x="7326" y="3912"/>
                </a:lnTo>
                <a:lnTo>
                  <a:pt x="7431" y="3943"/>
                </a:lnTo>
                <a:lnTo>
                  <a:pt x="7588" y="3969"/>
                </a:lnTo>
                <a:lnTo>
                  <a:pt x="7772" y="3985"/>
                </a:lnTo>
                <a:lnTo>
                  <a:pt x="7956" y="4001"/>
                </a:lnTo>
                <a:lnTo>
                  <a:pt x="8350" y="4001"/>
                </a:lnTo>
                <a:lnTo>
                  <a:pt x="8507" y="3990"/>
                </a:lnTo>
                <a:lnTo>
                  <a:pt x="8665" y="3974"/>
                </a:lnTo>
                <a:lnTo>
                  <a:pt x="8796" y="3959"/>
                </a:lnTo>
                <a:lnTo>
                  <a:pt x="8927" y="3933"/>
                </a:lnTo>
                <a:lnTo>
                  <a:pt x="9032" y="3906"/>
                </a:lnTo>
                <a:lnTo>
                  <a:pt x="9111" y="3875"/>
                </a:lnTo>
                <a:lnTo>
                  <a:pt x="9164" y="3839"/>
                </a:lnTo>
                <a:lnTo>
                  <a:pt x="9400" y="3598"/>
                </a:lnTo>
                <a:lnTo>
                  <a:pt x="9689" y="3352"/>
                </a:lnTo>
                <a:lnTo>
                  <a:pt x="10004" y="3107"/>
                </a:lnTo>
                <a:lnTo>
                  <a:pt x="10398" y="2856"/>
                </a:lnTo>
                <a:lnTo>
                  <a:pt x="10608" y="2730"/>
                </a:lnTo>
                <a:lnTo>
                  <a:pt x="10844" y="2605"/>
                </a:lnTo>
                <a:lnTo>
                  <a:pt x="11080" y="2479"/>
                </a:lnTo>
                <a:lnTo>
                  <a:pt x="11343" y="2359"/>
                </a:lnTo>
                <a:lnTo>
                  <a:pt x="11632" y="2239"/>
                </a:lnTo>
                <a:lnTo>
                  <a:pt x="11920" y="2118"/>
                </a:lnTo>
                <a:lnTo>
                  <a:pt x="12235" y="2003"/>
                </a:lnTo>
                <a:lnTo>
                  <a:pt x="12603" y="1894"/>
                </a:lnTo>
                <a:lnTo>
                  <a:pt x="12682" y="1857"/>
                </a:lnTo>
                <a:lnTo>
                  <a:pt x="12734" y="1815"/>
                </a:lnTo>
                <a:lnTo>
                  <a:pt x="12760" y="1778"/>
                </a:lnTo>
                <a:lnTo>
                  <a:pt x="12734" y="1742"/>
                </a:lnTo>
                <a:lnTo>
                  <a:pt x="12655" y="1705"/>
                </a:lnTo>
                <a:lnTo>
                  <a:pt x="12577" y="1669"/>
                </a:lnTo>
                <a:lnTo>
                  <a:pt x="12445" y="1637"/>
                </a:lnTo>
                <a:lnTo>
                  <a:pt x="12288" y="1611"/>
                </a:lnTo>
                <a:lnTo>
                  <a:pt x="12104" y="1595"/>
                </a:lnTo>
                <a:lnTo>
                  <a:pt x="11894" y="1585"/>
                </a:lnTo>
                <a:lnTo>
                  <a:pt x="11710" y="1580"/>
                </a:lnTo>
                <a:close/>
                <a:moveTo>
                  <a:pt x="102103" y="3734"/>
                </a:moveTo>
                <a:lnTo>
                  <a:pt x="101919" y="3739"/>
                </a:lnTo>
                <a:lnTo>
                  <a:pt x="101736" y="3750"/>
                </a:lnTo>
                <a:lnTo>
                  <a:pt x="101552" y="3776"/>
                </a:lnTo>
                <a:lnTo>
                  <a:pt x="101394" y="3802"/>
                </a:lnTo>
                <a:lnTo>
                  <a:pt x="101289" y="3833"/>
                </a:lnTo>
                <a:lnTo>
                  <a:pt x="101211" y="3870"/>
                </a:lnTo>
                <a:lnTo>
                  <a:pt x="101158" y="3906"/>
                </a:lnTo>
                <a:lnTo>
                  <a:pt x="101158" y="3948"/>
                </a:lnTo>
                <a:lnTo>
                  <a:pt x="101184" y="3985"/>
                </a:lnTo>
                <a:lnTo>
                  <a:pt x="101263" y="4022"/>
                </a:lnTo>
                <a:lnTo>
                  <a:pt x="101368" y="4058"/>
                </a:lnTo>
                <a:lnTo>
                  <a:pt x="101867" y="4194"/>
                </a:lnTo>
                <a:lnTo>
                  <a:pt x="102340" y="4330"/>
                </a:lnTo>
                <a:lnTo>
                  <a:pt x="102760" y="4476"/>
                </a:lnTo>
                <a:lnTo>
                  <a:pt x="103180" y="4618"/>
                </a:lnTo>
                <a:lnTo>
                  <a:pt x="103547" y="4769"/>
                </a:lnTo>
                <a:lnTo>
                  <a:pt x="103889" y="4916"/>
                </a:lnTo>
                <a:lnTo>
                  <a:pt x="104177" y="5067"/>
                </a:lnTo>
                <a:lnTo>
                  <a:pt x="104466" y="5224"/>
                </a:lnTo>
                <a:lnTo>
                  <a:pt x="104702" y="5391"/>
                </a:lnTo>
                <a:lnTo>
                  <a:pt x="104912" y="5564"/>
                </a:lnTo>
                <a:lnTo>
                  <a:pt x="105096" y="5742"/>
                </a:lnTo>
                <a:lnTo>
                  <a:pt x="105228" y="5925"/>
                </a:lnTo>
                <a:lnTo>
                  <a:pt x="105280" y="5961"/>
                </a:lnTo>
                <a:lnTo>
                  <a:pt x="105359" y="5998"/>
                </a:lnTo>
                <a:lnTo>
                  <a:pt x="105464" y="6024"/>
                </a:lnTo>
                <a:lnTo>
                  <a:pt x="105569" y="6050"/>
                </a:lnTo>
                <a:lnTo>
                  <a:pt x="105726" y="6071"/>
                </a:lnTo>
                <a:lnTo>
                  <a:pt x="105884" y="6087"/>
                </a:lnTo>
                <a:lnTo>
                  <a:pt x="106068" y="6097"/>
                </a:lnTo>
                <a:lnTo>
                  <a:pt x="106251" y="6102"/>
                </a:lnTo>
                <a:lnTo>
                  <a:pt x="106383" y="6097"/>
                </a:lnTo>
                <a:lnTo>
                  <a:pt x="106593" y="6087"/>
                </a:lnTo>
                <a:lnTo>
                  <a:pt x="106750" y="6071"/>
                </a:lnTo>
                <a:lnTo>
                  <a:pt x="106908" y="6050"/>
                </a:lnTo>
                <a:lnTo>
                  <a:pt x="107039" y="6019"/>
                </a:lnTo>
                <a:lnTo>
                  <a:pt x="107144" y="5987"/>
                </a:lnTo>
                <a:lnTo>
                  <a:pt x="107223" y="5951"/>
                </a:lnTo>
                <a:lnTo>
                  <a:pt x="107249" y="5914"/>
                </a:lnTo>
                <a:lnTo>
                  <a:pt x="107249" y="5872"/>
                </a:lnTo>
                <a:lnTo>
                  <a:pt x="107092" y="5674"/>
                </a:lnTo>
                <a:lnTo>
                  <a:pt x="106882" y="5475"/>
                </a:lnTo>
                <a:lnTo>
                  <a:pt x="106645" y="5287"/>
                </a:lnTo>
                <a:lnTo>
                  <a:pt x="106383" y="5104"/>
                </a:lnTo>
                <a:lnTo>
                  <a:pt x="106094" y="4931"/>
                </a:lnTo>
                <a:lnTo>
                  <a:pt x="105753" y="4759"/>
                </a:lnTo>
                <a:lnTo>
                  <a:pt x="105385" y="4597"/>
                </a:lnTo>
                <a:lnTo>
                  <a:pt x="104965" y="4435"/>
                </a:lnTo>
                <a:lnTo>
                  <a:pt x="104519" y="4272"/>
                </a:lnTo>
                <a:lnTo>
                  <a:pt x="104046" y="4116"/>
                </a:lnTo>
                <a:lnTo>
                  <a:pt x="103521" y="3959"/>
                </a:lnTo>
                <a:lnTo>
                  <a:pt x="102970" y="3812"/>
                </a:lnTo>
                <a:lnTo>
                  <a:pt x="102838" y="3781"/>
                </a:lnTo>
                <a:lnTo>
                  <a:pt x="102681" y="3760"/>
                </a:lnTo>
                <a:lnTo>
                  <a:pt x="102497" y="3744"/>
                </a:lnTo>
                <a:lnTo>
                  <a:pt x="102313" y="3734"/>
                </a:lnTo>
                <a:close/>
                <a:moveTo>
                  <a:pt x="6249" y="5716"/>
                </a:moveTo>
                <a:lnTo>
                  <a:pt x="6039" y="5721"/>
                </a:lnTo>
                <a:lnTo>
                  <a:pt x="5856" y="5736"/>
                </a:lnTo>
                <a:lnTo>
                  <a:pt x="5698" y="5752"/>
                </a:lnTo>
                <a:lnTo>
                  <a:pt x="5541" y="5778"/>
                </a:lnTo>
                <a:lnTo>
                  <a:pt x="5409" y="5810"/>
                </a:lnTo>
                <a:lnTo>
                  <a:pt x="5331" y="5846"/>
                </a:lnTo>
                <a:lnTo>
                  <a:pt x="5278" y="5883"/>
                </a:lnTo>
                <a:lnTo>
                  <a:pt x="3388" y="8006"/>
                </a:lnTo>
                <a:lnTo>
                  <a:pt x="3388" y="8042"/>
                </a:lnTo>
                <a:lnTo>
                  <a:pt x="3414" y="8084"/>
                </a:lnTo>
                <a:lnTo>
                  <a:pt x="3466" y="8121"/>
                </a:lnTo>
                <a:lnTo>
                  <a:pt x="3572" y="8152"/>
                </a:lnTo>
                <a:lnTo>
                  <a:pt x="3703" y="8183"/>
                </a:lnTo>
                <a:lnTo>
                  <a:pt x="3834" y="8210"/>
                </a:lnTo>
                <a:lnTo>
                  <a:pt x="4018" y="8225"/>
                </a:lnTo>
                <a:lnTo>
                  <a:pt x="4228" y="8236"/>
                </a:lnTo>
                <a:lnTo>
                  <a:pt x="4385" y="8241"/>
                </a:lnTo>
                <a:lnTo>
                  <a:pt x="4569" y="8236"/>
                </a:lnTo>
                <a:lnTo>
                  <a:pt x="4753" y="8225"/>
                </a:lnTo>
                <a:lnTo>
                  <a:pt x="4910" y="8215"/>
                </a:lnTo>
                <a:lnTo>
                  <a:pt x="5042" y="8194"/>
                </a:lnTo>
                <a:lnTo>
                  <a:pt x="5173" y="8168"/>
                </a:lnTo>
                <a:lnTo>
                  <a:pt x="5278" y="8142"/>
                </a:lnTo>
                <a:lnTo>
                  <a:pt x="5357" y="8110"/>
                </a:lnTo>
                <a:lnTo>
                  <a:pt x="5383" y="8074"/>
                </a:lnTo>
                <a:lnTo>
                  <a:pt x="7273" y="5956"/>
                </a:lnTo>
                <a:lnTo>
                  <a:pt x="7273" y="5914"/>
                </a:lnTo>
                <a:lnTo>
                  <a:pt x="7247" y="5872"/>
                </a:lnTo>
                <a:lnTo>
                  <a:pt x="7195" y="5836"/>
                </a:lnTo>
                <a:lnTo>
                  <a:pt x="7090" y="5804"/>
                </a:lnTo>
                <a:lnTo>
                  <a:pt x="6958" y="5773"/>
                </a:lnTo>
                <a:lnTo>
                  <a:pt x="6827" y="5752"/>
                </a:lnTo>
                <a:lnTo>
                  <a:pt x="6643" y="5731"/>
                </a:lnTo>
                <a:lnTo>
                  <a:pt x="6433" y="5721"/>
                </a:lnTo>
                <a:lnTo>
                  <a:pt x="6249" y="5716"/>
                </a:lnTo>
                <a:close/>
                <a:moveTo>
                  <a:pt x="105858" y="7844"/>
                </a:moveTo>
                <a:lnTo>
                  <a:pt x="105648" y="7849"/>
                </a:lnTo>
                <a:lnTo>
                  <a:pt x="105464" y="7859"/>
                </a:lnTo>
                <a:lnTo>
                  <a:pt x="105306" y="7880"/>
                </a:lnTo>
                <a:lnTo>
                  <a:pt x="105175" y="7906"/>
                </a:lnTo>
                <a:lnTo>
                  <a:pt x="105044" y="7938"/>
                </a:lnTo>
                <a:lnTo>
                  <a:pt x="104965" y="7974"/>
                </a:lnTo>
                <a:lnTo>
                  <a:pt x="104912" y="8016"/>
                </a:lnTo>
                <a:lnTo>
                  <a:pt x="104702" y="8278"/>
                </a:lnTo>
                <a:lnTo>
                  <a:pt x="104492" y="8539"/>
                </a:lnTo>
                <a:lnTo>
                  <a:pt x="103810" y="9334"/>
                </a:lnTo>
                <a:lnTo>
                  <a:pt x="103075" y="10123"/>
                </a:lnTo>
                <a:lnTo>
                  <a:pt x="103048" y="10165"/>
                </a:lnTo>
                <a:lnTo>
                  <a:pt x="103075" y="10202"/>
                </a:lnTo>
                <a:lnTo>
                  <a:pt x="103127" y="10243"/>
                </a:lnTo>
                <a:lnTo>
                  <a:pt x="103232" y="10275"/>
                </a:lnTo>
                <a:lnTo>
                  <a:pt x="103337" y="10306"/>
                </a:lnTo>
                <a:lnTo>
                  <a:pt x="103495" y="10327"/>
                </a:lnTo>
                <a:lnTo>
                  <a:pt x="103679" y="10348"/>
                </a:lnTo>
                <a:lnTo>
                  <a:pt x="103862" y="10358"/>
                </a:lnTo>
                <a:lnTo>
                  <a:pt x="104072" y="10364"/>
                </a:lnTo>
                <a:lnTo>
                  <a:pt x="104230" y="10358"/>
                </a:lnTo>
                <a:lnTo>
                  <a:pt x="104414" y="10353"/>
                </a:lnTo>
                <a:lnTo>
                  <a:pt x="104571" y="10338"/>
                </a:lnTo>
                <a:lnTo>
                  <a:pt x="104702" y="10317"/>
                </a:lnTo>
                <a:lnTo>
                  <a:pt x="104834" y="10296"/>
                </a:lnTo>
                <a:lnTo>
                  <a:pt x="104939" y="10264"/>
                </a:lnTo>
                <a:lnTo>
                  <a:pt x="104991" y="10233"/>
                </a:lnTo>
                <a:lnTo>
                  <a:pt x="105044" y="10202"/>
                </a:lnTo>
                <a:lnTo>
                  <a:pt x="105805" y="9407"/>
                </a:lnTo>
                <a:lnTo>
                  <a:pt x="106488" y="8607"/>
                </a:lnTo>
                <a:lnTo>
                  <a:pt x="106698" y="8340"/>
                </a:lnTo>
                <a:lnTo>
                  <a:pt x="106908" y="8074"/>
                </a:lnTo>
                <a:lnTo>
                  <a:pt x="106934" y="8032"/>
                </a:lnTo>
                <a:lnTo>
                  <a:pt x="106882" y="7990"/>
                </a:lnTo>
                <a:lnTo>
                  <a:pt x="106829" y="7953"/>
                </a:lnTo>
                <a:lnTo>
                  <a:pt x="106724" y="7922"/>
                </a:lnTo>
                <a:lnTo>
                  <a:pt x="106593" y="7891"/>
                </a:lnTo>
                <a:lnTo>
                  <a:pt x="106435" y="7870"/>
                </a:lnTo>
                <a:lnTo>
                  <a:pt x="106251" y="7854"/>
                </a:lnTo>
                <a:lnTo>
                  <a:pt x="106068" y="7844"/>
                </a:lnTo>
                <a:close/>
                <a:moveTo>
                  <a:pt x="2495" y="9956"/>
                </a:moveTo>
                <a:lnTo>
                  <a:pt x="2285" y="9961"/>
                </a:lnTo>
                <a:lnTo>
                  <a:pt x="2101" y="9972"/>
                </a:lnTo>
                <a:lnTo>
                  <a:pt x="1944" y="9992"/>
                </a:lnTo>
                <a:lnTo>
                  <a:pt x="1786" y="10019"/>
                </a:lnTo>
                <a:lnTo>
                  <a:pt x="1681" y="10050"/>
                </a:lnTo>
                <a:lnTo>
                  <a:pt x="1576" y="10081"/>
                </a:lnTo>
                <a:lnTo>
                  <a:pt x="1524" y="10123"/>
                </a:lnTo>
                <a:lnTo>
                  <a:pt x="1156" y="10531"/>
                </a:lnTo>
                <a:lnTo>
                  <a:pt x="789" y="10955"/>
                </a:lnTo>
                <a:lnTo>
                  <a:pt x="474" y="11389"/>
                </a:lnTo>
                <a:lnTo>
                  <a:pt x="316" y="11608"/>
                </a:lnTo>
                <a:lnTo>
                  <a:pt x="185" y="11833"/>
                </a:lnTo>
                <a:lnTo>
                  <a:pt x="80" y="12053"/>
                </a:lnTo>
                <a:lnTo>
                  <a:pt x="1" y="12277"/>
                </a:lnTo>
                <a:lnTo>
                  <a:pt x="1" y="12314"/>
                </a:lnTo>
                <a:lnTo>
                  <a:pt x="53" y="12356"/>
                </a:lnTo>
                <a:lnTo>
                  <a:pt x="132" y="12387"/>
                </a:lnTo>
                <a:lnTo>
                  <a:pt x="263" y="12419"/>
                </a:lnTo>
                <a:lnTo>
                  <a:pt x="395" y="12445"/>
                </a:lnTo>
                <a:lnTo>
                  <a:pt x="552" y="12466"/>
                </a:lnTo>
                <a:lnTo>
                  <a:pt x="736" y="12481"/>
                </a:lnTo>
                <a:lnTo>
                  <a:pt x="946" y="12487"/>
                </a:lnTo>
                <a:lnTo>
                  <a:pt x="1209" y="12487"/>
                </a:lnTo>
                <a:lnTo>
                  <a:pt x="1392" y="12476"/>
                </a:lnTo>
                <a:lnTo>
                  <a:pt x="1550" y="12455"/>
                </a:lnTo>
                <a:lnTo>
                  <a:pt x="1707" y="12434"/>
                </a:lnTo>
                <a:lnTo>
                  <a:pt x="1839" y="12408"/>
                </a:lnTo>
                <a:lnTo>
                  <a:pt x="1917" y="12371"/>
                </a:lnTo>
                <a:lnTo>
                  <a:pt x="1996" y="12335"/>
                </a:lnTo>
                <a:lnTo>
                  <a:pt x="2023" y="12298"/>
                </a:lnTo>
                <a:lnTo>
                  <a:pt x="2101" y="12084"/>
                </a:lnTo>
                <a:lnTo>
                  <a:pt x="2206" y="11870"/>
                </a:lnTo>
                <a:lnTo>
                  <a:pt x="2338" y="11655"/>
                </a:lnTo>
                <a:lnTo>
                  <a:pt x="2469" y="11441"/>
                </a:lnTo>
                <a:lnTo>
                  <a:pt x="2810" y="11017"/>
                </a:lnTo>
                <a:lnTo>
                  <a:pt x="3151" y="10599"/>
                </a:lnTo>
                <a:lnTo>
                  <a:pt x="3519" y="10191"/>
                </a:lnTo>
                <a:lnTo>
                  <a:pt x="3545" y="10149"/>
                </a:lnTo>
                <a:lnTo>
                  <a:pt x="3519" y="10113"/>
                </a:lnTo>
                <a:lnTo>
                  <a:pt x="3440" y="10076"/>
                </a:lnTo>
                <a:lnTo>
                  <a:pt x="3361" y="10040"/>
                </a:lnTo>
                <a:lnTo>
                  <a:pt x="3230" y="10013"/>
                </a:lnTo>
                <a:lnTo>
                  <a:pt x="3073" y="9987"/>
                </a:lnTo>
                <a:lnTo>
                  <a:pt x="2889" y="9972"/>
                </a:lnTo>
                <a:lnTo>
                  <a:pt x="2705" y="9961"/>
                </a:lnTo>
                <a:lnTo>
                  <a:pt x="2495" y="9956"/>
                </a:lnTo>
                <a:close/>
                <a:moveTo>
                  <a:pt x="101683" y="12068"/>
                </a:moveTo>
                <a:lnTo>
                  <a:pt x="101499" y="12084"/>
                </a:lnTo>
                <a:lnTo>
                  <a:pt x="101316" y="12100"/>
                </a:lnTo>
                <a:lnTo>
                  <a:pt x="101184" y="12121"/>
                </a:lnTo>
                <a:lnTo>
                  <a:pt x="101053" y="12152"/>
                </a:lnTo>
                <a:lnTo>
                  <a:pt x="100948" y="12188"/>
                </a:lnTo>
                <a:lnTo>
                  <a:pt x="100869" y="12225"/>
                </a:lnTo>
                <a:lnTo>
                  <a:pt x="99950" y="13036"/>
                </a:lnTo>
                <a:lnTo>
                  <a:pt x="98979" y="13846"/>
                </a:lnTo>
                <a:lnTo>
                  <a:pt x="98375" y="14311"/>
                </a:lnTo>
                <a:lnTo>
                  <a:pt x="98349" y="14348"/>
                </a:lnTo>
                <a:lnTo>
                  <a:pt x="98349" y="14390"/>
                </a:lnTo>
                <a:lnTo>
                  <a:pt x="98401" y="14426"/>
                </a:lnTo>
                <a:lnTo>
                  <a:pt x="98480" y="14463"/>
                </a:lnTo>
                <a:lnTo>
                  <a:pt x="98585" y="14494"/>
                </a:lnTo>
                <a:lnTo>
                  <a:pt x="98743" y="14520"/>
                </a:lnTo>
                <a:lnTo>
                  <a:pt x="98900" y="14541"/>
                </a:lnTo>
                <a:lnTo>
                  <a:pt x="99084" y="14557"/>
                </a:lnTo>
                <a:lnTo>
                  <a:pt x="99215" y="14562"/>
                </a:lnTo>
                <a:lnTo>
                  <a:pt x="99530" y="14562"/>
                </a:lnTo>
                <a:lnTo>
                  <a:pt x="99688" y="14552"/>
                </a:lnTo>
                <a:lnTo>
                  <a:pt x="99819" y="14541"/>
                </a:lnTo>
                <a:lnTo>
                  <a:pt x="99977" y="14520"/>
                </a:lnTo>
                <a:lnTo>
                  <a:pt x="100082" y="14499"/>
                </a:lnTo>
                <a:lnTo>
                  <a:pt x="100187" y="14473"/>
                </a:lnTo>
                <a:lnTo>
                  <a:pt x="100265" y="14447"/>
                </a:lnTo>
                <a:lnTo>
                  <a:pt x="100344" y="14411"/>
                </a:lnTo>
                <a:lnTo>
                  <a:pt x="100922" y="13945"/>
                </a:lnTo>
                <a:lnTo>
                  <a:pt x="101919" y="13130"/>
                </a:lnTo>
                <a:lnTo>
                  <a:pt x="102865" y="12314"/>
                </a:lnTo>
                <a:lnTo>
                  <a:pt x="102891" y="12272"/>
                </a:lnTo>
                <a:lnTo>
                  <a:pt x="102865" y="12230"/>
                </a:lnTo>
                <a:lnTo>
                  <a:pt x="102812" y="12194"/>
                </a:lnTo>
                <a:lnTo>
                  <a:pt x="102733" y="12162"/>
                </a:lnTo>
                <a:lnTo>
                  <a:pt x="102602" y="12131"/>
                </a:lnTo>
                <a:lnTo>
                  <a:pt x="102445" y="12105"/>
                </a:lnTo>
                <a:lnTo>
                  <a:pt x="102287" y="12084"/>
                </a:lnTo>
                <a:lnTo>
                  <a:pt x="102077" y="12073"/>
                </a:lnTo>
                <a:lnTo>
                  <a:pt x="101893" y="12068"/>
                </a:lnTo>
                <a:close/>
                <a:moveTo>
                  <a:pt x="2495" y="14196"/>
                </a:moveTo>
                <a:lnTo>
                  <a:pt x="2285" y="14201"/>
                </a:lnTo>
                <a:lnTo>
                  <a:pt x="2075" y="14212"/>
                </a:lnTo>
                <a:lnTo>
                  <a:pt x="1917" y="14233"/>
                </a:lnTo>
                <a:lnTo>
                  <a:pt x="1760" y="14259"/>
                </a:lnTo>
                <a:lnTo>
                  <a:pt x="1629" y="14290"/>
                </a:lnTo>
                <a:lnTo>
                  <a:pt x="1550" y="14322"/>
                </a:lnTo>
                <a:lnTo>
                  <a:pt x="1497" y="14358"/>
                </a:lnTo>
                <a:lnTo>
                  <a:pt x="1471" y="14400"/>
                </a:lnTo>
                <a:lnTo>
                  <a:pt x="1497" y="14437"/>
                </a:lnTo>
                <a:lnTo>
                  <a:pt x="1550" y="14479"/>
                </a:lnTo>
                <a:lnTo>
                  <a:pt x="1812" y="14599"/>
                </a:lnTo>
                <a:lnTo>
                  <a:pt x="2101" y="14714"/>
                </a:lnTo>
                <a:lnTo>
                  <a:pt x="2390" y="14818"/>
                </a:lnTo>
                <a:lnTo>
                  <a:pt x="2679" y="14923"/>
                </a:lnTo>
                <a:lnTo>
                  <a:pt x="3020" y="15022"/>
                </a:lnTo>
                <a:lnTo>
                  <a:pt x="3335" y="15122"/>
                </a:lnTo>
                <a:lnTo>
                  <a:pt x="3703" y="15221"/>
                </a:lnTo>
                <a:lnTo>
                  <a:pt x="4070" y="15315"/>
                </a:lnTo>
                <a:lnTo>
                  <a:pt x="4464" y="15409"/>
                </a:lnTo>
                <a:lnTo>
                  <a:pt x="4884" y="15503"/>
                </a:lnTo>
                <a:lnTo>
                  <a:pt x="5331" y="15592"/>
                </a:lnTo>
                <a:lnTo>
                  <a:pt x="5777" y="15681"/>
                </a:lnTo>
                <a:lnTo>
                  <a:pt x="6223" y="15770"/>
                </a:lnTo>
                <a:lnTo>
                  <a:pt x="6722" y="15854"/>
                </a:lnTo>
                <a:lnTo>
                  <a:pt x="7221" y="15937"/>
                </a:lnTo>
                <a:lnTo>
                  <a:pt x="7746" y="16021"/>
                </a:lnTo>
                <a:lnTo>
                  <a:pt x="8271" y="16099"/>
                </a:lnTo>
                <a:lnTo>
                  <a:pt x="8849" y="16178"/>
                </a:lnTo>
                <a:lnTo>
                  <a:pt x="8980" y="16194"/>
                </a:lnTo>
                <a:lnTo>
                  <a:pt x="9111" y="16204"/>
                </a:lnTo>
                <a:lnTo>
                  <a:pt x="9269" y="16209"/>
                </a:lnTo>
                <a:lnTo>
                  <a:pt x="9400" y="16214"/>
                </a:lnTo>
                <a:lnTo>
                  <a:pt x="9636" y="16204"/>
                </a:lnTo>
                <a:lnTo>
                  <a:pt x="9872" y="16188"/>
                </a:lnTo>
                <a:lnTo>
                  <a:pt x="10083" y="16162"/>
                </a:lnTo>
                <a:lnTo>
                  <a:pt x="10161" y="16146"/>
                </a:lnTo>
                <a:lnTo>
                  <a:pt x="10240" y="16126"/>
                </a:lnTo>
                <a:lnTo>
                  <a:pt x="10345" y="16089"/>
                </a:lnTo>
                <a:lnTo>
                  <a:pt x="10398" y="16052"/>
                </a:lnTo>
                <a:lnTo>
                  <a:pt x="10424" y="16011"/>
                </a:lnTo>
                <a:lnTo>
                  <a:pt x="10398" y="15974"/>
                </a:lnTo>
                <a:lnTo>
                  <a:pt x="10345" y="15937"/>
                </a:lnTo>
                <a:lnTo>
                  <a:pt x="10266" y="15901"/>
                </a:lnTo>
                <a:lnTo>
                  <a:pt x="10135" y="15869"/>
                </a:lnTo>
                <a:lnTo>
                  <a:pt x="9978" y="15843"/>
                </a:lnTo>
                <a:lnTo>
                  <a:pt x="9479" y="15775"/>
                </a:lnTo>
                <a:lnTo>
                  <a:pt x="8980" y="15702"/>
                </a:lnTo>
                <a:lnTo>
                  <a:pt x="8507" y="15629"/>
                </a:lnTo>
                <a:lnTo>
                  <a:pt x="8061" y="15556"/>
                </a:lnTo>
                <a:lnTo>
                  <a:pt x="7615" y="15477"/>
                </a:lnTo>
                <a:lnTo>
                  <a:pt x="7195" y="15399"/>
                </a:lnTo>
                <a:lnTo>
                  <a:pt x="6801" y="15320"/>
                </a:lnTo>
                <a:lnTo>
                  <a:pt x="6407" y="15237"/>
                </a:lnTo>
                <a:lnTo>
                  <a:pt x="6039" y="15153"/>
                </a:lnTo>
                <a:lnTo>
                  <a:pt x="5672" y="15069"/>
                </a:lnTo>
                <a:lnTo>
                  <a:pt x="5331" y="14981"/>
                </a:lnTo>
                <a:lnTo>
                  <a:pt x="5015" y="14897"/>
                </a:lnTo>
                <a:lnTo>
                  <a:pt x="4727" y="14808"/>
                </a:lnTo>
                <a:lnTo>
                  <a:pt x="4438" y="14714"/>
                </a:lnTo>
                <a:lnTo>
                  <a:pt x="4149" y="14625"/>
                </a:lnTo>
                <a:lnTo>
                  <a:pt x="3913" y="14531"/>
                </a:lnTo>
                <a:lnTo>
                  <a:pt x="3650" y="14426"/>
                </a:lnTo>
                <a:lnTo>
                  <a:pt x="3414" y="14322"/>
                </a:lnTo>
                <a:lnTo>
                  <a:pt x="3309" y="14285"/>
                </a:lnTo>
                <a:lnTo>
                  <a:pt x="3178" y="14254"/>
                </a:lnTo>
                <a:lnTo>
                  <a:pt x="3046" y="14228"/>
                </a:lnTo>
                <a:lnTo>
                  <a:pt x="2863" y="14212"/>
                </a:lnTo>
                <a:lnTo>
                  <a:pt x="2679" y="14201"/>
                </a:lnTo>
                <a:lnTo>
                  <a:pt x="2495" y="14196"/>
                </a:lnTo>
                <a:close/>
                <a:moveTo>
                  <a:pt x="19140" y="16664"/>
                </a:moveTo>
                <a:lnTo>
                  <a:pt x="18930" y="16675"/>
                </a:lnTo>
                <a:lnTo>
                  <a:pt x="18773" y="16690"/>
                </a:lnTo>
                <a:lnTo>
                  <a:pt x="18615" y="16711"/>
                </a:lnTo>
                <a:lnTo>
                  <a:pt x="18458" y="16743"/>
                </a:lnTo>
                <a:lnTo>
                  <a:pt x="18353" y="16774"/>
                </a:lnTo>
                <a:lnTo>
                  <a:pt x="18300" y="16811"/>
                </a:lnTo>
                <a:lnTo>
                  <a:pt x="18248" y="16852"/>
                </a:lnTo>
                <a:lnTo>
                  <a:pt x="18274" y="16894"/>
                </a:lnTo>
                <a:lnTo>
                  <a:pt x="18300" y="16931"/>
                </a:lnTo>
                <a:lnTo>
                  <a:pt x="18379" y="16967"/>
                </a:lnTo>
                <a:lnTo>
                  <a:pt x="18510" y="16999"/>
                </a:lnTo>
                <a:lnTo>
                  <a:pt x="18641" y="17025"/>
                </a:lnTo>
                <a:lnTo>
                  <a:pt x="18799" y="17046"/>
                </a:lnTo>
                <a:lnTo>
                  <a:pt x="19009" y="17061"/>
                </a:lnTo>
                <a:lnTo>
                  <a:pt x="20112" y="17119"/>
                </a:lnTo>
                <a:lnTo>
                  <a:pt x="21214" y="17171"/>
                </a:lnTo>
                <a:lnTo>
                  <a:pt x="23420" y="17265"/>
                </a:lnTo>
                <a:lnTo>
                  <a:pt x="25599" y="17349"/>
                </a:lnTo>
                <a:lnTo>
                  <a:pt x="27778" y="17433"/>
                </a:lnTo>
                <a:lnTo>
                  <a:pt x="29668" y="17501"/>
                </a:lnTo>
                <a:lnTo>
                  <a:pt x="30036" y="17501"/>
                </a:lnTo>
                <a:lnTo>
                  <a:pt x="30193" y="17490"/>
                </a:lnTo>
                <a:lnTo>
                  <a:pt x="30351" y="17475"/>
                </a:lnTo>
                <a:lnTo>
                  <a:pt x="30482" y="17459"/>
                </a:lnTo>
                <a:lnTo>
                  <a:pt x="30613" y="17433"/>
                </a:lnTo>
                <a:lnTo>
                  <a:pt x="30718" y="17407"/>
                </a:lnTo>
                <a:lnTo>
                  <a:pt x="30797" y="17375"/>
                </a:lnTo>
                <a:lnTo>
                  <a:pt x="30850" y="17339"/>
                </a:lnTo>
                <a:lnTo>
                  <a:pt x="30850" y="17297"/>
                </a:lnTo>
                <a:lnTo>
                  <a:pt x="30823" y="17255"/>
                </a:lnTo>
                <a:lnTo>
                  <a:pt x="30771" y="17218"/>
                </a:lnTo>
                <a:lnTo>
                  <a:pt x="30692" y="17187"/>
                </a:lnTo>
                <a:lnTo>
                  <a:pt x="30561" y="17156"/>
                </a:lnTo>
                <a:lnTo>
                  <a:pt x="30403" y="17135"/>
                </a:lnTo>
                <a:lnTo>
                  <a:pt x="30219" y="17114"/>
                </a:lnTo>
                <a:lnTo>
                  <a:pt x="30036" y="17103"/>
                </a:lnTo>
                <a:lnTo>
                  <a:pt x="28145" y="17035"/>
                </a:lnTo>
                <a:lnTo>
                  <a:pt x="25993" y="16957"/>
                </a:lnTo>
                <a:lnTo>
                  <a:pt x="23840" y="16873"/>
                </a:lnTo>
                <a:lnTo>
                  <a:pt x="21687" y="16779"/>
                </a:lnTo>
                <a:lnTo>
                  <a:pt x="20610" y="16727"/>
                </a:lnTo>
                <a:lnTo>
                  <a:pt x="19534" y="16669"/>
                </a:lnTo>
                <a:lnTo>
                  <a:pt x="19324" y="16664"/>
                </a:lnTo>
                <a:close/>
                <a:moveTo>
                  <a:pt x="40459" y="17485"/>
                </a:moveTo>
                <a:lnTo>
                  <a:pt x="40249" y="17490"/>
                </a:lnTo>
                <a:lnTo>
                  <a:pt x="40065" y="17501"/>
                </a:lnTo>
                <a:lnTo>
                  <a:pt x="39907" y="17522"/>
                </a:lnTo>
                <a:lnTo>
                  <a:pt x="39750" y="17548"/>
                </a:lnTo>
                <a:lnTo>
                  <a:pt x="39618" y="17579"/>
                </a:lnTo>
                <a:lnTo>
                  <a:pt x="39540" y="17610"/>
                </a:lnTo>
                <a:lnTo>
                  <a:pt x="39487" y="17652"/>
                </a:lnTo>
                <a:lnTo>
                  <a:pt x="39461" y="17694"/>
                </a:lnTo>
                <a:lnTo>
                  <a:pt x="39487" y="17731"/>
                </a:lnTo>
                <a:lnTo>
                  <a:pt x="39540" y="17767"/>
                </a:lnTo>
                <a:lnTo>
                  <a:pt x="39645" y="17804"/>
                </a:lnTo>
                <a:lnTo>
                  <a:pt x="39776" y="17830"/>
                </a:lnTo>
                <a:lnTo>
                  <a:pt x="39907" y="17856"/>
                </a:lnTo>
                <a:lnTo>
                  <a:pt x="40091" y="17877"/>
                </a:lnTo>
                <a:lnTo>
                  <a:pt x="40301" y="17888"/>
                </a:lnTo>
                <a:lnTo>
                  <a:pt x="50908" y="18274"/>
                </a:lnTo>
                <a:lnTo>
                  <a:pt x="51275" y="18274"/>
                </a:lnTo>
                <a:lnTo>
                  <a:pt x="51459" y="18264"/>
                </a:lnTo>
                <a:lnTo>
                  <a:pt x="51617" y="18248"/>
                </a:lnTo>
                <a:lnTo>
                  <a:pt x="51748" y="18233"/>
                </a:lnTo>
                <a:lnTo>
                  <a:pt x="51879" y="18207"/>
                </a:lnTo>
                <a:lnTo>
                  <a:pt x="51984" y="18180"/>
                </a:lnTo>
                <a:lnTo>
                  <a:pt x="52037" y="18144"/>
                </a:lnTo>
                <a:lnTo>
                  <a:pt x="52089" y="18112"/>
                </a:lnTo>
                <a:lnTo>
                  <a:pt x="52115" y="18071"/>
                </a:lnTo>
                <a:lnTo>
                  <a:pt x="52089" y="18029"/>
                </a:lnTo>
                <a:lnTo>
                  <a:pt x="52037" y="17992"/>
                </a:lnTo>
                <a:lnTo>
                  <a:pt x="51932" y="17961"/>
                </a:lnTo>
                <a:lnTo>
                  <a:pt x="51800" y="17929"/>
                </a:lnTo>
                <a:lnTo>
                  <a:pt x="51669" y="17908"/>
                </a:lnTo>
                <a:lnTo>
                  <a:pt x="51485" y="17888"/>
                </a:lnTo>
                <a:lnTo>
                  <a:pt x="51275" y="17877"/>
                </a:lnTo>
                <a:lnTo>
                  <a:pt x="40642" y="17490"/>
                </a:lnTo>
                <a:lnTo>
                  <a:pt x="40459" y="17485"/>
                </a:lnTo>
                <a:close/>
                <a:moveTo>
                  <a:pt x="95487" y="16167"/>
                </a:moveTo>
                <a:lnTo>
                  <a:pt x="95303" y="16178"/>
                </a:lnTo>
                <a:lnTo>
                  <a:pt x="95120" y="16188"/>
                </a:lnTo>
                <a:lnTo>
                  <a:pt x="94936" y="16209"/>
                </a:lnTo>
                <a:lnTo>
                  <a:pt x="94805" y="16241"/>
                </a:lnTo>
                <a:lnTo>
                  <a:pt x="94673" y="16272"/>
                </a:lnTo>
                <a:lnTo>
                  <a:pt x="94332" y="16392"/>
                </a:lnTo>
                <a:lnTo>
                  <a:pt x="93964" y="16512"/>
                </a:lnTo>
                <a:lnTo>
                  <a:pt x="93597" y="16622"/>
                </a:lnTo>
                <a:lnTo>
                  <a:pt x="93203" y="16732"/>
                </a:lnTo>
                <a:lnTo>
                  <a:pt x="92809" y="16837"/>
                </a:lnTo>
                <a:lnTo>
                  <a:pt x="92415" y="16936"/>
                </a:lnTo>
                <a:lnTo>
                  <a:pt x="91995" y="17035"/>
                </a:lnTo>
                <a:lnTo>
                  <a:pt x="91549" y="17129"/>
                </a:lnTo>
                <a:lnTo>
                  <a:pt x="91103" y="17213"/>
                </a:lnTo>
                <a:lnTo>
                  <a:pt x="90656" y="17297"/>
                </a:lnTo>
                <a:lnTo>
                  <a:pt x="90210" y="17375"/>
                </a:lnTo>
                <a:lnTo>
                  <a:pt x="89738" y="17454"/>
                </a:lnTo>
                <a:lnTo>
                  <a:pt x="89239" y="17532"/>
                </a:lnTo>
                <a:lnTo>
                  <a:pt x="88714" y="17605"/>
                </a:lnTo>
                <a:lnTo>
                  <a:pt x="88189" y="17673"/>
                </a:lnTo>
                <a:lnTo>
                  <a:pt x="87663" y="17741"/>
                </a:lnTo>
                <a:lnTo>
                  <a:pt x="87112" y="17804"/>
                </a:lnTo>
                <a:lnTo>
                  <a:pt x="86535" y="17867"/>
                </a:lnTo>
                <a:lnTo>
                  <a:pt x="85957" y="17924"/>
                </a:lnTo>
                <a:lnTo>
                  <a:pt x="85353" y="17982"/>
                </a:lnTo>
                <a:lnTo>
                  <a:pt x="84723" y="18034"/>
                </a:lnTo>
                <a:lnTo>
                  <a:pt x="84119" y="18086"/>
                </a:lnTo>
                <a:lnTo>
                  <a:pt x="83463" y="18133"/>
                </a:lnTo>
                <a:lnTo>
                  <a:pt x="82806" y="18175"/>
                </a:lnTo>
                <a:lnTo>
                  <a:pt x="82623" y="18196"/>
                </a:lnTo>
                <a:lnTo>
                  <a:pt x="82465" y="18217"/>
                </a:lnTo>
                <a:lnTo>
                  <a:pt x="82334" y="18243"/>
                </a:lnTo>
                <a:lnTo>
                  <a:pt x="82229" y="18280"/>
                </a:lnTo>
                <a:lnTo>
                  <a:pt x="82150" y="18311"/>
                </a:lnTo>
                <a:lnTo>
                  <a:pt x="82124" y="18353"/>
                </a:lnTo>
                <a:lnTo>
                  <a:pt x="82124" y="18390"/>
                </a:lnTo>
                <a:lnTo>
                  <a:pt x="82150" y="18431"/>
                </a:lnTo>
                <a:lnTo>
                  <a:pt x="82229" y="18463"/>
                </a:lnTo>
                <a:lnTo>
                  <a:pt x="82308" y="18489"/>
                </a:lnTo>
                <a:lnTo>
                  <a:pt x="82413" y="18515"/>
                </a:lnTo>
                <a:lnTo>
                  <a:pt x="82544" y="18531"/>
                </a:lnTo>
                <a:lnTo>
                  <a:pt x="82675" y="18552"/>
                </a:lnTo>
                <a:lnTo>
                  <a:pt x="82806" y="18562"/>
                </a:lnTo>
                <a:lnTo>
                  <a:pt x="82964" y="18567"/>
                </a:lnTo>
                <a:lnTo>
                  <a:pt x="83122" y="18573"/>
                </a:lnTo>
                <a:lnTo>
                  <a:pt x="83279" y="18567"/>
                </a:lnTo>
                <a:lnTo>
                  <a:pt x="83437" y="18562"/>
                </a:lnTo>
                <a:lnTo>
                  <a:pt x="84145" y="18510"/>
                </a:lnTo>
                <a:lnTo>
                  <a:pt x="84854" y="18457"/>
                </a:lnTo>
                <a:lnTo>
                  <a:pt x="85537" y="18405"/>
                </a:lnTo>
                <a:lnTo>
                  <a:pt x="86220" y="18348"/>
                </a:lnTo>
                <a:lnTo>
                  <a:pt x="86876" y="18285"/>
                </a:lnTo>
                <a:lnTo>
                  <a:pt x="87506" y="18222"/>
                </a:lnTo>
                <a:lnTo>
                  <a:pt x="88136" y="18154"/>
                </a:lnTo>
                <a:lnTo>
                  <a:pt x="88740" y="18081"/>
                </a:lnTo>
                <a:lnTo>
                  <a:pt x="89318" y="18008"/>
                </a:lnTo>
                <a:lnTo>
                  <a:pt x="89895" y="17929"/>
                </a:lnTo>
                <a:lnTo>
                  <a:pt x="90473" y="17851"/>
                </a:lnTo>
                <a:lnTo>
                  <a:pt x="90998" y="17767"/>
                </a:lnTo>
                <a:lnTo>
                  <a:pt x="91523" y="17684"/>
                </a:lnTo>
                <a:lnTo>
                  <a:pt x="92048" y="17595"/>
                </a:lnTo>
                <a:lnTo>
                  <a:pt x="92521" y="17501"/>
                </a:lnTo>
                <a:lnTo>
                  <a:pt x="92993" y="17407"/>
                </a:lnTo>
                <a:lnTo>
                  <a:pt x="93492" y="17302"/>
                </a:lnTo>
                <a:lnTo>
                  <a:pt x="93964" y="17197"/>
                </a:lnTo>
                <a:lnTo>
                  <a:pt x="94411" y="17088"/>
                </a:lnTo>
                <a:lnTo>
                  <a:pt x="94831" y="16973"/>
                </a:lnTo>
                <a:lnTo>
                  <a:pt x="95251" y="16852"/>
                </a:lnTo>
                <a:lnTo>
                  <a:pt x="95671" y="16732"/>
                </a:lnTo>
                <a:lnTo>
                  <a:pt x="96065" y="16601"/>
                </a:lnTo>
                <a:lnTo>
                  <a:pt x="96459" y="16471"/>
                </a:lnTo>
                <a:lnTo>
                  <a:pt x="96537" y="16434"/>
                </a:lnTo>
                <a:lnTo>
                  <a:pt x="96564" y="16392"/>
                </a:lnTo>
                <a:lnTo>
                  <a:pt x="96590" y="16356"/>
                </a:lnTo>
                <a:lnTo>
                  <a:pt x="96537" y="16314"/>
                </a:lnTo>
                <a:lnTo>
                  <a:pt x="96485" y="16277"/>
                </a:lnTo>
                <a:lnTo>
                  <a:pt x="96380" y="16246"/>
                </a:lnTo>
                <a:lnTo>
                  <a:pt x="96222" y="16220"/>
                </a:lnTo>
                <a:lnTo>
                  <a:pt x="96065" y="16194"/>
                </a:lnTo>
                <a:lnTo>
                  <a:pt x="95881" y="16178"/>
                </a:lnTo>
                <a:lnTo>
                  <a:pt x="95671" y="16173"/>
                </a:lnTo>
                <a:lnTo>
                  <a:pt x="95487" y="16167"/>
                </a:lnTo>
                <a:close/>
                <a:moveTo>
                  <a:pt x="61698" y="18254"/>
                </a:moveTo>
                <a:lnTo>
                  <a:pt x="61488" y="18259"/>
                </a:lnTo>
                <a:lnTo>
                  <a:pt x="61304" y="18274"/>
                </a:lnTo>
                <a:lnTo>
                  <a:pt x="61147" y="18290"/>
                </a:lnTo>
                <a:lnTo>
                  <a:pt x="60989" y="18316"/>
                </a:lnTo>
                <a:lnTo>
                  <a:pt x="60884" y="18348"/>
                </a:lnTo>
                <a:lnTo>
                  <a:pt x="60779" y="18384"/>
                </a:lnTo>
                <a:lnTo>
                  <a:pt x="60727" y="18426"/>
                </a:lnTo>
                <a:lnTo>
                  <a:pt x="60727" y="18463"/>
                </a:lnTo>
                <a:lnTo>
                  <a:pt x="60753" y="18505"/>
                </a:lnTo>
                <a:lnTo>
                  <a:pt x="60806" y="18541"/>
                </a:lnTo>
                <a:lnTo>
                  <a:pt x="60911" y="18573"/>
                </a:lnTo>
                <a:lnTo>
                  <a:pt x="61042" y="18604"/>
                </a:lnTo>
                <a:lnTo>
                  <a:pt x="61199" y="18625"/>
                </a:lnTo>
                <a:lnTo>
                  <a:pt x="61383" y="18646"/>
                </a:lnTo>
                <a:lnTo>
                  <a:pt x="61567" y="18656"/>
                </a:lnTo>
                <a:lnTo>
                  <a:pt x="63956" y="18729"/>
                </a:lnTo>
                <a:lnTo>
                  <a:pt x="65269" y="18766"/>
                </a:lnTo>
                <a:lnTo>
                  <a:pt x="66634" y="18797"/>
                </a:lnTo>
                <a:lnTo>
                  <a:pt x="68052" y="18829"/>
                </a:lnTo>
                <a:lnTo>
                  <a:pt x="69496" y="18850"/>
                </a:lnTo>
                <a:lnTo>
                  <a:pt x="70966" y="18865"/>
                </a:lnTo>
                <a:lnTo>
                  <a:pt x="72462" y="18876"/>
                </a:lnTo>
                <a:lnTo>
                  <a:pt x="72672" y="18871"/>
                </a:lnTo>
                <a:lnTo>
                  <a:pt x="72856" y="18860"/>
                </a:lnTo>
                <a:lnTo>
                  <a:pt x="73040" y="18839"/>
                </a:lnTo>
                <a:lnTo>
                  <a:pt x="73197" y="18813"/>
                </a:lnTo>
                <a:lnTo>
                  <a:pt x="73302" y="18787"/>
                </a:lnTo>
                <a:lnTo>
                  <a:pt x="73407" y="18750"/>
                </a:lnTo>
                <a:lnTo>
                  <a:pt x="73460" y="18714"/>
                </a:lnTo>
                <a:lnTo>
                  <a:pt x="73486" y="18672"/>
                </a:lnTo>
                <a:lnTo>
                  <a:pt x="73460" y="18630"/>
                </a:lnTo>
                <a:lnTo>
                  <a:pt x="73407" y="18593"/>
                </a:lnTo>
                <a:lnTo>
                  <a:pt x="73329" y="18562"/>
                </a:lnTo>
                <a:lnTo>
                  <a:pt x="73197" y="18531"/>
                </a:lnTo>
                <a:lnTo>
                  <a:pt x="73040" y="18505"/>
                </a:lnTo>
                <a:lnTo>
                  <a:pt x="72882" y="18484"/>
                </a:lnTo>
                <a:lnTo>
                  <a:pt x="72672" y="18473"/>
                </a:lnTo>
                <a:lnTo>
                  <a:pt x="72489" y="18468"/>
                </a:lnTo>
                <a:lnTo>
                  <a:pt x="71045" y="18463"/>
                </a:lnTo>
                <a:lnTo>
                  <a:pt x="69601" y="18447"/>
                </a:lnTo>
                <a:lnTo>
                  <a:pt x="68209" y="18426"/>
                </a:lnTo>
                <a:lnTo>
                  <a:pt x="66818" y="18395"/>
                </a:lnTo>
                <a:lnTo>
                  <a:pt x="65505" y="18363"/>
                </a:lnTo>
                <a:lnTo>
                  <a:pt x="64245" y="18332"/>
                </a:lnTo>
                <a:lnTo>
                  <a:pt x="61908" y="18259"/>
                </a:lnTo>
                <a:lnTo>
                  <a:pt x="61698" y="182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40"/>
          <p:cNvSpPr/>
          <p:nvPr/>
        </p:nvSpPr>
        <p:spPr>
          <a:xfrm flipH="1">
            <a:off x="391652" y="4309985"/>
            <a:ext cx="665742" cy="160298"/>
          </a:xfrm>
          <a:custGeom>
            <a:rect b="b" l="l" r="r" t="t"/>
            <a:pathLst>
              <a:path extrusionOk="0" h="4649" w="96800">
                <a:moveTo>
                  <a:pt x="1208" y="1"/>
                </a:moveTo>
                <a:lnTo>
                  <a:pt x="0" y="1538"/>
                </a:lnTo>
                <a:lnTo>
                  <a:pt x="3046" y="1585"/>
                </a:lnTo>
                <a:lnTo>
                  <a:pt x="6117" y="1632"/>
                </a:lnTo>
                <a:lnTo>
                  <a:pt x="9163" y="1690"/>
                </a:lnTo>
                <a:lnTo>
                  <a:pt x="12208" y="1747"/>
                </a:lnTo>
                <a:lnTo>
                  <a:pt x="15280" y="1805"/>
                </a:lnTo>
                <a:lnTo>
                  <a:pt x="18326" y="1867"/>
                </a:lnTo>
                <a:lnTo>
                  <a:pt x="21371" y="1935"/>
                </a:lnTo>
                <a:lnTo>
                  <a:pt x="24417" y="2003"/>
                </a:lnTo>
                <a:lnTo>
                  <a:pt x="27462" y="2076"/>
                </a:lnTo>
                <a:lnTo>
                  <a:pt x="30508" y="2155"/>
                </a:lnTo>
                <a:lnTo>
                  <a:pt x="33553" y="2233"/>
                </a:lnTo>
                <a:lnTo>
                  <a:pt x="36598" y="2317"/>
                </a:lnTo>
                <a:lnTo>
                  <a:pt x="39644" y="2406"/>
                </a:lnTo>
                <a:lnTo>
                  <a:pt x="42663" y="2495"/>
                </a:lnTo>
                <a:lnTo>
                  <a:pt x="45709" y="2584"/>
                </a:lnTo>
                <a:lnTo>
                  <a:pt x="48728" y="2683"/>
                </a:lnTo>
                <a:lnTo>
                  <a:pt x="51747" y="2782"/>
                </a:lnTo>
                <a:lnTo>
                  <a:pt x="54793" y="2882"/>
                </a:lnTo>
                <a:lnTo>
                  <a:pt x="57812" y="2986"/>
                </a:lnTo>
                <a:lnTo>
                  <a:pt x="60831" y="3096"/>
                </a:lnTo>
                <a:lnTo>
                  <a:pt x="63850" y="3211"/>
                </a:lnTo>
                <a:lnTo>
                  <a:pt x="66843" y="3326"/>
                </a:lnTo>
                <a:lnTo>
                  <a:pt x="69862" y="3441"/>
                </a:lnTo>
                <a:lnTo>
                  <a:pt x="72882" y="3567"/>
                </a:lnTo>
                <a:lnTo>
                  <a:pt x="75875" y="3687"/>
                </a:lnTo>
                <a:lnTo>
                  <a:pt x="78868" y="3818"/>
                </a:lnTo>
                <a:lnTo>
                  <a:pt x="81861" y="3948"/>
                </a:lnTo>
                <a:lnTo>
                  <a:pt x="84854" y="4084"/>
                </a:lnTo>
                <a:lnTo>
                  <a:pt x="87847" y="4220"/>
                </a:lnTo>
                <a:lnTo>
                  <a:pt x="90840" y="4361"/>
                </a:lnTo>
                <a:lnTo>
                  <a:pt x="93832" y="4502"/>
                </a:lnTo>
                <a:lnTo>
                  <a:pt x="96799" y="4649"/>
                </a:lnTo>
                <a:lnTo>
                  <a:pt x="96458" y="3514"/>
                </a:lnTo>
                <a:lnTo>
                  <a:pt x="93544" y="3336"/>
                </a:lnTo>
                <a:lnTo>
                  <a:pt x="90629" y="3164"/>
                </a:lnTo>
                <a:lnTo>
                  <a:pt x="87742" y="2997"/>
                </a:lnTo>
                <a:lnTo>
                  <a:pt x="84801" y="2829"/>
                </a:lnTo>
                <a:lnTo>
                  <a:pt x="81887" y="2667"/>
                </a:lnTo>
                <a:lnTo>
                  <a:pt x="78946" y="2516"/>
                </a:lnTo>
                <a:lnTo>
                  <a:pt x="76006" y="2359"/>
                </a:lnTo>
                <a:lnTo>
                  <a:pt x="73065" y="2212"/>
                </a:lnTo>
                <a:lnTo>
                  <a:pt x="70125" y="2071"/>
                </a:lnTo>
                <a:lnTo>
                  <a:pt x="67185" y="1930"/>
                </a:lnTo>
                <a:lnTo>
                  <a:pt x="64218" y="1799"/>
                </a:lnTo>
                <a:lnTo>
                  <a:pt x="61251" y="1669"/>
                </a:lnTo>
                <a:lnTo>
                  <a:pt x="58284" y="1543"/>
                </a:lnTo>
                <a:lnTo>
                  <a:pt x="55318" y="1423"/>
                </a:lnTo>
                <a:lnTo>
                  <a:pt x="52325" y="1303"/>
                </a:lnTo>
                <a:lnTo>
                  <a:pt x="49358" y="1193"/>
                </a:lnTo>
                <a:lnTo>
                  <a:pt x="46365" y="1083"/>
                </a:lnTo>
                <a:lnTo>
                  <a:pt x="43372" y="978"/>
                </a:lnTo>
                <a:lnTo>
                  <a:pt x="40379" y="884"/>
                </a:lnTo>
                <a:lnTo>
                  <a:pt x="37386" y="785"/>
                </a:lnTo>
                <a:lnTo>
                  <a:pt x="34393" y="696"/>
                </a:lnTo>
                <a:lnTo>
                  <a:pt x="31400" y="612"/>
                </a:lnTo>
                <a:lnTo>
                  <a:pt x="28381" y="529"/>
                </a:lnTo>
                <a:lnTo>
                  <a:pt x="25362" y="456"/>
                </a:lnTo>
                <a:lnTo>
                  <a:pt x="22369" y="382"/>
                </a:lnTo>
                <a:lnTo>
                  <a:pt x="19350" y="314"/>
                </a:lnTo>
                <a:lnTo>
                  <a:pt x="16330" y="252"/>
                </a:lnTo>
                <a:lnTo>
                  <a:pt x="13311" y="194"/>
                </a:lnTo>
                <a:lnTo>
                  <a:pt x="10292" y="137"/>
                </a:lnTo>
                <a:lnTo>
                  <a:pt x="7273" y="90"/>
                </a:lnTo>
                <a:lnTo>
                  <a:pt x="4227" y="43"/>
                </a:lnTo>
                <a:lnTo>
                  <a:pt x="1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0"/>
          <p:cNvSpPr/>
          <p:nvPr/>
        </p:nvSpPr>
        <p:spPr>
          <a:xfrm flipH="1">
            <a:off x="443007" y="3987449"/>
            <a:ext cx="157282" cy="122094"/>
          </a:xfrm>
          <a:custGeom>
            <a:rect b="b" l="l" r="r" t="t"/>
            <a:pathLst>
              <a:path extrusionOk="0" h="3541" w="22869">
                <a:moveTo>
                  <a:pt x="5094" y="1"/>
                </a:moveTo>
                <a:lnTo>
                  <a:pt x="4700" y="11"/>
                </a:lnTo>
                <a:lnTo>
                  <a:pt x="4306" y="27"/>
                </a:lnTo>
                <a:lnTo>
                  <a:pt x="3939" y="48"/>
                </a:lnTo>
                <a:lnTo>
                  <a:pt x="3571" y="74"/>
                </a:lnTo>
                <a:lnTo>
                  <a:pt x="3230" y="111"/>
                </a:lnTo>
                <a:lnTo>
                  <a:pt x="2889" y="152"/>
                </a:lnTo>
                <a:lnTo>
                  <a:pt x="2600" y="200"/>
                </a:lnTo>
                <a:lnTo>
                  <a:pt x="2311" y="252"/>
                </a:lnTo>
                <a:lnTo>
                  <a:pt x="2075" y="309"/>
                </a:lnTo>
                <a:lnTo>
                  <a:pt x="1838" y="377"/>
                </a:lnTo>
                <a:lnTo>
                  <a:pt x="1655" y="445"/>
                </a:lnTo>
                <a:lnTo>
                  <a:pt x="1497" y="513"/>
                </a:lnTo>
                <a:lnTo>
                  <a:pt x="1366" y="592"/>
                </a:lnTo>
                <a:lnTo>
                  <a:pt x="1287" y="670"/>
                </a:lnTo>
                <a:lnTo>
                  <a:pt x="53" y="2160"/>
                </a:lnTo>
                <a:lnTo>
                  <a:pt x="1" y="2244"/>
                </a:lnTo>
                <a:lnTo>
                  <a:pt x="1" y="2322"/>
                </a:lnTo>
                <a:lnTo>
                  <a:pt x="27" y="2401"/>
                </a:lnTo>
                <a:lnTo>
                  <a:pt x="106" y="2479"/>
                </a:lnTo>
                <a:lnTo>
                  <a:pt x="211" y="2552"/>
                </a:lnTo>
                <a:lnTo>
                  <a:pt x="342" y="2626"/>
                </a:lnTo>
                <a:lnTo>
                  <a:pt x="526" y="2694"/>
                </a:lnTo>
                <a:lnTo>
                  <a:pt x="736" y="2756"/>
                </a:lnTo>
                <a:lnTo>
                  <a:pt x="972" y="2819"/>
                </a:lnTo>
                <a:lnTo>
                  <a:pt x="1235" y="2871"/>
                </a:lnTo>
                <a:lnTo>
                  <a:pt x="1550" y="2924"/>
                </a:lnTo>
                <a:lnTo>
                  <a:pt x="1865" y="2965"/>
                </a:lnTo>
                <a:lnTo>
                  <a:pt x="2206" y="3007"/>
                </a:lnTo>
                <a:lnTo>
                  <a:pt x="2574" y="3039"/>
                </a:lnTo>
                <a:lnTo>
                  <a:pt x="2941" y="3065"/>
                </a:lnTo>
                <a:lnTo>
                  <a:pt x="3361" y="3080"/>
                </a:lnTo>
                <a:lnTo>
                  <a:pt x="16961" y="3530"/>
                </a:lnTo>
                <a:lnTo>
                  <a:pt x="17355" y="3535"/>
                </a:lnTo>
                <a:lnTo>
                  <a:pt x="17775" y="3541"/>
                </a:lnTo>
                <a:lnTo>
                  <a:pt x="18169" y="3530"/>
                </a:lnTo>
                <a:lnTo>
                  <a:pt x="18562" y="3520"/>
                </a:lnTo>
                <a:lnTo>
                  <a:pt x="18930" y="3494"/>
                </a:lnTo>
                <a:lnTo>
                  <a:pt x="19297" y="3467"/>
                </a:lnTo>
                <a:lnTo>
                  <a:pt x="19639" y="3431"/>
                </a:lnTo>
                <a:lnTo>
                  <a:pt x="19954" y="3389"/>
                </a:lnTo>
                <a:lnTo>
                  <a:pt x="20243" y="3342"/>
                </a:lnTo>
                <a:lnTo>
                  <a:pt x="20531" y="3290"/>
                </a:lnTo>
                <a:lnTo>
                  <a:pt x="20794" y="3232"/>
                </a:lnTo>
                <a:lnTo>
                  <a:pt x="21004" y="3164"/>
                </a:lnTo>
                <a:lnTo>
                  <a:pt x="21214" y="3096"/>
                </a:lnTo>
                <a:lnTo>
                  <a:pt x="21372" y="3028"/>
                </a:lnTo>
                <a:lnTo>
                  <a:pt x="21477" y="2950"/>
                </a:lnTo>
                <a:lnTo>
                  <a:pt x="21582" y="2871"/>
                </a:lnTo>
                <a:lnTo>
                  <a:pt x="22816" y="1381"/>
                </a:lnTo>
                <a:lnTo>
                  <a:pt x="22868" y="1298"/>
                </a:lnTo>
                <a:lnTo>
                  <a:pt x="22868" y="1219"/>
                </a:lnTo>
                <a:lnTo>
                  <a:pt x="22816" y="1141"/>
                </a:lnTo>
                <a:lnTo>
                  <a:pt x="22763" y="1062"/>
                </a:lnTo>
                <a:lnTo>
                  <a:pt x="22632" y="989"/>
                </a:lnTo>
                <a:lnTo>
                  <a:pt x="22500" y="916"/>
                </a:lnTo>
                <a:lnTo>
                  <a:pt x="22317" y="848"/>
                </a:lnTo>
                <a:lnTo>
                  <a:pt x="22107" y="785"/>
                </a:lnTo>
                <a:lnTo>
                  <a:pt x="21870" y="722"/>
                </a:lnTo>
                <a:lnTo>
                  <a:pt x="21608" y="670"/>
                </a:lnTo>
                <a:lnTo>
                  <a:pt x="21319" y="618"/>
                </a:lnTo>
                <a:lnTo>
                  <a:pt x="21004" y="576"/>
                </a:lnTo>
                <a:lnTo>
                  <a:pt x="20663" y="534"/>
                </a:lnTo>
                <a:lnTo>
                  <a:pt x="20295" y="503"/>
                </a:lnTo>
                <a:lnTo>
                  <a:pt x="19901" y="477"/>
                </a:lnTo>
                <a:lnTo>
                  <a:pt x="19507" y="461"/>
                </a:lnTo>
                <a:lnTo>
                  <a:pt x="5908" y="11"/>
                </a:lnTo>
                <a:lnTo>
                  <a:pt x="5488" y="6"/>
                </a:lnTo>
                <a:lnTo>
                  <a:pt x="5094" y="1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0"/>
          <p:cNvSpPr/>
          <p:nvPr/>
        </p:nvSpPr>
        <p:spPr>
          <a:xfrm flipH="1">
            <a:off x="763816" y="3934623"/>
            <a:ext cx="157275" cy="121921"/>
          </a:xfrm>
          <a:custGeom>
            <a:rect b="b" l="l" r="r" t="t"/>
            <a:pathLst>
              <a:path extrusionOk="0" h="3536" w="22868">
                <a:moveTo>
                  <a:pt x="5093" y="1"/>
                </a:moveTo>
                <a:lnTo>
                  <a:pt x="4700" y="6"/>
                </a:lnTo>
                <a:lnTo>
                  <a:pt x="4306" y="22"/>
                </a:lnTo>
                <a:lnTo>
                  <a:pt x="3938" y="43"/>
                </a:lnTo>
                <a:lnTo>
                  <a:pt x="3571" y="74"/>
                </a:lnTo>
                <a:lnTo>
                  <a:pt x="3229" y="105"/>
                </a:lnTo>
                <a:lnTo>
                  <a:pt x="2914" y="147"/>
                </a:lnTo>
                <a:lnTo>
                  <a:pt x="2599" y="200"/>
                </a:lnTo>
                <a:lnTo>
                  <a:pt x="2310" y="252"/>
                </a:lnTo>
                <a:lnTo>
                  <a:pt x="2074" y="309"/>
                </a:lnTo>
                <a:lnTo>
                  <a:pt x="1838" y="372"/>
                </a:lnTo>
                <a:lnTo>
                  <a:pt x="1654" y="440"/>
                </a:lnTo>
                <a:lnTo>
                  <a:pt x="1497" y="513"/>
                </a:lnTo>
                <a:lnTo>
                  <a:pt x="1365" y="592"/>
                </a:lnTo>
                <a:lnTo>
                  <a:pt x="1287" y="670"/>
                </a:lnTo>
                <a:lnTo>
                  <a:pt x="53" y="2160"/>
                </a:lnTo>
                <a:lnTo>
                  <a:pt x="0" y="2239"/>
                </a:lnTo>
                <a:lnTo>
                  <a:pt x="0" y="2322"/>
                </a:lnTo>
                <a:lnTo>
                  <a:pt x="26" y="2401"/>
                </a:lnTo>
                <a:lnTo>
                  <a:pt x="105" y="2474"/>
                </a:lnTo>
                <a:lnTo>
                  <a:pt x="210" y="2552"/>
                </a:lnTo>
                <a:lnTo>
                  <a:pt x="341" y="2620"/>
                </a:lnTo>
                <a:lnTo>
                  <a:pt x="525" y="2688"/>
                </a:lnTo>
                <a:lnTo>
                  <a:pt x="735" y="2756"/>
                </a:lnTo>
                <a:lnTo>
                  <a:pt x="971" y="2814"/>
                </a:lnTo>
                <a:lnTo>
                  <a:pt x="1234" y="2871"/>
                </a:lnTo>
                <a:lnTo>
                  <a:pt x="1549" y="2918"/>
                </a:lnTo>
                <a:lnTo>
                  <a:pt x="1864" y="2965"/>
                </a:lnTo>
                <a:lnTo>
                  <a:pt x="2205" y="3002"/>
                </a:lnTo>
                <a:lnTo>
                  <a:pt x="2573" y="3033"/>
                </a:lnTo>
                <a:lnTo>
                  <a:pt x="2941" y="3060"/>
                </a:lnTo>
                <a:lnTo>
                  <a:pt x="3361" y="3075"/>
                </a:lnTo>
                <a:lnTo>
                  <a:pt x="16960" y="3525"/>
                </a:lnTo>
                <a:lnTo>
                  <a:pt x="17354" y="3535"/>
                </a:lnTo>
                <a:lnTo>
                  <a:pt x="17774" y="3535"/>
                </a:lnTo>
                <a:lnTo>
                  <a:pt x="18168" y="3530"/>
                </a:lnTo>
                <a:lnTo>
                  <a:pt x="18562" y="3514"/>
                </a:lnTo>
                <a:lnTo>
                  <a:pt x="18929" y="3494"/>
                </a:lnTo>
                <a:lnTo>
                  <a:pt x="19297" y="3462"/>
                </a:lnTo>
                <a:lnTo>
                  <a:pt x="19638" y="3426"/>
                </a:lnTo>
                <a:lnTo>
                  <a:pt x="19953" y="3389"/>
                </a:lnTo>
                <a:lnTo>
                  <a:pt x="20242" y="3337"/>
                </a:lnTo>
                <a:lnTo>
                  <a:pt x="20531" y="3284"/>
                </a:lnTo>
                <a:lnTo>
                  <a:pt x="20793" y="3227"/>
                </a:lnTo>
                <a:lnTo>
                  <a:pt x="21003" y="3164"/>
                </a:lnTo>
                <a:lnTo>
                  <a:pt x="21213" y="3096"/>
                </a:lnTo>
                <a:lnTo>
                  <a:pt x="21371" y="3023"/>
                </a:lnTo>
                <a:lnTo>
                  <a:pt x="21476" y="2945"/>
                </a:lnTo>
                <a:lnTo>
                  <a:pt x="21581" y="2866"/>
                </a:lnTo>
                <a:lnTo>
                  <a:pt x="22815" y="1376"/>
                </a:lnTo>
                <a:lnTo>
                  <a:pt x="22867" y="1298"/>
                </a:lnTo>
                <a:lnTo>
                  <a:pt x="22867" y="1214"/>
                </a:lnTo>
                <a:lnTo>
                  <a:pt x="22815" y="1135"/>
                </a:lnTo>
                <a:lnTo>
                  <a:pt x="22762" y="1062"/>
                </a:lnTo>
                <a:lnTo>
                  <a:pt x="22631" y="984"/>
                </a:lnTo>
                <a:lnTo>
                  <a:pt x="22500" y="916"/>
                </a:lnTo>
                <a:lnTo>
                  <a:pt x="22316" y="848"/>
                </a:lnTo>
                <a:lnTo>
                  <a:pt x="22106" y="780"/>
                </a:lnTo>
                <a:lnTo>
                  <a:pt x="21870" y="722"/>
                </a:lnTo>
                <a:lnTo>
                  <a:pt x="21607" y="665"/>
                </a:lnTo>
                <a:lnTo>
                  <a:pt x="21318" y="618"/>
                </a:lnTo>
                <a:lnTo>
                  <a:pt x="21003" y="571"/>
                </a:lnTo>
                <a:lnTo>
                  <a:pt x="20662" y="534"/>
                </a:lnTo>
                <a:lnTo>
                  <a:pt x="20295" y="503"/>
                </a:lnTo>
                <a:lnTo>
                  <a:pt x="19901" y="477"/>
                </a:lnTo>
                <a:lnTo>
                  <a:pt x="19507" y="456"/>
                </a:lnTo>
                <a:lnTo>
                  <a:pt x="5907" y="11"/>
                </a:lnTo>
                <a:lnTo>
                  <a:pt x="5487" y="1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0"/>
          <p:cNvSpPr/>
          <p:nvPr/>
        </p:nvSpPr>
        <p:spPr>
          <a:xfrm flipH="1">
            <a:off x="491219" y="4066617"/>
            <a:ext cx="108527" cy="153091"/>
          </a:xfrm>
          <a:custGeom>
            <a:rect b="b" l="l" r="r" t="t"/>
            <a:pathLst>
              <a:path extrusionOk="0" h="4440" w="15780">
                <a:moveTo>
                  <a:pt x="3624" y="0"/>
                </a:moveTo>
                <a:lnTo>
                  <a:pt x="3308" y="476"/>
                </a:lnTo>
                <a:lnTo>
                  <a:pt x="2941" y="952"/>
                </a:lnTo>
                <a:lnTo>
                  <a:pt x="2521" y="1422"/>
                </a:lnTo>
                <a:lnTo>
                  <a:pt x="2101" y="1893"/>
                </a:lnTo>
                <a:lnTo>
                  <a:pt x="1628" y="2363"/>
                </a:lnTo>
                <a:lnTo>
                  <a:pt x="1103" y="2829"/>
                </a:lnTo>
                <a:lnTo>
                  <a:pt x="578" y="3294"/>
                </a:lnTo>
                <a:lnTo>
                  <a:pt x="0" y="3759"/>
                </a:lnTo>
                <a:lnTo>
                  <a:pt x="762" y="3780"/>
                </a:lnTo>
                <a:lnTo>
                  <a:pt x="1549" y="3801"/>
                </a:lnTo>
                <a:lnTo>
                  <a:pt x="2311" y="3827"/>
                </a:lnTo>
                <a:lnTo>
                  <a:pt x="3072" y="3859"/>
                </a:lnTo>
                <a:lnTo>
                  <a:pt x="3834" y="3890"/>
                </a:lnTo>
                <a:lnTo>
                  <a:pt x="4595" y="3922"/>
                </a:lnTo>
                <a:lnTo>
                  <a:pt x="5356" y="3963"/>
                </a:lnTo>
                <a:lnTo>
                  <a:pt x="6118" y="4005"/>
                </a:lnTo>
                <a:lnTo>
                  <a:pt x="6853" y="4047"/>
                </a:lnTo>
                <a:lnTo>
                  <a:pt x="7614" y="4094"/>
                </a:lnTo>
                <a:lnTo>
                  <a:pt x="8349" y="4146"/>
                </a:lnTo>
                <a:lnTo>
                  <a:pt x="9084" y="4199"/>
                </a:lnTo>
                <a:lnTo>
                  <a:pt x="9819" y="4256"/>
                </a:lnTo>
                <a:lnTo>
                  <a:pt x="10528" y="4314"/>
                </a:lnTo>
                <a:lnTo>
                  <a:pt x="11237" y="4376"/>
                </a:lnTo>
                <a:lnTo>
                  <a:pt x="11946" y="4439"/>
                </a:lnTo>
                <a:lnTo>
                  <a:pt x="12314" y="3942"/>
                </a:lnTo>
                <a:lnTo>
                  <a:pt x="12707" y="3446"/>
                </a:lnTo>
                <a:lnTo>
                  <a:pt x="13154" y="2949"/>
                </a:lnTo>
                <a:lnTo>
                  <a:pt x="13600" y="2458"/>
                </a:lnTo>
                <a:lnTo>
                  <a:pt x="14099" y="1966"/>
                </a:lnTo>
                <a:lnTo>
                  <a:pt x="14624" y="1475"/>
                </a:lnTo>
                <a:lnTo>
                  <a:pt x="15175" y="983"/>
                </a:lnTo>
                <a:lnTo>
                  <a:pt x="15779" y="492"/>
                </a:lnTo>
                <a:lnTo>
                  <a:pt x="14230" y="455"/>
                </a:lnTo>
                <a:lnTo>
                  <a:pt x="12707" y="413"/>
                </a:lnTo>
                <a:lnTo>
                  <a:pt x="11158" y="361"/>
                </a:lnTo>
                <a:lnTo>
                  <a:pt x="9636" y="303"/>
                </a:lnTo>
                <a:lnTo>
                  <a:pt x="8139" y="235"/>
                </a:lnTo>
                <a:lnTo>
                  <a:pt x="6616" y="167"/>
                </a:lnTo>
                <a:lnTo>
                  <a:pt x="5120" y="89"/>
                </a:lnTo>
                <a:lnTo>
                  <a:pt x="3624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0"/>
          <p:cNvSpPr/>
          <p:nvPr/>
        </p:nvSpPr>
        <p:spPr>
          <a:xfrm flipH="1">
            <a:off x="3554654" y="304639"/>
            <a:ext cx="284935" cy="285598"/>
          </a:xfrm>
          <a:custGeom>
            <a:rect b="b" l="l" r="r" t="t"/>
            <a:pathLst>
              <a:path extrusionOk="0" h="8283" w="41430">
                <a:moveTo>
                  <a:pt x="17250" y="1"/>
                </a:moveTo>
                <a:lnTo>
                  <a:pt x="16856" y="11"/>
                </a:lnTo>
                <a:lnTo>
                  <a:pt x="16436" y="22"/>
                </a:lnTo>
                <a:lnTo>
                  <a:pt x="16016" y="37"/>
                </a:lnTo>
                <a:lnTo>
                  <a:pt x="15622" y="53"/>
                </a:lnTo>
                <a:lnTo>
                  <a:pt x="14808" y="95"/>
                </a:lnTo>
                <a:lnTo>
                  <a:pt x="14021" y="152"/>
                </a:lnTo>
                <a:lnTo>
                  <a:pt x="13233" y="220"/>
                </a:lnTo>
                <a:lnTo>
                  <a:pt x="12472" y="294"/>
                </a:lnTo>
                <a:lnTo>
                  <a:pt x="11763" y="383"/>
                </a:lnTo>
                <a:lnTo>
                  <a:pt x="11054" y="482"/>
                </a:lnTo>
                <a:lnTo>
                  <a:pt x="10371" y="586"/>
                </a:lnTo>
                <a:lnTo>
                  <a:pt x="9741" y="701"/>
                </a:lnTo>
                <a:lnTo>
                  <a:pt x="9163" y="822"/>
                </a:lnTo>
                <a:lnTo>
                  <a:pt x="8612" y="952"/>
                </a:lnTo>
                <a:lnTo>
                  <a:pt x="8113" y="1088"/>
                </a:lnTo>
                <a:lnTo>
                  <a:pt x="7641" y="1230"/>
                </a:lnTo>
                <a:lnTo>
                  <a:pt x="7221" y="1376"/>
                </a:lnTo>
                <a:lnTo>
                  <a:pt x="6853" y="1522"/>
                </a:lnTo>
                <a:lnTo>
                  <a:pt x="6512" y="1679"/>
                </a:lnTo>
                <a:lnTo>
                  <a:pt x="6223" y="1836"/>
                </a:lnTo>
                <a:lnTo>
                  <a:pt x="5960" y="1993"/>
                </a:lnTo>
                <a:lnTo>
                  <a:pt x="5750" y="2155"/>
                </a:lnTo>
                <a:lnTo>
                  <a:pt x="5567" y="2322"/>
                </a:lnTo>
                <a:lnTo>
                  <a:pt x="5409" y="2490"/>
                </a:lnTo>
                <a:lnTo>
                  <a:pt x="5304" y="2657"/>
                </a:lnTo>
                <a:lnTo>
                  <a:pt x="5225" y="2824"/>
                </a:lnTo>
                <a:lnTo>
                  <a:pt x="5173" y="2997"/>
                </a:lnTo>
                <a:lnTo>
                  <a:pt x="5173" y="3164"/>
                </a:lnTo>
                <a:lnTo>
                  <a:pt x="5173" y="3337"/>
                </a:lnTo>
                <a:lnTo>
                  <a:pt x="5225" y="3504"/>
                </a:lnTo>
                <a:lnTo>
                  <a:pt x="5278" y="3671"/>
                </a:lnTo>
                <a:lnTo>
                  <a:pt x="4753" y="3739"/>
                </a:lnTo>
                <a:lnTo>
                  <a:pt x="4254" y="3818"/>
                </a:lnTo>
                <a:lnTo>
                  <a:pt x="3781" y="3896"/>
                </a:lnTo>
                <a:lnTo>
                  <a:pt x="3335" y="3985"/>
                </a:lnTo>
                <a:lnTo>
                  <a:pt x="2915" y="4074"/>
                </a:lnTo>
                <a:lnTo>
                  <a:pt x="2521" y="4168"/>
                </a:lnTo>
                <a:lnTo>
                  <a:pt x="2154" y="4273"/>
                </a:lnTo>
                <a:lnTo>
                  <a:pt x="1812" y="4377"/>
                </a:lnTo>
                <a:lnTo>
                  <a:pt x="1497" y="4482"/>
                </a:lnTo>
                <a:lnTo>
                  <a:pt x="1208" y="4597"/>
                </a:lnTo>
                <a:lnTo>
                  <a:pt x="946" y="4707"/>
                </a:lnTo>
                <a:lnTo>
                  <a:pt x="736" y="4827"/>
                </a:lnTo>
                <a:lnTo>
                  <a:pt x="526" y="4947"/>
                </a:lnTo>
                <a:lnTo>
                  <a:pt x="368" y="5067"/>
                </a:lnTo>
                <a:lnTo>
                  <a:pt x="237" y="5188"/>
                </a:lnTo>
                <a:lnTo>
                  <a:pt x="132" y="5313"/>
                </a:lnTo>
                <a:lnTo>
                  <a:pt x="53" y="5439"/>
                </a:lnTo>
                <a:lnTo>
                  <a:pt x="1" y="5564"/>
                </a:lnTo>
                <a:lnTo>
                  <a:pt x="1" y="5689"/>
                </a:lnTo>
                <a:lnTo>
                  <a:pt x="1" y="5815"/>
                </a:lnTo>
                <a:lnTo>
                  <a:pt x="53" y="5940"/>
                </a:lnTo>
                <a:lnTo>
                  <a:pt x="132" y="6066"/>
                </a:lnTo>
                <a:lnTo>
                  <a:pt x="263" y="6186"/>
                </a:lnTo>
                <a:lnTo>
                  <a:pt x="395" y="6306"/>
                </a:lnTo>
                <a:lnTo>
                  <a:pt x="578" y="6427"/>
                </a:lnTo>
                <a:lnTo>
                  <a:pt x="788" y="6542"/>
                </a:lnTo>
                <a:lnTo>
                  <a:pt x="1025" y="6657"/>
                </a:lnTo>
                <a:lnTo>
                  <a:pt x="1287" y="6772"/>
                </a:lnTo>
                <a:lnTo>
                  <a:pt x="1602" y="6876"/>
                </a:lnTo>
                <a:lnTo>
                  <a:pt x="1944" y="6981"/>
                </a:lnTo>
                <a:lnTo>
                  <a:pt x="2337" y="7080"/>
                </a:lnTo>
                <a:lnTo>
                  <a:pt x="2731" y="7180"/>
                </a:lnTo>
                <a:lnTo>
                  <a:pt x="3178" y="7268"/>
                </a:lnTo>
                <a:lnTo>
                  <a:pt x="3650" y="7352"/>
                </a:lnTo>
                <a:lnTo>
                  <a:pt x="4123" y="7431"/>
                </a:lnTo>
                <a:lnTo>
                  <a:pt x="4648" y="7504"/>
                </a:lnTo>
                <a:lnTo>
                  <a:pt x="5173" y="7567"/>
                </a:lnTo>
                <a:lnTo>
                  <a:pt x="5724" y="7624"/>
                </a:lnTo>
                <a:lnTo>
                  <a:pt x="6276" y="7676"/>
                </a:lnTo>
                <a:lnTo>
                  <a:pt x="6853" y="7723"/>
                </a:lnTo>
                <a:lnTo>
                  <a:pt x="7457" y="7765"/>
                </a:lnTo>
                <a:lnTo>
                  <a:pt x="8061" y="7797"/>
                </a:lnTo>
                <a:lnTo>
                  <a:pt x="8665" y="7823"/>
                </a:lnTo>
                <a:lnTo>
                  <a:pt x="9295" y="7849"/>
                </a:lnTo>
                <a:lnTo>
                  <a:pt x="9925" y="7865"/>
                </a:lnTo>
                <a:lnTo>
                  <a:pt x="10555" y="7870"/>
                </a:lnTo>
                <a:lnTo>
                  <a:pt x="11185" y="7875"/>
                </a:lnTo>
                <a:lnTo>
                  <a:pt x="11815" y="7870"/>
                </a:lnTo>
                <a:lnTo>
                  <a:pt x="12445" y="7859"/>
                </a:lnTo>
                <a:lnTo>
                  <a:pt x="13075" y="7849"/>
                </a:lnTo>
                <a:lnTo>
                  <a:pt x="13679" y="7823"/>
                </a:lnTo>
                <a:lnTo>
                  <a:pt x="14309" y="7797"/>
                </a:lnTo>
                <a:lnTo>
                  <a:pt x="14913" y="7765"/>
                </a:lnTo>
                <a:lnTo>
                  <a:pt x="15517" y="7723"/>
                </a:lnTo>
                <a:lnTo>
                  <a:pt x="16095" y="7682"/>
                </a:lnTo>
                <a:lnTo>
                  <a:pt x="16672" y="7629"/>
                </a:lnTo>
                <a:lnTo>
                  <a:pt x="17224" y="7572"/>
                </a:lnTo>
                <a:lnTo>
                  <a:pt x="17749" y="7509"/>
                </a:lnTo>
                <a:lnTo>
                  <a:pt x="18274" y="7436"/>
                </a:lnTo>
                <a:lnTo>
                  <a:pt x="18773" y="7363"/>
                </a:lnTo>
                <a:lnTo>
                  <a:pt x="19245" y="7284"/>
                </a:lnTo>
                <a:lnTo>
                  <a:pt x="19691" y="7195"/>
                </a:lnTo>
                <a:lnTo>
                  <a:pt x="20111" y="7101"/>
                </a:lnTo>
                <a:lnTo>
                  <a:pt x="20505" y="7002"/>
                </a:lnTo>
                <a:lnTo>
                  <a:pt x="20663" y="7091"/>
                </a:lnTo>
                <a:lnTo>
                  <a:pt x="20820" y="7174"/>
                </a:lnTo>
                <a:lnTo>
                  <a:pt x="21030" y="7253"/>
                </a:lnTo>
                <a:lnTo>
                  <a:pt x="21240" y="7331"/>
                </a:lnTo>
                <a:lnTo>
                  <a:pt x="21477" y="7404"/>
                </a:lnTo>
                <a:lnTo>
                  <a:pt x="21739" y="7478"/>
                </a:lnTo>
                <a:lnTo>
                  <a:pt x="22002" y="7551"/>
                </a:lnTo>
                <a:lnTo>
                  <a:pt x="22291" y="7619"/>
                </a:lnTo>
                <a:lnTo>
                  <a:pt x="22606" y="7682"/>
                </a:lnTo>
                <a:lnTo>
                  <a:pt x="22921" y="7744"/>
                </a:lnTo>
                <a:lnTo>
                  <a:pt x="23262" y="7802"/>
                </a:lnTo>
                <a:lnTo>
                  <a:pt x="23603" y="7859"/>
                </a:lnTo>
                <a:lnTo>
                  <a:pt x="23971" y="7912"/>
                </a:lnTo>
                <a:lnTo>
                  <a:pt x="24365" y="7959"/>
                </a:lnTo>
                <a:lnTo>
                  <a:pt x="24758" y="8006"/>
                </a:lnTo>
                <a:lnTo>
                  <a:pt x="25152" y="8048"/>
                </a:lnTo>
                <a:lnTo>
                  <a:pt x="25546" y="8089"/>
                </a:lnTo>
                <a:lnTo>
                  <a:pt x="25966" y="8121"/>
                </a:lnTo>
                <a:lnTo>
                  <a:pt x="26412" y="8157"/>
                </a:lnTo>
                <a:lnTo>
                  <a:pt x="26833" y="8183"/>
                </a:lnTo>
                <a:lnTo>
                  <a:pt x="27279" y="8210"/>
                </a:lnTo>
                <a:lnTo>
                  <a:pt x="27725" y="8231"/>
                </a:lnTo>
                <a:lnTo>
                  <a:pt x="28171" y="8251"/>
                </a:lnTo>
                <a:lnTo>
                  <a:pt x="28618" y="8262"/>
                </a:lnTo>
                <a:lnTo>
                  <a:pt x="29064" y="8272"/>
                </a:lnTo>
                <a:lnTo>
                  <a:pt x="29510" y="8278"/>
                </a:lnTo>
                <a:lnTo>
                  <a:pt x="29983" y="8283"/>
                </a:lnTo>
                <a:lnTo>
                  <a:pt x="30429" y="8278"/>
                </a:lnTo>
                <a:lnTo>
                  <a:pt x="30876" y="8272"/>
                </a:lnTo>
                <a:lnTo>
                  <a:pt x="31348" y="8262"/>
                </a:lnTo>
                <a:lnTo>
                  <a:pt x="31795" y="8246"/>
                </a:lnTo>
                <a:lnTo>
                  <a:pt x="32241" y="8225"/>
                </a:lnTo>
                <a:lnTo>
                  <a:pt x="32661" y="8204"/>
                </a:lnTo>
                <a:lnTo>
                  <a:pt x="33107" y="8178"/>
                </a:lnTo>
                <a:lnTo>
                  <a:pt x="33527" y="8147"/>
                </a:lnTo>
                <a:lnTo>
                  <a:pt x="33947" y="8110"/>
                </a:lnTo>
                <a:lnTo>
                  <a:pt x="34341" y="8074"/>
                </a:lnTo>
                <a:lnTo>
                  <a:pt x="34761" y="8032"/>
                </a:lnTo>
                <a:lnTo>
                  <a:pt x="35155" y="7990"/>
                </a:lnTo>
                <a:lnTo>
                  <a:pt x="35523" y="7943"/>
                </a:lnTo>
                <a:lnTo>
                  <a:pt x="35890" y="7891"/>
                </a:lnTo>
                <a:lnTo>
                  <a:pt x="36258" y="7838"/>
                </a:lnTo>
                <a:lnTo>
                  <a:pt x="36625" y="7781"/>
                </a:lnTo>
                <a:lnTo>
                  <a:pt x="36967" y="7723"/>
                </a:lnTo>
                <a:lnTo>
                  <a:pt x="37282" y="7661"/>
                </a:lnTo>
                <a:lnTo>
                  <a:pt x="37623" y="7598"/>
                </a:lnTo>
                <a:lnTo>
                  <a:pt x="37938" y="7535"/>
                </a:lnTo>
                <a:lnTo>
                  <a:pt x="38227" y="7467"/>
                </a:lnTo>
                <a:lnTo>
                  <a:pt x="38804" y="7321"/>
                </a:lnTo>
                <a:lnTo>
                  <a:pt x="39303" y="7174"/>
                </a:lnTo>
                <a:lnTo>
                  <a:pt x="39776" y="7018"/>
                </a:lnTo>
                <a:lnTo>
                  <a:pt x="40196" y="6855"/>
                </a:lnTo>
                <a:lnTo>
                  <a:pt x="40537" y="6683"/>
                </a:lnTo>
                <a:lnTo>
                  <a:pt x="40852" y="6510"/>
                </a:lnTo>
                <a:lnTo>
                  <a:pt x="40957" y="6427"/>
                </a:lnTo>
                <a:lnTo>
                  <a:pt x="41089" y="6338"/>
                </a:lnTo>
                <a:lnTo>
                  <a:pt x="41167" y="6249"/>
                </a:lnTo>
                <a:lnTo>
                  <a:pt x="41246" y="6160"/>
                </a:lnTo>
                <a:lnTo>
                  <a:pt x="41377" y="5977"/>
                </a:lnTo>
                <a:lnTo>
                  <a:pt x="41430" y="5799"/>
                </a:lnTo>
                <a:lnTo>
                  <a:pt x="41430" y="5622"/>
                </a:lnTo>
                <a:lnTo>
                  <a:pt x="41377" y="5439"/>
                </a:lnTo>
                <a:lnTo>
                  <a:pt x="41272" y="5261"/>
                </a:lnTo>
                <a:lnTo>
                  <a:pt x="41115" y="5083"/>
                </a:lnTo>
                <a:lnTo>
                  <a:pt x="40905" y="4905"/>
                </a:lnTo>
                <a:lnTo>
                  <a:pt x="40642" y="4733"/>
                </a:lnTo>
                <a:lnTo>
                  <a:pt x="40353" y="4560"/>
                </a:lnTo>
                <a:lnTo>
                  <a:pt x="40012" y="4393"/>
                </a:lnTo>
                <a:lnTo>
                  <a:pt x="39645" y="4225"/>
                </a:lnTo>
                <a:lnTo>
                  <a:pt x="39224" y="4063"/>
                </a:lnTo>
                <a:lnTo>
                  <a:pt x="38752" y="3907"/>
                </a:lnTo>
                <a:lnTo>
                  <a:pt x="38279" y="3750"/>
                </a:lnTo>
                <a:lnTo>
                  <a:pt x="37754" y="3603"/>
                </a:lnTo>
                <a:lnTo>
                  <a:pt x="37177" y="3462"/>
                </a:lnTo>
                <a:lnTo>
                  <a:pt x="37413" y="3446"/>
                </a:lnTo>
                <a:lnTo>
                  <a:pt x="37649" y="3426"/>
                </a:lnTo>
                <a:lnTo>
                  <a:pt x="38096" y="3384"/>
                </a:lnTo>
                <a:lnTo>
                  <a:pt x="38516" y="3331"/>
                </a:lnTo>
                <a:lnTo>
                  <a:pt x="38883" y="3269"/>
                </a:lnTo>
                <a:lnTo>
                  <a:pt x="39224" y="3195"/>
                </a:lnTo>
                <a:lnTo>
                  <a:pt x="39540" y="3122"/>
                </a:lnTo>
                <a:lnTo>
                  <a:pt x="39802" y="3033"/>
                </a:lnTo>
                <a:lnTo>
                  <a:pt x="40038" y="2944"/>
                </a:lnTo>
                <a:lnTo>
                  <a:pt x="40222" y="2850"/>
                </a:lnTo>
                <a:lnTo>
                  <a:pt x="40380" y="2756"/>
                </a:lnTo>
                <a:lnTo>
                  <a:pt x="40485" y="2657"/>
                </a:lnTo>
                <a:lnTo>
                  <a:pt x="40537" y="2558"/>
                </a:lnTo>
                <a:lnTo>
                  <a:pt x="40537" y="2453"/>
                </a:lnTo>
                <a:lnTo>
                  <a:pt x="40485" y="2354"/>
                </a:lnTo>
                <a:lnTo>
                  <a:pt x="40406" y="2254"/>
                </a:lnTo>
                <a:lnTo>
                  <a:pt x="40248" y="2160"/>
                </a:lnTo>
                <a:lnTo>
                  <a:pt x="40065" y="2066"/>
                </a:lnTo>
                <a:lnTo>
                  <a:pt x="39828" y="1977"/>
                </a:lnTo>
                <a:lnTo>
                  <a:pt x="39540" y="1899"/>
                </a:lnTo>
                <a:lnTo>
                  <a:pt x="39224" y="1820"/>
                </a:lnTo>
                <a:lnTo>
                  <a:pt x="38883" y="1747"/>
                </a:lnTo>
                <a:lnTo>
                  <a:pt x="38516" y="1679"/>
                </a:lnTo>
                <a:lnTo>
                  <a:pt x="38122" y="1616"/>
                </a:lnTo>
                <a:lnTo>
                  <a:pt x="37702" y="1559"/>
                </a:lnTo>
                <a:lnTo>
                  <a:pt x="37255" y="1512"/>
                </a:lnTo>
                <a:lnTo>
                  <a:pt x="36809" y="1465"/>
                </a:lnTo>
                <a:lnTo>
                  <a:pt x="36337" y="1428"/>
                </a:lnTo>
                <a:lnTo>
                  <a:pt x="35838" y="1397"/>
                </a:lnTo>
                <a:lnTo>
                  <a:pt x="35365" y="1371"/>
                </a:lnTo>
                <a:lnTo>
                  <a:pt x="34840" y="1355"/>
                </a:lnTo>
                <a:lnTo>
                  <a:pt x="34341" y="1345"/>
                </a:lnTo>
                <a:lnTo>
                  <a:pt x="33344" y="1345"/>
                </a:lnTo>
                <a:lnTo>
                  <a:pt x="32845" y="1355"/>
                </a:lnTo>
                <a:lnTo>
                  <a:pt x="32346" y="1371"/>
                </a:lnTo>
                <a:lnTo>
                  <a:pt x="31847" y="1397"/>
                </a:lnTo>
                <a:lnTo>
                  <a:pt x="31374" y="1423"/>
                </a:lnTo>
                <a:lnTo>
                  <a:pt x="30876" y="1454"/>
                </a:lnTo>
                <a:lnTo>
                  <a:pt x="30429" y="1491"/>
                </a:lnTo>
                <a:lnTo>
                  <a:pt x="29957" y="1533"/>
                </a:lnTo>
                <a:lnTo>
                  <a:pt x="29510" y="1580"/>
                </a:lnTo>
                <a:lnTo>
                  <a:pt x="29064" y="1632"/>
                </a:lnTo>
                <a:lnTo>
                  <a:pt x="28644" y="1690"/>
                </a:lnTo>
                <a:lnTo>
                  <a:pt x="28224" y="1747"/>
                </a:lnTo>
                <a:lnTo>
                  <a:pt x="27830" y="1810"/>
                </a:lnTo>
                <a:lnTo>
                  <a:pt x="27436" y="1873"/>
                </a:lnTo>
                <a:lnTo>
                  <a:pt x="27069" y="1946"/>
                </a:lnTo>
                <a:lnTo>
                  <a:pt x="26701" y="2014"/>
                </a:lnTo>
                <a:lnTo>
                  <a:pt x="26780" y="1935"/>
                </a:lnTo>
                <a:lnTo>
                  <a:pt x="26859" y="1852"/>
                </a:lnTo>
                <a:lnTo>
                  <a:pt x="26885" y="1768"/>
                </a:lnTo>
                <a:lnTo>
                  <a:pt x="26885" y="1684"/>
                </a:lnTo>
                <a:lnTo>
                  <a:pt x="26885" y="1606"/>
                </a:lnTo>
                <a:lnTo>
                  <a:pt x="26833" y="1522"/>
                </a:lnTo>
                <a:lnTo>
                  <a:pt x="26780" y="1439"/>
                </a:lnTo>
                <a:lnTo>
                  <a:pt x="26701" y="1360"/>
                </a:lnTo>
                <a:lnTo>
                  <a:pt x="26596" y="1282"/>
                </a:lnTo>
                <a:lnTo>
                  <a:pt x="26465" y="1203"/>
                </a:lnTo>
                <a:lnTo>
                  <a:pt x="26307" y="1125"/>
                </a:lnTo>
                <a:lnTo>
                  <a:pt x="26150" y="1052"/>
                </a:lnTo>
                <a:lnTo>
                  <a:pt x="25966" y="973"/>
                </a:lnTo>
                <a:lnTo>
                  <a:pt x="25756" y="900"/>
                </a:lnTo>
                <a:lnTo>
                  <a:pt x="25546" y="832"/>
                </a:lnTo>
                <a:lnTo>
                  <a:pt x="25310" y="759"/>
                </a:lnTo>
                <a:lnTo>
                  <a:pt x="25047" y="696"/>
                </a:lnTo>
                <a:lnTo>
                  <a:pt x="24785" y="628"/>
                </a:lnTo>
                <a:lnTo>
                  <a:pt x="24496" y="566"/>
                </a:lnTo>
                <a:lnTo>
                  <a:pt x="24181" y="508"/>
                </a:lnTo>
                <a:lnTo>
                  <a:pt x="23892" y="450"/>
                </a:lnTo>
                <a:lnTo>
                  <a:pt x="23551" y="393"/>
                </a:lnTo>
                <a:lnTo>
                  <a:pt x="23209" y="341"/>
                </a:lnTo>
                <a:lnTo>
                  <a:pt x="22868" y="294"/>
                </a:lnTo>
                <a:lnTo>
                  <a:pt x="22527" y="247"/>
                </a:lnTo>
                <a:lnTo>
                  <a:pt x="22133" y="205"/>
                </a:lnTo>
                <a:lnTo>
                  <a:pt x="21765" y="168"/>
                </a:lnTo>
                <a:lnTo>
                  <a:pt x="21372" y="132"/>
                </a:lnTo>
                <a:lnTo>
                  <a:pt x="20978" y="100"/>
                </a:lnTo>
                <a:lnTo>
                  <a:pt x="20584" y="74"/>
                </a:lnTo>
                <a:lnTo>
                  <a:pt x="20190" y="53"/>
                </a:lnTo>
                <a:lnTo>
                  <a:pt x="19770" y="32"/>
                </a:lnTo>
                <a:lnTo>
                  <a:pt x="19350" y="22"/>
                </a:lnTo>
                <a:lnTo>
                  <a:pt x="18930" y="11"/>
                </a:lnTo>
                <a:lnTo>
                  <a:pt x="18510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0"/>
          <p:cNvSpPr/>
          <p:nvPr/>
        </p:nvSpPr>
        <p:spPr>
          <a:xfrm flipH="1">
            <a:off x="802456" y="4017206"/>
            <a:ext cx="108527" cy="153091"/>
          </a:xfrm>
          <a:custGeom>
            <a:rect b="b" l="l" r="r" t="t"/>
            <a:pathLst>
              <a:path extrusionOk="0" h="4440" w="15780">
                <a:moveTo>
                  <a:pt x="3650" y="1"/>
                </a:moveTo>
                <a:lnTo>
                  <a:pt x="3308" y="476"/>
                </a:lnTo>
                <a:lnTo>
                  <a:pt x="2941" y="947"/>
                </a:lnTo>
                <a:lnTo>
                  <a:pt x="2547" y="1417"/>
                </a:lnTo>
                <a:lnTo>
                  <a:pt x="2101" y="1888"/>
                </a:lnTo>
                <a:lnTo>
                  <a:pt x="1628" y="2359"/>
                </a:lnTo>
                <a:lnTo>
                  <a:pt x="1129" y="2829"/>
                </a:lnTo>
                <a:lnTo>
                  <a:pt x="578" y="3295"/>
                </a:lnTo>
                <a:lnTo>
                  <a:pt x="0" y="3760"/>
                </a:lnTo>
                <a:lnTo>
                  <a:pt x="788" y="3776"/>
                </a:lnTo>
                <a:lnTo>
                  <a:pt x="1549" y="3802"/>
                </a:lnTo>
                <a:lnTo>
                  <a:pt x="2337" y="3828"/>
                </a:lnTo>
                <a:lnTo>
                  <a:pt x="3098" y="3854"/>
                </a:lnTo>
                <a:lnTo>
                  <a:pt x="3860" y="3885"/>
                </a:lnTo>
                <a:lnTo>
                  <a:pt x="4621" y="3922"/>
                </a:lnTo>
                <a:lnTo>
                  <a:pt x="5382" y="3959"/>
                </a:lnTo>
                <a:lnTo>
                  <a:pt x="6144" y="4000"/>
                </a:lnTo>
                <a:lnTo>
                  <a:pt x="6879" y="4047"/>
                </a:lnTo>
                <a:lnTo>
                  <a:pt x="7640" y="4094"/>
                </a:lnTo>
                <a:lnTo>
                  <a:pt x="8375" y="4142"/>
                </a:lnTo>
                <a:lnTo>
                  <a:pt x="9110" y="4199"/>
                </a:lnTo>
                <a:lnTo>
                  <a:pt x="9819" y="4251"/>
                </a:lnTo>
                <a:lnTo>
                  <a:pt x="10554" y="4314"/>
                </a:lnTo>
                <a:lnTo>
                  <a:pt x="11263" y="4377"/>
                </a:lnTo>
                <a:lnTo>
                  <a:pt x="11972" y="4440"/>
                </a:lnTo>
                <a:lnTo>
                  <a:pt x="12340" y="3943"/>
                </a:lnTo>
                <a:lnTo>
                  <a:pt x="12734" y="3446"/>
                </a:lnTo>
                <a:lnTo>
                  <a:pt x="13154" y="2949"/>
                </a:lnTo>
                <a:lnTo>
                  <a:pt x="13626" y="2458"/>
                </a:lnTo>
                <a:lnTo>
                  <a:pt x="14125" y="1961"/>
                </a:lnTo>
                <a:lnTo>
                  <a:pt x="14650" y="1470"/>
                </a:lnTo>
                <a:lnTo>
                  <a:pt x="15201" y="978"/>
                </a:lnTo>
                <a:lnTo>
                  <a:pt x="15779" y="492"/>
                </a:lnTo>
                <a:lnTo>
                  <a:pt x="14256" y="455"/>
                </a:lnTo>
                <a:lnTo>
                  <a:pt x="12707" y="408"/>
                </a:lnTo>
                <a:lnTo>
                  <a:pt x="11185" y="361"/>
                </a:lnTo>
                <a:lnTo>
                  <a:pt x="9662" y="304"/>
                </a:lnTo>
                <a:lnTo>
                  <a:pt x="8139" y="236"/>
                </a:lnTo>
                <a:lnTo>
                  <a:pt x="6643" y="163"/>
                </a:lnTo>
                <a:lnTo>
                  <a:pt x="5146" y="84"/>
                </a:lnTo>
                <a:lnTo>
                  <a:pt x="3650" y="1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0"/>
          <p:cNvSpPr/>
          <p:nvPr/>
        </p:nvSpPr>
        <p:spPr>
          <a:xfrm flipH="1">
            <a:off x="3272598" y="201015"/>
            <a:ext cx="505292" cy="526173"/>
          </a:xfrm>
          <a:custGeom>
            <a:rect b="b" l="l" r="r" t="t"/>
            <a:pathLst>
              <a:path extrusionOk="0" h="12868" w="61961">
                <a:moveTo>
                  <a:pt x="0" y="0"/>
                </a:moveTo>
                <a:lnTo>
                  <a:pt x="50303" y="12868"/>
                </a:lnTo>
                <a:lnTo>
                  <a:pt x="61960" y="66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0"/>
          <p:cNvSpPr/>
          <p:nvPr/>
        </p:nvSpPr>
        <p:spPr>
          <a:xfrm flipH="1">
            <a:off x="3085050" y="194145"/>
            <a:ext cx="685134" cy="178158"/>
          </a:xfrm>
          <a:custGeom>
            <a:rect b="b" l="l" r="r" t="t"/>
            <a:pathLst>
              <a:path extrusionOk="0" h="4357" w="84014">
                <a:moveTo>
                  <a:pt x="1" y="1"/>
                </a:moveTo>
                <a:lnTo>
                  <a:pt x="66686" y="4356"/>
                </a:lnTo>
                <a:lnTo>
                  <a:pt x="84014" y="1162"/>
                </a:lnTo>
                <a:lnTo>
                  <a:pt x="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0"/>
          <p:cNvSpPr/>
          <p:nvPr/>
        </p:nvSpPr>
        <p:spPr>
          <a:xfrm flipH="1">
            <a:off x="3157417" y="200156"/>
            <a:ext cx="613191" cy="389150"/>
          </a:xfrm>
          <a:custGeom>
            <a:rect b="b" l="l" r="r" t="t"/>
            <a:pathLst>
              <a:path extrusionOk="0" h="9517" w="75192">
                <a:moveTo>
                  <a:pt x="0" y="0"/>
                </a:moveTo>
                <a:lnTo>
                  <a:pt x="75192" y="9516"/>
                </a:lnTo>
                <a:lnTo>
                  <a:pt x="75192" y="9516"/>
                </a:lnTo>
                <a:lnTo>
                  <a:pt x="66738" y="4209"/>
                </a:lnTo>
                <a:lnTo>
                  <a:pt x="0" y="0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0"/>
          <p:cNvSpPr/>
          <p:nvPr/>
        </p:nvSpPr>
        <p:spPr>
          <a:xfrm flipH="1">
            <a:off x="3149066" y="192019"/>
            <a:ext cx="629892" cy="405383"/>
          </a:xfrm>
          <a:custGeom>
            <a:rect b="b" l="l" r="r" t="t"/>
            <a:pathLst>
              <a:path extrusionOk="0" h="9914" w="77240">
                <a:moveTo>
                  <a:pt x="8139" y="863"/>
                </a:moveTo>
                <a:lnTo>
                  <a:pt x="66948" y="4570"/>
                </a:lnTo>
                <a:lnTo>
                  <a:pt x="74404" y="9245"/>
                </a:lnTo>
                <a:lnTo>
                  <a:pt x="8139" y="863"/>
                </a:lnTo>
                <a:close/>
                <a:moveTo>
                  <a:pt x="972" y="1"/>
                </a:moveTo>
                <a:lnTo>
                  <a:pt x="788" y="6"/>
                </a:lnTo>
                <a:lnTo>
                  <a:pt x="604" y="16"/>
                </a:lnTo>
                <a:lnTo>
                  <a:pt x="447" y="32"/>
                </a:lnTo>
                <a:lnTo>
                  <a:pt x="315" y="58"/>
                </a:lnTo>
                <a:lnTo>
                  <a:pt x="210" y="84"/>
                </a:lnTo>
                <a:lnTo>
                  <a:pt x="105" y="116"/>
                </a:lnTo>
                <a:lnTo>
                  <a:pt x="53" y="152"/>
                </a:lnTo>
                <a:lnTo>
                  <a:pt x="0" y="189"/>
                </a:lnTo>
                <a:lnTo>
                  <a:pt x="26" y="225"/>
                </a:lnTo>
                <a:lnTo>
                  <a:pt x="53" y="257"/>
                </a:lnTo>
                <a:lnTo>
                  <a:pt x="105" y="293"/>
                </a:lnTo>
                <a:lnTo>
                  <a:pt x="210" y="320"/>
                </a:lnTo>
                <a:lnTo>
                  <a:pt x="342" y="351"/>
                </a:lnTo>
                <a:lnTo>
                  <a:pt x="473" y="372"/>
                </a:lnTo>
                <a:lnTo>
                  <a:pt x="75691" y="9883"/>
                </a:lnTo>
                <a:lnTo>
                  <a:pt x="75822" y="9898"/>
                </a:lnTo>
                <a:lnTo>
                  <a:pt x="75953" y="9909"/>
                </a:lnTo>
                <a:lnTo>
                  <a:pt x="76085" y="9914"/>
                </a:lnTo>
                <a:lnTo>
                  <a:pt x="76400" y="9914"/>
                </a:lnTo>
                <a:lnTo>
                  <a:pt x="76557" y="9904"/>
                </a:lnTo>
                <a:lnTo>
                  <a:pt x="76689" y="9893"/>
                </a:lnTo>
                <a:lnTo>
                  <a:pt x="76846" y="9872"/>
                </a:lnTo>
                <a:lnTo>
                  <a:pt x="76951" y="9851"/>
                </a:lnTo>
                <a:lnTo>
                  <a:pt x="77056" y="9830"/>
                </a:lnTo>
                <a:lnTo>
                  <a:pt x="77135" y="9804"/>
                </a:lnTo>
                <a:lnTo>
                  <a:pt x="77187" y="9773"/>
                </a:lnTo>
                <a:lnTo>
                  <a:pt x="77214" y="9747"/>
                </a:lnTo>
                <a:lnTo>
                  <a:pt x="77240" y="9715"/>
                </a:lnTo>
                <a:lnTo>
                  <a:pt x="77214" y="9684"/>
                </a:lnTo>
                <a:lnTo>
                  <a:pt x="77187" y="9653"/>
                </a:lnTo>
                <a:lnTo>
                  <a:pt x="68734" y="4351"/>
                </a:lnTo>
                <a:lnTo>
                  <a:pt x="68628" y="4304"/>
                </a:lnTo>
                <a:lnTo>
                  <a:pt x="68471" y="4267"/>
                </a:lnTo>
                <a:lnTo>
                  <a:pt x="68287" y="4236"/>
                </a:lnTo>
                <a:lnTo>
                  <a:pt x="68077" y="4220"/>
                </a:lnTo>
                <a:lnTo>
                  <a:pt x="1339" y="11"/>
                </a:lnTo>
                <a:lnTo>
                  <a:pt x="115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0"/>
          <p:cNvSpPr/>
          <p:nvPr/>
        </p:nvSpPr>
        <p:spPr>
          <a:xfrm flipH="1">
            <a:off x="3157417" y="200156"/>
            <a:ext cx="613191" cy="389150"/>
          </a:xfrm>
          <a:custGeom>
            <a:rect b="b" l="l" r="r" t="t"/>
            <a:pathLst>
              <a:path extrusionOk="0" h="9517" w="75192">
                <a:moveTo>
                  <a:pt x="0" y="0"/>
                </a:moveTo>
                <a:lnTo>
                  <a:pt x="75192" y="9516"/>
                </a:lnTo>
                <a:lnTo>
                  <a:pt x="61881" y="639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40"/>
          <p:cNvSpPr/>
          <p:nvPr/>
        </p:nvSpPr>
        <p:spPr>
          <a:xfrm flipH="1">
            <a:off x="3039261" y="611933"/>
            <a:ext cx="54182" cy="39173"/>
          </a:xfrm>
          <a:custGeom>
            <a:rect b="b" l="l" r="r" t="t"/>
            <a:pathLst>
              <a:path extrusionOk="0" h="958" w="6644">
                <a:moveTo>
                  <a:pt x="999" y="1"/>
                </a:moveTo>
                <a:lnTo>
                  <a:pt x="789" y="6"/>
                </a:lnTo>
                <a:lnTo>
                  <a:pt x="605" y="16"/>
                </a:lnTo>
                <a:lnTo>
                  <a:pt x="447" y="37"/>
                </a:lnTo>
                <a:lnTo>
                  <a:pt x="290" y="58"/>
                </a:lnTo>
                <a:lnTo>
                  <a:pt x="158" y="95"/>
                </a:lnTo>
                <a:lnTo>
                  <a:pt x="80" y="131"/>
                </a:lnTo>
                <a:lnTo>
                  <a:pt x="27" y="168"/>
                </a:lnTo>
                <a:lnTo>
                  <a:pt x="1" y="204"/>
                </a:lnTo>
                <a:lnTo>
                  <a:pt x="27" y="246"/>
                </a:lnTo>
                <a:lnTo>
                  <a:pt x="80" y="283"/>
                </a:lnTo>
                <a:lnTo>
                  <a:pt x="185" y="314"/>
                </a:lnTo>
                <a:lnTo>
                  <a:pt x="316" y="346"/>
                </a:lnTo>
                <a:lnTo>
                  <a:pt x="474" y="372"/>
                </a:lnTo>
                <a:lnTo>
                  <a:pt x="2784" y="654"/>
                </a:lnTo>
                <a:lnTo>
                  <a:pt x="5120" y="931"/>
                </a:lnTo>
                <a:lnTo>
                  <a:pt x="5252" y="942"/>
                </a:lnTo>
                <a:lnTo>
                  <a:pt x="5383" y="952"/>
                </a:lnTo>
                <a:lnTo>
                  <a:pt x="5514" y="957"/>
                </a:lnTo>
                <a:lnTo>
                  <a:pt x="5777" y="957"/>
                </a:lnTo>
                <a:lnTo>
                  <a:pt x="5882" y="952"/>
                </a:lnTo>
                <a:lnTo>
                  <a:pt x="6013" y="947"/>
                </a:lnTo>
                <a:lnTo>
                  <a:pt x="6144" y="931"/>
                </a:lnTo>
                <a:lnTo>
                  <a:pt x="6249" y="921"/>
                </a:lnTo>
                <a:lnTo>
                  <a:pt x="6354" y="900"/>
                </a:lnTo>
                <a:lnTo>
                  <a:pt x="6433" y="879"/>
                </a:lnTo>
                <a:lnTo>
                  <a:pt x="6512" y="858"/>
                </a:lnTo>
                <a:lnTo>
                  <a:pt x="6591" y="821"/>
                </a:lnTo>
                <a:lnTo>
                  <a:pt x="6643" y="785"/>
                </a:lnTo>
                <a:lnTo>
                  <a:pt x="6643" y="743"/>
                </a:lnTo>
                <a:lnTo>
                  <a:pt x="6617" y="706"/>
                </a:lnTo>
                <a:lnTo>
                  <a:pt x="6538" y="670"/>
                </a:lnTo>
                <a:lnTo>
                  <a:pt x="6433" y="633"/>
                </a:lnTo>
                <a:lnTo>
                  <a:pt x="6302" y="607"/>
                </a:lnTo>
                <a:lnTo>
                  <a:pt x="6144" y="581"/>
                </a:lnTo>
                <a:lnTo>
                  <a:pt x="3834" y="309"/>
                </a:lnTo>
                <a:lnTo>
                  <a:pt x="1550" y="32"/>
                </a:lnTo>
                <a:lnTo>
                  <a:pt x="1366" y="11"/>
                </a:lnTo>
                <a:lnTo>
                  <a:pt x="11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0"/>
          <p:cNvSpPr/>
          <p:nvPr/>
        </p:nvSpPr>
        <p:spPr>
          <a:xfrm flipH="1">
            <a:off x="1174862" y="37000"/>
            <a:ext cx="1801252" cy="764152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0"/>
          <p:cNvSpPr/>
          <p:nvPr/>
        </p:nvSpPr>
        <p:spPr>
          <a:xfrm flipH="1">
            <a:off x="1507914" y="3423719"/>
            <a:ext cx="267782" cy="233326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0"/>
          <p:cNvSpPr/>
          <p:nvPr/>
        </p:nvSpPr>
        <p:spPr>
          <a:xfrm flipH="1">
            <a:off x="2060221" y="3700158"/>
            <a:ext cx="207295" cy="181399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40"/>
          <p:cNvSpPr/>
          <p:nvPr/>
        </p:nvSpPr>
        <p:spPr>
          <a:xfrm flipH="1">
            <a:off x="7952188" y="193339"/>
            <a:ext cx="467299" cy="546439"/>
          </a:xfrm>
          <a:custGeom>
            <a:rect b="b" l="l" r="r" t="t"/>
            <a:pathLst>
              <a:path extrusionOk="0" h="15848" w="67946">
                <a:moveTo>
                  <a:pt x="38646" y="2756"/>
                </a:moveTo>
                <a:lnTo>
                  <a:pt x="39408" y="2761"/>
                </a:lnTo>
                <a:lnTo>
                  <a:pt x="40195" y="2766"/>
                </a:lnTo>
                <a:lnTo>
                  <a:pt x="40983" y="2776"/>
                </a:lnTo>
                <a:lnTo>
                  <a:pt x="41770" y="2792"/>
                </a:lnTo>
                <a:lnTo>
                  <a:pt x="42558" y="2813"/>
                </a:lnTo>
                <a:lnTo>
                  <a:pt x="43346" y="2834"/>
                </a:lnTo>
                <a:lnTo>
                  <a:pt x="44133" y="2860"/>
                </a:lnTo>
                <a:lnTo>
                  <a:pt x="44895" y="2891"/>
                </a:lnTo>
                <a:lnTo>
                  <a:pt x="45656" y="2928"/>
                </a:lnTo>
                <a:lnTo>
                  <a:pt x="46365" y="2965"/>
                </a:lnTo>
                <a:lnTo>
                  <a:pt x="47100" y="3007"/>
                </a:lnTo>
                <a:lnTo>
                  <a:pt x="47783" y="3048"/>
                </a:lnTo>
                <a:lnTo>
                  <a:pt x="48439" y="3090"/>
                </a:lnTo>
                <a:lnTo>
                  <a:pt x="49043" y="3137"/>
                </a:lnTo>
                <a:lnTo>
                  <a:pt x="47205" y="5443"/>
                </a:lnTo>
                <a:lnTo>
                  <a:pt x="46470" y="5438"/>
                </a:lnTo>
                <a:lnTo>
                  <a:pt x="45656" y="5422"/>
                </a:lnTo>
                <a:lnTo>
                  <a:pt x="44580" y="5406"/>
                </a:lnTo>
                <a:lnTo>
                  <a:pt x="43293" y="5375"/>
                </a:lnTo>
                <a:lnTo>
                  <a:pt x="41875" y="5333"/>
                </a:lnTo>
                <a:lnTo>
                  <a:pt x="40353" y="5281"/>
                </a:lnTo>
                <a:lnTo>
                  <a:pt x="39591" y="5250"/>
                </a:lnTo>
                <a:lnTo>
                  <a:pt x="38777" y="5213"/>
                </a:lnTo>
                <a:lnTo>
                  <a:pt x="37990" y="5171"/>
                </a:lnTo>
                <a:lnTo>
                  <a:pt x="37228" y="5124"/>
                </a:lnTo>
                <a:lnTo>
                  <a:pt x="36441" y="5072"/>
                </a:lnTo>
                <a:lnTo>
                  <a:pt x="35679" y="5020"/>
                </a:lnTo>
                <a:lnTo>
                  <a:pt x="34971" y="4957"/>
                </a:lnTo>
                <a:lnTo>
                  <a:pt x="34262" y="4894"/>
                </a:lnTo>
                <a:lnTo>
                  <a:pt x="33605" y="4821"/>
                </a:lnTo>
                <a:lnTo>
                  <a:pt x="32975" y="4742"/>
                </a:lnTo>
                <a:lnTo>
                  <a:pt x="32398" y="4659"/>
                </a:lnTo>
                <a:lnTo>
                  <a:pt x="32135" y="4617"/>
                </a:lnTo>
                <a:lnTo>
                  <a:pt x="31873" y="4570"/>
                </a:lnTo>
                <a:lnTo>
                  <a:pt x="31636" y="4523"/>
                </a:lnTo>
                <a:lnTo>
                  <a:pt x="31426" y="4471"/>
                </a:lnTo>
                <a:lnTo>
                  <a:pt x="31216" y="4423"/>
                </a:lnTo>
                <a:lnTo>
                  <a:pt x="31033" y="4371"/>
                </a:lnTo>
                <a:lnTo>
                  <a:pt x="30849" y="4314"/>
                </a:lnTo>
                <a:lnTo>
                  <a:pt x="30717" y="4261"/>
                </a:lnTo>
                <a:lnTo>
                  <a:pt x="30586" y="4199"/>
                </a:lnTo>
                <a:lnTo>
                  <a:pt x="30455" y="4141"/>
                </a:lnTo>
                <a:lnTo>
                  <a:pt x="30376" y="4078"/>
                </a:lnTo>
                <a:lnTo>
                  <a:pt x="30297" y="4016"/>
                </a:lnTo>
                <a:lnTo>
                  <a:pt x="30271" y="3948"/>
                </a:lnTo>
                <a:lnTo>
                  <a:pt x="30245" y="3885"/>
                </a:lnTo>
                <a:lnTo>
                  <a:pt x="30245" y="3817"/>
                </a:lnTo>
                <a:lnTo>
                  <a:pt x="30271" y="3749"/>
                </a:lnTo>
                <a:lnTo>
                  <a:pt x="30297" y="3686"/>
                </a:lnTo>
                <a:lnTo>
                  <a:pt x="30350" y="3629"/>
                </a:lnTo>
                <a:lnTo>
                  <a:pt x="30429" y="3571"/>
                </a:lnTo>
                <a:lnTo>
                  <a:pt x="30507" y="3514"/>
                </a:lnTo>
                <a:lnTo>
                  <a:pt x="30612" y="3461"/>
                </a:lnTo>
                <a:lnTo>
                  <a:pt x="30717" y="3409"/>
                </a:lnTo>
                <a:lnTo>
                  <a:pt x="30849" y="3362"/>
                </a:lnTo>
                <a:lnTo>
                  <a:pt x="31006" y="3315"/>
                </a:lnTo>
                <a:lnTo>
                  <a:pt x="31164" y="3268"/>
                </a:lnTo>
                <a:lnTo>
                  <a:pt x="31348" y="3226"/>
                </a:lnTo>
                <a:lnTo>
                  <a:pt x="31531" y="3184"/>
                </a:lnTo>
                <a:lnTo>
                  <a:pt x="31741" y="3148"/>
                </a:lnTo>
                <a:lnTo>
                  <a:pt x="32188" y="3080"/>
                </a:lnTo>
                <a:lnTo>
                  <a:pt x="32687" y="3017"/>
                </a:lnTo>
                <a:lnTo>
                  <a:pt x="33212" y="2959"/>
                </a:lnTo>
                <a:lnTo>
                  <a:pt x="33789" y="2912"/>
                </a:lnTo>
                <a:lnTo>
                  <a:pt x="34393" y="2871"/>
                </a:lnTo>
                <a:lnTo>
                  <a:pt x="35049" y="2834"/>
                </a:lnTo>
                <a:lnTo>
                  <a:pt x="35706" y="2808"/>
                </a:lnTo>
                <a:lnTo>
                  <a:pt x="36415" y="2787"/>
                </a:lnTo>
                <a:lnTo>
                  <a:pt x="37150" y="2771"/>
                </a:lnTo>
                <a:lnTo>
                  <a:pt x="37885" y="2761"/>
                </a:lnTo>
                <a:lnTo>
                  <a:pt x="38646" y="2756"/>
                </a:lnTo>
                <a:close/>
                <a:moveTo>
                  <a:pt x="30402" y="8397"/>
                </a:moveTo>
                <a:lnTo>
                  <a:pt x="31505" y="8408"/>
                </a:lnTo>
                <a:lnTo>
                  <a:pt x="32608" y="8423"/>
                </a:lnTo>
                <a:lnTo>
                  <a:pt x="33710" y="8444"/>
                </a:lnTo>
                <a:lnTo>
                  <a:pt x="34839" y="8470"/>
                </a:lnTo>
                <a:lnTo>
                  <a:pt x="35942" y="8507"/>
                </a:lnTo>
                <a:lnTo>
                  <a:pt x="37045" y="8544"/>
                </a:lnTo>
                <a:lnTo>
                  <a:pt x="38121" y="8585"/>
                </a:lnTo>
                <a:lnTo>
                  <a:pt x="39171" y="8638"/>
                </a:lnTo>
                <a:lnTo>
                  <a:pt x="40195" y="8690"/>
                </a:lnTo>
                <a:lnTo>
                  <a:pt x="41219" y="8747"/>
                </a:lnTo>
                <a:lnTo>
                  <a:pt x="42164" y="8805"/>
                </a:lnTo>
                <a:lnTo>
                  <a:pt x="43109" y="8868"/>
                </a:lnTo>
                <a:lnTo>
                  <a:pt x="43976" y="8936"/>
                </a:lnTo>
                <a:lnTo>
                  <a:pt x="41350" y="12183"/>
                </a:lnTo>
                <a:lnTo>
                  <a:pt x="40326" y="12172"/>
                </a:lnTo>
                <a:lnTo>
                  <a:pt x="39171" y="12156"/>
                </a:lnTo>
                <a:lnTo>
                  <a:pt x="37649" y="12130"/>
                </a:lnTo>
                <a:lnTo>
                  <a:pt x="35863" y="12088"/>
                </a:lnTo>
                <a:lnTo>
                  <a:pt x="34892" y="12062"/>
                </a:lnTo>
                <a:lnTo>
                  <a:pt x="33868" y="12031"/>
                </a:lnTo>
                <a:lnTo>
                  <a:pt x="32818" y="11994"/>
                </a:lnTo>
                <a:lnTo>
                  <a:pt x="31715" y="11953"/>
                </a:lnTo>
                <a:lnTo>
                  <a:pt x="30612" y="11905"/>
                </a:lnTo>
                <a:lnTo>
                  <a:pt x="29510" y="11853"/>
                </a:lnTo>
                <a:lnTo>
                  <a:pt x="28407" y="11796"/>
                </a:lnTo>
                <a:lnTo>
                  <a:pt x="27304" y="11733"/>
                </a:lnTo>
                <a:lnTo>
                  <a:pt x="26202" y="11660"/>
                </a:lnTo>
                <a:lnTo>
                  <a:pt x="25152" y="11587"/>
                </a:lnTo>
                <a:lnTo>
                  <a:pt x="24101" y="11498"/>
                </a:lnTo>
                <a:lnTo>
                  <a:pt x="23130" y="11404"/>
                </a:lnTo>
                <a:lnTo>
                  <a:pt x="22657" y="11356"/>
                </a:lnTo>
                <a:lnTo>
                  <a:pt x="22185" y="11304"/>
                </a:lnTo>
                <a:lnTo>
                  <a:pt x="21739" y="11252"/>
                </a:lnTo>
                <a:lnTo>
                  <a:pt x="21318" y="11194"/>
                </a:lnTo>
                <a:lnTo>
                  <a:pt x="20898" y="11137"/>
                </a:lnTo>
                <a:lnTo>
                  <a:pt x="20505" y="11079"/>
                </a:lnTo>
                <a:lnTo>
                  <a:pt x="20111" y="11017"/>
                </a:lnTo>
                <a:lnTo>
                  <a:pt x="19769" y="10949"/>
                </a:lnTo>
                <a:lnTo>
                  <a:pt x="19428" y="10886"/>
                </a:lnTo>
                <a:lnTo>
                  <a:pt x="19113" y="10813"/>
                </a:lnTo>
                <a:lnTo>
                  <a:pt x="18824" y="10745"/>
                </a:lnTo>
                <a:lnTo>
                  <a:pt x="18562" y="10666"/>
                </a:lnTo>
                <a:lnTo>
                  <a:pt x="18326" y="10593"/>
                </a:lnTo>
                <a:lnTo>
                  <a:pt x="18115" y="10515"/>
                </a:lnTo>
                <a:lnTo>
                  <a:pt x="17932" y="10431"/>
                </a:lnTo>
                <a:lnTo>
                  <a:pt x="17774" y="10347"/>
                </a:lnTo>
                <a:lnTo>
                  <a:pt x="17643" y="10258"/>
                </a:lnTo>
                <a:lnTo>
                  <a:pt x="17538" y="10170"/>
                </a:lnTo>
                <a:lnTo>
                  <a:pt x="17485" y="10075"/>
                </a:lnTo>
                <a:lnTo>
                  <a:pt x="17459" y="9981"/>
                </a:lnTo>
                <a:lnTo>
                  <a:pt x="17459" y="9887"/>
                </a:lnTo>
                <a:lnTo>
                  <a:pt x="17485" y="9793"/>
                </a:lnTo>
                <a:lnTo>
                  <a:pt x="17538" y="9710"/>
                </a:lnTo>
                <a:lnTo>
                  <a:pt x="17617" y="9621"/>
                </a:lnTo>
                <a:lnTo>
                  <a:pt x="17695" y="9542"/>
                </a:lnTo>
                <a:lnTo>
                  <a:pt x="17827" y="9464"/>
                </a:lnTo>
                <a:lnTo>
                  <a:pt x="17984" y="9385"/>
                </a:lnTo>
                <a:lnTo>
                  <a:pt x="18142" y="9317"/>
                </a:lnTo>
                <a:lnTo>
                  <a:pt x="18326" y="9244"/>
                </a:lnTo>
                <a:lnTo>
                  <a:pt x="18536" y="9181"/>
                </a:lnTo>
                <a:lnTo>
                  <a:pt x="18772" y="9119"/>
                </a:lnTo>
                <a:lnTo>
                  <a:pt x="19008" y="9056"/>
                </a:lnTo>
                <a:lnTo>
                  <a:pt x="19297" y="8998"/>
                </a:lnTo>
                <a:lnTo>
                  <a:pt x="19586" y="8946"/>
                </a:lnTo>
                <a:lnTo>
                  <a:pt x="19874" y="8894"/>
                </a:lnTo>
                <a:lnTo>
                  <a:pt x="20190" y="8847"/>
                </a:lnTo>
                <a:lnTo>
                  <a:pt x="20531" y="8800"/>
                </a:lnTo>
                <a:lnTo>
                  <a:pt x="20898" y="8758"/>
                </a:lnTo>
                <a:lnTo>
                  <a:pt x="21266" y="8716"/>
                </a:lnTo>
                <a:lnTo>
                  <a:pt x="21634" y="8679"/>
                </a:lnTo>
                <a:lnTo>
                  <a:pt x="22054" y="8643"/>
                </a:lnTo>
                <a:lnTo>
                  <a:pt x="22447" y="8612"/>
                </a:lnTo>
                <a:lnTo>
                  <a:pt x="23314" y="8554"/>
                </a:lnTo>
                <a:lnTo>
                  <a:pt x="24233" y="8507"/>
                </a:lnTo>
                <a:lnTo>
                  <a:pt x="25178" y="8465"/>
                </a:lnTo>
                <a:lnTo>
                  <a:pt x="26175" y="8439"/>
                </a:lnTo>
                <a:lnTo>
                  <a:pt x="27173" y="8413"/>
                </a:lnTo>
                <a:lnTo>
                  <a:pt x="28223" y="8402"/>
                </a:lnTo>
                <a:lnTo>
                  <a:pt x="29300" y="8397"/>
                </a:lnTo>
                <a:close/>
                <a:moveTo>
                  <a:pt x="34157" y="0"/>
                </a:moveTo>
                <a:lnTo>
                  <a:pt x="33054" y="5"/>
                </a:lnTo>
                <a:lnTo>
                  <a:pt x="31978" y="21"/>
                </a:lnTo>
                <a:lnTo>
                  <a:pt x="30927" y="37"/>
                </a:lnTo>
                <a:lnTo>
                  <a:pt x="29877" y="58"/>
                </a:lnTo>
                <a:lnTo>
                  <a:pt x="28827" y="84"/>
                </a:lnTo>
                <a:lnTo>
                  <a:pt x="27803" y="115"/>
                </a:lnTo>
                <a:lnTo>
                  <a:pt x="26806" y="157"/>
                </a:lnTo>
                <a:lnTo>
                  <a:pt x="25834" y="199"/>
                </a:lnTo>
                <a:lnTo>
                  <a:pt x="24863" y="251"/>
                </a:lnTo>
                <a:lnTo>
                  <a:pt x="23918" y="309"/>
                </a:lnTo>
                <a:lnTo>
                  <a:pt x="22999" y="371"/>
                </a:lnTo>
                <a:lnTo>
                  <a:pt x="22106" y="439"/>
                </a:lnTo>
                <a:lnTo>
                  <a:pt x="21240" y="518"/>
                </a:lnTo>
                <a:lnTo>
                  <a:pt x="20400" y="601"/>
                </a:lnTo>
                <a:lnTo>
                  <a:pt x="19586" y="696"/>
                </a:lnTo>
                <a:lnTo>
                  <a:pt x="18824" y="795"/>
                </a:lnTo>
                <a:lnTo>
                  <a:pt x="18089" y="905"/>
                </a:lnTo>
                <a:lnTo>
                  <a:pt x="17380" y="1020"/>
                </a:lnTo>
                <a:lnTo>
                  <a:pt x="16698" y="1140"/>
                </a:lnTo>
                <a:lnTo>
                  <a:pt x="16068" y="1276"/>
                </a:lnTo>
                <a:lnTo>
                  <a:pt x="15464" y="1417"/>
                </a:lnTo>
                <a:lnTo>
                  <a:pt x="14912" y="1563"/>
                </a:lnTo>
                <a:lnTo>
                  <a:pt x="14414" y="1705"/>
                </a:lnTo>
                <a:lnTo>
                  <a:pt x="13941" y="1841"/>
                </a:lnTo>
                <a:lnTo>
                  <a:pt x="13495" y="1982"/>
                </a:lnTo>
                <a:lnTo>
                  <a:pt x="13101" y="2112"/>
                </a:lnTo>
                <a:lnTo>
                  <a:pt x="12733" y="2248"/>
                </a:lnTo>
                <a:lnTo>
                  <a:pt x="12392" y="2374"/>
                </a:lnTo>
                <a:lnTo>
                  <a:pt x="12103" y="2505"/>
                </a:lnTo>
                <a:lnTo>
                  <a:pt x="11841" y="2630"/>
                </a:lnTo>
                <a:lnTo>
                  <a:pt x="11604" y="2750"/>
                </a:lnTo>
                <a:lnTo>
                  <a:pt x="11421" y="2871"/>
                </a:lnTo>
                <a:lnTo>
                  <a:pt x="11237" y="2991"/>
                </a:lnTo>
                <a:lnTo>
                  <a:pt x="11106" y="3106"/>
                </a:lnTo>
                <a:lnTo>
                  <a:pt x="10974" y="3216"/>
                </a:lnTo>
                <a:lnTo>
                  <a:pt x="10896" y="3325"/>
                </a:lnTo>
                <a:lnTo>
                  <a:pt x="10843" y="3435"/>
                </a:lnTo>
                <a:lnTo>
                  <a:pt x="10791" y="3540"/>
                </a:lnTo>
                <a:lnTo>
                  <a:pt x="10791" y="3644"/>
                </a:lnTo>
                <a:lnTo>
                  <a:pt x="10791" y="3744"/>
                </a:lnTo>
                <a:lnTo>
                  <a:pt x="10843" y="3843"/>
                </a:lnTo>
                <a:lnTo>
                  <a:pt x="10896" y="3937"/>
                </a:lnTo>
                <a:lnTo>
                  <a:pt x="10948" y="4031"/>
                </a:lnTo>
                <a:lnTo>
                  <a:pt x="11053" y="4125"/>
                </a:lnTo>
                <a:lnTo>
                  <a:pt x="11158" y="4214"/>
                </a:lnTo>
                <a:lnTo>
                  <a:pt x="11289" y="4298"/>
                </a:lnTo>
                <a:lnTo>
                  <a:pt x="11421" y="4387"/>
                </a:lnTo>
                <a:lnTo>
                  <a:pt x="11578" y="4465"/>
                </a:lnTo>
                <a:lnTo>
                  <a:pt x="11762" y="4544"/>
                </a:lnTo>
                <a:lnTo>
                  <a:pt x="11946" y="4622"/>
                </a:lnTo>
                <a:lnTo>
                  <a:pt x="12156" y="4701"/>
                </a:lnTo>
                <a:lnTo>
                  <a:pt x="12576" y="4842"/>
                </a:lnTo>
                <a:lnTo>
                  <a:pt x="13022" y="4978"/>
                </a:lnTo>
                <a:lnTo>
                  <a:pt x="13521" y="5103"/>
                </a:lnTo>
                <a:lnTo>
                  <a:pt x="14046" y="5218"/>
                </a:lnTo>
                <a:lnTo>
                  <a:pt x="14545" y="5328"/>
                </a:lnTo>
                <a:lnTo>
                  <a:pt x="15070" y="5422"/>
                </a:lnTo>
                <a:lnTo>
                  <a:pt x="15595" y="5511"/>
                </a:lnTo>
                <a:lnTo>
                  <a:pt x="16120" y="5595"/>
                </a:lnTo>
                <a:lnTo>
                  <a:pt x="16593" y="5668"/>
                </a:lnTo>
                <a:lnTo>
                  <a:pt x="17065" y="5731"/>
                </a:lnTo>
                <a:lnTo>
                  <a:pt x="17485" y="5783"/>
                </a:lnTo>
                <a:lnTo>
                  <a:pt x="18194" y="5867"/>
                </a:lnTo>
                <a:lnTo>
                  <a:pt x="18693" y="5919"/>
                </a:lnTo>
                <a:lnTo>
                  <a:pt x="18851" y="5934"/>
                </a:lnTo>
                <a:lnTo>
                  <a:pt x="17879" y="5997"/>
                </a:lnTo>
                <a:lnTo>
                  <a:pt x="16908" y="6060"/>
                </a:lnTo>
                <a:lnTo>
                  <a:pt x="15989" y="6128"/>
                </a:lnTo>
                <a:lnTo>
                  <a:pt x="15096" y="6201"/>
                </a:lnTo>
                <a:lnTo>
                  <a:pt x="14230" y="6274"/>
                </a:lnTo>
                <a:lnTo>
                  <a:pt x="13390" y="6353"/>
                </a:lnTo>
                <a:lnTo>
                  <a:pt x="12602" y="6436"/>
                </a:lnTo>
                <a:lnTo>
                  <a:pt x="11814" y="6520"/>
                </a:lnTo>
                <a:lnTo>
                  <a:pt x="11053" y="6609"/>
                </a:lnTo>
                <a:lnTo>
                  <a:pt x="10318" y="6698"/>
                </a:lnTo>
                <a:lnTo>
                  <a:pt x="9635" y="6792"/>
                </a:lnTo>
                <a:lnTo>
                  <a:pt x="8953" y="6886"/>
                </a:lnTo>
                <a:lnTo>
                  <a:pt x="8296" y="6985"/>
                </a:lnTo>
                <a:lnTo>
                  <a:pt x="7693" y="7090"/>
                </a:lnTo>
                <a:lnTo>
                  <a:pt x="7089" y="7195"/>
                </a:lnTo>
                <a:lnTo>
                  <a:pt x="6537" y="7299"/>
                </a:lnTo>
                <a:lnTo>
                  <a:pt x="5986" y="7404"/>
                </a:lnTo>
                <a:lnTo>
                  <a:pt x="5461" y="7514"/>
                </a:lnTo>
                <a:lnTo>
                  <a:pt x="4988" y="7629"/>
                </a:lnTo>
                <a:lnTo>
                  <a:pt x="4516" y="7744"/>
                </a:lnTo>
                <a:lnTo>
                  <a:pt x="4070" y="7859"/>
                </a:lnTo>
                <a:lnTo>
                  <a:pt x="3649" y="7974"/>
                </a:lnTo>
                <a:lnTo>
                  <a:pt x="3256" y="8094"/>
                </a:lnTo>
                <a:lnTo>
                  <a:pt x="2888" y="8214"/>
                </a:lnTo>
                <a:lnTo>
                  <a:pt x="2547" y="8334"/>
                </a:lnTo>
                <a:lnTo>
                  <a:pt x="2205" y="8460"/>
                </a:lnTo>
                <a:lnTo>
                  <a:pt x="1917" y="8580"/>
                </a:lnTo>
                <a:lnTo>
                  <a:pt x="1628" y="8706"/>
                </a:lnTo>
                <a:lnTo>
                  <a:pt x="1392" y="8831"/>
                </a:lnTo>
                <a:lnTo>
                  <a:pt x="1155" y="8957"/>
                </a:lnTo>
                <a:lnTo>
                  <a:pt x="945" y="9087"/>
                </a:lnTo>
                <a:lnTo>
                  <a:pt x="761" y="9213"/>
                </a:lnTo>
                <a:lnTo>
                  <a:pt x="578" y="9344"/>
                </a:lnTo>
                <a:lnTo>
                  <a:pt x="446" y="9469"/>
                </a:lnTo>
                <a:lnTo>
                  <a:pt x="315" y="9600"/>
                </a:lnTo>
                <a:lnTo>
                  <a:pt x="210" y="9730"/>
                </a:lnTo>
                <a:lnTo>
                  <a:pt x="131" y="9856"/>
                </a:lnTo>
                <a:lnTo>
                  <a:pt x="79" y="9987"/>
                </a:lnTo>
                <a:lnTo>
                  <a:pt x="26" y="10117"/>
                </a:lnTo>
                <a:lnTo>
                  <a:pt x="0" y="10243"/>
                </a:lnTo>
                <a:lnTo>
                  <a:pt x="0" y="10374"/>
                </a:lnTo>
                <a:lnTo>
                  <a:pt x="26" y="10504"/>
                </a:lnTo>
                <a:lnTo>
                  <a:pt x="53" y="10630"/>
                </a:lnTo>
                <a:lnTo>
                  <a:pt x="131" y="10755"/>
                </a:lnTo>
                <a:lnTo>
                  <a:pt x="184" y="10881"/>
                </a:lnTo>
                <a:lnTo>
                  <a:pt x="289" y="11006"/>
                </a:lnTo>
                <a:lnTo>
                  <a:pt x="394" y="11132"/>
                </a:lnTo>
                <a:lnTo>
                  <a:pt x="525" y="11252"/>
                </a:lnTo>
                <a:lnTo>
                  <a:pt x="683" y="11377"/>
                </a:lnTo>
                <a:lnTo>
                  <a:pt x="840" y="11498"/>
                </a:lnTo>
                <a:lnTo>
                  <a:pt x="1024" y="11613"/>
                </a:lnTo>
                <a:lnTo>
                  <a:pt x="1234" y="11733"/>
                </a:lnTo>
                <a:lnTo>
                  <a:pt x="1444" y="11848"/>
                </a:lnTo>
                <a:lnTo>
                  <a:pt x="1680" y="11963"/>
                </a:lnTo>
                <a:lnTo>
                  <a:pt x="1917" y="12078"/>
                </a:lnTo>
                <a:lnTo>
                  <a:pt x="2205" y="12188"/>
                </a:lnTo>
                <a:lnTo>
                  <a:pt x="2468" y="12292"/>
                </a:lnTo>
                <a:lnTo>
                  <a:pt x="2783" y="12402"/>
                </a:lnTo>
                <a:lnTo>
                  <a:pt x="3072" y="12507"/>
                </a:lnTo>
                <a:lnTo>
                  <a:pt x="3413" y="12606"/>
                </a:lnTo>
                <a:lnTo>
                  <a:pt x="3754" y="12705"/>
                </a:lnTo>
                <a:lnTo>
                  <a:pt x="4122" y="12805"/>
                </a:lnTo>
                <a:lnTo>
                  <a:pt x="4490" y="12899"/>
                </a:lnTo>
                <a:lnTo>
                  <a:pt x="4857" y="12988"/>
                </a:lnTo>
                <a:lnTo>
                  <a:pt x="5330" y="13087"/>
                </a:lnTo>
                <a:lnTo>
                  <a:pt x="5829" y="13181"/>
                </a:lnTo>
                <a:lnTo>
                  <a:pt x="6380" y="13275"/>
                </a:lnTo>
                <a:lnTo>
                  <a:pt x="6957" y="13369"/>
                </a:lnTo>
                <a:lnTo>
                  <a:pt x="7588" y="13458"/>
                </a:lnTo>
                <a:lnTo>
                  <a:pt x="8244" y="13547"/>
                </a:lnTo>
                <a:lnTo>
                  <a:pt x="8953" y="13631"/>
                </a:lnTo>
                <a:lnTo>
                  <a:pt x="9688" y="13715"/>
                </a:lnTo>
                <a:lnTo>
                  <a:pt x="10476" y="13798"/>
                </a:lnTo>
                <a:lnTo>
                  <a:pt x="11263" y="13882"/>
                </a:lnTo>
                <a:lnTo>
                  <a:pt x="12103" y="13960"/>
                </a:lnTo>
                <a:lnTo>
                  <a:pt x="12970" y="14039"/>
                </a:lnTo>
                <a:lnTo>
                  <a:pt x="13862" y="14112"/>
                </a:lnTo>
                <a:lnTo>
                  <a:pt x="14781" y="14185"/>
                </a:lnTo>
                <a:lnTo>
                  <a:pt x="15726" y="14258"/>
                </a:lnTo>
                <a:lnTo>
                  <a:pt x="16671" y="14326"/>
                </a:lnTo>
                <a:lnTo>
                  <a:pt x="18667" y="14462"/>
                </a:lnTo>
                <a:lnTo>
                  <a:pt x="20715" y="14588"/>
                </a:lnTo>
                <a:lnTo>
                  <a:pt x="22815" y="14708"/>
                </a:lnTo>
                <a:lnTo>
                  <a:pt x="24968" y="14823"/>
                </a:lnTo>
                <a:lnTo>
                  <a:pt x="27121" y="14928"/>
                </a:lnTo>
                <a:lnTo>
                  <a:pt x="29300" y="15027"/>
                </a:lnTo>
                <a:lnTo>
                  <a:pt x="31505" y="15121"/>
                </a:lnTo>
                <a:lnTo>
                  <a:pt x="33658" y="15210"/>
                </a:lnTo>
                <a:lnTo>
                  <a:pt x="35811" y="15294"/>
                </a:lnTo>
                <a:lnTo>
                  <a:pt x="37911" y="15367"/>
                </a:lnTo>
                <a:lnTo>
                  <a:pt x="39959" y="15440"/>
                </a:lnTo>
                <a:lnTo>
                  <a:pt x="41928" y="15503"/>
                </a:lnTo>
                <a:lnTo>
                  <a:pt x="45656" y="15613"/>
                </a:lnTo>
                <a:lnTo>
                  <a:pt x="48912" y="15701"/>
                </a:lnTo>
                <a:lnTo>
                  <a:pt x="51642" y="15769"/>
                </a:lnTo>
                <a:lnTo>
                  <a:pt x="53742" y="15811"/>
                </a:lnTo>
                <a:lnTo>
                  <a:pt x="55528" y="15848"/>
                </a:lnTo>
                <a:lnTo>
                  <a:pt x="67946" y="1286"/>
                </a:lnTo>
                <a:lnTo>
                  <a:pt x="67473" y="1255"/>
                </a:lnTo>
                <a:lnTo>
                  <a:pt x="66187" y="1166"/>
                </a:lnTo>
                <a:lnTo>
                  <a:pt x="64139" y="1030"/>
                </a:lnTo>
                <a:lnTo>
                  <a:pt x="62879" y="952"/>
                </a:lnTo>
                <a:lnTo>
                  <a:pt x="61461" y="868"/>
                </a:lnTo>
                <a:lnTo>
                  <a:pt x="59912" y="779"/>
                </a:lnTo>
                <a:lnTo>
                  <a:pt x="58232" y="690"/>
                </a:lnTo>
                <a:lnTo>
                  <a:pt x="56447" y="596"/>
                </a:lnTo>
                <a:lnTo>
                  <a:pt x="54556" y="507"/>
                </a:lnTo>
                <a:lnTo>
                  <a:pt x="52587" y="418"/>
                </a:lnTo>
                <a:lnTo>
                  <a:pt x="50566" y="335"/>
                </a:lnTo>
                <a:lnTo>
                  <a:pt x="48439" y="256"/>
                </a:lnTo>
                <a:lnTo>
                  <a:pt x="46286" y="183"/>
                </a:lnTo>
                <a:lnTo>
                  <a:pt x="44107" y="120"/>
                </a:lnTo>
                <a:lnTo>
                  <a:pt x="41902" y="73"/>
                </a:lnTo>
                <a:lnTo>
                  <a:pt x="40799" y="52"/>
                </a:lnTo>
                <a:lnTo>
                  <a:pt x="39670" y="31"/>
                </a:lnTo>
                <a:lnTo>
                  <a:pt x="38567" y="21"/>
                </a:lnTo>
                <a:lnTo>
                  <a:pt x="37465" y="11"/>
                </a:lnTo>
                <a:lnTo>
                  <a:pt x="36336" y="0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40"/>
          <p:cNvSpPr/>
          <p:nvPr/>
        </p:nvSpPr>
        <p:spPr>
          <a:xfrm flipH="1">
            <a:off x="7945323" y="186305"/>
            <a:ext cx="481205" cy="560507"/>
          </a:xfrm>
          <a:custGeom>
            <a:rect b="b" l="l" r="r" t="t"/>
            <a:pathLst>
              <a:path extrusionOk="0" h="16256" w="69968">
                <a:moveTo>
                  <a:pt x="39880" y="3163"/>
                </a:moveTo>
                <a:lnTo>
                  <a:pt x="40983" y="3169"/>
                </a:lnTo>
                <a:lnTo>
                  <a:pt x="42138" y="3184"/>
                </a:lnTo>
                <a:lnTo>
                  <a:pt x="43293" y="3211"/>
                </a:lnTo>
                <a:lnTo>
                  <a:pt x="44475" y="3247"/>
                </a:lnTo>
                <a:lnTo>
                  <a:pt x="45630" y="3289"/>
                </a:lnTo>
                <a:lnTo>
                  <a:pt x="46759" y="3346"/>
                </a:lnTo>
                <a:lnTo>
                  <a:pt x="47888" y="3404"/>
                </a:lnTo>
                <a:lnTo>
                  <a:pt x="48938" y="3477"/>
                </a:lnTo>
                <a:lnTo>
                  <a:pt x="47363" y="5438"/>
                </a:lnTo>
                <a:lnTo>
                  <a:pt x="46391" y="5422"/>
                </a:lnTo>
                <a:lnTo>
                  <a:pt x="45315" y="5401"/>
                </a:lnTo>
                <a:lnTo>
                  <a:pt x="44160" y="5375"/>
                </a:lnTo>
                <a:lnTo>
                  <a:pt x="42978" y="5339"/>
                </a:lnTo>
                <a:lnTo>
                  <a:pt x="41718" y="5297"/>
                </a:lnTo>
                <a:lnTo>
                  <a:pt x="40484" y="5239"/>
                </a:lnTo>
                <a:lnTo>
                  <a:pt x="39250" y="5176"/>
                </a:lnTo>
                <a:lnTo>
                  <a:pt x="38646" y="5140"/>
                </a:lnTo>
                <a:lnTo>
                  <a:pt x="38042" y="5103"/>
                </a:lnTo>
                <a:lnTo>
                  <a:pt x="37465" y="5061"/>
                </a:lnTo>
                <a:lnTo>
                  <a:pt x="36887" y="5020"/>
                </a:lnTo>
                <a:lnTo>
                  <a:pt x="36336" y="4973"/>
                </a:lnTo>
                <a:lnTo>
                  <a:pt x="35811" y="4925"/>
                </a:lnTo>
                <a:lnTo>
                  <a:pt x="35312" y="4873"/>
                </a:lnTo>
                <a:lnTo>
                  <a:pt x="34866" y="4816"/>
                </a:lnTo>
                <a:lnTo>
                  <a:pt x="34419" y="4758"/>
                </a:lnTo>
                <a:lnTo>
                  <a:pt x="33999" y="4695"/>
                </a:lnTo>
                <a:lnTo>
                  <a:pt x="33632" y="4633"/>
                </a:lnTo>
                <a:lnTo>
                  <a:pt x="33290" y="4565"/>
                </a:lnTo>
                <a:lnTo>
                  <a:pt x="33002" y="4492"/>
                </a:lnTo>
                <a:lnTo>
                  <a:pt x="32765" y="4418"/>
                </a:lnTo>
                <a:lnTo>
                  <a:pt x="32555" y="4340"/>
                </a:lnTo>
                <a:lnTo>
                  <a:pt x="32424" y="4256"/>
                </a:lnTo>
                <a:lnTo>
                  <a:pt x="32319" y="4173"/>
                </a:lnTo>
                <a:lnTo>
                  <a:pt x="32267" y="4078"/>
                </a:lnTo>
                <a:lnTo>
                  <a:pt x="32293" y="4000"/>
                </a:lnTo>
                <a:lnTo>
                  <a:pt x="32319" y="3922"/>
                </a:lnTo>
                <a:lnTo>
                  <a:pt x="32398" y="3848"/>
                </a:lnTo>
                <a:lnTo>
                  <a:pt x="32503" y="3780"/>
                </a:lnTo>
                <a:lnTo>
                  <a:pt x="32634" y="3712"/>
                </a:lnTo>
                <a:lnTo>
                  <a:pt x="32818" y="3650"/>
                </a:lnTo>
                <a:lnTo>
                  <a:pt x="33002" y="3592"/>
                </a:lnTo>
                <a:lnTo>
                  <a:pt x="33264" y="3540"/>
                </a:lnTo>
                <a:lnTo>
                  <a:pt x="33500" y="3493"/>
                </a:lnTo>
                <a:lnTo>
                  <a:pt x="33763" y="3451"/>
                </a:lnTo>
                <a:lnTo>
                  <a:pt x="34052" y="3414"/>
                </a:lnTo>
                <a:lnTo>
                  <a:pt x="34341" y="3378"/>
                </a:lnTo>
                <a:lnTo>
                  <a:pt x="34682" y="3346"/>
                </a:lnTo>
                <a:lnTo>
                  <a:pt x="35049" y="3315"/>
                </a:lnTo>
                <a:lnTo>
                  <a:pt x="35443" y="3284"/>
                </a:lnTo>
                <a:lnTo>
                  <a:pt x="35863" y="3258"/>
                </a:lnTo>
                <a:lnTo>
                  <a:pt x="36283" y="3237"/>
                </a:lnTo>
                <a:lnTo>
                  <a:pt x="36730" y="3216"/>
                </a:lnTo>
                <a:lnTo>
                  <a:pt x="37202" y="3200"/>
                </a:lnTo>
                <a:lnTo>
                  <a:pt x="37701" y="3190"/>
                </a:lnTo>
                <a:lnTo>
                  <a:pt x="38226" y="3179"/>
                </a:lnTo>
                <a:lnTo>
                  <a:pt x="38751" y="3169"/>
                </a:lnTo>
                <a:lnTo>
                  <a:pt x="39303" y="3163"/>
                </a:lnTo>
                <a:close/>
                <a:moveTo>
                  <a:pt x="39198" y="2761"/>
                </a:moveTo>
                <a:lnTo>
                  <a:pt x="38541" y="2766"/>
                </a:lnTo>
                <a:lnTo>
                  <a:pt x="37911" y="2777"/>
                </a:lnTo>
                <a:lnTo>
                  <a:pt x="37281" y="2792"/>
                </a:lnTo>
                <a:lnTo>
                  <a:pt x="36703" y="2808"/>
                </a:lnTo>
                <a:lnTo>
                  <a:pt x="36126" y="2829"/>
                </a:lnTo>
                <a:lnTo>
                  <a:pt x="35575" y="2855"/>
                </a:lnTo>
                <a:lnTo>
                  <a:pt x="35049" y="2886"/>
                </a:lnTo>
                <a:lnTo>
                  <a:pt x="34551" y="2918"/>
                </a:lnTo>
                <a:lnTo>
                  <a:pt x="34078" y="2954"/>
                </a:lnTo>
                <a:lnTo>
                  <a:pt x="33632" y="2996"/>
                </a:lnTo>
                <a:lnTo>
                  <a:pt x="33212" y="3043"/>
                </a:lnTo>
                <a:lnTo>
                  <a:pt x="32818" y="3090"/>
                </a:lnTo>
                <a:lnTo>
                  <a:pt x="32450" y="3143"/>
                </a:lnTo>
                <a:lnTo>
                  <a:pt x="32109" y="3200"/>
                </a:lnTo>
                <a:lnTo>
                  <a:pt x="31794" y="3258"/>
                </a:lnTo>
                <a:lnTo>
                  <a:pt x="31426" y="3341"/>
                </a:lnTo>
                <a:lnTo>
                  <a:pt x="31111" y="3435"/>
                </a:lnTo>
                <a:lnTo>
                  <a:pt x="30823" y="3529"/>
                </a:lnTo>
                <a:lnTo>
                  <a:pt x="30613" y="3629"/>
                </a:lnTo>
                <a:lnTo>
                  <a:pt x="30429" y="3739"/>
                </a:lnTo>
                <a:lnTo>
                  <a:pt x="30324" y="3854"/>
                </a:lnTo>
                <a:lnTo>
                  <a:pt x="30271" y="3969"/>
                </a:lnTo>
                <a:lnTo>
                  <a:pt x="30245" y="4094"/>
                </a:lnTo>
                <a:lnTo>
                  <a:pt x="30271" y="4167"/>
                </a:lnTo>
                <a:lnTo>
                  <a:pt x="30324" y="4241"/>
                </a:lnTo>
                <a:lnTo>
                  <a:pt x="30402" y="4314"/>
                </a:lnTo>
                <a:lnTo>
                  <a:pt x="30481" y="4382"/>
                </a:lnTo>
                <a:lnTo>
                  <a:pt x="30586" y="4450"/>
                </a:lnTo>
                <a:lnTo>
                  <a:pt x="30718" y="4512"/>
                </a:lnTo>
                <a:lnTo>
                  <a:pt x="30875" y="4575"/>
                </a:lnTo>
                <a:lnTo>
                  <a:pt x="31059" y="4638"/>
                </a:lnTo>
                <a:lnTo>
                  <a:pt x="31243" y="4695"/>
                </a:lnTo>
                <a:lnTo>
                  <a:pt x="31453" y="4753"/>
                </a:lnTo>
                <a:lnTo>
                  <a:pt x="31689" y="4805"/>
                </a:lnTo>
                <a:lnTo>
                  <a:pt x="31925" y="4863"/>
                </a:lnTo>
                <a:lnTo>
                  <a:pt x="32188" y="4910"/>
                </a:lnTo>
                <a:lnTo>
                  <a:pt x="32450" y="4962"/>
                </a:lnTo>
                <a:lnTo>
                  <a:pt x="33054" y="5056"/>
                </a:lnTo>
                <a:lnTo>
                  <a:pt x="33684" y="5140"/>
                </a:lnTo>
                <a:lnTo>
                  <a:pt x="34367" y="5224"/>
                </a:lnTo>
                <a:lnTo>
                  <a:pt x="35076" y="5297"/>
                </a:lnTo>
                <a:lnTo>
                  <a:pt x="35837" y="5365"/>
                </a:lnTo>
                <a:lnTo>
                  <a:pt x="36598" y="5427"/>
                </a:lnTo>
                <a:lnTo>
                  <a:pt x="37412" y="5485"/>
                </a:lnTo>
                <a:lnTo>
                  <a:pt x="38226" y="5537"/>
                </a:lnTo>
                <a:lnTo>
                  <a:pt x="39040" y="5579"/>
                </a:lnTo>
                <a:lnTo>
                  <a:pt x="39854" y="5621"/>
                </a:lnTo>
                <a:lnTo>
                  <a:pt x="40668" y="5663"/>
                </a:lnTo>
                <a:lnTo>
                  <a:pt x="41455" y="5694"/>
                </a:lnTo>
                <a:lnTo>
                  <a:pt x="42243" y="5720"/>
                </a:lnTo>
                <a:lnTo>
                  <a:pt x="43740" y="5767"/>
                </a:lnTo>
                <a:lnTo>
                  <a:pt x="45105" y="5804"/>
                </a:lnTo>
                <a:lnTo>
                  <a:pt x="46286" y="5825"/>
                </a:lnTo>
                <a:lnTo>
                  <a:pt x="47205" y="5840"/>
                </a:lnTo>
                <a:lnTo>
                  <a:pt x="48177" y="5851"/>
                </a:lnTo>
                <a:lnTo>
                  <a:pt x="48229" y="5851"/>
                </a:lnTo>
                <a:lnTo>
                  <a:pt x="48387" y="5846"/>
                </a:lnTo>
                <a:lnTo>
                  <a:pt x="48570" y="5835"/>
                </a:lnTo>
                <a:lnTo>
                  <a:pt x="48728" y="5820"/>
                </a:lnTo>
                <a:lnTo>
                  <a:pt x="48885" y="5799"/>
                </a:lnTo>
                <a:lnTo>
                  <a:pt x="48990" y="5778"/>
                </a:lnTo>
                <a:lnTo>
                  <a:pt x="49095" y="5746"/>
                </a:lnTo>
                <a:lnTo>
                  <a:pt x="49174" y="5715"/>
                </a:lnTo>
                <a:lnTo>
                  <a:pt x="49227" y="5678"/>
                </a:lnTo>
                <a:lnTo>
                  <a:pt x="51091" y="3378"/>
                </a:lnTo>
                <a:lnTo>
                  <a:pt x="51091" y="3341"/>
                </a:lnTo>
                <a:lnTo>
                  <a:pt x="51064" y="3305"/>
                </a:lnTo>
                <a:lnTo>
                  <a:pt x="51038" y="3273"/>
                </a:lnTo>
                <a:lnTo>
                  <a:pt x="50959" y="3242"/>
                </a:lnTo>
                <a:lnTo>
                  <a:pt x="50854" y="3216"/>
                </a:lnTo>
                <a:lnTo>
                  <a:pt x="50749" y="3190"/>
                </a:lnTo>
                <a:lnTo>
                  <a:pt x="50618" y="3174"/>
                </a:lnTo>
                <a:lnTo>
                  <a:pt x="50461" y="3158"/>
                </a:lnTo>
                <a:lnTo>
                  <a:pt x="49857" y="3111"/>
                </a:lnTo>
                <a:lnTo>
                  <a:pt x="49253" y="3069"/>
                </a:lnTo>
                <a:lnTo>
                  <a:pt x="48623" y="3028"/>
                </a:lnTo>
                <a:lnTo>
                  <a:pt x="47967" y="2991"/>
                </a:lnTo>
                <a:lnTo>
                  <a:pt x="46628" y="2923"/>
                </a:lnTo>
                <a:lnTo>
                  <a:pt x="45289" y="2865"/>
                </a:lnTo>
                <a:lnTo>
                  <a:pt x="43897" y="2818"/>
                </a:lnTo>
                <a:lnTo>
                  <a:pt x="42532" y="2787"/>
                </a:lnTo>
                <a:lnTo>
                  <a:pt x="41849" y="2777"/>
                </a:lnTo>
                <a:lnTo>
                  <a:pt x="41193" y="2766"/>
                </a:lnTo>
                <a:lnTo>
                  <a:pt x="40537" y="2761"/>
                </a:lnTo>
                <a:close/>
                <a:moveTo>
                  <a:pt x="30639" y="8800"/>
                </a:moveTo>
                <a:lnTo>
                  <a:pt x="31426" y="8805"/>
                </a:lnTo>
                <a:lnTo>
                  <a:pt x="32240" y="8810"/>
                </a:lnTo>
                <a:lnTo>
                  <a:pt x="33080" y="8821"/>
                </a:lnTo>
                <a:lnTo>
                  <a:pt x="33921" y="8831"/>
                </a:lnTo>
                <a:lnTo>
                  <a:pt x="34787" y="8852"/>
                </a:lnTo>
                <a:lnTo>
                  <a:pt x="35627" y="8873"/>
                </a:lnTo>
                <a:lnTo>
                  <a:pt x="36493" y="8899"/>
                </a:lnTo>
                <a:lnTo>
                  <a:pt x="37334" y="8925"/>
                </a:lnTo>
                <a:lnTo>
                  <a:pt x="38200" y="8957"/>
                </a:lnTo>
                <a:lnTo>
                  <a:pt x="39040" y="8993"/>
                </a:lnTo>
                <a:lnTo>
                  <a:pt x="39880" y="9030"/>
                </a:lnTo>
                <a:lnTo>
                  <a:pt x="40720" y="9072"/>
                </a:lnTo>
                <a:lnTo>
                  <a:pt x="41534" y="9119"/>
                </a:lnTo>
                <a:lnTo>
                  <a:pt x="42322" y="9166"/>
                </a:lnTo>
                <a:lnTo>
                  <a:pt x="43109" y="9218"/>
                </a:lnTo>
                <a:lnTo>
                  <a:pt x="43871" y="9270"/>
                </a:lnTo>
                <a:lnTo>
                  <a:pt x="41534" y="12177"/>
                </a:lnTo>
                <a:lnTo>
                  <a:pt x="40143" y="12162"/>
                </a:lnTo>
                <a:lnTo>
                  <a:pt x="38620" y="12130"/>
                </a:lnTo>
                <a:lnTo>
                  <a:pt x="36966" y="12094"/>
                </a:lnTo>
                <a:lnTo>
                  <a:pt x="35233" y="12042"/>
                </a:lnTo>
                <a:lnTo>
                  <a:pt x="33422" y="11979"/>
                </a:lnTo>
                <a:lnTo>
                  <a:pt x="32529" y="11942"/>
                </a:lnTo>
                <a:lnTo>
                  <a:pt x="31610" y="11900"/>
                </a:lnTo>
                <a:lnTo>
                  <a:pt x="30691" y="11859"/>
                </a:lnTo>
                <a:lnTo>
                  <a:pt x="29799" y="11811"/>
                </a:lnTo>
                <a:lnTo>
                  <a:pt x="28906" y="11759"/>
                </a:lnTo>
                <a:lnTo>
                  <a:pt x="28013" y="11702"/>
                </a:lnTo>
                <a:lnTo>
                  <a:pt x="27173" y="11644"/>
                </a:lnTo>
                <a:lnTo>
                  <a:pt x="26333" y="11581"/>
                </a:lnTo>
                <a:lnTo>
                  <a:pt x="25519" y="11513"/>
                </a:lnTo>
                <a:lnTo>
                  <a:pt x="24758" y="11440"/>
                </a:lnTo>
                <a:lnTo>
                  <a:pt x="24023" y="11362"/>
                </a:lnTo>
                <a:lnTo>
                  <a:pt x="23314" y="11278"/>
                </a:lnTo>
                <a:lnTo>
                  <a:pt x="22658" y="11194"/>
                </a:lnTo>
                <a:lnTo>
                  <a:pt x="22054" y="11100"/>
                </a:lnTo>
                <a:lnTo>
                  <a:pt x="21502" y="11006"/>
                </a:lnTo>
                <a:lnTo>
                  <a:pt x="21004" y="10902"/>
                </a:lnTo>
                <a:lnTo>
                  <a:pt x="20793" y="10849"/>
                </a:lnTo>
                <a:lnTo>
                  <a:pt x="20583" y="10797"/>
                </a:lnTo>
                <a:lnTo>
                  <a:pt x="20400" y="10740"/>
                </a:lnTo>
                <a:lnTo>
                  <a:pt x="20216" y="10682"/>
                </a:lnTo>
                <a:lnTo>
                  <a:pt x="20058" y="10625"/>
                </a:lnTo>
                <a:lnTo>
                  <a:pt x="19927" y="10567"/>
                </a:lnTo>
                <a:lnTo>
                  <a:pt x="19796" y="10504"/>
                </a:lnTo>
                <a:lnTo>
                  <a:pt x="19691" y="10442"/>
                </a:lnTo>
                <a:lnTo>
                  <a:pt x="19612" y="10379"/>
                </a:lnTo>
                <a:lnTo>
                  <a:pt x="19560" y="10316"/>
                </a:lnTo>
                <a:lnTo>
                  <a:pt x="19507" y="10248"/>
                </a:lnTo>
                <a:lnTo>
                  <a:pt x="19507" y="10180"/>
                </a:lnTo>
                <a:lnTo>
                  <a:pt x="19507" y="10055"/>
                </a:lnTo>
                <a:lnTo>
                  <a:pt x="19560" y="9940"/>
                </a:lnTo>
                <a:lnTo>
                  <a:pt x="19665" y="9825"/>
                </a:lnTo>
                <a:lnTo>
                  <a:pt x="19822" y="9720"/>
                </a:lnTo>
                <a:lnTo>
                  <a:pt x="20032" y="9621"/>
                </a:lnTo>
                <a:lnTo>
                  <a:pt x="20295" y="9527"/>
                </a:lnTo>
                <a:lnTo>
                  <a:pt x="20610" y="9438"/>
                </a:lnTo>
                <a:lnTo>
                  <a:pt x="20977" y="9354"/>
                </a:lnTo>
                <a:lnTo>
                  <a:pt x="21345" y="9291"/>
                </a:lnTo>
                <a:lnTo>
                  <a:pt x="21712" y="9229"/>
                </a:lnTo>
                <a:lnTo>
                  <a:pt x="22132" y="9171"/>
                </a:lnTo>
                <a:lnTo>
                  <a:pt x="22605" y="9114"/>
                </a:lnTo>
                <a:lnTo>
                  <a:pt x="23104" y="9066"/>
                </a:lnTo>
                <a:lnTo>
                  <a:pt x="23629" y="9019"/>
                </a:lnTo>
                <a:lnTo>
                  <a:pt x="24180" y="8978"/>
                </a:lnTo>
                <a:lnTo>
                  <a:pt x="24784" y="8941"/>
                </a:lnTo>
                <a:lnTo>
                  <a:pt x="25388" y="8910"/>
                </a:lnTo>
                <a:lnTo>
                  <a:pt x="26044" y="8883"/>
                </a:lnTo>
                <a:lnTo>
                  <a:pt x="26727" y="8857"/>
                </a:lnTo>
                <a:lnTo>
                  <a:pt x="27462" y="8836"/>
                </a:lnTo>
                <a:lnTo>
                  <a:pt x="28197" y="8821"/>
                </a:lnTo>
                <a:lnTo>
                  <a:pt x="28985" y="8810"/>
                </a:lnTo>
                <a:lnTo>
                  <a:pt x="29799" y="8805"/>
                </a:lnTo>
                <a:lnTo>
                  <a:pt x="30639" y="8800"/>
                </a:lnTo>
                <a:close/>
                <a:moveTo>
                  <a:pt x="29956" y="8397"/>
                </a:moveTo>
                <a:lnTo>
                  <a:pt x="29247" y="8402"/>
                </a:lnTo>
                <a:lnTo>
                  <a:pt x="28512" y="8413"/>
                </a:lnTo>
                <a:lnTo>
                  <a:pt x="27777" y="8423"/>
                </a:lnTo>
                <a:lnTo>
                  <a:pt x="27042" y="8444"/>
                </a:lnTo>
                <a:lnTo>
                  <a:pt x="26281" y="8465"/>
                </a:lnTo>
                <a:lnTo>
                  <a:pt x="25519" y="8491"/>
                </a:lnTo>
                <a:lnTo>
                  <a:pt x="24784" y="8528"/>
                </a:lnTo>
                <a:lnTo>
                  <a:pt x="24023" y="8565"/>
                </a:lnTo>
                <a:lnTo>
                  <a:pt x="23314" y="8617"/>
                </a:lnTo>
                <a:lnTo>
                  <a:pt x="22605" y="8669"/>
                </a:lnTo>
                <a:lnTo>
                  <a:pt x="21922" y="8732"/>
                </a:lnTo>
                <a:lnTo>
                  <a:pt x="21266" y="8805"/>
                </a:lnTo>
                <a:lnTo>
                  <a:pt x="20662" y="8883"/>
                </a:lnTo>
                <a:lnTo>
                  <a:pt x="20347" y="8931"/>
                </a:lnTo>
                <a:lnTo>
                  <a:pt x="20058" y="8972"/>
                </a:lnTo>
                <a:lnTo>
                  <a:pt x="19796" y="9025"/>
                </a:lnTo>
                <a:lnTo>
                  <a:pt x="19533" y="9077"/>
                </a:lnTo>
                <a:lnTo>
                  <a:pt x="19271" y="9129"/>
                </a:lnTo>
                <a:lnTo>
                  <a:pt x="19034" y="9187"/>
                </a:lnTo>
                <a:lnTo>
                  <a:pt x="18798" y="9249"/>
                </a:lnTo>
                <a:lnTo>
                  <a:pt x="18588" y="9307"/>
                </a:lnTo>
                <a:lnTo>
                  <a:pt x="18404" y="9375"/>
                </a:lnTo>
                <a:lnTo>
                  <a:pt x="18247" y="9438"/>
                </a:lnTo>
                <a:lnTo>
                  <a:pt x="18089" y="9506"/>
                </a:lnTo>
                <a:lnTo>
                  <a:pt x="17932" y="9574"/>
                </a:lnTo>
                <a:lnTo>
                  <a:pt x="17827" y="9647"/>
                </a:lnTo>
                <a:lnTo>
                  <a:pt x="17722" y="9720"/>
                </a:lnTo>
                <a:lnTo>
                  <a:pt x="17643" y="9793"/>
                </a:lnTo>
                <a:lnTo>
                  <a:pt x="17564" y="9866"/>
                </a:lnTo>
                <a:lnTo>
                  <a:pt x="17512" y="9945"/>
                </a:lnTo>
                <a:lnTo>
                  <a:pt x="17485" y="10029"/>
                </a:lnTo>
                <a:lnTo>
                  <a:pt x="17459" y="10107"/>
                </a:lnTo>
                <a:lnTo>
                  <a:pt x="17459" y="10191"/>
                </a:lnTo>
                <a:lnTo>
                  <a:pt x="17512" y="10295"/>
                </a:lnTo>
                <a:lnTo>
                  <a:pt x="17564" y="10395"/>
                </a:lnTo>
                <a:lnTo>
                  <a:pt x="17669" y="10489"/>
                </a:lnTo>
                <a:lnTo>
                  <a:pt x="17774" y="10583"/>
                </a:lnTo>
                <a:lnTo>
                  <a:pt x="17932" y="10677"/>
                </a:lnTo>
                <a:lnTo>
                  <a:pt x="18116" y="10766"/>
                </a:lnTo>
                <a:lnTo>
                  <a:pt x="18352" y="10849"/>
                </a:lnTo>
                <a:lnTo>
                  <a:pt x="18588" y="10933"/>
                </a:lnTo>
                <a:lnTo>
                  <a:pt x="18851" y="11011"/>
                </a:lnTo>
                <a:lnTo>
                  <a:pt x="19139" y="11090"/>
                </a:lnTo>
                <a:lnTo>
                  <a:pt x="19455" y="11168"/>
                </a:lnTo>
                <a:lnTo>
                  <a:pt x="19796" y="11242"/>
                </a:lnTo>
                <a:lnTo>
                  <a:pt x="20137" y="11310"/>
                </a:lnTo>
                <a:lnTo>
                  <a:pt x="20531" y="11377"/>
                </a:lnTo>
                <a:lnTo>
                  <a:pt x="20925" y="11440"/>
                </a:lnTo>
                <a:lnTo>
                  <a:pt x="21345" y="11503"/>
                </a:lnTo>
                <a:lnTo>
                  <a:pt x="21765" y="11566"/>
                </a:lnTo>
                <a:lnTo>
                  <a:pt x="22237" y="11623"/>
                </a:lnTo>
                <a:lnTo>
                  <a:pt x="22684" y="11681"/>
                </a:lnTo>
                <a:lnTo>
                  <a:pt x="23183" y="11733"/>
                </a:lnTo>
                <a:lnTo>
                  <a:pt x="24154" y="11832"/>
                </a:lnTo>
                <a:lnTo>
                  <a:pt x="25204" y="11926"/>
                </a:lnTo>
                <a:lnTo>
                  <a:pt x="26281" y="12010"/>
                </a:lnTo>
                <a:lnTo>
                  <a:pt x="27383" y="12089"/>
                </a:lnTo>
                <a:lnTo>
                  <a:pt x="28512" y="12162"/>
                </a:lnTo>
                <a:lnTo>
                  <a:pt x="29641" y="12225"/>
                </a:lnTo>
                <a:lnTo>
                  <a:pt x="30770" y="12277"/>
                </a:lnTo>
                <a:lnTo>
                  <a:pt x="31899" y="12329"/>
                </a:lnTo>
                <a:lnTo>
                  <a:pt x="33028" y="12376"/>
                </a:lnTo>
                <a:lnTo>
                  <a:pt x="34104" y="12413"/>
                </a:lnTo>
                <a:lnTo>
                  <a:pt x="35181" y="12449"/>
                </a:lnTo>
                <a:lnTo>
                  <a:pt x="36205" y="12475"/>
                </a:lnTo>
                <a:lnTo>
                  <a:pt x="38069" y="12523"/>
                </a:lnTo>
                <a:lnTo>
                  <a:pt x="39696" y="12554"/>
                </a:lnTo>
                <a:lnTo>
                  <a:pt x="41009" y="12575"/>
                </a:lnTo>
                <a:lnTo>
                  <a:pt x="42348" y="12585"/>
                </a:lnTo>
                <a:lnTo>
                  <a:pt x="42558" y="12585"/>
                </a:lnTo>
                <a:lnTo>
                  <a:pt x="42742" y="12575"/>
                </a:lnTo>
                <a:lnTo>
                  <a:pt x="42899" y="12559"/>
                </a:lnTo>
                <a:lnTo>
                  <a:pt x="43031" y="12538"/>
                </a:lnTo>
                <a:lnTo>
                  <a:pt x="43162" y="12517"/>
                </a:lnTo>
                <a:lnTo>
                  <a:pt x="43267" y="12486"/>
                </a:lnTo>
                <a:lnTo>
                  <a:pt x="43346" y="12455"/>
                </a:lnTo>
                <a:lnTo>
                  <a:pt x="43372" y="12418"/>
                </a:lnTo>
                <a:lnTo>
                  <a:pt x="45997" y="9171"/>
                </a:lnTo>
                <a:lnTo>
                  <a:pt x="46024" y="9134"/>
                </a:lnTo>
                <a:lnTo>
                  <a:pt x="45997" y="9103"/>
                </a:lnTo>
                <a:lnTo>
                  <a:pt x="45945" y="9072"/>
                </a:lnTo>
                <a:lnTo>
                  <a:pt x="45892" y="9040"/>
                </a:lnTo>
                <a:lnTo>
                  <a:pt x="45787" y="9009"/>
                </a:lnTo>
                <a:lnTo>
                  <a:pt x="45682" y="8988"/>
                </a:lnTo>
                <a:lnTo>
                  <a:pt x="45525" y="8967"/>
                </a:lnTo>
                <a:lnTo>
                  <a:pt x="45367" y="8951"/>
                </a:lnTo>
                <a:lnTo>
                  <a:pt x="44553" y="8889"/>
                </a:lnTo>
                <a:lnTo>
                  <a:pt x="43687" y="8831"/>
                </a:lnTo>
                <a:lnTo>
                  <a:pt x="42821" y="8774"/>
                </a:lnTo>
                <a:lnTo>
                  <a:pt x="41902" y="8721"/>
                </a:lnTo>
                <a:lnTo>
                  <a:pt x="40983" y="8669"/>
                </a:lnTo>
                <a:lnTo>
                  <a:pt x="40064" y="8627"/>
                </a:lnTo>
                <a:lnTo>
                  <a:pt x="39119" y="8585"/>
                </a:lnTo>
                <a:lnTo>
                  <a:pt x="38174" y="8549"/>
                </a:lnTo>
                <a:lnTo>
                  <a:pt x="37202" y="8512"/>
                </a:lnTo>
                <a:lnTo>
                  <a:pt x="36231" y="8481"/>
                </a:lnTo>
                <a:lnTo>
                  <a:pt x="35286" y="8455"/>
                </a:lnTo>
                <a:lnTo>
                  <a:pt x="34341" y="8434"/>
                </a:lnTo>
                <a:lnTo>
                  <a:pt x="33395" y="8418"/>
                </a:lnTo>
                <a:lnTo>
                  <a:pt x="32450" y="8408"/>
                </a:lnTo>
                <a:lnTo>
                  <a:pt x="31531" y="8402"/>
                </a:lnTo>
                <a:lnTo>
                  <a:pt x="30639" y="8397"/>
                </a:lnTo>
                <a:close/>
                <a:moveTo>
                  <a:pt x="36205" y="403"/>
                </a:moveTo>
                <a:lnTo>
                  <a:pt x="37465" y="408"/>
                </a:lnTo>
                <a:lnTo>
                  <a:pt x="38699" y="418"/>
                </a:lnTo>
                <a:lnTo>
                  <a:pt x="39959" y="429"/>
                </a:lnTo>
                <a:lnTo>
                  <a:pt x="41219" y="450"/>
                </a:lnTo>
                <a:lnTo>
                  <a:pt x="42479" y="471"/>
                </a:lnTo>
                <a:lnTo>
                  <a:pt x="43713" y="497"/>
                </a:lnTo>
                <a:lnTo>
                  <a:pt x="44974" y="528"/>
                </a:lnTo>
                <a:lnTo>
                  <a:pt x="46207" y="560"/>
                </a:lnTo>
                <a:lnTo>
                  <a:pt x="47441" y="596"/>
                </a:lnTo>
                <a:lnTo>
                  <a:pt x="48675" y="638"/>
                </a:lnTo>
                <a:lnTo>
                  <a:pt x="51064" y="727"/>
                </a:lnTo>
                <a:lnTo>
                  <a:pt x="53401" y="821"/>
                </a:lnTo>
                <a:lnTo>
                  <a:pt x="55633" y="920"/>
                </a:lnTo>
                <a:lnTo>
                  <a:pt x="57759" y="1025"/>
                </a:lnTo>
                <a:lnTo>
                  <a:pt x="59728" y="1130"/>
                </a:lnTo>
                <a:lnTo>
                  <a:pt x="61566" y="1234"/>
                </a:lnTo>
                <a:lnTo>
                  <a:pt x="63246" y="1328"/>
                </a:lnTo>
                <a:lnTo>
                  <a:pt x="64717" y="1422"/>
                </a:lnTo>
                <a:lnTo>
                  <a:pt x="65977" y="1501"/>
                </a:lnTo>
                <a:lnTo>
                  <a:pt x="67815" y="1621"/>
                </a:lnTo>
                <a:lnTo>
                  <a:pt x="55711" y="15832"/>
                </a:lnTo>
                <a:lnTo>
                  <a:pt x="54241" y="15801"/>
                </a:lnTo>
                <a:lnTo>
                  <a:pt x="52167" y="15754"/>
                </a:lnTo>
                <a:lnTo>
                  <a:pt x="49594" y="15691"/>
                </a:lnTo>
                <a:lnTo>
                  <a:pt x="46601" y="15607"/>
                </a:lnTo>
                <a:lnTo>
                  <a:pt x="43241" y="15508"/>
                </a:lnTo>
                <a:lnTo>
                  <a:pt x="39618" y="15388"/>
                </a:lnTo>
                <a:lnTo>
                  <a:pt x="37754" y="15325"/>
                </a:lnTo>
                <a:lnTo>
                  <a:pt x="35811" y="15252"/>
                </a:lnTo>
                <a:lnTo>
                  <a:pt x="33868" y="15173"/>
                </a:lnTo>
                <a:lnTo>
                  <a:pt x="31925" y="15095"/>
                </a:lnTo>
                <a:lnTo>
                  <a:pt x="29956" y="15006"/>
                </a:lnTo>
                <a:lnTo>
                  <a:pt x="27987" y="14917"/>
                </a:lnTo>
                <a:lnTo>
                  <a:pt x="26044" y="14823"/>
                </a:lnTo>
                <a:lnTo>
                  <a:pt x="24128" y="14719"/>
                </a:lnTo>
                <a:lnTo>
                  <a:pt x="22237" y="14614"/>
                </a:lnTo>
                <a:lnTo>
                  <a:pt x="20400" y="14499"/>
                </a:lnTo>
                <a:lnTo>
                  <a:pt x="18588" y="14379"/>
                </a:lnTo>
                <a:lnTo>
                  <a:pt x="16882" y="14258"/>
                </a:lnTo>
                <a:lnTo>
                  <a:pt x="15228" y="14128"/>
                </a:lnTo>
                <a:lnTo>
                  <a:pt x="14440" y="14060"/>
                </a:lnTo>
                <a:lnTo>
                  <a:pt x="13679" y="13992"/>
                </a:lnTo>
                <a:lnTo>
                  <a:pt x="12917" y="13924"/>
                </a:lnTo>
                <a:lnTo>
                  <a:pt x="12208" y="13851"/>
                </a:lnTo>
                <a:lnTo>
                  <a:pt x="11500" y="13777"/>
                </a:lnTo>
                <a:lnTo>
                  <a:pt x="10843" y="13704"/>
                </a:lnTo>
                <a:lnTo>
                  <a:pt x="10213" y="13631"/>
                </a:lnTo>
                <a:lnTo>
                  <a:pt x="9583" y="13553"/>
                </a:lnTo>
                <a:lnTo>
                  <a:pt x="9032" y="13474"/>
                </a:lnTo>
                <a:lnTo>
                  <a:pt x="8480" y="13396"/>
                </a:lnTo>
                <a:lnTo>
                  <a:pt x="7955" y="13312"/>
                </a:lnTo>
                <a:lnTo>
                  <a:pt x="7483" y="13228"/>
                </a:lnTo>
                <a:lnTo>
                  <a:pt x="7063" y="13145"/>
                </a:lnTo>
                <a:lnTo>
                  <a:pt x="6669" y="13061"/>
                </a:lnTo>
                <a:lnTo>
                  <a:pt x="6275" y="12967"/>
                </a:lnTo>
                <a:lnTo>
                  <a:pt x="5907" y="12878"/>
                </a:lnTo>
                <a:lnTo>
                  <a:pt x="5566" y="12779"/>
                </a:lnTo>
                <a:lnTo>
                  <a:pt x="5225" y="12679"/>
                </a:lnTo>
                <a:lnTo>
                  <a:pt x="4910" y="12580"/>
                </a:lnTo>
                <a:lnTo>
                  <a:pt x="4595" y="12475"/>
                </a:lnTo>
                <a:lnTo>
                  <a:pt x="4306" y="12371"/>
                </a:lnTo>
                <a:lnTo>
                  <a:pt x="4043" y="12266"/>
                </a:lnTo>
                <a:lnTo>
                  <a:pt x="3781" y="12157"/>
                </a:lnTo>
                <a:lnTo>
                  <a:pt x="3545" y="12047"/>
                </a:lnTo>
                <a:lnTo>
                  <a:pt x="3334" y="11937"/>
                </a:lnTo>
                <a:lnTo>
                  <a:pt x="3124" y="11822"/>
                </a:lnTo>
                <a:lnTo>
                  <a:pt x="2941" y="11707"/>
                </a:lnTo>
                <a:lnTo>
                  <a:pt x="2783" y="11592"/>
                </a:lnTo>
                <a:lnTo>
                  <a:pt x="2626" y="11472"/>
                </a:lnTo>
                <a:lnTo>
                  <a:pt x="2494" y="11357"/>
                </a:lnTo>
                <a:lnTo>
                  <a:pt x="2363" y="11236"/>
                </a:lnTo>
                <a:lnTo>
                  <a:pt x="2284" y="11116"/>
                </a:lnTo>
                <a:lnTo>
                  <a:pt x="2206" y="10996"/>
                </a:lnTo>
                <a:lnTo>
                  <a:pt x="2127" y="10870"/>
                </a:lnTo>
                <a:lnTo>
                  <a:pt x="2101" y="10750"/>
                </a:lnTo>
                <a:lnTo>
                  <a:pt x="2074" y="10630"/>
                </a:lnTo>
                <a:lnTo>
                  <a:pt x="2048" y="10504"/>
                </a:lnTo>
                <a:lnTo>
                  <a:pt x="2074" y="10384"/>
                </a:lnTo>
                <a:lnTo>
                  <a:pt x="2101" y="10264"/>
                </a:lnTo>
                <a:lnTo>
                  <a:pt x="2153" y="10138"/>
                </a:lnTo>
                <a:lnTo>
                  <a:pt x="2206" y="10018"/>
                </a:lnTo>
                <a:lnTo>
                  <a:pt x="2284" y="9898"/>
                </a:lnTo>
                <a:lnTo>
                  <a:pt x="2389" y="9778"/>
                </a:lnTo>
                <a:lnTo>
                  <a:pt x="2521" y="9657"/>
                </a:lnTo>
                <a:lnTo>
                  <a:pt x="2678" y="9537"/>
                </a:lnTo>
                <a:lnTo>
                  <a:pt x="2836" y="9417"/>
                </a:lnTo>
                <a:lnTo>
                  <a:pt x="3046" y="9281"/>
                </a:lnTo>
                <a:lnTo>
                  <a:pt x="3282" y="9150"/>
                </a:lnTo>
                <a:lnTo>
                  <a:pt x="3518" y="9019"/>
                </a:lnTo>
                <a:lnTo>
                  <a:pt x="3807" y="8889"/>
                </a:lnTo>
                <a:lnTo>
                  <a:pt x="4122" y="8763"/>
                </a:lnTo>
                <a:lnTo>
                  <a:pt x="4437" y="8638"/>
                </a:lnTo>
                <a:lnTo>
                  <a:pt x="4778" y="8517"/>
                </a:lnTo>
                <a:lnTo>
                  <a:pt x="5146" y="8397"/>
                </a:lnTo>
                <a:lnTo>
                  <a:pt x="5540" y="8282"/>
                </a:lnTo>
                <a:lnTo>
                  <a:pt x="5960" y="8167"/>
                </a:lnTo>
                <a:lnTo>
                  <a:pt x="6406" y="8052"/>
                </a:lnTo>
                <a:lnTo>
                  <a:pt x="6853" y="7942"/>
                </a:lnTo>
                <a:lnTo>
                  <a:pt x="7325" y="7838"/>
                </a:lnTo>
                <a:lnTo>
                  <a:pt x="7824" y="7733"/>
                </a:lnTo>
                <a:lnTo>
                  <a:pt x="8349" y="7629"/>
                </a:lnTo>
                <a:lnTo>
                  <a:pt x="8900" y="7529"/>
                </a:lnTo>
                <a:lnTo>
                  <a:pt x="9452" y="7435"/>
                </a:lnTo>
                <a:lnTo>
                  <a:pt x="10029" y="7341"/>
                </a:lnTo>
                <a:lnTo>
                  <a:pt x="10633" y="7252"/>
                </a:lnTo>
                <a:lnTo>
                  <a:pt x="11263" y="7163"/>
                </a:lnTo>
                <a:lnTo>
                  <a:pt x="11893" y="7074"/>
                </a:lnTo>
                <a:lnTo>
                  <a:pt x="12550" y="6991"/>
                </a:lnTo>
                <a:lnTo>
                  <a:pt x="13232" y="6912"/>
                </a:lnTo>
                <a:lnTo>
                  <a:pt x="13941" y="6839"/>
                </a:lnTo>
                <a:lnTo>
                  <a:pt x="14650" y="6761"/>
                </a:lnTo>
                <a:lnTo>
                  <a:pt x="15385" y="6693"/>
                </a:lnTo>
                <a:lnTo>
                  <a:pt x="16146" y="6625"/>
                </a:lnTo>
                <a:lnTo>
                  <a:pt x="16908" y="6562"/>
                </a:lnTo>
                <a:lnTo>
                  <a:pt x="17695" y="6499"/>
                </a:lnTo>
                <a:lnTo>
                  <a:pt x="18509" y="6442"/>
                </a:lnTo>
                <a:lnTo>
                  <a:pt x="19323" y="6384"/>
                </a:lnTo>
                <a:lnTo>
                  <a:pt x="20163" y="6332"/>
                </a:lnTo>
                <a:lnTo>
                  <a:pt x="20321" y="6321"/>
                </a:lnTo>
                <a:lnTo>
                  <a:pt x="20452" y="6306"/>
                </a:lnTo>
                <a:lnTo>
                  <a:pt x="20557" y="6285"/>
                </a:lnTo>
                <a:lnTo>
                  <a:pt x="20662" y="6264"/>
                </a:lnTo>
                <a:lnTo>
                  <a:pt x="20741" y="6238"/>
                </a:lnTo>
                <a:lnTo>
                  <a:pt x="20820" y="6212"/>
                </a:lnTo>
                <a:lnTo>
                  <a:pt x="20872" y="6186"/>
                </a:lnTo>
                <a:lnTo>
                  <a:pt x="20898" y="6154"/>
                </a:lnTo>
                <a:lnTo>
                  <a:pt x="20898" y="6123"/>
                </a:lnTo>
                <a:lnTo>
                  <a:pt x="20872" y="6091"/>
                </a:lnTo>
                <a:lnTo>
                  <a:pt x="20820" y="6065"/>
                </a:lnTo>
                <a:lnTo>
                  <a:pt x="20741" y="6034"/>
                </a:lnTo>
                <a:lnTo>
                  <a:pt x="20662" y="6013"/>
                </a:lnTo>
                <a:lnTo>
                  <a:pt x="20557" y="5987"/>
                </a:lnTo>
                <a:lnTo>
                  <a:pt x="20426" y="5971"/>
                </a:lnTo>
                <a:lnTo>
                  <a:pt x="20295" y="5956"/>
                </a:lnTo>
                <a:lnTo>
                  <a:pt x="20032" y="5929"/>
                </a:lnTo>
                <a:lnTo>
                  <a:pt x="19350" y="5851"/>
                </a:lnTo>
                <a:lnTo>
                  <a:pt x="18877" y="5793"/>
                </a:lnTo>
                <a:lnTo>
                  <a:pt x="18352" y="5725"/>
                </a:lnTo>
                <a:lnTo>
                  <a:pt x="17774" y="5642"/>
                </a:lnTo>
                <a:lnTo>
                  <a:pt x="17170" y="5542"/>
                </a:lnTo>
                <a:lnTo>
                  <a:pt x="16567" y="5438"/>
                </a:lnTo>
                <a:lnTo>
                  <a:pt x="15963" y="5318"/>
                </a:lnTo>
                <a:lnTo>
                  <a:pt x="15359" y="5182"/>
                </a:lnTo>
                <a:lnTo>
                  <a:pt x="15070" y="5108"/>
                </a:lnTo>
                <a:lnTo>
                  <a:pt x="14781" y="5035"/>
                </a:lnTo>
                <a:lnTo>
                  <a:pt x="14519" y="4957"/>
                </a:lnTo>
                <a:lnTo>
                  <a:pt x="14256" y="4873"/>
                </a:lnTo>
                <a:lnTo>
                  <a:pt x="14020" y="4790"/>
                </a:lnTo>
                <a:lnTo>
                  <a:pt x="13784" y="4701"/>
                </a:lnTo>
                <a:lnTo>
                  <a:pt x="13600" y="4612"/>
                </a:lnTo>
                <a:lnTo>
                  <a:pt x="13416" y="4518"/>
                </a:lnTo>
                <a:lnTo>
                  <a:pt x="13232" y="4418"/>
                </a:lnTo>
                <a:lnTo>
                  <a:pt x="13101" y="4319"/>
                </a:lnTo>
                <a:lnTo>
                  <a:pt x="12943" y="4173"/>
                </a:lnTo>
                <a:lnTo>
                  <a:pt x="12865" y="4026"/>
                </a:lnTo>
                <a:lnTo>
                  <a:pt x="12812" y="3880"/>
                </a:lnTo>
                <a:lnTo>
                  <a:pt x="12838" y="3728"/>
                </a:lnTo>
                <a:lnTo>
                  <a:pt x="12917" y="3571"/>
                </a:lnTo>
                <a:lnTo>
                  <a:pt x="13049" y="3414"/>
                </a:lnTo>
                <a:lnTo>
                  <a:pt x="13232" y="3258"/>
                </a:lnTo>
                <a:lnTo>
                  <a:pt x="13442" y="3101"/>
                </a:lnTo>
                <a:lnTo>
                  <a:pt x="13757" y="2939"/>
                </a:lnTo>
                <a:lnTo>
                  <a:pt x="14099" y="2771"/>
                </a:lnTo>
                <a:lnTo>
                  <a:pt x="14492" y="2604"/>
                </a:lnTo>
                <a:lnTo>
                  <a:pt x="14939" y="2437"/>
                </a:lnTo>
                <a:lnTo>
                  <a:pt x="15438" y="2269"/>
                </a:lnTo>
                <a:lnTo>
                  <a:pt x="16015" y="2097"/>
                </a:lnTo>
                <a:lnTo>
                  <a:pt x="16619" y="1919"/>
                </a:lnTo>
                <a:lnTo>
                  <a:pt x="17302" y="1747"/>
                </a:lnTo>
                <a:lnTo>
                  <a:pt x="17617" y="1663"/>
                </a:lnTo>
                <a:lnTo>
                  <a:pt x="17984" y="1584"/>
                </a:lnTo>
                <a:lnTo>
                  <a:pt x="18352" y="1506"/>
                </a:lnTo>
                <a:lnTo>
                  <a:pt x="18746" y="1433"/>
                </a:lnTo>
                <a:lnTo>
                  <a:pt x="19139" y="1360"/>
                </a:lnTo>
                <a:lnTo>
                  <a:pt x="19560" y="1292"/>
                </a:lnTo>
                <a:lnTo>
                  <a:pt x="20006" y="1224"/>
                </a:lnTo>
                <a:lnTo>
                  <a:pt x="20452" y="1161"/>
                </a:lnTo>
                <a:lnTo>
                  <a:pt x="20925" y="1098"/>
                </a:lnTo>
                <a:lnTo>
                  <a:pt x="21397" y="1041"/>
                </a:lnTo>
                <a:lnTo>
                  <a:pt x="21922" y="983"/>
                </a:lnTo>
                <a:lnTo>
                  <a:pt x="22421" y="931"/>
                </a:lnTo>
                <a:lnTo>
                  <a:pt x="22973" y="879"/>
                </a:lnTo>
                <a:lnTo>
                  <a:pt x="23524" y="832"/>
                </a:lnTo>
                <a:lnTo>
                  <a:pt x="24075" y="784"/>
                </a:lnTo>
                <a:lnTo>
                  <a:pt x="24679" y="743"/>
                </a:lnTo>
                <a:lnTo>
                  <a:pt x="25283" y="701"/>
                </a:lnTo>
                <a:lnTo>
                  <a:pt x="25887" y="664"/>
                </a:lnTo>
                <a:lnTo>
                  <a:pt x="26517" y="628"/>
                </a:lnTo>
                <a:lnTo>
                  <a:pt x="27173" y="596"/>
                </a:lnTo>
                <a:lnTo>
                  <a:pt x="27830" y="565"/>
                </a:lnTo>
                <a:lnTo>
                  <a:pt x="28512" y="539"/>
                </a:lnTo>
                <a:lnTo>
                  <a:pt x="29930" y="492"/>
                </a:lnTo>
                <a:lnTo>
                  <a:pt x="31400" y="450"/>
                </a:lnTo>
                <a:lnTo>
                  <a:pt x="32949" y="424"/>
                </a:lnTo>
                <a:lnTo>
                  <a:pt x="34551" y="408"/>
                </a:lnTo>
                <a:lnTo>
                  <a:pt x="36205" y="403"/>
                </a:lnTo>
                <a:close/>
                <a:moveTo>
                  <a:pt x="36205" y="0"/>
                </a:moveTo>
                <a:lnTo>
                  <a:pt x="34419" y="5"/>
                </a:lnTo>
                <a:lnTo>
                  <a:pt x="32713" y="26"/>
                </a:lnTo>
                <a:lnTo>
                  <a:pt x="31873" y="37"/>
                </a:lnTo>
                <a:lnTo>
                  <a:pt x="31059" y="52"/>
                </a:lnTo>
                <a:lnTo>
                  <a:pt x="30245" y="73"/>
                </a:lnTo>
                <a:lnTo>
                  <a:pt x="29457" y="94"/>
                </a:lnTo>
                <a:lnTo>
                  <a:pt x="28696" y="120"/>
                </a:lnTo>
                <a:lnTo>
                  <a:pt x="27935" y="147"/>
                </a:lnTo>
                <a:lnTo>
                  <a:pt x="27199" y="178"/>
                </a:lnTo>
                <a:lnTo>
                  <a:pt x="26491" y="215"/>
                </a:lnTo>
                <a:lnTo>
                  <a:pt x="25782" y="251"/>
                </a:lnTo>
                <a:lnTo>
                  <a:pt x="25099" y="288"/>
                </a:lnTo>
                <a:lnTo>
                  <a:pt x="24443" y="330"/>
                </a:lnTo>
                <a:lnTo>
                  <a:pt x="23786" y="377"/>
                </a:lnTo>
                <a:lnTo>
                  <a:pt x="23156" y="424"/>
                </a:lnTo>
                <a:lnTo>
                  <a:pt x="22526" y="476"/>
                </a:lnTo>
                <a:lnTo>
                  <a:pt x="21922" y="528"/>
                </a:lnTo>
                <a:lnTo>
                  <a:pt x="21345" y="586"/>
                </a:lnTo>
                <a:lnTo>
                  <a:pt x="20767" y="649"/>
                </a:lnTo>
                <a:lnTo>
                  <a:pt x="20242" y="711"/>
                </a:lnTo>
                <a:lnTo>
                  <a:pt x="19691" y="774"/>
                </a:lnTo>
                <a:lnTo>
                  <a:pt x="19192" y="842"/>
                </a:lnTo>
                <a:lnTo>
                  <a:pt x="18693" y="915"/>
                </a:lnTo>
                <a:lnTo>
                  <a:pt x="18221" y="988"/>
                </a:lnTo>
                <a:lnTo>
                  <a:pt x="17748" y="1067"/>
                </a:lnTo>
                <a:lnTo>
                  <a:pt x="17302" y="1145"/>
                </a:lnTo>
                <a:lnTo>
                  <a:pt x="16882" y="1229"/>
                </a:lnTo>
                <a:lnTo>
                  <a:pt x="16462" y="1318"/>
                </a:lnTo>
                <a:lnTo>
                  <a:pt x="16068" y="1407"/>
                </a:lnTo>
                <a:lnTo>
                  <a:pt x="15700" y="1496"/>
                </a:lnTo>
                <a:lnTo>
                  <a:pt x="14965" y="1689"/>
                </a:lnTo>
                <a:lnTo>
                  <a:pt x="14282" y="1888"/>
                </a:lnTo>
                <a:lnTo>
                  <a:pt x="13652" y="2076"/>
                </a:lnTo>
                <a:lnTo>
                  <a:pt x="13101" y="2269"/>
                </a:lnTo>
                <a:lnTo>
                  <a:pt x="12602" y="2458"/>
                </a:lnTo>
                <a:lnTo>
                  <a:pt x="12156" y="2646"/>
                </a:lnTo>
                <a:lnTo>
                  <a:pt x="11788" y="2829"/>
                </a:lnTo>
                <a:lnTo>
                  <a:pt x="11473" y="3017"/>
                </a:lnTo>
                <a:lnTo>
                  <a:pt x="11211" y="3195"/>
                </a:lnTo>
                <a:lnTo>
                  <a:pt x="11001" y="3378"/>
                </a:lnTo>
                <a:lnTo>
                  <a:pt x="10869" y="3556"/>
                </a:lnTo>
                <a:lnTo>
                  <a:pt x="10817" y="3733"/>
                </a:lnTo>
                <a:lnTo>
                  <a:pt x="10791" y="3906"/>
                </a:lnTo>
                <a:lnTo>
                  <a:pt x="10843" y="4078"/>
                </a:lnTo>
                <a:lnTo>
                  <a:pt x="10974" y="4251"/>
                </a:lnTo>
                <a:lnTo>
                  <a:pt x="11132" y="4418"/>
                </a:lnTo>
                <a:lnTo>
                  <a:pt x="11368" y="4570"/>
                </a:lnTo>
                <a:lnTo>
                  <a:pt x="11631" y="4716"/>
                </a:lnTo>
                <a:lnTo>
                  <a:pt x="11920" y="4858"/>
                </a:lnTo>
                <a:lnTo>
                  <a:pt x="12261" y="4993"/>
                </a:lnTo>
                <a:lnTo>
                  <a:pt x="12628" y="5119"/>
                </a:lnTo>
                <a:lnTo>
                  <a:pt x="13022" y="5239"/>
                </a:lnTo>
                <a:lnTo>
                  <a:pt x="13442" y="5354"/>
                </a:lnTo>
                <a:lnTo>
                  <a:pt x="13862" y="5464"/>
                </a:lnTo>
                <a:lnTo>
                  <a:pt x="14309" y="5563"/>
                </a:lnTo>
                <a:lnTo>
                  <a:pt x="14781" y="5657"/>
                </a:lnTo>
                <a:lnTo>
                  <a:pt x="15228" y="5746"/>
                </a:lnTo>
                <a:lnTo>
                  <a:pt x="15700" y="5825"/>
                </a:lnTo>
                <a:lnTo>
                  <a:pt x="16146" y="5903"/>
                </a:lnTo>
                <a:lnTo>
                  <a:pt x="16593" y="5971"/>
                </a:lnTo>
                <a:lnTo>
                  <a:pt x="17407" y="6086"/>
                </a:lnTo>
                <a:lnTo>
                  <a:pt x="16619" y="6149"/>
                </a:lnTo>
                <a:lnTo>
                  <a:pt x="15858" y="6212"/>
                </a:lnTo>
                <a:lnTo>
                  <a:pt x="15096" y="6274"/>
                </a:lnTo>
                <a:lnTo>
                  <a:pt x="14335" y="6342"/>
                </a:lnTo>
                <a:lnTo>
                  <a:pt x="13600" y="6416"/>
                </a:lnTo>
                <a:lnTo>
                  <a:pt x="12891" y="6489"/>
                </a:lnTo>
                <a:lnTo>
                  <a:pt x="12208" y="6567"/>
                </a:lnTo>
                <a:lnTo>
                  <a:pt x="11526" y="6646"/>
                </a:lnTo>
                <a:lnTo>
                  <a:pt x="10869" y="6729"/>
                </a:lnTo>
                <a:lnTo>
                  <a:pt x="10213" y="6813"/>
                </a:lnTo>
                <a:lnTo>
                  <a:pt x="9609" y="6902"/>
                </a:lnTo>
                <a:lnTo>
                  <a:pt x="8979" y="6991"/>
                </a:lnTo>
                <a:lnTo>
                  <a:pt x="8402" y="7085"/>
                </a:lnTo>
                <a:lnTo>
                  <a:pt x="7824" y="7179"/>
                </a:lnTo>
                <a:lnTo>
                  <a:pt x="7273" y="7278"/>
                </a:lnTo>
                <a:lnTo>
                  <a:pt x="6748" y="7378"/>
                </a:lnTo>
                <a:lnTo>
                  <a:pt x="6222" y="7482"/>
                </a:lnTo>
                <a:lnTo>
                  <a:pt x="5724" y="7587"/>
                </a:lnTo>
                <a:lnTo>
                  <a:pt x="5251" y="7697"/>
                </a:lnTo>
                <a:lnTo>
                  <a:pt x="4805" y="7806"/>
                </a:lnTo>
                <a:lnTo>
                  <a:pt x="4358" y="7916"/>
                </a:lnTo>
                <a:lnTo>
                  <a:pt x="3938" y="8031"/>
                </a:lnTo>
                <a:lnTo>
                  <a:pt x="3545" y="8151"/>
                </a:lnTo>
                <a:lnTo>
                  <a:pt x="3177" y="8272"/>
                </a:lnTo>
                <a:lnTo>
                  <a:pt x="2809" y="8392"/>
                </a:lnTo>
                <a:lnTo>
                  <a:pt x="2468" y="8517"/>
                </a:lnTo>
                <a:lnTo>
                  <a:pt x="2153" y="8643"/>
                </a:lnTo>
                <a:lnTo>
                  <a:pt x="1864" y="8774"/>
                </a:lnTo>
                <a:lnTo>
                  <a:pt x="1575" y="8899"/>
                </a:lnTo>
                <a:lnTo>
                  <a:pt x="1339" y="9035"/>
                </a:lnTo>
                <a:lnTo>
                  <a:pt x="1103" y="9171"/>
                </a:lnTo>
                <a:lnTo>
                  <a:pt x="893" y="9307"/>
                </a:lnTo>
                <a:lnTo>
                  <a:pt x="709" y="9438"/>
                </a:lnTo>
                <a:lnTo>
                  <a:pt x="552" y="9574"/>
                </a:lnTo>
                <a:lnTo>
                  <a:pt x="394" y="9704"/>
                </a:lnTo>
                <a:lnTo>
                  <a:pt x="289" y="9840"/>
                </a:lnTo>
                <a:lnTo>
                  <a:pt x="184" y="9971"/>
                </a:lnTo>
                <a:lnTo>
                  <a:pt x="105" y="10107"/>
                </a:lnTo>
                <a:lnTo>
                  <a:pt x="53" y="10243"/>
                </a:lnTo>
                <a:lnTo>
                  <a:pt x="26" y="10379"/>
                </a:lnTo>
                <a:lnTo>
                  <a:pt x="0" y="10515"/>
                </a:lnTo>
                <a:lnTo>
                  <a:pt x="26" y="10645"/>
                </a:lnTo>
                <a:lnTo>
                  <a:pt x="53" y="10781"/>
                </a:lnTo>
                <a:lnTo>
                  <a:pt x="79" y="10912"/>
                </a:lnTo>
                <a:lnTo>
                  <a:pt x="158" y="11048"/>
                </a:lnTo>
                <a:lnTo>
                  <a:pt x="236" y="11179"/>
                </a:lnTo>
                <a:lnTo>
                  <a:pt x="342" y="11310"/>
                </a:lnTo>
                <a:lnTo>
                  <a:pt x="473" y="11440"/>
                </a:lnTo>
                <a:lnTo>
                  <a:pt x="630" y="11571"/>
                </a:lnTo>
                <a:lnTo>
                  <a:pt x="788" y="11702"/>
                </a:lnTo>
                <a:lnTo>
                  <a:pt x="972" y="11827"/>
                </a:lnTo>
                <a:lnTo>
                  <a:pt x="1182" y="11953"/>
                </a:lnTo>
                <a:lnTo>
                  <a:pt x="1418" y="12078"/>
                </a:lnTo>
                <a:lnTo>
                  <a:pt x="1654" y="12204"/>
                </a:lnTo>
                <a:lnTo>
                  <a:pt x="1917" y="12324"/>
                </a:lnTo>
                <a:lnTo>
                  <a:pt x="2206" y="12444"/>
                </a:lnTo>
                <a:lnTo>
                  <a:pt x="2494" y="12559"/>
                </a:lnTo>
                <a:lnTo>
                  <a:pt x="2836" y="12679"/>
                </a:lnTo>
                <a:lnTo>
                  <a:pt x="3151" y="12789"/>
                </a:lnTo>
                <a:lnTo>
                  <a:pt x="3518" y="12904"/>
                </a:lnTo>
                <a:lnTo>
                  <a:pt x="3886" y="13014"/>
                </a:lnTo>
                <a:lnTo>
                  <a:pt x="4280" y="13119"/>
                </a:lnTo>
                <a:lnTo>
                  <a:pt x="4700" y="13223"/>
                </a:lnTo>
                <a:lnTo>
                  <a:pt x="5120" y="13323"/>
                </a:lnTo>
                <a:lnTo>
                  <a:pt x="5592" y="13422"/>
                </a:lnTo>
                <a:lnTo>
                  <a:pt x="6091" y="13521"/>
                </a:lnTo>
                <a:lnTo>
                  <a:pt x="6642" y="13615"/>
                </a:lnTo>
                <a:lnTo>
                  <a:pt x="7246" y="13709"/>
                </a:lnTo>
                <a:lnTo>
                  <a:pt x="7850" y="13804"/>
                </a:lnTo>
                <a:lnTo>
                  <a:pt x="8533" y="13892"/>
                </a:lnTo>
                <a:lnTo>
                  <a:pt x="9215" y="13981"/>
                </a:lnTo>
                <a:lnTo>
                  <a:pt x="9951" y="14065"/>
                </a:lnTo>
                <a:lnTo>
                  <a:pt x="10738" y="14149"/>
                </a:lnTo>
                <a:lnTo>
                  <a:pt x="11526" y="14232"/>
                </a:lnTo>
                <a:lnTo>
                  <a:pt x="12366" y="14311"/>
                </a:lnTo>
                <a:lnTo>
                  <a:pt x="13206" y="14389"/>
                </a:lnTo>
                <a:lnTo>
                  <a:pt x="14099" y="14468"/>
                </a:lnTo>
                <a:lnTo>
                  <a:pt x="14991" y="14541"/>
                </a:lnTo>
                <a:lnTo>
                  <a:pt x="15910" y="14614"/>
                </a:lnTo>
                <a:lnTo>
                  <a:pt x="16882" y="14682"/>
                </a:lnTo>
                <a:lnTo>
                  <a:pt x="18824" y="14818"/>
                </a:lnTo>
                <a:lnTo>
                  <a:pt x="20846" y="14949"/>
                </a:lnTo>
                <a:lnTo>
                  <a:pt x="22920" y="15074"/>
                </a:lnTo>
                <a:lnTo>
                  <a:pt x="25047" y="15189"/>
                </a:lnTo>
                <a:lnTo>
                  <a:pt x="27199" y="15294"/>
                </a:lnTo>
                <a:lnTo>
                  <a:pt x="29352" y="15398"/>
                </a:lnTo>
                <a:lnTo>
                  <a:pt x="31531" y="15492"/>
                </a:lnTo>
                <a:lnTo>
                  <a:pt x="33684" y="15581"/>
                </a:lnTo>
                <a:lnTo>
                  <a:pt x="35811" y="15665"/>
                </a:lnTo>
                <a:lnTo>
                  <a:pt x="37911" y="15743"/>
                </a:lnTo>
                <a:lnTo>
                  <a:pt x="39959" y="15817"/>
                </a:lnTo>
                <a:lnTo>
                  <a:pt x="41954" y="15879"/>
                </a:lnTo>
                <a:lnTo>
                  <a:pt x="45682" y="15994"/>
                </a:lnTo>
                <a:lnTo>
                  <a:pt x="49043" y="16088"/>
                </a:lnTo>
                <a:lnTo>
                  <a:pt x="51905" y="16156"/>
                </a:lnTo>
                <a:lnTo>
                  <a:pt x="54162" y="16209"/>
                </a:lnTo>
                <a:lnTo>
                  <a:pt x="56473" y="16256"/>
                </a:lnTo>
                <a:lnTo>
                  <a:pt x="56552" y="16256"/>
                </a:lnTo>
                <a:lnTo>
                  <a:pt x="56735" y="16250"/>
                </a:lnTo>
                <a:lnTo>
                  <a:pt x="56919" y="16245"/>
                </a:lnTo>
                <a:lnTo>
                  <a:pt x="57077" y="16230"/>
                </a:lnTo>
                <a:lnTo>
                  <a:pt x="57208" y="16209"/>
                </a:lnTo>
                <a:lnTo>
                  <a:pt x="57339" y="16183"/>
                </a:lnTo>
                <a:lnTo>
                  <a:pt x="57444" y="16156"/>
                </a:lnTo>
                <a:lnTo>
                  <a:pt x="57523" y="16125"/>
                </a:lnTo>
                <a:lnTo>
                  <a:pt x="57549" y="16088"/>
                </a:lnTo>
                <a:lnTo>
                  <a:pt x="69967" y="1522"/>
                </a:lnTo>
                <a:lnTo>
                  <a:pt x="69967" y="1490"/>
                </a:lnTo>
                <a:lnTo>
                  <a:pt x="69967" y="1454"/>
                </a:lnTo>
                <a:lnTo>
                  <a:pt x="69915" y="1422"/>
                </a:lnTo>
                <a:lnTo>
                  <a:pt x="69836" y="1391"/>
                </a:lnTo>
                <a:lnTo>
                  <a:pt x="69731" y="1360"/>
                </a:lnTo>
                <a:lnTo>
                  <a:pt x="69626" y="1339"/>
                </a:lnTo>
                <a:lnTo>
                  <a:pt x="69469" y="1318"/>
                </a:lnTo>
                <a:lnTo>
                  <a:pt x="69311" y="1302"/>
                </a:lnTo>
                <a:lnTo>
                  <a:pt x="68471" y="1239"/>
                </a:lnTo>
                <a:lnTo>
                  <a:pt x="67526" y="1177"/>
                </a:lnTo>
                <a:lnTo>
                  <a:pt x="66239" y="1093"/>
                </a:lnTo>
                <a:lnTo>
                  <a:pt x="64664" y="994"/>
                </a:lnTo>
                <a:lnTo>
                  <a:pt x="62826" y="884"/>
                </a:lnTo>
                <a:lnTo>
                  <a:pt x="60752" y="769"/>
                </a:lnTo>
                <a:lnTo>
                  <a:pt x="58468" y="649"/>
                </a:lnTo>
                <a:lnTo>
                  <a:pt x="56000" y="528"/>
                </a:lnTo>
                <a:lnTo>
                  <a:pt x="53401" y="408"/>
                </a:lnTo>
                <a:lnTo>
                  <a:pt x="52062" y="356"/>
                </a:lnTo>
                <a:lnTo>
                  <a:pt x="50671" y="298"/>
                </a:lnTo>
                <a:lnTo>
                  <a:pt x="49279" y="251"/>
                </a:lnTo>
                <a:lnTo>
                  <a:pt x="47861" y="204"/>
                </a:lnTo>
                <a:lnTo>
                  <a:pt x="46418" y="157"/>
                </a:lnTo>
                <a:lnTo>
                  <a:pt x="44974" y="120"/>
                </a:lnTo>
                <a:lnTo>
                  <a:pt x="43503" y="84"/>
                </a:lnTo>
                <a:lnTo>
                  <a:pt x="42033" y="58"/>
                </a:lnTo>
                <a:lnTo>
                  <a:pt x="40589" y="32"/>
                </a:lnTo>
                <a:lnTo>
                  <a:pt x="39119" y="16"/>
                </a:lnTo>
                <a:lnTo>
                  <a:pt x="37649" y="5"/>
                </a:lnTo>
                <a:lnTo>
                  <a:pt x="3620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0"/>
          <p:cNvSpPr/>
          <p:nvPr/>
        </p:nvSpPr>
        <p:spPr>
          <a:xfrm flipH="1">
            <a:off x="8456412" y="189374"/>
            <a:ext cx="493124" cy="499753"/>
          </a:xfrm>
          <a:custGeom>
            <a:rect b="b" l="l" r="r" t="t"/>
            <a:pathLst>
              <a:path extrusionOk="0" h="14494" w="71701">
                <a:moveTo>
                  <a:pt x="36205" y="0"/>
                </a:moveTo>
                <a:lnTo>
                  <a:pt x="34604" y="11"/>
                </a:lnTo>
                <a:lnTo>
                  <a:pt x="32950" y="31"/>
                </a:lnTo>
                <a:lnTo>
                  <a:pt x="31296" y="58"/>
                </a:lnTo>
                <a:lnTo>
                  <a:pt x="29563" y="99"/>
                </a:lnTo>
                <a:lnTo>
                  <a:pt x="27830" y="152"/>
                </a:lnTo>
                <a:lnTo>
                  <a:pt x="26045" y="220"/>
                </a:lnTo>
                <a:lnTo>
                  <a:pt x="24207" y="293"/>
                </a:lnTo>
                <a:lnTo>
                  <a:pt x="22343" y="382"/>
                </a:lnTo>
                <a:lnTo>
                  <a:pt x="20427" y="481"/>
                </a:lnTo>
                <a:lnTo>
                  <a:pt x="18484" y="596"/>
                </a:lnTo>
                <a:lnTo>
                  <a:pt x="16489" y="722"/>
                </a:lnTo>
                <a:lnTo>
                  <a:pt x="14467" y="858"/>
                </a:lnTo>
                <a:lnTo>
                  <a:pt x="12393" y="1009"/>
                </a:lnTo>
                <a:lnTo>
                  <a:pt x="17854" y="4235"/>
                </a:lnTo>
                <a:lnTo>
                  <a:pt x="18510" y="4162"/>
                </a:lnTo>
                <a:lnTo>
                  <a:pt x="19272" y="4078"/>
                </a:lnTo>
                <a:lnTo>
                  <a:pt x="20322" y="3974"/>
                </a:lnTo>
                <a:lnTo>
                  <a:pt x="20952" y="3916"/>
                </a:lnTo>
                <a:lnTo>
                  <a:pt x="21634" y="3854"/>
                </a:lnTo>
                <a:lnTo>
                  <a:pt x="22396" y="3796"/>
                </a:lnTo>
                <a:lnTo>
                  <a:pt x="23210" y="3733"/>
                </a:lnTo>
                <a:lnTo>
                  <a:pt x="24050" y="3676"/>
                </a:lnTo>
                <a:lnTo>
                  <a:pt x="24969" y="3618"/>
                </a:lnTo>
                <a:lnTo>
                  <a:pt x="25914" y="3561"/>
                </a:lnTo>
                <a:lnTo>
                  <a:pt x="26938" y="3508"/>
                </a:lnTo>
                <a:lnTo>
                  <a:pt x="27988" y="3461"/>
                </a:lnTo>
                <a:lnTo>
                  <a:pt x="29091" y="3420"/>
                </a:lnTo>
                <a:lnTo>
                  <a:pt x="30219" y="3383"/>
                </a:lnTo>
                <a:lnTo>
                  <a:pt x="31375" y="3357"/>
                </a:lnTo>
                <a:lnTo>
                  <a:pt x="32582" y="3336"/>
                </a:lnTo>
                <a:lnTo>
                  <a:pt x="33843" y="3325"/>
                </a:lnTo>
                <a:lnTo>
                  <a:pt x="35103" y="3325"/>
                </a:lnTo>
                <a:lnTo>
                  <a:pt x="36389" y="3336"/>
                </a:lnTo>
                <a:lnTo>
                  <a:pt x="37728" y="3362"/>
                </a:lnTo>
                <a:lnTo>
                  <a:pt x="38385" y="3378"/>
                </a:lnTo>
                <a:lnTo>
                  <a:pt x="39067" y="3399"/>
                </a:lnTo>
                <a:lnTo>
                  <a:pt x="39750" y="3420"/>
                </a:lnTo>
                <a:lnTo>
                  <a:pt x="40432" y="3446"/>
                </a:lnTo>
                <a:lnTo>
                  <a:pt x="41115" y="3477"/>
                </a:lnTo>
                <a:lnTo>
                  <a:pt x="41824" y="3514"/>
                </a:lnTo>
                <a:lnTo>
                  <a:pt x="42506" y="3555"/>
                </a:lnTo>
                <a:lnTo>
                  <a:pt x="43215" y="3597"/>
                </a:lnTo>
                <a:lnTo>
                  <a:pt x="43924" y="3644"/>
                </a:lnTo>
                <a:lnTo>
                  <a:pt x="44633" y="3697"/>
                </a:lnTo>
                <a:lnTo>
                  <a:pt x="45342" y="3754"/>
                </a:lnTo>
                <a:lnTo>
                  <a:pt x="46051" y="3812"/>
                </a:lnTo>
                <a:lnTo>
                  <a:pt x="46760" y="3880"/>
                </a:lnTo>
                <a:lnTo>
                  <a:pt x="47468" y="3953"/>
                </a:lnTo>
                <a:lnTo>
                  <a:pt x="48177" y="4026"/>
                </a:lnTo>
                <a:lnTo>
                  <a:pt x="48834" y="4104"/>
                </a:lnTo>
                <a:lnTo>
                  <a:pt x="49490" y="4183"/>
                </a:lnTo>
                <a:lnTo>
                  <a:pt x="50068" y="4272"/>
                </a:lnTo>
                <a:lnTo>
                  <a:pt x="50645" y="4355"/>
                </a:lnTo>
                <a:lnTo>
                  <a:pt x="51197" y="4450"/>
                </a:lnTo>
                <a:lnTo>
                  <a:pt x="51695" y="4544"/>
                </a:lnTo>
                <a:lnTo>
                  <a:pt x="52168" y="4638"/>
                </a:lnTo>
                <a:lnTo>
                  <a:pt x="52614" y="4737"/>
                </a:lnTo>
                <a:lnTo>
                  <a:pt x="53034" y="4836"/>
                </a:lnTo>
                <a:lnTo>
                  <a:pt x="53428" y="4941"/>
                </a:lnTo>
                <a:lnTo>
                  <a:pt x="53769" y="5046"/>
                </a:lnTo>
                <a:lnTo>
                  <a:pt x="54111" y="5150"/>
                </a:lnTo>
                <a:lnTo>
                  <a:pt x="54400" y="5260"/>
                </a:lnTo>
                <a:lnTo>
                  <a:pt x="54688" y="5370"/>
                </a:lnTo>
                <a:lnTo>
                  <a:pt x="54925" y="5485"/>
                </a:lnTo>
                <a:lnTo>
                  <a:pt x="55161" y="5595"/>
                </a:lnTo>
                <a:lnTo>
                  <a:pt x="55345" y="5710"/>
                </a:lnTo>
                <a:lnTo>
                  <a:pt x="55528" y="5825"/>
                </a:lnTo>
                <a:lnTo>
                  <a:pt x="55686" y="5945"/>
                </a:lnTo>
                <a:lnTo>
                  <a:pt x="55817" y="6060"/>
                </a:lnTo>
                <a:lnTo>
                  <a:pt x="55896" y="6180"/>
                </a:lnTo>
                <a:lnTo>
                  <a:pt x="55975" y="6300"/>
                </a:lnTo>
                <a:lnTo>
                  <a:pt x="56054" y="6421"/>
                </a:lnTo>
                <a:lnTo>
                  <a:pt x="56080" y="6541"/>
                </a:lnTo>
                <a:lnTo>
                  <a:pt x="56080" y="6661"/>
                </a:lnTo>
                <a:lnTo>
                  <a:pt x="56080" y="6781"/>
                </a:lnTo>
                <a:lnTo>
                  <a:pt x="56054" y="6902"/>
                </a:lnTo>
                <a:lnTo>
                  <a:pt x="56001" y="7022"/>
                </a:lnTo>
                <a:lnTo>
                  <a:pt x="55949" y="7142"/>
                </a:lnTo>
                <a:lnTo>
                  <a:pt x="55844" y="7263"/>
                </a:lnTo>
                <a:lnTo>
                  <a:pt x="55739" y="7383"/>
                </a:lnTo>
                <a:lnTo>
                  <a:pt x="55633" y="7503"/>
                </a:lnTo>
                <a:lnTo>
                  <a:pt x="55476" y="7623"/>
                </a:lnTo>
                <a:lnTo>
                  <a:pt x="55318" y="7738"/>
                </a:lnTo>
                <a:lnTo>
                  <a:pt x="55161" y="7859"/>
                </a:lnTo>
                <a:lnTo>
                  <a:pt x="54977" y="7974"/>
                </a:lnTo>
                <a:lnTo>
                  <a:pt x="54767" y="8089"/>
                </a:lnTo>
                <a:lnTo>
                  <a:pt x="54531" y="8198"/>
                </a:lnTo>
                <a:lnTo>
                  <a:pt x="54321" y="8308"/>
                </a:lnTo>
                <a:lnTo>
                  <a:pt x="54058" y="8418"/>
                </a:lnTo>
                <a:lnTo>
                  <a:pt x="53796" y="8528"/>
                </a:lnTo>
                <a:lnTo>
                  <a:pt x="53244" y="8737"/>
                </a:lnTo>
                <a:lnTo>
                  <a:pt x="52641" y="8941"/>
                </a:lnTo>
                <a:lnTo>
                  <a:pt x="51984" y="9134"/>
                </a:lnTo>
                <a:lnTo>
                  <a:pt x="51643" y="9223"/>
                </a:lnTo>
                <a:lnTo>
                  <a:pt x="51302" y="9312"/>
                </a:lnTo>
                <a:lnTo>
                  <a:pt x="50934" y="9401"/>
                </a:lnTo>
                <a:lnTo>
                  <a:pt x="50566" y="9485"/>
                </a:lnTo>
                <a:lnTo>
                  <a:pt x="50199" y="9563"/>
                </a:lnTo>
                <a:lnTo>
                  <a:pt x="49831" y="9642"/>
                </a:lnTo>
                <a:lnTo>
                  <a:pt x="49438" y="9715"/>
                </a:lnTo>
                <a:lnTo>
                  <a:pt x="49044" y="9783"/>
                </a:lnTo>
                <a:lnTo>
                  <a:pt x="48650" y="9851"/>
                </a:lnTo>
                <a:lnTo>
                  <a:pt x="48230" y="9913"/>
                </a:lnTo>
                <a:lnTo>
                  <a:pt x="47836" y="9971"/>
                </a:lnTo>
                <a:lnTo>
                  <a:pt x="47416" y="10028"/>
                </a:lnTo>
                <a:lnTo>
                  <a:pt x="46996" y="10075"/>
                </a:lnTo>
                <a:lnTo>
                  <a:pt x="46576" y="10123"/>
                </a:lnTo>
                <a:lnTo>
                  <a:pt x="46156" y="10164"/>
                </a:lnTo>
                <a:lnTo>
                  <a:pt x="45736" y="10201"/>
                </a:lnTo>
                <a:lnTo>
                  <a:pt x="44869" y="10269"/>
                </a:lnTo>
                <a:lnTo>
                  <a:pt x="43977" y="10326"/>
                </a:lnTo>
                <a:lnTo>
                  <a:pt x="43058" y="10379"/>
                </a:lnTo>
                <a:lnTo>
                  <a:pt x="42113" y="10426"/>
                </a:lnTo>
                <a:lnTo>
                  <a:pt x="41167" y="10468"/>
                </a:lnTo>
                <a:lnTo>
                  <a:pt x="40196" y="10499"/>
                </a:lnTo>
                <a:lnTo>
                  <a:pt x="39198" y="10525"/>
                </a:lnTo>
                <a:lnTo>
                  <a:pt x="38201" y="10546"/>
                </a:lnTo>
                <a:lnTo>
                  <a:pt x="37177" y="10551"/>
                </a:lnTo>
                <a:lnTo>
                  <a:pt x="36153" y="10556"/>
                </a:lnTo>
                <a:lnTo>
                  <a:pt x="35129" y="10551"/>
                </a:lnTo>
                <a:lnTo>
                  <a:pt x="34105" y="10536"/>
                </a:lnTo>
                <a:lnTo>
                  <a:pt x="33081" y="10509"/>
                </a:lnTo>
                <a:lnTo>
                  <a:pt x="32057" y="10478"/>
                </a:lnTo>
                <a:lnTo>
                  <a:pt x="31033" y="10436"/>
                </a:lnTo>
                <a:lnTo>
                  <a:pt x="30036" y="10389"/>
                </a:lnTo>
                <a:lnTo>
                  <a:pt x="29038" y="10326"/>
                </a:lnTo>
                <a:lnTo>
                  <a:pt x="28040" y="10258"/>
                </a:lnTo>
                <a:lnTo>
                  <a:pt x="27069" y="10175"/>
                </a:lnTo>
                <a:lnTo>
                  <a:pt x="26098" y="10086"/>
                </a:lnTo>
                <a:lnTo>
                  <a:pt x="25152" y="9987"/>
                </a:lnTo>
                <a:lnTo>
                  <a:pt x="24260" y="9872"/>
                </a:lnTo>
                <a:lnTo>
                  <a:pt x="23341" y="9751"/>
                </a:lnTo>
                <a:lnTo>
                  <a:pt x="22475" y="9615"/>
                </a:lnTo>
                <a:lnTo>
                  <a:pt x="22054" y="9547"/>
                </a:lnTo>
                <a:lnTo>
                  <a:pt x="21634" y="9474"/>
                </a:lnTo>
                <a:lnTo>
                  <a:pt x="21241" y="9396"/>
                </a:lnTo>
                <a:lnTo>
                  <a:pt x="20847" y="9317"/>
                </a:lnTo>
                <a:lnTo>
                  <a:pt x="20453" y="9234"/>
                </a:lnTo>
                <a:lnTo>
                  <a:pt x="20059" y="9145"/>
                </a:lnTo>
                <a:lnTo>
                  <a:pt x="19692" y="9056"/>
                </a:lnTo>
                <a:lnTo>
                  <a:pt x="19324" y="8967"/>
                </a:lnTo>
                <a:lnTo>
                  <a:pt x="18983" y="8873"/>
                </a:lnTo>
                <a:lnTo>
                  <a:pt x="18615" y="8774"/>
                </a:lnTo>
                <a:lnTo>
                  <a:pt x="18300" y="8674"/>
                </a:lnTo>
                <a:lnTo>
                  <a:pt x="17959" y="8570"/>
                </a:lnTo>
                <a:lnTo>
                  <a:pt x="17670" y="8460"/>
                </a:lnTo>
                <a:lnTo>
                  <a:pt x="17355" y="8350"/>
                </a:lnTo>
                <a:lnTo>
                  <a:pt x="17066" y="8235"/>
                </a:lnTo>
                <a:lnTo>
                  <a:pt x="16777" y="8120"/>
                </a:lnTo>
                <a:lnTo>
                  <a:pt x="1" y="11205"/>
                </a:lnTo>
                <a:lnTo>
                  <a:pt x="211" y="11247"/>
                </a:lnTo>
                <a:lnTo>
                  <a:pt x="762" y="11362"/>
                </a:lnTo>
                <a:lnTo>
                  <a:pt x="1681" y="11539"/>
                </a:lnTo>
                <a:lnTo>
                  <a:pt x="2941" y="11770"/>
                </a:lnTo>
                <a:lnTo>
                  <a:pt x="3677" y="11895"/>
                </a:lnTo>
                <a:lnTo>
                  <a:pt x="4517" y="12036"/>
                </a:lnTo>
                <a:lnTo>
                  <a:pt x="5436" y="12183"/>
                </a:lnTo>
                <a:lnTo>
                  <a:pt x="6407" y="12334"/>
                </a:lnTo>
                <a:lnTo>
                  <a:pt x="7457" y="12491"/>
                </a:lnTo>
                <a:lnTo>
                  <a:pt x="8586" y="12648"/>
                </a:lnTo>
                <a:lnTo>
                  <a:pt x="9794" y="12810"/>
                </a:lnTo>
                <a:lnTo>
                  <a:pt x="11054" y="12972"/>
                </a:lnTo>
                <a:lnTo>
                  <a:pt x="12367" y="13134"/>
                </a:lnTo>
                <a:lnTo>
                  <a:pt x="13758" y="13291"/>
                </a:lnTo>
                <a:lnTo>
                  <a:pt x="15228" y="13448"/>
                </a:lnTo>
                <a:lnTo>
                  <a:pt x="16725" y="13594"/>
                </a:lnTo>
                <a:lnTo>
                  <a:pt x="18300" y="13735"/>
                </a:lnTo>
                <a:lnTo>
                  <a:pt x="19928" y="13871"/>
                </a:lnTo>
                <a:lnTo>
                  <a:pt x="20768" y="13934"/>
                </a:lnTo>
                <a:lnTo>
                  <a:pt x="21608" y="13997"/>
                </a:lnTo>
                <a:lnTo>
                  <a:pt x="22448" y="14054"/>
                </a:lnTo>
                <a:lnTo>
                  <a:pt x="23341" y="14112"/>
                </a:lnTo>
                <a:lnTo>
                  <a:pt x="24207" y="14164"/>
                </a:lnTo>
                <a:lnTo>
                  <a:pt x="25100" y="14211"/>
                </a:lnTo>
                <a:lnTo>
                  <a:pt x="26019" y="14258"/>
                </a:lnTo>
                <a:lnTo>
                  <a:pt x="26938" y="14300"/>
                </a:lnTo>
                <a:lnTo>
                  <a:pt x="27857" y="14342"/>
                </a:lnTo>
                <a:lnTo>
                  <a:pt x="28802" y="14373"/>
                </a:lnTo>
                <a:lnTo>
                  <a:pt x="29747" y="14405"/>
                </a:lnTo>
                <a:lnTo>
                  <a:pt x="30718" y="14431"/>
                </a:lnTo>
                <a:lnTo>
                  <a:pt x="31690" y="14457"/>
                </a:lnTo>
                <a:lnTo>
                  <a:pt x="32661" y="14473"/>
                </a:lnTo>
                <a:lnTo>
                  <a:pt x="33659" y="14483"/>
                </a:lnTo>
                <a:lnTo>
                  <a:pt x="34656" y="14494"/>
                </a:lnTo>
                <a:lnTo>
                  <a:pt x="36704" y="14494"/>
                </a:lnTo>
                <a:lnTo>
                  <a:pt x="37728" y="14483"/>
                </a:lnTo>
                <a:lnTo>
                  <a:pt x="38752" y="14467"/>
                </a:lnTo>
                <a:lnTo>
                  <a:pt x="39802" y="14452"/>
                </a:lnTo>
                <a:lnTo>
                  <a:pt x="40800" y="14426"/>
                </a:lnTo>
                <a:lnTo>
                  <a:pt x="41798" y="14399"/>
                </a:lnTo>
                <a:lnTo>
                  <a:pt x="42769" y="14363"/>
                </a:lnTo>
                <a:lnTo>
                  <a:pt x="43714" y="14326"/>
                </a:lnTo>
                <a:lnTo>
                  <a:pt x="44659" y="14284"/>
                </a:lnTo>
                <a:lnTo>
                  <a:pt x="45552" y="14237"/>
                </a:lnTo>
                <a:lnTo>
                  <a:pt x="46445" y="14190"/>
                </a:lnTo>
                <a:lnTo>
                  <a:pt x="47311" y="14133"/>
                </a:lnTo>
                <a:lnTo>
                  <a:pt x="48177" y="14075"/>
                </a:lnTo>
                <a:lnTo>
                  <a:pt x="49017" y="14013"/>
                </a:lnTo>
                <a:lnTo>
                  <a:pt x="49831" y="13945"/>
                </a:lnTo>
                <a:lnTo>
                  <a:pt x="50619" y="13877"/>
                </a:lnTo>
                <a:lnTo>
                  <a:pt x="51407" y="13803"/>
                </a:lnTo>
                <a:lnTo>
                  <a:pt x="52168" y="13725"/>
                </a:lnTo>
                <a:lnTo>
                  <a:pt x="52903" y="13641"/>
                </a:lnTo>
                <a:lnTo>
                  <a:pt x="53638" y="13558"/>
                </a:lnTo>
                <a:lnTo>
                  <a:pt x="54347" y="13469"/>
                </a:lnTo>
                <a:lnTo>
                  <a:pt x="55030" y="13380"/>
                </a:lnTo>
                <a:lnTo>
                  <a:pt x="55712" y="13286"/>
                </a:lnTo>
                <a:lnTo>
                  <a:pt x="56369" y="13186"/>
                </a:lnTo>
                <a:lnTo>
                  <a:pt x="57025" y="13082"/>
                </a:lnTo>
                <a:lnTo>
                  <a:pt x="57655" y="12977"/>
                </a:lnTo>
                <a:lnTo>
                  <a:pt x="58259" y="12873"/>
                </a:lnTo>
                <a:lnTo>
                  <a:pt x="58836" y="12763"/>
                </a:lnTo>
                <a:lnTo>
                  <a:pt x="59414" y="12648"/>
                </a:lnTo>
                <a:lnTo>
                  <a:pt x="59992" y="12533"/>
                </a:lnTo>
                <a:lnTo>
                  <a:pt x="60517" y="12413"/>
                </a:lnTo>
                <a:lnTo>
                  <a:pt x="61068" y="12292"/>
                </a:lnTo>
                <a:lnTo>
                  <a:pt x="61567" y="12172"/>
                </a:lnTo>
                <a:lnTo>
                  <a:pt x="62066" y="12041"/>
                </a:lnTo>
                <a:lnTo>
                  <a:pt x="62565" y="11916"/>
                </a:lnTo>
                <a:lnTo>
                  <a:pt x="63037" y="11785"/>
                </a:lnTo>
                <a:lnTo>
                  <a:pt x="63483" y="11649"/>
                </a:lnTo>
                <a:lnTo>
                  <a:pt x="63930" y="11519"/>
                </a:lnTo>
                <a:lnTo>
                  <a:pt x="64350" y="11377"/>
                </a:lnTo>
                <a:lnTo>
                  <a:pt x="64770" y="11241"/>
                </a:lnTo>
                <a:lnTo>
                  <a:pt x="65164" y="11100"/>
                </a:lnTo>
                <a:lnTo>
                  <a:pt x="65558" y="10959"/>
                </a:lnTo>
                <a:lnTo>
                  <a:pt x="65925" y="10813"/>
                </a:lnTo>
                <a:lnTo>
                  <a:pt x="66660" y="10520"/>
                </a:lnTo>
                <a:lnTo>
                  <a:pt x="67317" y="10217"/>
                </a:lnTo>
                <a:lnTo>
                  <a:pt x="67920" y="9913"/>
                </a:lnTo>
                <a:lnTo>
                  <a:pt x="68472" y="9605"/>
                </a:lnTo>
                <a:lnTo>
                  <a:pt x="68997" y="9291"/>
                </a:lnTo>
                <a:lnTo>
                  <a:pt x="69469" y="8972"/>
                </a:lnTo>
                <a:lnTo>
                  <a:pt x="69916" y="8653"/>
                </a:lnTo>
                <a:lnTo>
                  <a:pt x="70310" y="8329"/>
                </a:lnTo>
                <a:lnTo>
                  <a:pt x="70651" y="8005"/>
                </a:lnTo>
                <a:lnTo>
                  <a:pt x="70966" y="7681"/>
                </a:lnTo>
                <a:lnTo>
                  <a:pt x="71228" y="7357"/>
                </a:lnTo>
                <a:lnTo>
                  <a:pt x="71491" y="7027"/>
                </a:lnTo>
                <a:lnTo>
                  <a:pt x="71570" y="6865"/>
                </a:lnTo>
                <a:lnTo>
                  <a:pt x="71649" y="6698"/>
                </a:lnTo>
                <a:lnTo>
                  <a:pt x="71675" y="6525"/>
                </a:lnTo>
                <a:lnTo>
                  <a:pt x="71701" y="6353"/>
                </a:lnTo>
                <a:lnTo>
                  <a:pt x="71675" y="6175"/>
                </a:lnTo>
                <a:lnTo>
                  <a:pt x="71622" y="5997"/>
                </a:lnTo>
                <a:lnTo>
                  <a:pt x="71570" y="5819"/>
                </a:lnTo>
                <a:lnTo>
                  <a:pt x="71465" y="5636"/>
                </a:lnTo>
                <a:lnTo>
                  <a:pt x="71307" y="5453"/>
                </a:lnTo>
                <a:lnTo>
                  <a:pt x="71150" y="5265"/>
                </a:lnTo>
                <a:lnTo>
                  <a:pt x="70966" y="5082"/>
                </a:lnTo>
                <a:lnTo>
                  <a:pt x="70730" y="4894"/>
                </a:lnTo>
                <a:lnTo>
                  <a:pt x="70467" y="4706"/>
                </a:lnTo>
                <a:lnTo>
                  <a:pt x="70178" y="4523"/>
                </a:lnTo>
                <a:lnTo>
                  <a:pt x="69863" y="4335"/>
                </a:lnTo>
                <a:lnTo>
                  <a:pt x="69522" y="4146"/>
                </a:lnTo>
                <a:lnTo>
                  <a:pt x="69128" y="3963"/>
                </a:lnTo>
                <a:lnTo>
                  <a:pt x="68734" y="3780"/>
                </a:lnTo>
                <a:lnTo>
                  <a:pt x="68288" y="3597"/>
                </a:lnTo>
                <a:lnTo>
                  <a:pt x="67815" y="3414"/>
                </a:lnTo>
                <a:lnTo>
                  <a:pt x="67290" y="3231"/>
                </a:lnTo>
                <a:lnTo>
                  <a:pt x="66765" y="3054"/>
                </a:lnTo>
                <a:lnTo>
                  <a:pt x="66188" y="2881"/>
                </a:lnTo>
                <a:lnTo>
                  <a:pt x="65584" y="2708"/>
                </a:lnTo>
                <a:lnTo>
                  <a:pt x="64954" y="2536"/>
                </a:lnTo>
                <a:lnTo>
                  <a:pt x="64271" y="2369"/>
                </a:lnTo>
                <a:lnTo>
                  <a:pt x="63562" y="2207"/>
                </a:lnTo>
                <a:lnTo>
                  <a:pt x="62827" y="2044"/>
                </a:lnTo>
                <a:lnTo>
                  <a:pt x="62066" y="1888"/>
                </a:lnTo>
                <a:lnTo>
                  <a:pt x="61252" y="1736"/>
                </a:lnTo>
                <a:lnTo>
                  <a:pt x="60412" y="1590"/>
                </a:lnTo>
                <a:lnTo>
                  <a:pt x="59545" y="1448"/>
                </a:lnTo>
                <a:lnTo>
                  <a:pt x="58626" y="1307"/>
                </a:lnTo>
                <a:lnTo>
                  <a:pt x="57681" y="1177"/>
                </a:lnTo>
                <a:lnTo>
                  <a:pt x="56710" y="1051"/>
                </a:lnTo>
                <a:lnTo>
                  <a:pt x="55712" y="931"/>
                </a:lnTo>
                <a:lnTo>
                  <a:pt x="54662" y="816"/>
                </a:lnTo>
                <a:lnTo>
                  <a:pt x="53559" y="706"/>
                </a:lnTo>
                <a:lnTo>
                  <a:pt x="52457" y="607"/>
                </a:lnTo>
                <a:lnTo>
                  <a:pt x="51302" y="507"/>
                </a:lnTo>
                <a:lnTo>
                  <a:pt x="50120" y="424"/>
                </a:lnTo>
                <a:lnTo>
                  <a:pt x="48886" y="340"/>
                </a:lnTo>
                <a:lnTo>
                  <a:pt x="47626" y="272"/>
                </a:lnTo>
                <a:lnTo>
                  <a:pt x="46313" y="204"/>
                </a:lnTo>
                <a:lnTo>
                  <a:pt x="44974" y="146"/>
                </a:lnTo>
                <a:lnTo>
                  <a:pt x="43609" y="99"/>
                </a:lnTo>
                <a:lnTo>
                  <a:pt x="42191" y="63"/>
                </a:lnTo>
                <a:lnTo>
                  <a:pt x="40747" y="31"/>
                </a:lnTo>
                <a:lnTo>
                  <a:pt x="39277" y="11"/>
                </a:lnTo>
                <a:lnTo>
                  <a:pt x="3775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0"/>
          <p:cNvSpPr/>
          <p:nvPr/>
        </p:nvSpPr>
        <p:spPr>
          <a:xfrm flipH="1">
            <a:off x="7504647" y="381917"/>
            <a:ext cx="471453" cy="591711"/>
          </a:xfrm>
          <a:custGeom>
            <a:rect b="b" l="l" r="r" t="t"/>
            <a:pathLst>
              <a:path extrusionOk="0" h="17161" w="68550">
                <a:moveTo>
                  <a:pt x="51065" y="5401"/>
                </a:moveTo>
                <a:lnTo>
                  <a:pt x="51590" y="8439"/>
                </a:lnTo>
                <a:lnTo>
                  <a:pt x="41771" y="7629"/>
                </a:lnTo>
                <a:lnTo>
                  <a:pt x="51065" y="5401"/>
                </a:lnTo>
                <a:close/>
                <a:moveTo>
                  <a:pt x="52377" y="0"/>
                </a:moveTo>
                <a:lnTo>
                  <a:pt x="44291" y="1773"/>
                </a:lnTo>
                <a:lnTo>
                  <a:pt x="35968" y="3582"/>
                </a:lnTo>
                <a:lnTo>
                  <a:pt x="26438" y="5657"/>
                </a:lnTo>
                <a:lnTo>
                  <a:pt x="16855" y="7738"/>
                </a:lnTo>
                <a:lnTo>
                  <a:pt x="8454" y="9547"/>
                </a:lnTo>
                <a:lnTo>
                  <a:pt x="5067" y="10269"/>
                </a:lnTo>
                <a:lnTo>
                  <a:pt x="2442" y="10828"/>
                </a:lnTo>
                <a:lnTo>
                  <a:pt x="709" y="11184"/>
                </a:lnTo>
                <a:lnTo>
                  <a:pt x="210" y="11278"/>
                </a:lnTo>
                <a:lnTo>
                  <a:pt x="79" y="11304"/>
                </a:lnTo>
                <a:lnTo>
                  <a:pt x="0" y="11309"/>
                </a:lnTo>
                <a:lnTo>
                  <a:pt x="20925" y="13485"/>
                </a:lnTo>
                <a:lnTo>
                  <a:pt x="31820" y="10593"/>
                </a:lnTo>
                <a:lnTo>
                  <a:pt x="51721" y="11979"/>
                </a:lnTo>
                <a:lnTo>
                  <a:pt x="51905" y="16444"/>
                </a:lnTo>
                <a:lnTo>
                  <a:pt x="68550" y="17160"/>
                </a:lnTo>
                <a:lnTo>
                  <a:pt x="68340" y="1679"/>
                </a:lnTo>
                <a:lnTo>
                  <a:pt x="52377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0"/>
          <p:cNvSpPr/>
          <p:nvPr/>
        </p:nvSpPr>
        <p:spPr>
          <a:xfrm flipH="1">
            <a:off x="8497270" y="498566"/>
            <a:ext cx="136333" cy="149126"/>
          </a:xfrm>
          <a:custGeom>
            <a:rect b="b" l="l" r="r" t="t"/>
            <a:pathLst>
              <a:path extrusionOk="0" h="4325" w="19823">
                <a:moveTo>
                  <a:pt x="18667" y="0"/>
                </a:moveTo>
                <a:lnTo>
                  <a:pt x="18484" y="10"/>
                </a:lnTo>
                <a:lnTo>
                  <a:pt x="18300" y="26"/>
                </a:lnTo>
                <a:lnTo>
                  <a:pt x="18142" y="47"/>
                </a:lnTo>
                <a:lnTo>
                  <a:pt x="18011" y="73"/>
                </a:lnTo>
                <a:lnTo>
                  <a:pt x="17906" y="110"/>
                </a:lnTo>
                <a:lnTo>
                  <a:pt x="17827" y="146"/>
                </a:lnTo>
                <a:lnTo>
                  <a:pt x="17617" y="303"/>
                </a:lnTo>
                <a:lnTo>
                  <a:pt x="17355" y="465"/>
                </a:lnTo>
                <a:lnTo>
                  <a:pt x="17066" y="617"/>
                </a:lnTo>
                <a:lnTo>
                  <a:pt x="16777" y="774"/>
                </a:lnTo>
                <a:lnTo>
                  <a:pt x="16436" y="925"/>
                </a:lnTo>
                <a:lnTo>
                  <a:pt x="16094" y="1077"/>
                </a:lnTo>
                <a:lnTo>
                  <a:pt x="15727" y="1223"/>
                </a:lnTo>
                <a:lnTo>
                  <a:pt x="15333" y="1370"/>
                </a:lnTo>
                <a:lnTo>
                  <a:pt x="14913" y="1511"/>
                </a:lnTo>
                <a:lnTo>
                  <a:pt x="14493" y="1652"/>
                </a:lnTo>
                <a:lnTo>
                  <a:pt x="14047" y="1793"/>
                </a:lnTo>
                <a:lnTo>
                  <a:pt x="13574" y="1929"/>
                </a:lnTo>
                <a:lnTo>
                  <a:pt x="13075" y="2060"/>
                </a:lnTo>
                <a:lnTo>
                  <a:pt x="12550" y="2191"/>
                </a:lnTo>
                <a:lnTo>
                  <a:pt x="12025" y="2316"/>
                </a:lnTo>
                <a:lnTo>
                  <a:pt x="11474" y="2442"/>
                </a:lnTo>
                <a:lnTo>
                  <a:pt x="10922" y="2562"/>
                </a:lnTo>
                <a:lnTo>
                  <a:pt x="10345" y="2682"/>
                </a:lnTo>
                <a:lnTo>
                  <a:pt x="9741" y="2797"/>
                </a:lnTo>
                <a:lnTo>
                  <a:pt x="9111" y="2907"/>
                </a:lnTo>
                <a:lnTo>
                  <a:pt x="8481" y="3017"/>
                </a:lnTo>
                <a:lnTo>
                  <a:pt x="7851" y="3121"/>
                </a:lnTo>
                <a:lnTo>
                  <a:pt x="7194" y="3221"/>
                </a:lnTo>
                <a:lnTo>
                  <a:pt x="6512" y="3315"/>
                </a:lnTo>
                <a:lnTo>
                  <a:pt x="5829" y="3409"/>
                </a:lnTo>
                <a:lnTo>
                  <a:pt x="5120" y="3498"/>
                </a:lnTo>
                <a:lnTo>
                  <a:pt x="4411" y="3582"/>
                </a:lnTo>
                <a:lnTo>
                  <a:pt x="3676" y="3660"/>
                </a:lnTo>
                <a:lnTo>
                  <a:pt x="2941" y="3738"/>
                </a:lnTo>
                <a:lnTo>
                  <a:pt x="2180" y="3806"/>
                </a:lnTo>
                <a:lnTo>
                  <a:pt x="1418" y="3874"/>
                </a:lnTo>
                <a:lnTo>
                  <a:pt x="657" y="3937"/>
                </a:lnTo>
                <a:lnTo>
                  <a:pt x="473" y="3953"/>
                </a:lnTo>
                <a:lnTo>
                  <a:pt x="316" y="3979"/>
                </a:lnTo>
                <a:lnTo>
                  <a:pt x="184" y="4010"/>
                </a:lnTo>
                <a:lnTo>
                  <a:pt x="106" y="4042"/>
                </a:lnTo>
                <a:lnTo>
                  <a:pt x="27" y="4078"/>
                </a:lnTo>
                <a:lnTo>
                  <a:pt x="1" y="4115"/>
                </a:lnTo>
                <a:lnTo>
                  <a:pt x="27" y="4157"/>
                </a:lnTo>
                <a:lnTo>
                  <a:pt x="79" y="4199"/>
                </a:lnTo>
                <a:lnTo>
                  <a:pt x="132" y="4225"/>
                </a:lnTo>
                <a:lnTo>
                  <a:pt x="237" y="4251"/>
                </a:lnTo>
                <a:lnTo>
                  <a:pt x="342" y="4272"/>
                </a:lnTo>
                <a:lnTo>
                  <a:pt x="447" y="4293"/>
                </a:lnTo>
                <a:lnTo>
                  <a:pt x="578" y="4308"/>
                </a:lnTo>
                <a:lnTo>
                  <a:pt x="710" y="4319"/>
                </a:lnTo>
                <a:lnTo>
                  <a:pt x="867" y="4324"/>
                </a:lnTo>
                <a:lnTo>
                  <a:pt x="1208" y="4324"/>
                </a:lnTo>
                <a:lnTo>
                  <a:pt x="1392" y="4314"/>
                </a:lnTo>
                <a:lnTo>
                  <a:pt x="2206" y="4246"/>
                </a:lnTo>
                <a:lnTo>
                  <a:pt x="3020" y="4172"/>
                </a:lnTo>
                <a:lnTo>
                  <a:pt x="3834" y="4099"/>
                </a:lnTo>
                <a:lnTo>
                  <a:pt x="4621" y="4016"/>
                </a:lnTo>
                <a:lnTo>
                  <a:pt x="5409" y="3932"/>
                </a:lnTo>
                <a:lnTo>
                  <a:pt x="6170" y="3843"/>
                </a:lnTo>
                <a:lnTo>
                  <a:pt x="6906" y="3749"/>
                </a:lnTo>
                <a:lnTo>
                  <a:pt x="7641" y="3650"/>
                </a:lnTo>
                <a:lnTo>
                  <a:pt x="8376" y="3545"/>
                </a:lnTo>
                <a:lnTo>
                  <a:pt x="9085" y="3440"/>
                </a:lnTo>
                <a:lnTo>
                  <a:pt x="9767" y="3325"/>
                </a:lnTo>
                <a:lnTo>
                  <a:pt x="10450" y="3210"/>
                </a:lnTo>
                <a:lnTo>
                  <a:pt x="11106" y="3090"/>
                </a:lnTo>
                <a:lnTo>
                  <a:pt x="11763" y="2970"/>
                </a:lnTo>
                <a:lnTo>
                  <a:pt x="12366" y="2844"/>
                </a:lnTo>
                <a:lnTo>
                  <a:pt x="12970" y="2714"/>
                </a:lnTo>
                <a:lnTo>
                  <a:pt x="13574" y="2578"/>
                </a:lnTo>
                <a:lnTo>
                  <a:pt x="14125" y="2442"/>
                </a:lnTo>
                <a:lnTo>
                  <a:pt x="14677" y="2306"/>
                </a:lnTo>
                <a:lnTo>
                  <a:pt x="15202" y="2159"/>
                </a:lnTo>
                <a:lnTo>
                  <a:pt x="15727" y="2013"/>
                </a:lnTo>
                <a:lnTo>
                  <a:pt x="16200" y="1867"/>
                </a:lnTo>
                <a:lnTo>
                  <a:pt x="16672" y="1715"/>
                </a:lnTo>
                <a:lnTo>
                  <a:pt x="17118" y="1563"/>
                </a:lnTo>
                <a:lnTo>
                  <a:pt x="17538" y="1406"/>
                </a:lnTo>
                <a:lnTo>
                  <a:pt x="17932" y="1244"/>
                </a:lnTo>
                <a:lnTo>
                  <a:pt x="18300" y="1088"/>
                </a:lnTo>
                <a:lnTo>
                  <a:pt x="18641" y="920"/>
                </a:lnTo>
                <a:lnTo>
                  <a:pt x="18982" y="758"/>
                </a:lnTo>
                <a:lnTo>
                  <a:pt x="19271" y="591"/>
                </a:lnTo>
                <a:lnTo>
                  <a:pt x="19534" y="424"/>
                </a:lnTo>
                <a:lnTo>
                  <a:pt x="19796" y="251"/>
                </a:lnTo>
                <a:lnTo>
                  <a:pt x="19823" y="209"/>
                </a:lnTo>
                <a:lnTo>
                  <a:pt x="19823" y="173"/>
                </a:lnTo>
                <a:lnTo>
                  <a:pt x="19770" y="136"/>
                </a:lnTo>
                <a:lnTo>
                  <a:pt x="19691" y="99"/>
                </a:lnTo>
                <a:lnTo>
                  <a:pt x="19586" y="68"/>
                </a:lnTo>
                <a:lnTo>
                  <a:pt x="19429" y="42"/>
                </a:lnTo>
                <a:lnTo>
                  <a:pt x="19271" y="21"/>
                </a:lnTo>
                <a:lnTo>
                  <a:pt x="19087" y="5"/>
                </a:lnTo>
                <a:lnTo>
                  <a:pt x="18877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0"/>
          <p:cNvSpPr/>
          <p:nvPr/>
        </p:nvSpPr>
        <p:spPr>
          <a:xfrm flipH="1">
            <a:off x="8673271" y="567770"/>
            <a:ext cx="250265" cy="89476"/>
          </a:xfrm>
          <a:custGeom>
            <a:rect b="b" l="l" r="r" t="t"/>
            <a:pathLst>
              <a:path extrusionOk="0" h="2595" w="36389">
                <a:moveTo>
                  <a:pt x="972" y="1"/>
                </a:moveTo>
                <a:lnTo>
                  <a:pt x="788" y="6"/>
                </a:lnTo>
                <a:lnTo>
                  <a:pt x="604" y="16"/>
                </a:lnTo>
                <a:lnTo>
                  <a:pt x="421" y="37"/>
                </a:lnTo>
                <a:lnTo>
                  <a:pt x="263" y="64"/>
                </a:lnTo>
                <a:lnTo>
                  <a:pt x="158" y="95"/>
                </a:lnTo>
                <a:lnTo>
                  <a:pt x="53" y="131"/>
                </a:lnTo>
                <a:lnTo>
                  <a:pt x="1" y="173"/>
                </a:lnTo>
                <a:lnTo>
                  <a:pt x="1" y="210"/>
                </a:lnTo>
                <a:lnTo>
                  <a:pt x="27" y="247"/>
                </a:lnTo>
                <a:lnTo>
                  <a:pt x="79" y="283"/>
                </a:lnTo>
                <a:lnTo>
                  <a:pt x="184" y="320"/>
                </a:lnTo>
                <a:lnTo>
                  <a:pt x="316" y="351"/>
                </a:lnTo>
                <a:lnTo>
                  <a:pt x="1077" y="482"/>
                </a:lnTo>
                <a:lnTo>
                  <a:pt x="1838" y="613"/>
                </a:lnTo>
                <a:lnTo>
                  <a:pt x="2600" y="738"/>
                </a:lnTo>
                <a:lnTo>
                  <a:pt x="3414" y="863"/>
                </a:lnTo>
                <a:lnTo>
                  <a:pt x="4201" y="979"/>
                </a:lnTo>
                <a:lnTo>
                  <a:pt x="5015" y="1094"/>
                </a:lnTo>
                <a:lnTo>
                  <a:pt x="5855" y="1203"/>
                </a:lnTo>
                <a:lnTo>
                  <a:pt x="6695" y="1308"/>
                </a:lnTo>
                <a:lnTo>
                  <a:pt x="7536" y="1412"/>
                </a:lnTo>
                <a:lnTo>
                  <a:pt x="8402" y="1512"/>
                </a:lnTo>
                <a:lnTo>
                  <a:pt x="9295" y="1606"/>
                </a:lnTo>
                <a:lnTo>
                  <a:pt x="10161" y="1695"/>
                </a:lnTo>
                <a:lnTo>
                  <a:pt x="11080" y="1778"/>
                </a:lnTo>
                <a:lnTo>
                  <a:pt x="11972" y="1862"/>
                </a:lnTo>
                <a:lnTo>
                  <a:pt x="12891" y="1941"/>
                </a:lnTo>
                <a:lnTo>
                  <a:pt x="13810" y="2014"/>
                </a:lnTo>
                <a:lnTo>
                  <a:pt x="14729" y="2082"/>
                </a:lnTo>
                <a:lnTo>
                  <a:pt x="15674" y="2150"/>
                </a:lnTo>
                <a:lnTo>
                  <a:pt x="16619" y="2207"/>
                </a:lnTo>
                <a:lnTo>
                  <a:pt x="17591" y="2265"/>
                </a:lnTo>
                <a:lnTo>
                  <a:pt x="18536" y="2317"/>
                </a:lnTo>
                <a:lnTo>
                  <a:pt x="19507" y="2364"/>
                </a:lnTo>
                <a:lnTo>
                  <a:pt x="20479" y="2406"/>
                </a:lnTo>
                <a:lnTo>
                  <a:pt x="21450" y="2448"/>
                </a:lnTo>
                <a:lnTo>
                  <a:pt x="22422" y="2479"/>
                </a:lnTo>
                <a:lnTo>
                  <a:pt x="23419" y="2510"/>
                </a:lnTo>
                <a:lnTo>
                  <a:pt x="24391" y="2537"/>
                </a:lnTo>
                <a:lnTo>
                  <a:pt x="25388" y="2558"/>
                </a:lnTo>
                <a:lnTo>
                  <a:pt x="26386" y="2573"/>
                </a:lnTo>
                <a:lnTo>
                  <a:pt x="27357" y="2584"/>
                </a:lnTo>
                <a:lnTo>
                  <a:pt x="28355" y="2589"/>
                </a:lnTo>
                <a:lnTo>
                  <a:pt x="29353" y="2594"/>
                </a:lnTo>
                <a:lnTo>
                  <a:pt x="30902" y="2589"/>
                </a:lnTo>
                <a:lnTo>
                  <a:pt x="32451" y="2573"/>
                </a:lnTo>
                <a:lnTo>
                  <a:pt x="34000" y="2542"/>
                </a:lnTo>
                <a:lnTo>
                  <a:pt x="35522" y="2505"/>
                </a:lnTo>
                <a:lnTo>
                  <a:pt x="35732" y="2495"/>
                </a:lnTo>
                <a:lnTo>
                  <a:pt x="35916" y="2474"/>
                </a:lnTo>
                <a:lnTo>
                  <a:pt x="36074" y="2453"/>
                </a:lnTo>
                <a:lnTo>
                  <a:pt x="36205" y="2422"/>
                </a:lnTo>
                <a:lnTo>
                  <a:pt x="36284" y="2390"/>
                </a:lnTo>
                <a:lnTo>
                  <a:pt x="36363" y="2354"/>
                </a:lnTo>
                <a:lnTo>
                  <a:pt x="36389" y="2317"/>
                </a:lnTo>
                <a:lnTo>
                  <a:pt x="36389" y="2275"/>
                </a:lnTo>
                <a:lnTo>
                  <a:pt x="36336" y="2233"/>
                </a:lnTo>
                <a:lnTo>
                  <a:pt x="36231" y="2197"/>
                </a:lnTo>
                <a:lnTo>
                  <a:pt x="36126" y="2165"/>
                </a:lnTo>
                <a:lnTo>
                  <a:pt x="35969" y="2139"/>
                </a:lnTo>
                <a:lnTo>
                  <a:pt x="35811" y="2124"/>
                </a:lnTo>
                <a:lnTo>
                  <a:pt x="35627" y="2108"/>
                </a:lnTo>
                <a:lnTo>
                  <a:pt x="35444" y="2103"/>
                </a:lnTo>
                <a:lnTo>
                  <a:pt x="35234" y="2103"/>
                </a:lnTo>
                <a:lnTo>
                  <a:pt x="34105" y="2134"/>
                </a:lnTo>
                <a:lnTo>
                  <a:pt x="32976" y="2160"/>
                </a:lnTo>
                <a:lnTo>
                  <a:pt x="31847" y="2176"/>
                </a:lnTo>
                <a:lnTo>
                  <a:pt x="30692" y="2186"/>
                </a:lnTo>
                <a:lnTo>
                  <a:pt x="29563" y="2192"/>
                </a:lnTo>
                <a:lnTo>
                  <a:pt x="28434" y="2186"/>
                </a:lnTo>
                <a:lnTo>
                  <a:pt x="27305" y="2181"/>
                </a:lnTo>
                <a:lnTo>
                  <a:pt x="26176" y="2165"/>
                </a:lnTo>
                <a:lnTo>
                  <a:pt x="25047" y="2144"/>
                </a:lnTo>
                <a:lnTo>
                  <a:pt x="23918" y="2118"/>
                </a:lnTo>
                <a:lnTo>
                  <a:pt x="22815" y="2087"/>
                </a:lnTo>
                <a:lnTo>
                  <a:pt x="21686" y="2045"/>
                </a:lnTo>
                <a:lnTo>
                  <a:pt x="20584" y="1998"/>
                </a:lnTo>
                <a:lnTo>
                  <a:pt x="19481" y="1951"/>
                </a:lnTo>
                <a:lnTo>
                  <a:pt x="18405" y="1894"/>
                </a:lnTo>
                <a:lnTo>
                  <a:pt x="17302" y="1831"/>
                </a:lnTo>
                <a:lnTo>
                  <a:pt x="16226" y="1758"/>
                </a:lnTo>
                <a:lnTo>
                  <a:pt x="15175" y="1684"/>
                </a:lnTo>
                <a:lnTo>
                  <a:pt x="14125" y="1606"/>
                </a:lnTo>
                <a:lnTo>
                  <a:pt x="13075" y="1517"/>
                </a:lnTo>
                <a:lnTo>
                  <a:pt x="12025" y="1428"/>
                </a:lnTo>
                <a:lnTo>
                  <a:pt x="11027" y="1329"/>
                </a:lnTo>
                <a:lnTo>
                  <a:pt x="10003" y="1224"/>
                </a:lnTo>
                <a:lnTo>
                  <a:pt x="9032" y="1114"/>
                </a:lnTo>
                <a:lnTo>
                  <a:pt x="8061" y="1005"/>
                </a:lnTo>
                <a:lnTo>
                  <a:pt x="7089" y="884"/>
                </a:lnTo>
                <a:lnTo>
                  <a:pt x="6144" y="759"/>
                </a:lnTo>
                <a:lnTo>
                  <a:pt x="5225" y="628"/>
                </a:lnTo>
                <a:lnTo>
                  <a:pt x="4306" y="492"/>
                </a:lnTo>
                <a:lnTo>
                  <a:pt x="3414" y="351"/>
                </a:lnTo>
                <a:lnTo>
                  <a:pt x="2547" y="205"/>
                </a:lnTo>
                <a:lnTo>
                  <a:pt x="1707" y="53"/>
                </a:lnTo>
                <a:lnTo>
                  <a:pt x="1523" y="27"/>
                </a:lnTo>
                <a:lnTo>
                  <a:pt x="1366" y="11"/>
                </a:lnTo>
                <a:lnTo>
                  <a:pt x="1156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40"/>
          <p:cNvSpPr/>
          <p:nvPr/>
        </p:nvSpPr>
        <p:spPr>
          <a:xfrm flipH="1">
            <a:off x="8726911" y="205753"/>
            <a:ext cx="99861" cy="31791"/>
          </a:xfrm>
          <a:custGeom>
            <a:rect b="b" l="l" r="r" t="t"/>
            <a:pathLst>
              <a:path extrusionOk="0" h="922" w="14520">
                <a:moveTo>
                  <a:pt x="13312" y="1"/>
                </a:moveTo>
                <a:lnTo>
                  <a:pt x="788" y="524"/>
                </a:lnTo>
                <a:lnTo>
                  <a:pt x="605" y="534"/>
                </a:lnTo>
                <a:lnTo>
                  <a:pt x="421" y="555"/>
                </a:lnTo>
                <a:lnTo>
                  <a:pt x="290" y="581"/>
                </a:lnTo>
                <a:lnTo>
                  <a:pt x="158" y="613"/>
                </a:lnTo>
                <a:lnTo>
                  <a:pt x="53" y="644"/>
                </a:lnTo>
                <a:lnTo>
                  <a:pt x="1" y="681"/>
                </a:lnTo>
                <a:lnTo>
                  <a:pt x="1" y="722"/>
                </a:lnTo>
                <a:lnTo>
                  <a:pt x="1" y="764"/>
                </a:lnTo>
                <a:lnTo>
                  <a:pt x="53" y="796"/>
                </a:lnTo>
                <a:lnTo>
                  <a:pt x="132" y="827"/>
                </a:lnTo>
                <a:lnTo>
                  <a:pt x="237" y="853"/>
                </a:lnTo>
                <a:lnTo>
                  <a:pt x="368" y="879"/>
                </a:lnTo>
                <a:lnTo>
                  <a:pt x="500" y="895"/>
                </a:lnTo>
                <a:lnTo>
                  <a:pt x="657" y="911"/>
                </a:lnTo>
                <a:lnTo>
                  <a:pt x="841" y="921"/>
                </a:lnTo>
                <a:lnTo>
                  <a:pt x="998" y="921"/>
                </a:lnTo>
                <a:lnTo>
                  <a:pt x="1208" y="916"/>
                </a:lnTo>
                <a:lnTo>
                  <a:pt x="13732" y="398"/>
                </a:lnTo>
                <a:lnTo>
                  <a:pt x="13915" y="388"/>
                </a:lnTo>
                <a:lnTo>
                  <a:pt x="14099" y="367"/>
                </a:lnTo>
                <a:lnTo>
                  <a:pt x="14231" y="341"/>
                </a:lnTo>
                <a:lnTo>
                  <a:pt x="14362" y="309"/>
                </a:lnTo>
                <a:lnTo>
                  <a:pt x="14441" y="278"/>
                </a:lnTo>
                <a:lnTo>
                  <a:pt x="14519" y="241"/>
                </a:lnTo>
                <a:lnTo>
                  <a:pt x="14519" y="200"/>
                </a:lnTo>
                <a:lnTo>
                  <a:pt x="14519" y="158"/>
                </a:lnTo>
                <a:lnTo>
                  <a:pt x="14441" y="121"/>
                </a:lnTo>
                <a:lnTo>
                  <a:pt x="14362" y="85"/>
                </a:lnTo>
                <a:lnTo>
                  <a:pt x="14231" y="58"/>
                </a:lnTo>
                <a:lnTo>
                  <a:pt x="14073" y="32"/>
                </a:lnTo>
                <a:lnTo>
                  <a:pt x="13889" y="11"/>
                </a:lnTo>
                <a:lnTo>
                  <a:pt x="13705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0"/>
          <p:cNvSpPr/>
          <p:nvPr/>
        </p:nvSpPr>
        <p:spPr>
          <a:xfrm flipH="1">
            <a:off x="8629252" y="207925"/>
            <a:ext cx="69525" cy="21688"/>
          </a:xfrm>
          <a:custGeom>
            <a:rect b="b" l="l" r="r" t="t"/>
            <a:pathLst>
              <a:path extrusionOk="0" h="629" w="10109">
                <a:moveTo>
                  <a:pt x="2521" y="1"/>
                </a:moveTo>
                <a:lnTo>
                  <a:pt x="1970" y="6"/>
                </a:lnTo>
                <a:lnTo>
                  <a:pt x="1419" y="16"/>
                </a:lnTo>
                <a:lnTo>
                  <a:pt x="867" y="27"/>
                </a:lnTo>
                <a:lnTo>
                  <a:pt x="684" y="37"/>
                </a:lnTo>
                <a:lnTo>
                  <a:pt x="500" y="53"/>
                </a:lnTo>
                <a:lnTo>
                  <a:pt x="342" y="74"/>
                </a:lnTo>
                <a:lnTo>
                  <a:pt x="211" y="100"/>
                </a:lnTo>
                <a:lnTo>
                  <a:pt x="106" y="137"/>
                </a:lnTo>
                <a:lnTo>
                  <a:pt x="27" y="173"/>
                </a:lnTo>
                <a:lnTo>
                  <a:pt x="1" y="210"/>
                </a:lnTo>
                <a:lnTo>
                  <a:pt x="1" y="252"/>
                </a:lnTo>
                <a:lnTo>
                  <a:pt x="53" y="288"/>
                </a:lnTo>
                <a:lnTo>
                  <a:pt x="132" y="325"/>
                </a:lnTo>
                <a:lnTo>
                  <a:pt x="237" y="361"/>
                </a:lnTo>
                <a:lnTo>
                  <a:pt x="369" y="388"/>
                </a:lnTo>
                <a:lnTo>
                  <a:pt x="526" y="408"/>
                </a:lnTo>
                <a:lnTo>
                  <a:pt x="710" y="419"/>
                </a:lnTo>
                <a:lnTo>
                  <a:pt x="920" y="429"/>
                </a:lnTo>
                <a:lnTo>
                  <a:pt x="1130" y="424"/>
                </a:lnTo>
                <a:lnTo>
                  <a:pt x="2101" y="408"/>
                </a:lnTo>
                <a:lnTo>
                  <a:pt x="3073" y="403"/>
                </a:lnTo>
                <a:lnTo>
                  <a:pt x="4018" y="408"/>
                </a:lnTo>
                <a:lnTo>
                  <a:pt x="4989" y="429"/>
                </a:lnTo>
                <a:lnTo>
                  <a:pt x="5934" y="456"/>
                </a:lnTo>
                <a:lnTo>
                  <a:pt x="6880" y="497"/>
                </a:lnTo>
                <a:lnTo>
                  <a:pt x="7825" y="550"/>
                </a:lnTo>
                <a:lnTo>
                  <a:pt x="8744" y="618"/>
                </a:lnTo>
                <a:lnTo>
                  <a:pt x="8927" y="628"/>
                </a:lnTo>
                <a:lnTo>
                  <a:pt x="9242" y="628"/>
                </a:lnTo>
                <a:lnTo>
                  <a:pt x="9400" y="623"/>
                </a:lnTo>
                <a:lnTo>
                  <a:pt x="9531" y="612"/>
                </a:lnTo>
                <a:lnTo>
                  <a:pt x="9662" y="597"/>
                </a:lnTo>
                <a:lnTo>
                  <a:pt x="9794" y="576"/>
                </a:lnTo>
                <a:lnTo>
                  <a:pt x="9899" y="555"/>
                </a:lnTo>
                <a:lnTo>
                  <a:pt x="9978" y="529"/>
                </a:lnTo>
                <a:lnTo>
                  <a:pt x="10056" y="503"/>
                </a:lnTo>
                <a:lnTo>
                  <a:pt x="10109" y="461"/>
                </a:lnTo>
                <a:lnTo>
                  <a:pt x="10109" y="424"/>
                </a:lnTo>
                <a:lnTo>
                  <a:pt x="10083" y="382"/>
                </a:lnTo>
                <a:lnTo>
                  <a:pt x="10030" y="346"/>
                </a:lnTo>
                <a:lnTo>
                  <a:pt x="9925" y="314"/>
                </a:lnTo>
                <a:lnTo>
                  <a:pt x="9820" y="283"/>
                </a:lnTo>
                <a:lnTo>
                  <a:pt x="9662" y="257"/>
                </a:lnTo>
                <a:lnTo>
                  <a:pt x="9479" y="241"/>
                </a:lnTo>
                <a:lnTo>
                  <a:pt x="8954" y="205"/>
                </a:lnTo>
                <a:lnTo>
                  <a:pt x="8429" y="168"/>
                </a:lnTo>
                <a:lnTo>
                  <a:pt x="7903" y="137"/>
                </a:lnTo>
                <a:lnTo>
                  <a:pt x="7378" y="105"/>
                </a:lnTo>
                <a:lnTo>
                  <a:pt x="6853" y="84"/>
                </a:lnTo>
                <a:lnTo>
                  <a:pt x="6328" y="58"/>
                </a:lnTo>
                <a:lnTo>
                  <a:pt x="5777" y="42"/>
                </a:lnTo>
                <a:lnTo>
                  <a:pt x="5252" y="27"/>
                </a:lnTo>
                <a:lnTo>
                  <a:pt x="4700" y="16"/>
                </a:lnTo>
                <a:lnTo>
                  <a:pt x="4149" y="6"/>
                </a:lnTo>
                <a:lnTo>
                  <a:pt x="3598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0"/>
          <p:cNvSpPr/>
          <p:nvPr/>
        </p:nvSpPr>
        <p:spPr>
          <a:xfrm flipH="1">
            <a:off x="7607594" y="408226"/>
            <a:ext cx="218306" cy="241084"/>
          </a:xfrm>
          <a:custGeom>
            <a:rect b="b" l="l" r="r" t="t"/>
            <a:pathLst>
              <a:path extrusionOk="0" h="6992" w="31742">
                <a:moveTo>
                  <a:pt x="30666" y="1"/>
                </a:moveTo>
                <a:lnTo>
                  <a:pt x="30482" y="6"/>
                </a:lnTo>
                <a:lnTo>
                  <a:pt x="30298" y="16"/>
                </a:lnTo>
                <a:lnTo>
                  <a:pt x="30114" y="37"/>
                </a:lnTo>
                <a:lnTo>
                  <a:pt x="29957" y="63"/>
                </a:lnTo>
                <a:lnTo>
                  <a:pt x="263" y="6656"/>
                </a:lnTo>
                <a:lnTo>
                  <a:pt x="132" y="6688"/>
                </a:lnTo>
                <a:lnTo>
                  <a:pt x="53" y="6724"/>
                </a:lnTo>
                <a:lnTo>
                  <a:pt x="1" y="6761"/>
                </a:lnTo>
                <a:lnTo>
                  <a:pt x="1" y="6798"/>
                </a:lnTo>
                <a:lnTo>
                  <a:pt x="27" y="6839"/>
                </a:lnTo>
                <a:lnTo>
                  <a:pt x="106" y="6876"/>
                </a:lnTo>
                <a:lnTo>
                  <a:pt x="184" y="6907"/>
                </a:lnTo>
                <a:lnTo>
                  <a:pt x="342" y="6939"/>
                </a:lnTo>
                <a:lnTo>
                  <a:pt x="500" y="6960"/>
                </a:lnTo>
                <a:lnTo>
                  <a:pt x="657" y="6981"/>
                </a:lnTo>
                <a:lnTo>
                  <a:pt x="841" y="6986"/>
                </a:lnTo>
                <a:lnTo>
                  <a:pt x="998" y="6991"/>
                </a:lnTo>
                <a:lnTo>
                  <a:pt x="1208" y="6986"/>
                </a:lnTo>
                <a:lnTo>
                  <a:pt x="1418" y="6975"/>
                </a:lnTo>
                <a:lnTo>
                  <a:pt x="1602" y="6954"/>
                </a:lnTo>
                <a:lnTo>
                  <a:pt x="1760" y="6923"/>
                </a:lnTo>
                <a:lnTo>
                  <a:pt x="31479" y="335"/>
                </a:lnTo>
                <a:lnTo>
                  <a:pt x="31584" y="304"/>
                </a:lnTo>
                <a:lnTo>
                  <a:pt x="31689" y="267"/>
                </a:lnTo>
                <a:lnTo>
                  <a:pt x="31716" y="225"/>
                </a:lnTo>
                <a:lnTo>
                  <a:pt x="31742" y="189"/>
                </a:lnTo>
                <a:lnTo>
                  <a:pt x="31716" y="152"/>
                </a:lnTo>
                <a:lnTo>
                  <a:pt x="31637" y="116"/>
                </a:lnTo>
                <a:lnTo>
                  <a:pt x="31532" y="79"/>
                </a:lnTo>
                <a:lnTo>
                  <a:pt x="31401" y="48"/>
                </a:lnTo>
                <a:lnTo>
                  <a:pt x="31243" y="27"/>
                </a:lnTo>
                <a:lnTo>
                  <a:pt x="31059" y="11"/>
                </a:lnTo>
                <a:lnTo>
                  <a:pt x="30849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0"/>
          <p:cNvSpPr/>
          <p:nvPr/>
        </p:nvSpPr>
        <p:spPr>
          <a:xfrm flipH="1">
            <a:off x="7837428" y="665489"/>
            <a:ext cx="104552" cy="108922"/>
          </a:xfrm>
          <a:custGeom>
            <a:rect b="b" l="l" r="r" t="t"/>
            <a:pathLst>
              <a:path extrusionOk="0" h="3159" w="15202">
                <a:moveTo>
                  <a:pt x="14151" y="1"/>
                </a:moveTo>
                <a:lnTo>
                  <a:pt x="13967" y="6"/>
                </a:lnTo>
                <a:lnTo>
                  <a:pt x="13784" y="16"/>
                </a:lnTo>
                <a:lnTo>
                  <a:pt x="13600" y="37"/>
                </a:lnTo>
                <a:lnTo>
                  <a:pt x="13442" y="63"/>
                </a:lnTo>
                <a:lnTo>
                  <a:pt x="289" y="2819"/>
                </a:lnTo>
                <a:lnTo>
                  <a:pt x="158" y="2850"/>
                </a:lnTo>
                <a:lnTo>
                  <a:pt x="53" y="2887"/>
                </a:lnTo>
                <a:lnTo>
                  <a:pt x="0" y="2923"/>
                </a:lnTo>
                <a:lnTo>
                  <a:pt x="0" y="2965"/>
                </a:lnTo>
                <a:lnTo>
                  <a:pt x="27" y="3002"/>
                </a:lnTo>
                <a:lnTo>
                  <a:pt x="79" y="3038"/>
                </a:lnTo>
                <a:lnTo>
                  <a:pt x="184" y="3075"/>
                </a:lnTo>
                <a:lnTo>
                  <a:pt x="315" y="3106"/>
                </a:lnTo>
                <a:lnTo>
                  <a:pt x="473" y="3127"/>
                </a:lnTo>
                <a:lnTo>
                  <a:pt x="630" y="3148"/>
                </a:lnTo>
                <a:lnTo>
                  <a:pt x="814" y="3159"/>
                </a:lnTo>
                <a:lnTo>
                  <a:pt x="1208" y="3159"/>
                </a:lnTo>
                <a:lnTo>
                  <a:pt x="1392" y="3143"/>
                </a:lnTo>
                <a:lnTo>
                  <a:pt x="1576" y="3127"/>
                </a:lnTo>
                <a:lnTo>
                  <a:pt x="1733" y="3096"/>
                </a:lnTo>
                <a:lnTo>
                  <a:pt x="14913" y="340"/>
                </a:lnTo>
                <a:lnTo>
                  <a:pt x="15044" y="309"/>
                </a:lnTo>
                <a:lnTo>
                  <a:pt x="15123" y="273"/>
                </a:lnTo>
                <a:lnTo>
                  <a:pt x="15175" y="236"/>
                </a:lnTo>
                <a:lnTo>
                  <a:pt x="15201" y="199"/>
                </a:lnTo>
                <a:lnTo>
                  <a:pt x="15175" y="157"/>
                </a:lnTo>
                <a:lnTo>
                  <a:pt x="15096" y="121"/>
                </a:lnTo>
                <a:lnTo>
                  <a:pt x="15018" y="90"/>
                </a:lnTo>
                <a:lnTo>
                  <a:pt x="14886" y="58"/>
                </a:lnTo>
                <a:lnTo>
                  <a:pt x="14703" y="32"/>
                </a:lnTo>
                <a:lnTo>
                  <a:pt x="14545" y="11"/>
                </a:lnTo>
                <a:lnTo>
                  <a:pt x="14335" y="6"/>
                </a:lnTo>
                <a:lnTo>
                  <a:pt x="14151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40"/>
          <p:cNvSpPr/>
          <p:nvPr/>
        </p:nvSpPr>
        <p:spPr>
          <a:xfrm flipH="1">
            <a:off x="7589027" y="554253"/>
            <a:ext cx="20956" cy="129852"/>
          </a:xfrm>
          <a:custGeom>
            <a:rect b="b" l="l" r="r" t="t"/>
            <a:pathLst>
              <a:path extrusionOk="0" h="3766" w="3047">
                <a:moveTo>
                  <a:pt x="946" y="1"/>
                </a:moveTo>
                <a:lnTo>
                  <a:pt x="736" y="6"/>
                </a:lnTo>
                <a:lnTo>
                  <a:pt x="552" y="22"/>
                </a:lnTo>
                <a:lnTo>
                  <a:pt x="394" y="42"/>
                </a:lnTo>
                <a:lnTo>
                  <a:pt x="263" y="69"/>
                </a:lnTo>
                <a:lnTo>
                  <a:pt x="132" y="100"/>
                </a:lnTo>
                <a:lnTo>
                  <a:pt x="53" y="131"/>
                </a:lnTo>
                <a:lnTo>
                  <a:pt x="1" y="173"/>
                </a:lnTo>
                <a:lnTo>
                  <a:pt x="1" y="215"/>
                </a:lnTo>
                <a:lnTo>
                  <a:pt x="1025" y="3577"/>
                </a:lnTo>
                <a:lnTo>
                  <a:pt x="1051" y="3614"/>
                </a:lnTo>
                <a:lnTo>
                  <a:pt x="1103" y="3650"/>
                </a:lnTo>
                <a:lnTo>
                  <a:pt x="1208" y="3682"/>
                </a:lnTo>
                <a:lnTo>
                  <a:pt x="1340" y="3708"/>
                </a:lnTo>
                <a:lnTo>
                  <a:pt x="1471" y="3734"/>
                </a:lnTo>
                <a:lnTo>
                  <a:pt x="1655" y="3749"/>
                </a:lnTo>
                <a:lnTo>
                  <a:pt x="1838" y="3760"/>
                </a:lnTo>
                <a:lnTo>
                  <a:pt x="2022" y="3765"/>
                </a:lnTo>
                <a:lnTo>
                  <a:pt x="2075" y="3765"/>
                </a:lnTo>
                <a:lnTo>
                  <a:pt x="2285" y="3760"/>
                </a:lnTo>
                <a:lnTo>
                  <a:pt x="2469" y="3744"/>
                </a:lnTo>
                <a:lnTo>
                  <a:pt x="2626" y="3723"/>
                </a:lnTo>
                <a:lnTo>
                  <a:pt x="2784" y="3697"/>
                </a:lnTo>
                <a:lnTo>
                  <a:pt x="2889" y="3666"/>
                </a:lnTo>
                <a:lnTo>
                  <a:pt x="2967" y="3629"/>
                </a:lnTo>
                <a:lnTo>
                  <a:pt x="3020" y="3593"/>
                </a:lnTo>
                <a:lnTo>
                  <a:pt x="3046" y="3551"/>
                </a:lnTo>
                <a:lnTo>
                  <a:pt x="2022" y="189"/>
                </a:lnTo>
                <a:lnTo>
                  <a:pt x="1996" y="147"/>
                </a:lnTo>
                <a:lnTo>
                  <a:pt x="1917" y="110"/>
                </a:lnTo>
                <a:lnTo>
                  <a:pt x="1812" y="79"/>
                </a:lnTo>
                <a:lnTo>
                  <a:pt x="1681" y="48"/>
                </a:lnTo>
                <a:lnTo>
                  <a:pt x="1523" y="27"/>
                </a:lnTo>
                <a:lnTo>
                  <a:pt x="1340" y="11"/>
                </a:lnTo>
                <a:lnTo>
                  <a:pt x="1156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3" name="Google Shape;343;p40"/>
          <p:cNvGrpSpPr/>
          <p:nvPr/>
        </p:nvGrpSpPr>
        <p:grpSpPr>
          <a:xfrm>
            <a:off x="8058787" y="1168237"/>
            <a:ext cx="614224" cy="822296"/>
            <a:chOff x="8044112" y="830675"/>
            <a:chExt cx="614224" cy="822296"/>
          </a:xfrm>
        </p:grpSpPr>
        <p:sp>
          <p:nvSpPr>
            <p:cNvPr id="344" name="Google Shape;344;p40"/>
            <p:cNvSpPr/>
            <p:nvPr/>
          </p:nvSpPr>
          <p:spPr>
            <a:xfrm flipH="1">
              <a:off x="8066082" y="837537"/>
              <a:ext cx="585213" cy="649741"/>
            </a:xfrm>
            <a:custGeom>
              <a:rect b="b" l="l" r="r" t="t"/>
              <a:pathLst>
                <a:path extrusionOk="0" h="18844" w="85091">
                  <a:moveTo>
                    <a:pt x="46208" y="0"/>
                  </a:moveTo>
                  <a:lnTo>
                    <a:pt x="45027" y="6"/>
                  </a:lnTo>
                  <a:lnTo>
                    <a:pt x="43819" y="11"/>
                  </a:lnTo>
                  <a:lnTo>
                    <a:pt x="42611" y="21"/>
                  </a:lnTo>
                  <a:lnTo>
                    <a:pt x="41430" y="32"/>
                  </a:lnTo>
                  <a:lnTo>
                    <a:pt x="40222" y="53"/>
                  </a:lnTo>
                  <a:lnTo>
                    <a:pt x="39014" y="79"/>
                  </a:lnTo>
                  <a:lnTo>
                    <a:pt x="37807" y="110"/>
                  </a:lnTo>
                  <a:lnTo>
                    <a:pt x="36625" y="147"/>
                  </a:lnTo>
                  <a:lnTo>
                    <a:pt x="35418" y="183"/>
                  </a:lnTo>
                  <a:lnTo>
                    <a:pt x="34236" y="230"/>
                  </a:lnTo>
                  <a:lnTo>
                    <a:pt x="33055" y="283"/>
                  </a:lnTo>
                  <a:lnTo>
                    <a:pt x="31873" y="335"/>
                  </a:lnTo>
                  <a:lnTo>
                    <a:pt x="30692" y="398"/>
                  </a:lnTo>
                  <a:lnTo>
                    <a:pt x="29537" y="460"/>
                  </a:lnTo>
                  <a:lnTo>
                    <a:pt x="28382" y="534"/>
                  </a:lnTo>
                  <a:lnTo>
                    <a:pt x="27253" y="607"/>
                  </a:lnTo>
                  <a:lnTo>
                    <a:pt x="26124" y="685"/>
                  </a:lnTo>
                  <a:lnTo>
                    <a:pt x="24995" y="769"/>
                  </a:lnTo>
                  <a:lnTo>
                    <a:pt x="23892" y="863"/>
                  </a:lnTo>
                  <a:lnTo>
                    <a:pt x="22789" y="957"/>
                  </a:lnTo>
                  <a:lnTo>
                    <a:pt x="21713" y="1056"/>
                  </a:lnTo>
                  <a:lnTo>
                    <a:pt x="20637" y="1161"/>
                  </a:lnTo>
                  <a:lnTo>
                    <a:pt x="19586" y="1271"/>
                  </a:lnTo>
                  <a:lnTo>
                    <a:pt x="18562" y="1381"/>
                  </a:lnTo>
                  <a:lnTo>
                    <a:pt x="17565" y="1501"/>
                  </a:lnTo>
                  <a:lnTo>
                    <a:pt x="16567" y="1626"/>
                  </a:lnTo>
                  <a:lnTo>
                    <a:pt x="15570" y="1757"/>
                  </a:lnTo>
                  <a:lnTo>
                    <a:pt x="14624" y="1888"/>
                  </a:lnTo>
                  <a:lnTo>
                    <a:pt x="13705" y="2029"/>
                  </a:lnTo>
                  <a:lnTo>
                    <a:pt x="12787" y="2170"/>
                  </a:lnTo>
                  <a:lnTo>
                    <a:pt x="11894" y="2322"/>
                  </a:lnTo>
                  <a:lnTo>
                    <a:pt x="11028" y="2473"/>
                  </a:lnTo>
                  <a:lnTo>
                    <a:pt x="10187" y="2630"/>
                  </a:lnTo>
                  <a:lnTo>
                    <a:pt x="9400" y="2798"/>
                  </a:lnTo>
                  <a:lnTo>
                    <a:pt x="8612" y="2965"/>
                  </a:lnTo>
                  <a:lnTo>
                    <a:pt x="7851" y="3137"/>
                  </a:lnTo>
                  <a:lnTo>
                    <a:pt x="7116" y="3315"/>
                  </a:lnTo>
                  <a:lnTo>
                    <a:pt x="6433" y="3498"/>
                  </a:lnTo>
                  <a:lnTo>
                    <a:pt x="5750" y="3681"/>
                  </a:lnTo>
                  <a:lnTo>
                    <a:pt x="5120" y="3875"/>
                  </a:lnTo>
                  <a:lnTo>
                    <a:pt x="4517" y="4073"/>
                  </a:lnTo>
                  <a:lnTo>
                    <a:pt x="3939" y="4277"/>
                  </a:lnTo>
                  <a:lnTo>
                    <a:pt x="3414" y="4481"/>
                  </a:lnTo>
                  <a:lnTo>
                    <a:pt x="2915" y="4696"/>
                  </a:lnTo>
                  <a:lnTo>
                    <a:pt x="2442" y="4910"/>
                  </a:lnTo>
                  <a:lnTo>
                    <a:pt x="2022" y="5130"/>
                  </a:lnTo>
                  <a:lnTo>
                    <a:pt x="1629" y="5354"/>
                  </a:lnTo>
                  <a:lnTo>
                    <a:pt x="1261" y="5590"/>
                  </a:lnTo>
                  <a:lnTo>
                    <a:pt x="972" y="5825"/>
                  </a:lnTo>
                  <a:lnTo>
                    <a:pt x="683" y="6065"/>
                  </a:lnTo>
                  <a:lnTo>
                    <a:pt x="447" y="6306"/>
                  </a:lnTo>
                  <a:lnTo>
                    <a:pt x="263" y="6557"/>
                  </a:lnTo>
                  <a:lnTo>
                    <a:pt x="132" y="6813"/>
                  </a:lnTo>
                  <a:lnTo>
                    <a:pt x="53" y="7064"/>
                  </a:lnTo>
                  <a:lnTo>
                    <a:pt x="1" y="7320"/>
                  </a:lnTo>
                  <a:lnTo>
                    <a:pt x="27" y="7571"/>
                  </a:lnTo>
                  <a:lnTo>
                    <a:pt x="80" y="7827"/>
                  </a:lnTo>
                  <a:lnTo>
                    <a:pt x="185" y="8078"/>
                  </a:lnTo>
                  <a:lnTo>
                    <a:pt x="342" y="8329"/>
                  </a:lnTo>
                  <a:lnTo>
                    <a:pt x="552" y="8580"/>
                  </a:lnTo>
                  <a:lnTo>
                    <a:pt x="815" y="8826"/>
                  </a:lnTo>
                  <a:lnTo>
                    <a:pt x="1103" y="9077"/>
                  </a:lnTo>
                  <a:lnTo>
                    <a:pt x="1445" y="9318"/>
                  </a:lnTo>
                  <a:lnTo>
                    <a:pt x="1839" y="9563"/>
                  </a:lnTo>
                  <a:lnTo>
                    <a:pt x="2259" y="9799"/>
                  </a:lnTo>
                  <a:lnTo>
                    <a:pt x="2731" y="10039"/>
                  </a:lnTo>
                  <a:lnTo>
                    <a:pt x="3256" y="10269"/>
                  </a:lnTo>
                  <a:lnTo>
                    <a:pt x="3808" y="10499"/>
                  </a:lnTo>
                  <a:lnTo>
                    <a:pt x="4412" y="10724"/>
                  </a:lnTo>
                  <a:lnTo>
                    <a:pt x="5042" y="10944"/>
                  </a:lnTo>
                  <a:lnTo>
                    <a:pt x="5724" y="11158"/>
                  </a:lnTo>
                  <a:lnTo>
                    <a:pt x="6433" y="11372"/>
                  </a:lnTo>
                  <a:lnTo>
                    <a:pt x="7168" y="11576"/>
                  </a:lnTo>
                  <a:lnTo>
                    <a:pt x="7956" y="11775"/>
                  </a:lnTo>
                  <a:lnTo>
                    <a:pt x="8796" y="11968"/>
                  </a:lnTo>
                  <a:lnTo>
                    <a:pt x="9636" y="12157"/>
                  </a:lnTo>
                  <a:lnTo>
                    <a:pt x="10529" y="12340"/>
                  </a:lnTo>
                  <a:lnTo>
                    <a:pt x="11448" y="12512"/>
                  </a:lnTo>
                  <a:lnTo>
                    <a:pt x="12393" y="12685"/>
                  </a:lnTo>
                  <a:lnTo>
                    <a:pt x="13390" y="12842"/>
                  </a:lnTo>
                  <a:lnTo>
                    <a:pt x="14414" y="12993"/>
                  </a:lnTo>
                  <a:lnTo>
                    <a:pt x="15464" y="13140"/>
                  </a:lnTo>
                  <a:lnTo>
                    <a:pt x="16541" y="13276"/>
                  </a:lnTo>
                  <a:lnTo>
                    <a:pt x="17644" y="13401"/>
                  </a:lnTo>
                  <a:lnTo>
                    <a:pt x="18352" y="13479"/>
                  </a:lnTo>
                  <a:lnTo>
                    <a:pt x="19088" y="13553"/>
                  </a:lnTo>
                  <a:lnTo>
                    <a:pt x="20584" y="13694"/>
                  </a:lnTo>
                  <a:lnTo>
                    <a:pt x="22081" y="13830"/>
                  </a:lnTo>
                  <a:lnTo>
                    <a:pt x="23630" y="13960"/>
                  </a:lnTo>
                  <a:lnTo>
                    <a:pt x="26701" y="14211"/>
                  </a:lnTo>
                  <a:lnTo>
                    <a:pt x="28250" y="14342"/>
                  </a:lnTo>
                  <a:lnTo>
                    <a:pt x="29747" y="14473"/>
                  </a:lnTo>
                  <a:lnTo>
                    <a:pt x="31243" y="14614"/>
                  </a:lnTo>
                  <a:lnTo>
                    <a:pt x="31952" y="14687"/>
                  </a:lnTo>
                  <a:lnTo>
                    <a:pt x="32687" y="14766"/>
                  </a:lnTo>
                  <a:lnTo>
                    <a:pt x="33370" y="14844"/>
                  </a:lnTo>
                  <a:lnTo>
                    <a:pt x="34079" y="14923"/>
                  </a:lnTo>
                  <a:lnTo>
                    <a:pt x="34735" y="15011"/>
                  </a:lnTo>
                  <a:lnTo>
                    <a:pt x="35391" y="15100"/>
                  </a:lnTo>
                  <a:lnTo>
                    <a:pt x="36048" y="15189"/>
                  </a:lnTo>
                  <a:lnTo>
                    <a:pt x="36652" y="15289"/>
                  </a:lnTo>
                  <a:lnTo>
                    <a:pt x="37255" y="15388"/>
                  </a:lnTo>
                  <a:lnTo>
                    <a:pt x="37859" y="15498"/>
                  </a:lnTo>
                  <a:lnTo>
                    <a:pt x="38411" y="15607"/>
                  </a:lnTo>
                  <a:lnTo>
                    <a:pt x="38936" y="15728"/>
                  </a:lnTo>
                  <a:lnTo>
                    <a:pt x="39461" y="15848"/>
                  </a:lnTo>
                  <a:lnTo>
                    <a:pt x="39933" y="15979"/>
                  </a:lnTo>
                  <a:lnTo>
                    <a:pt x="40406" y="16115"/>
                  </a:lnTo>
                  <a:lnTo>
                    <a:pt x="40852" y="16256"/>
                  </a:lnTo>
                  <a:lnTo>
                    <a:pt x="41246" y="16397"/>
                  </a:lnTo>
                  <a:lnTo>
                    <a:pt x="41640" y="16543"/>
                  </a:lnTo>
                  <a:lnTo>
                    <a:pt x="42375" y="16841"/>
                  </a:lnTo>
                  <a:lnTo>
                    <a:pt x="43110" y="17139"/>
                  </a:lnTo>
                  <a:lnTo>
                    <a:pt x="43478" y="17291"/>
                  </a:lnTo>
                  <a:lnTo>
                    <a:pt x="43871" y="17432"/>
                  </a:lnTo>
                  <a:lnTo>
                    <a:pt x="44292" y="17579"/>
                  </a:lnTo>
                  <a:lnTo>
                    <a:pt x="44712" y="17715"/>
                  </a:lnTo>
                  <a:lnTo>
                    <a:pt x="45184" y="17851"/>
                  </a:lnTo>
                  <a:lnTo>
                    <a:pt x="45683" y="17976"/>
                  </a:lnTo>
                  <a:lnTo>
                    <a:pt x="46208" y="18101"/>
                  </a:lnTo>
                  <a:lnTo>
                    <a:pt x="46786" y="18217"/>
                  </a:lnTo>
                  <a:lnTo>
                    <a:pt x="47416" y="18321"/>
                  </a:lnTo>
                  <a:lnTo>
                    <a:pt x="48046" y="18415"/>
                  </a:lnTo>
                  <a:lnTo>
                    <a:pt x="48728" y="18499"/>
                  </a:lnTo>
                  <a:lnTo>
                    <a:pt x="49437" y="18572"/>
                  </a:lnTo>
                  <a:lnTo>
                    <a:pt x="50172" y="18640"/>
                  </a:lnTo>
                  <a:lnTo>
                    <a:pt x="50934" y="18692"/>
                  </a:lnTo>
                  <a:lnTo>
                    <a:pt x="51721" y="18739"/>
                  </a:lnTo>
                  <a:lnTo>
                    <a:pt x="52509" y="18776"/>
                  </a:lnTo>
                  <a:lnTo>
                    <a:pt x="53297" y="18807"/>
                  </a:lnTo>
                  <a:lnTo>
                    <a:pt x="54111" y="18828"/>
                  </a:lnTo>
                  <a:lnTo>
                    <a:pt x="54924" y="18839"/>
                  </a:lnTo>
                  <a:lnTo>
                    <a:pt x="55765" y="18844"/>
                  </a:lnTo>
                  <a:lnTo>
                    <a:pt x="56578" y="18839"/>
                  </a:lnTo>
                  <a:lnTo>
                    <a:pt x="57392" y="18828"/>
                  </a:lnTo>
                  <a:lnTo>
                    <a:pt x="58206" y="18813"/>
                  </a:lnTo>
                  <a:lnTo>
                    <a:pt x="59020" y="18786"/>
                  </a:lnTo>
                  <a:lnTo>
                    <a:pt x="59808" y="18755"/>
                  </a:lnTo>
                  <a:lnTo>
                    <a:pt x="60595" y="18718"/>
                  </a:lnTo>
                  <a:lnTo>
                    <a:pt x="61383" y="18671"/>
                  </a:lnTo>
                  <a:lnTo>
                    <a:pt x="62144" y="18624"/>
                  </a:lnTo>
                  <a:lnTo>
                    <a:pt x="62906" y="18572"/>
                  </a:lnTo>
                  <a:lnTo>
                    <a:pt x="63667" y="18520"/>
                  </a:lnTo>
                  <a:lnTo>
                    <a:pt x="64428" y="18457"/>
                  </a:lnTo>
                  <a:lnTo>
                    <a:pt x="65190" y="18394"/>
                  </a:lnTo>
                  <a:lnTo>
                    <a:pt x="66660" y="18258"/>
                  </a:lnTo>
                  <a:lnTo>
                    <a:pt x="68130" y="18117"/>
                  </a:lnTo>
                  <a:lnTo>
                    <a:pt x="69574" y="17966"/>
                  </a:lnTo>
                  <a:lnTo>
                    <a:pt x="71018" y="17814"/>
                  </a:lnTo>
                  <a:lnTo>
                    <a:pt x="72068" y="17704"/>
                  </a:lnTo>
                  <a:lnTo>
                    <a:pt x="73119" y="17584"/>
                  </a:lnTo>
                  <a:lnTo>
                    <a:pt x="74169" y="17464"/>
                  </a:lnTo>
                  <a:lnTo>
                    <a:pt x="75219" y="17333"/>
                  </a:lnTo>
                  <a:lnTo>
                    <a:pt x="76243" y="17202"/>
                  </a:lnTo>
                  <a:lnTo>
                    <a:pt x="77214" y="17061"/>
                  </a:lnTo>
                  <a:lnTo>
                    <a:pt x="78186" y="16909"/>
                  </a:lnTo>
                  <a:lnTo>
                    <a:pt x="78632" y="16836"/>
                  </a:lnTo>
                  <a:lnTo>
                    <a:pt x="79078" y="16758"/>
                  </a:lnTo>
                  <a:lnTo>
                    <a:pt x="79498" y="16679"/>
                  </a:lnTo>
                  <a:lnTo>
                    <a:pt x="79918" y="16596"/>
                  </a:lnTo>
                  <a:lnTo>
                    <a:pt x="80312" y="16512"/>
                  </a:lnTo>
                  <a:lnTo>
                    <a:pt x="80706" y="16423"/>
                  </a:lnTo>
                  <a:lnTo>
                    <a:pt x="81074" y="16334"/>
                  </a:lnTo>
                  <a:lnTo>
                    <a:pt x="81415" y="16245"/>
                  </a:lnTo>
                  <a:lnTo>
                    <a:pt x="81730" y="16151"/>
                  </a:lnTo>
                  <a:lnTo>
                    <a:pt x="82019" y="16057"/>
                  </a:lnTo>
                  <a:lnTo>
                    <a:pt x="82308" y="15958"/>
                  </a:lnTo>
                  <a:lnTo>
                    <a:pt x="82570" y="15858"/>
                  </a:lnTo>
                  <a:lnTo>
                    <a:pt x="82780" y="15759"/>
                  </a:lnTo>
                  <a:lnTo>
                    <a:pt x="82990" y="15655"/>
                  </a:lnTo>
                  <a:lnTo>
                    <a:pt x="83148" y="15545"/>
                  </a:lnTo>
                  <a:lnTo>
                    <a:pt x="83305" y="15435"/>
                  </a:lnTo>
                  <a:lnTo>
                    <a:pt x="83410" y="15320"/>
                  </a:lnTo>
                  <a:lnTo>
                    <a:pt x="83489" y="15205"/>
                  </a:lnTo>
                  <a:lnTo>
                    <a:pt x="83541" y="15058"/>
                  </a:lnTo>
                  <a:lnTo>
                    <a:pt x="83541" y="14912"/>
                  </a:lnTo>
                  <a:lnTo>
                    <a:pt x="83489" y="14760"/>
                  </a:lnTo>
                  <a:lnTo>
                    <a:pt x="83410" y="14614"/>
                  </a:lnTo>
                  <a:lnTo>
                    <a:pt x="83279" y="14468"/>
                  </a:lnTo>
                  <a:lnTo>
                    <a:pt x="83121" y="14321"/>
                  </a:lnTo>
                  <a:lnTo>
                    <a:pt x="82964" y="14180"/>
                  </a:lnTo>
                  <a:lnTo>
                    <a:pt x="82754" y="14034"/>
                  </a:lnTo>
                  <a:lnTo>
                    <a:pt x="82308" y="13741"/>
                  </a:lnTo>
                  <a:lnTo>
                    <a:pt x="81861" y="13453"/>
                  </a:lnTo>
                  <a:lnTo>
                    <a:pt x="81415" y="13161"/>
                  </a:lnTo>
                  <a:lnTo>
                    <a:pt x="81231" y="13014"/>
                  </a:lnTo>
                  <a:lnTo>
                    <a:pt x="81074" y="12868"/>
                  </a:lnTo>
                  <a:lnTo>
                    <a:pt x="80890" y="12685"/>
                  </a:lnTo>
                  <a:lnTo>
                    <a:pt x="80759" y="12497"/>
                  </a:lnTo>
                  <a:lnTo>
                    <a:pt x="80654" y="12308"/>
                  </a:lnTo>
                  <a:lnTo>
                    <a:pt x="80601" y="12125"/>
                  </a:lnTo>
                  <a:lnTo>
                    <a:pt x="80601" y="11937"/>
                  </a:lnTo>
                  <a:lnTo>
                    <a:pt x="80601" y="11754"/>
                  </a:lnTo>
                  <a:lnTo>
                    <a:pt x="80654" y="11566"/>
                  </a:lnTo>
                  <a:lnTo>
                    <a:pt x="80732" y="11378"/>
                  </a:lnTo>
                  <a:lnTo>
                    <a:pt x="80837" y="11195"/>
                  </a:lnTo>
                  <a:lnTo>
                    <a:pt x="80969" y="11006"/>
                  </a:lnTo>
                  <a:lnTo>
                    <a:pt x="81126" y="10818"/>
                  </a:lnTo>
                  <a:lnTo>
                    <a:pt x="81284" y="10635"/>
                  </a:lnTo>
                  <a:lnTo>
                    <a:pt x="81677" y="10259"/>
                  </a:lnTo>
                  <a:lnTo>
                    <a:pt x="82124" y="9887"/>
                  </a:lnTo>
                  <a:lnTo>
                    <a:pt x="83043" y="9140"/>
                  </a:lnTo>
                  <a:lnTo>
                    <a:pt x="83515" y="8763"/>
                  </a:lnTo>
                  <a:lnTo>
                    <a:pt x="83962" y="8387"/>
                  </a:lnTo>
                  <a:lnTo>
                    <a:pt x="84355" y="8010"/>
                  </a:lnTo>
                  <a:lnTo>
                    <a:pt x="84539" y="7822"/>
                  </a:lnTo>
                  <a:lnTo>
                    <a:pt x="84670" y="7634"/>
                  </a:lnTo>
                  <a:lnTo>
                    <a:pt x="84802" y="7446"/>
                  </a:lnTo>
                  <a:lnTo>
                    <a:pt x="84933" y="7252"/>
                  </a:lnTo>
                  <a:lnTo>
                    <a:pt x="85012" y="7064"/>
                  </a:lnTo>
                  <a:lnTo>
                    <a:pt x="85064" y="6876"/>
                  </a:lnTo>
                  <a:lnTo>
                    <a:pt x="85064" y="6740"/>
                  </a:lnTo>
                  <a:lnTo>
                    <a:pt x="85090" y="6599"/>
                  </a:lnTo>
                  <a:lnTo>
                    <a:pt x="85064" y="6463"/>
                  </a:lnTo>
                  <a:lnTo>
                    <a:pt x="85038" y="6327"/>
                  </a:lnTo>
                  <a:lnTo>
                    <a:pt x="84985" y="6191"/>
                  </a:lnTo>
                  <a:lnTo>
                    <a:pt x="84907" y="6055"/>
                  </a:lnTo>
                  <a:lnTo>
                    <a:pt x="84828" y="5919"/>
                  </a:lnTo>
                  <a:lnTo>
                    <a:pt x="84749" y="5788"/>
                  </a:lnTo>
                  <a:lnTo>
                    <a:pt x="84618" y="5652"/>
                  </a:lnTo>
                  <a:lnTo>
                    <a:pt x="84487" y="5522"/>
                  </a:lnTo>
                  <a:lnTo>
                    <a:pt x="84355" y="5386"/>
                  </a:lnTo>
                  <a:lnTo>
                    <a:pt x="84198" y="5255"/>
                  </a:lnTo>
                  <a:lnTo>
                    <a:pt x="83830" y="4994"/>
                  </a:lnTo>
                  <a:lnTo>
                    <a:pt x="83384" y="4737"/>
                  </a:lnTo>
                  <a:lnTo>
                    <a:pt x="82911" y="4486"/>
                  </a:lnTo>
                  <a:lnTo>
                    <a:pt x="82386" y="4235"/>
                  </a:lnTo>
                  <a:lnTo>
                    <a:pt x="81782" y="3990"/>
                  </a:lnTo>
                  <a:lnTo>
                    <a:pt x="81152" y="3749"/>
                  </a:lnTo>
                  <a:lnTo>
                    <a:pt x="80443" y="3514"/>
                  </a:lnTo>
                  <a:lnTo>
                    <a:pt x="79708" y="3284"/>
                  </a:lnTo>
                  <a:lnTo>
                    <a:pt x="78921" y="3059"/>
                  </a:lnTo>
                  <a:lnTo>
                    <a:pt x="78081" y="2839"/>
                  </a:lnTo>
                  <a:lnTo>
                    <a:pt x="77214" y="2625"/>
                  </a:lnTo>
                  <a:lnTo>
                    <a:pt x="76295" y="2421"/>
                  </a:lnTo>
                  <a:lnTo>
                    <a:pt x="75350" y="2217"/>
                  </a:lnTo>
                  <a:lnTo>
                    <a:pt x="74353" y="2029"/>
                  </a:lnTo>
                  <a:lnTo>
                    <a:pt x="73302" y="1841"/>
                  </a:lnTo>
                  <a:lnTo>
                    <a:pt x="72252" y="1663"/>
                  </a:lnTo>
                  <a:lnTo>
                    <a:pt x="71150" y="1496"/>
                  </a:lnTo>
                  <a:lnTo>
                    <a:pt x="70021" y="1334"/>
                  </a:lnTo>
                  <a:lnTo>
                    <a:pt x="68865" y="1182"/>
                  </a:lnTo>
                  <a:lnTo>
                    <a:pt x="67658" y="1041"/>
                  </a:lnTo>
                  <a:lnTo>
                    <a:pt x="66450" y="905"/>
                  </a:lnTo>
                  <a:lnTo>
                    <a:pt x="65216" y="785"/>
                  </a:lnTo>
                  <a:lnTo>
                    <a:pt x="63956" y="670"/>
                  </a:lnTo>
                  <a:lnTo>
                    <a:pt x="62669" y="565"/>
                  </a:lnTo>
                  <a:lnTo>
                    <a:pt x="61357" y="471"/>
                  </a:lnTo>
                  <a:lnTo>
                    <a:pt x="60044" y="392"/>
                  </a:lnTo>
                  <a:lnTo>
                    <a:pt x="58941" y="330"/>
                  </a:lnTo>
                  <a:lnTo>
                    <a:pt x="57839" y="277"/>
                  </a:lnTo>
                  <a:lnTo>
                    <a:pt x="56710" y="225"/>
                  </a:lnTo>
                  <a:lnTo>
                    <a:pt x="55581" y="183"/>
                  </a:lnTo>
                  <a:lnTo>
                    <a:pt x="54452" y="141"/>
                  </a:lnTo>
                  <a:lnTo>
                    <a:pt x="53297" y="105"/>
                  </a:lnTo>
                  <a:lnTo>
                    <a:pt x="52142" y="79"/>
                  </a:lnTo>
                  <a:lnTo>
                    <a:pt x="50960" y="53"/>
                  </a:lnTo>
                  <a:lnTo>
                    <a:pt x="49779" y="32"/>
                  </a:lnTo>
                  <a:lnTo>
                    <a:pt x="48597" y="16"/>
                  </a:lnTo>
                  <a:lnTo>
                    <a:pt x="47416" y="6"/>
                  </a:lnTo>
                  <a:lnTo>
                    <a:pt x="46208" y="0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40"/>
            <p:cNvSpPr/>
            <p:nvPr/>
          </p:nvSpPr>
          <p:spPr>
            <a:xfrm flipH="1">
              <a:off x="8059224" y="830675"/>
              <a:ext cx="599113" cy="663637"/>
            </a:xfrm>
            <a:custGeom>
              <a:rect b="b" l="l" r="r" t="t"/>
              <a:pathLst>
                <a:path extrusionOk="0" h="19247" w="87112">
                  <a:moveTo>
                    <a:pt x="46733" y="403"/>
                  </a:moveTo>
                  <a:lnTo>
                    <a:pt x="48571" y="408"/>
                  </a:lnTo>
                  <a:lnTo>
                    <a:pt x="50383" y="429"/>
                  </a:lnTo>
                  <a:lnTo>
                    <a:pt x="52194" y="456"/>
                  </a:lnTo>
                  <a:lnTo>
                    <a:pt x="53953" y="497"/>
                  </a:lnTo>
                  <a:lnTo>
                    <a:pt x="55712" y="550"/>
                  </a:lnTo>
                  <a:lnTo>
                    <a:pt x="56579" y="581"/>
                  </a:lnTo>
                  <a:lnTo>
                    <a:pt x="57445" y="618"/>
                  </a:lnTo>
                  <a:lnTo>
                    <a:pt x="58285" y="654"/>
                  </a:lnTo>
                  <a:lnTo>
                    <a:pt x="59125" y="696"/>
                  </a:lnTo>
                  <a:lnTo>
                    <a:pt x="59965" y="738"/>
                  </a:lnTo>
                  <a:lnTo>
                    <a:pt x="60779" y="785"/>
                  </a:lnTo>
                  <a:lnTo>
                    <a:pt x="62118" y="869"/>
                  </a:lnTo>
                  <a:lnTo>
                    <a:pt x="63431" y="963"/>
                  </a:lnTo>
                  <a:lnTo>
                    <a:pt x="64717" y="1062"/>
                  </a:lnTo>
                  <a:lnTo>
                    <a:pt x="65978" y="1177"/>
                  </a:lnTo>
                  <a:lnTo>
                    <a:pt x="67211" y="1303"/>
                  </a:lnTo>
                  <a:lnTo>
                    <a:pt x="68419" y="1433"/>
                  </a:lnTo>
                  <a:lnTo>
                    <a:pt x="69601" y="1580"/>
                  </a:lnTo>
                  <a:lnTo>
                    <a:pt x="70730" y="1726"/>
                  </a:lnTo>
                  <a:lnTo>
                    <a:pt x="71832" y="1888"/>
                  </a:lnTo>
                  <a:lnTo>
                    <a:pt x="72909" y="2055"/>
                  </a:lnTo>
                  <a:lnTo>
                    <a:pt x="73959" y="2228"/>
                  </a:lnTo>
                  <a:lnTo>
                    <a:pt x="74956" y="2411"/>
                  </a:lnTo>
                  <a:lnTo>
                    <a:pt x="75902" y="2599"/>
                  </a:lnTo>
                  <a:lnTo>
                    <a:pt x="76820" y="2793"/>
                  </a:lnTo>
                  <a:lnTo>
                    <a:pt x="77713" y="2997"/>
                  </a:lnTo>
                  <a:lnTo>
                    <a:pt x="78553" y="3206"/>
                  </a:lnTo>
                  <a:lnTo>
                    <a:pt x="79341" y="3415"/>
                  </a:lnTo>
                  <a:lnTo>
                    <a:pt x="80076" y="3634"/>
                  </a:lnTo>
                  <a:lnTo>
                    <a:pt x="80785" y="3859"/>
                  </a:lnTo>
                  <a:lnTo>
                    <a:pt x="81441" y="4089"/>
                  </a:lnTo>
                  <a:lnTo>
                    <a:pt x="82045" y="4319"/>
                  </a:lnTo>
                  <a:lnTo>
                    <a:pt x="82596" y="4555"/>
                  </a:lnTo>
                  <a:lnTo>
                    <a:pt x="83095" y="4795"/>
                  </a:lnTo>
                  <a:lnTo>
                    <a:pt x="83542" y="5041"/>
                  </a:lnTo>
                  <a:lnTo>
                    <a:pt x="83935" y="5287"/>
                  </a:lnTo>
                  <a:lnTo>
                    <a:pt x="84277" y="5538"/>
                  </a:lnTo>
                  <a:lnTo>
                    <a:pt x="84565" y="5789"/>
                  </a:lnTo>
                  <a:lnTo>
                    <a:pt x="84775" y="6040"/>
                  </a:lnTo>
                  <a:lnTo>
                    <a:pt x="84933" y="6296"/>
                  </a:lnTo>
                  <a:lnTo>
                    <a:pt x="85038" y="6552"/>
                  </a:lnTo>
                  <a:lnTo>
                    <a:pt x="85091" y="6808"/>
                  </a:lnTo>
                  <a:lnTo>
                    <a:pt x="85091" y="6939"/>
                  </a:lnTo>
                  <a:lnTo>
                    <a:pt x="85064" y="7064"/>
                  </a:lnTo>
                  <a:lnTo>
                    <a:pt x="85038" y="7216"/>
                  </a:lnTo>
                  <a:lnTo>
                    <a:pt x="84959" y="7368"/>
                  </a:lnTo>
                  <a:lnTo>
                    <a:pt x="84881" y="7519"/>
                  </a:lnTo>
                  <a:lnTo>
                    <a:pt x="84802" y="7671"/>
                  </a:lnTo>
                  <a:lnTo>
                    <a:pt x="84565" y="7974"/>
                  </a:lnTo>
                  <a:lnTo>
                    <a:pt x="84277" y="8272"/>
                  </a:lnTo>
                  <a:lnTo>
                    <a:pt x="83962" y="8575"/>
                  </a:lnTo>
                  <a:lnTo>
                    <a:pt x="83594" y="8879"/>
                  </a:lnTo>
                  <a:lnTo>
                    <a:pt x="82859" y="9475"/>
                  </a:lnTo>
                  <a:lnTo>
                    <a:pt x="82308" y="9919"/>
                  </a:lnTo>
                  <a:lnTo>
                    <a:pt x="81756" y="10369"/>
                  </a:lnTo>
                  <a:lnTo>
                    <a:pt x="81520" y="10594"/>
                  </a:lnTo>
                  <a:lnTo>
                    <a:pt x="81310" y="10824"/>
                  </a:lnTo>
                  <a:lnTo>
                    <a:pt x="81100" y="11049"/>
                  </a:lnTo>
                  <a:lnTo>
                    <a:pt x="80916" y="11279"/>
                  </a:lnTo>
                  <a:lnTo>
                    <a:pt x="80785" y="11503"/>
                  </a:lnTo>
                  <a:lnTo>
                    <a:pt x="80680" y="11733"/>
                  </a:lnTo>
                  <a:lnTo>
                    <a:pt x="80627" y="11964"/>
                  </a:lnTo>
                  <a:lnTo>
                    <a:pt x="80601" y="12188"/>
                  </a:lnTo>
                  <a:lnTo>
                    <a:pt x="80654" y="12418"/>
                  </a:lnTo>
                  <a:lnTo>
                    <a:pt x="80732" y="12648"/>
                  </a:lnTo>
                  <a:lnTo>
                    <a:pt x="80890" y="12879"/>
                  </a:lnTo>
                  <a:lnTo>
                    <a:pt x="80969" y="12994"/>
                  </a:lnTo>
                  <a:lnTo>
                    <a:pt x="81100" y="13109"/>
                  </a:lnTo>
                  <a:lnTo>
                    <a:pt x="81336" y="13307"/>
                  </a:lnTo>
                  <a:lnTo>
                    <a:pt x="81599" y="13506"/>
                  </a:lnTo>
                  <a:lnTo>
                    <a:pt x="81888" y="13705"/>
                  </a:lnTo>
                  <a:lnTo>
                    <a:pt x="82203" y="13898"/>
                  </a:lnTo>
                  <a:lnTo>
                    <a:pt x="82491" y="14086"/>
                  </a:lnTo>
                  <a:lnTo>
                    <a:pt x="82780" y="14275"/>
                  </a:lnTo>
                  <a:lnTo>
                    <a:pt x="83043" y="14463"/>
                  </a:lnTo>
                  <a:lnTo>
                    <a:pt x="83253" y="14646"/>
                  </a:lnTo>
                  <a:lnTo>
                    <a:pt x="83437" y="14834"/>
                  </a:lnTo>
                  <a:lnTo>
                    <a:pt x="83489" y="14923"/>
                  </a:lnTo>
                  <a:lnTo>
                    <a:pt x="83542" y="15017"/>
                  </a:lnTo>
                  <a:lnTo>
                    <a:pt x="83568" y="15106"/>
                  </a:lnTo>
                  <a:lnTo>
                    <a:pt x="83568" y="15200"/>
                  </a:lnTo>
                  <a:lnTo>
                    <a:pt x="83542" y="15294"/>
                  </a:lnTo>
                  <a:lnTo>
                    <a:pt x="83515" y="15383"/>
                  </a:lnTo>
                  <a:lnTo>
                    <a:pt x="83437" y="15488"/>
                  </a:lnTo>
                  <a:lnTo>
                    <a:pt x="83332" y="15587"/>
                  </a:lnTo>
                  <a:lnTo>
                    <a:pt x="83200" y="15686"/>
                  </a:lnTo>
                  <a:lnTo>
                    <a:pt x="83043" y="15780"/>
                  </a:lnTo>
                  <a:lnTo>
                    <a:pt x="82885" y="15874"/>
                  </a:lnTo>
                  <a:lnTo>
                    <a:pt x="82675" y="15969"/>
                  </a:lnTo>
                  <a:lnTo>
                    <a:pt x="82439" y="16057"/>
                  </a:lnTo>
                  <a:lnTo>
                    <a:pt x="82203" y="16146"/>
                  </a:lnTo>
                  <a:lnTo>
                    <a:pt x="81940" y="16235"/>
                  </a:lnTo>
                  <a:lnTo>
                    <a:pt x="81651" y="16319"/>
                  </a:lnTo>
                  <a:lnTo>
                    <a:pt x="81336" y="16403"/>
                  </a:lnTo>
                  <a:lnTo>
                    <a:pt x="80995" y="16486"/>
                  </a:lnTo>
                  <a:lnTo>
                    <a:pt x="80654" y="16565"/>
                  </a:lnTo>
                  <a:lnTo>
                    <a:pt x="80286" y="16643"/>
                  </a:lnTo>
                  <a:lnTo>
                    <a:pt x="79892" y="16721"/>
                  </a:lnTo>
                  <a:lnTo>
                    <a:pt x="79498" y="16795"/>
                  </a:lnTo>
                  <a:lnTo>
                    <a:pt x="78658" y="16941"/>
                  </a:lnTo>
                  <a:lnTo>
                    <a:pt x="77739" y="17082"/>
                  </a:lnTo>
                  <a:lnTo>
                    <a:pt x="76794" y="17218"/>
                  </a:lnTo>
                  <a:lnTo>
                    <a:pt x="75823" y="17349"/>
                  </a:lnTo>
                  <a:lnTo>
                    <a:pt x="74773" y="17474"/>
                  </a:lnTo>
                  <a:lnTo>
                    <a:pt x="73723" y="17600"/>
                  </a:lnTo>
                  <a:lnTo>
                    <a:pt x="72646" y="17720"/>
                  </a:lnTo>
                  <a:lnTo>
                    <a:pt x="71570" y="17835"/>
                  </a:lnTo>
                  <a:lnTo>
                    <a:pt x="70178" y="17982"/>
                  </a:lnTo>
                  <a:lnTo>
                    <a:pt x="68760" y="18128"/>
                  </a:lnTo>
                  <a:lnTo>
                    <a:pt x="67316" y="18269"/>
                  </a:lnTo>
                  <a:lnTo>
                    <a:pt x="65873" y="18400"/>
                  </a:lnTo>
                  <a:lnTo>
                    <a:pt x="65137" y="18463"/>
                  </a:lnTo>
                  <a:lnTo>
                    <a:pt x="64402" y="18525"/>
                  </a:lnTo>
                  <a:lnTo>
                    <a:pt x="63667" y="18578"/>
                  </a:lnTo>
                  <a:lnTo>
                    <a:pt x="62906" y="18630"/>
                  </a:lnTo>
                  <a:lnTo>
                    <a:pt x="62171" y="18677"/>
                  </a:lnTo>
                  <a:lnTo>
                    <a:pt x="61409" y="18719"/>
                  </a:lnTo>
                  <a:lnTo>
                    <a:pt x="60622" y="18755"/>
                  </a:lnTo>
                  <a:lnTo>
                    <a:pt x="59860" y="18787"/>
                  </a:lnTo>
                  <a:lnTo>
                    <a:pt x="59099" y="18813"/>
                  </a:lnTo>
                  <a:lnTo>
                    <a:pt x="58338" y="18829"/>
                  </a:lnTo>
                  <a:lnTo>
                    <a:pt x="57576" y="18839"/>
                  </a:lnTo>
                  <a:lnTo>
                    <a:pt x="56185" y="18839"/>
                  </a:lnTo>
                  <a:lnTo>
                    <a:pt x="55581" y="18834"/>
                  </a:lnTo>
                  <a:lnTo>
                    <a:pt x="54977" y="18818"/>
                  </a:lnTo>
                  <a:lnTo>
                    <a:pt x="54399" y="18802"/>
                  </a:lnTo>
                  <a:lnTo>
                    <a:pt x="53822" y="18782"/>
                  </a:lnTo>
                  <a:lnTo>
                    <a:pt x="53244" y="18755"/>
                  </a:lnTo>
                  <a:lnTo>
                    <a:pt x="52693" y="18729"/>
                  </a:lnTo>
                  <a:lnTo>
                    <a:pt x="52168" y="18693"/>
                  </a:lnTo>
                  <a:lnTo>
                    <a:pt x="51643" y="18656"/>
                  </a:lnTo>
                  <a:lnTo>
                    <a:pt x="51144" y="18609"/>
                  </a:lnTo>
                  <a:lnTo>
                    <a:pt x="50645" y="18562"/>
                  </a:lnTo>
                  <a:lnTo>
                    <a:pt x="50173" y="18510"/>
                  </a:lnTo>
                  <a:lnTo>
                    <a:pt x="49726" y="18457"/>
                  </a:lnTo>
                  <a:lnTo>
                    <a:pt x="49306" y="18395"/>
                  </a:lnTo>
                  <a:lnTo>
                    <a:pt x="48886" y="18332"/>
                  </a:lnTo>
                  <a:lnTo>
                    <a:pt x="48492" y="18264"/>
                  </a:lnTo>
                  <a:lnTo>
                    <a:pt x="48177" y="18201"/>
                  </a:lnTo>
                  <a:lnTo>
                    <a:pt x="47862" y="18138"/>
                  </a:lnTo>
                  <a:lnTo>
                    <a:pt x="47573" y="18070"/>
                  </a:lnTo>
                  <a:lnTo>
                    <a:pt x="47285" y="17997"/>
                  </a:lnTo>
                  <a:lnTo>
                    <a:pt x="46733" y="17851"/>
                  </a:lnTo>
                  <a:lnTo>
                    <a:pt x="46261" y="17694"/>
                  </a:lnTo>
                  <a:lnTo>
                    <a:pt x="45788" y="17537"/>
                  </a:lnTo>
                  <a:lnTo>
                    <a:pt x="45342" y="17370"/>
                  </a:lnTo>
                  <a:lnTo>
                    <a:pt x="44475" y="17020"/>
                  </a:lnTo>
                  <a:lnTo>
                    <a:pt x="43872" y="16779"/>
                  </a:lnTo>
                  <a:lnTo>
                    <a:pt x="43241" y="16533"/>
                  </a:lnTo>
                  <a:lnTo>
                    <a:pt x="42900" y="16413"/>
                  </a:lnTo>
                  <a:lnTo>
                    <a:pt x="42559" y="16293"/>
                  </a:lnTo>
                  <a:lnTo>
                    <a:pt x="42191" y="16178"/>
                  </a:lnTo>
                  <a:lnTo>
                    <a:pt x="41797" y="16063"/>
                  </a:lnTo>
                  <a:lnTo>
                    <a:pt x="41456" y="15969"/>
                  </a:lnTo>
                  <a:lnTo>
                    <a:pt x="41089" y="15874"/>
                  </a:lnTo>
                  <a:lnTo>
                    <a:pt x="40721" y="15791"/>
                  </a:lnTo>
                  <a:lnTo>
                    <a:pt x="40327" y="15707"/>
                  </a:lnTo>
                  <a:lnTo>
                    <a:pt x="39933" y="15623"/>
                  </a:lnTo>
                  <a:lnTo>
                    <a:pt x="39540" y="15545"/>
                  </a:lnTo>
                  <a:lnTo>
                    <a:pt x="39120" y="15467"/>
                  </a:lnTo>
                  <a:lnTo>
                    <a:pt x="38699" y="15393"/>
                  </a:lnTo>
                  <a:lnTo>
                    <a:pt x="37833" y="15252"/>
                  </a:lnTo>
                  <a:lnTo>
                    <a:pt x="36914" y="15122"/>
                  </a:lnTo>
                  <a:lnTo>
                    <a:pt x="35969" y="14996"/>
                  </a:lnTo>
                  <a:lnTo>
                    <a:pt x="34998" y="14876"/>
                  </a:lnTo>
                  <a:lnTo>
                    <a:pt x="34000" y="14766"/>
                  </a:lnTo>
                  <a:lnTo>
                    <a:pt x="32976" y="14661"/>
                  </a:lnTo>
                  <a:lnTo>
                    <a:pt x="31952" y="14562"/>
                  </a:lnTo>
                  <a:lnTo>
                    <a:pt x="30902" y="14468"/>
                  </a:lnTo>
                  <a:lnTo>
                    <a:pt x="29852" y="14374"/>
                  </a:lnTo>
                  <a:lnTo>
                    <a:pt x="28802" y="14285"/>
                  </a:lnTo>
                  <a:lnTo>
                    <a:pt x="26675" y="14107"/>
                  </a:lnTo>
                  <a:lnTo>
                    <a:pt x="24759" y="13950"/>
                  </a:lnTo>
                  <a:lnTo>
                    <a:pt x="22842" y="13783"/>
                  </a:lnTo>
                  <a:lnTo>
                    <a:pt x="21897" y="13699"/>
                  </a:lnTo>
                  <a:lnTo>
                    <a:pt x="20978" y="13611"/>
                  </a:lnTo>
                  <a:lnTo>
                    <a:pt x="20059" y="13522"/>
                  </a:lnTo>
                  <a:lnTo>
                    <a:pt x="19140" y="13428"/>
                  </a:lnTo>
                  <a:lnTo>
                    <a:pt x="18064" y="13302"/>
                  </a:lnTo>
                  <a:lnTo>
                    <a:pt x="17014" y="13166"/>
                  </a:lnTo>
                  <a:lnTo>
                    <a:pt x="15990" y="13030"/>
                  </a:lnTo>
                  <a:lnTo>
                    <a:pt x="15018" y="12879"/>
                  </a:lnTo>
                  <a:lnTo>
                    <a:pt x="14047" y="12722"/>
                  </a:lnTo>
                  <a:lnTo>
                    <a:pt x="13128" y="12560"/>
                  </a:lnTo>
                  <a:lnTo>
                    <a:pt x="12209" y="12392"/>
                  </a:lnTo>
                  <a:lnTo>
                    <a:pt x="11369" y="12214"/>
                  </a:lnTo>
                  <a:lnTo>
                    <a:pt x="10529" y="12037"/>
                  </a:lnTo>
                  <a:lnTo>
                    <a:pt x="9715" y="11848"/>
                  </a:lnTo>
                  <a:lnTo>
                    <a:pt x="8954" y="11655"/>
                  </a:lnTo>
                  <a:lnTo>
                    <a:pt x="8245" y="11456"/>
                  </a:lnTo>
                  <a:lnTo>
                    <a:pt x="7562" y="11247"/>
                  </a:lnTo>
                  <a:lnTo>
                    <a:pt x="6906" y="11043"/>
                  </a:lnTo>
                  <a:lnTo>
                    <a:pt x="6276" y="10829"/>
                  </a:lnTo>
                  <a:lnTo>
                    <a:pt x="5698" y="10609"/>
                  </a:lnTo>
                  <a:lnTo>
                    <a:pt x="5173" y="10390"/>
                  </a:lnTo>
                  <a:lnTo>
                    <a:pt x="4674" y="10165"/>
                  </a:lnTo>
                  <a:lnTo>
                    <a:pt x="4202" y="9935"/>
                  </a:lnTo>
                  <a:lnTo>
                    <a:pt x="3808" y="9705"/>
                  </a:lnTo>
                  <a:lnTo>
                    <a:pt x="3414" y="9470"/>
                  </a:lnTo>
                  <a:lnTo>
                    <a:pt x="3099" y="9229"/>
                  </a:lnTo>
                  <a:lnTo>
                    <a:pt x="2810" y="8994"/>
                  </a:lnTo>
                  <a:lnTo>
                    <a:pt x="2574" y="8748"/>
                  </a:lnTo>
                  <a:lnTo>
                    <a:pt x="2364" y="8507"/>
                  </a:lnTo>
                  <a:lnTo>
                    <a:pt x="2206" y="8262"/>
                  </a:lnTo>
                  <a:lnTo>
                    <a:pt x="2101" y="8016"/>
                  </a:lnTo>
                  <a:lnTo>
                    <a:pt x="2049" y="7770"/>
                  </a:lnTo>
                  <a:lnTo>
                    <a:pt x="2049" y="7524"/>
                  </a:lnTo>
                  <a:lnTo>
                    <a:pt x="2075" y="7279"/>
                  </a:lnTo>
                  <a:lnTo>
                    <a:pt x="2154" y="7033"/>
                  </a:lnTo>
                  <a:lnTo>
                    <a:pt x="2311" y="6782"/>
                  </a:lnTo>
                  <a:lnTo>
                    <a:pt x="2443" y="6589"/>
                  </a:lnTo>
                  <a:lnTo>
                    <a:pt x="2626" y="6395"/>
                  </a:lnTo>
                  <a:lnTo>
                    <a:pt x="2810" y="6207"/>
                  </a:lnTo>
                  <a:lnTo>
                    <a:pt x="3046" y="6024"/>
                  </a:lnTo>
                  <a:lnTo>
                    <a:pt x="3283" y="5841"/>
                  </a:lnTo>
                  <a:lnTo>
                    <a:pt x="3571" y="5658"/>
                  </a:lnTo>
                  <a:lnTo>
                    <a:pt x="3860" y="5480"/>
                  </a:lnTo>
                  <a:lnTo>
                    <a:pt x="4175" y="5308"/>
                  </a:lnTo>
                  <a:lnTo>
                    <a:pt x="4543" y="5135"/>
                  </a:lnTo>
                  <a:lnTo>
                    <a:pt x="4910" y="4968"/>
                  </a:lnTo>
                  <a:lnTo>
                    <a:pt x="5304" y="4800"/>
                  </a:lnTo>
                  <a:lnTo>
                    <a:pt x="5724" y="4638"/>
                  </a:lnTo>
                  <a:lnTo>
                    <a:pt x="6144" y="4481"/>
                  </a:lnTo>
                  <a:lnTo>
                    <a:pt x="6617" y="4325"/>
                  </a:lnTo>
                  <a:lnTo>
                    <a:pt x="7090" y="4168"/>
                  </a:lnTo>
                  <a:lnTo>
                    <a:pt x="7588" y="4021"/>
                  </a:lnTo>
                  <a:lnTo>
                    <a:pt x="8113" y="3870"/>
                  </a:lnTo>
                  <a:lnTo>
                    <a:pt x="8665" y="3729"/>
                  </a:lnTo>
                  <a:lnTo>
                    <a:pt x="9216" y="3587"/>
                  </a:lnTo>
                  <a:lnTo>
                    <a:pt x="9794" y="3446"/>
                  </a:lnTo>
                  <a:lnTo>
                    <a:pt x="10398" y="3310"/>
                  </a:lnTo>
                  <a:lnTo>
                    <a:pt x="11028" y="3180"/>
                  </a:lnTo>
                  <a:lnTo>
                    <a:pt x="11658" y="3049"/>
                  </a:lnTo>
                  <a:lnTo>
                    <a:pt x="12314" y="2923"/>
                  </a:lnTo>
                  <a:lnTo>
                    <a:pt x="12970" y="2803"/>
                  </a:lnTo>
                  <a:lnTo>
                    <a:pt x="13653" y="2683"/>
                  </a:lnTo>
                  <a:lnTo>
                    <a:pt x="14336" y="2563"/>
                  </a:lnTo>
                  <a:lnTo>
                    <a:pt x="15071" y="2448"/>
                  </a:lnTo>
                  <a:lnTo>
                    <a:pt x="15780" y="2338"/>
                  </a:lnTo>
                  <a:lnTo>
                    <a:pt x="16541" y="2228"/>
                  </a:lnTo>
                  <a:lnTo>
                    <a:pt x="17276" y="2123"/>
                  </a:lnTo>
                  <a:lnTo>
                    <a:pt x="18064" y="2024"/>
                  </a:lnTo>
                  <a:lnTo>
                    <a:pt x="18825" y="1925"/>
                  </a:lnTo>
                  <a:lnTo>
                    <a:pt x="19639" y="1825"/>
                  </a:lnTo>
                  <a:lnTo>
                    <a:pt x="20427" y="1737"/>
                  </a:lnTo>
                  <a:lnTo>
                    <a:pt x="21240" y="1648"/>
                  </a:lnTo>
                  <a:lnTo>
                    <a:pt x="22081" y="1559"/>
                  </a:lnTo>
                  <a:lnTo>
                    <a:pt x="22921" y="1475"/>
                  </a:lnTo>
                  <a:lnTo>
                    <a:pt x="23761" y="1397"/>
                  </a:lnTo>
                  <a:lnTo>
                    <a:pt x="24601" y="1318"/>
                  </a:lnTo>
                  <a:lnTo>
                    <a:pt x="25467" y="1245"/>
                  </a:lnTo>
                  <a:lnTo>
                    <a:pt x="26360" y="1172"/>
                  </a:lnTo>
                  <a:lnTo>
                    <a:pt x="27226" y="1104"/>
                  </a:lnTo>
                  <a:lnTo>
                    <a:pt x="28119" y="1041"/>
                  </a:lnTo>
                  <a:lnTo>
                    <a:pt x="29012" y="978"/>
                  </a:lnTo>
                  <a:lnTo>
                    <a:pt x="29931" y="921"/>
                  </a:lnTo>
                  <a:lnTo>
                    <a:pt x="30823" y="863"/>
                  </a:lnTo>
                  <a:lnTo>
                    <a:pt x="31742" y="811"/>
                  </a:lnTo>
                  <a:lnTo>
                    <a:pt x="32661" y="764"/>
                  </a:lnTo>
                  <a:lnTo>
                    <a:pt x="33580" y="717"/>
                  </a:lnTo>
                  <a:lnTo>
                    <a:pt x="34499" y="675"/>
                  </a:lnTo>
                  <a:lnTo>
                    <a:pt x="35444" y="633"/>
                  </a:lnTo>
                  <a:lnTo>
                    <a:pt x="36363" y="597"/>
                  </a:lnTo>
                  <a:lnTo>
                    <a:pt x="37308" y="560"/>
                  </a:lnTo>
                  <a:lnTo>
                    <a:pt x="38253" y="534"/>
                  </a:lnTo>
                  <a:lnTo>
                    <a:pt x="39198" y="508"/>
                  </a:lnTo>
                  <a:lnTo>
                    <a:pt x="40143" y="482"/>
                  </a:lnTo>
                  <a:lnTo>
                    <a:pt x="41062" y="461"/>
                  </a:lnTo>
                  <a:lnTo>
                    <a:pt x="42008" y="445"/>
                  </a:lnTo>
                  <a:lnTo>
                    <a:pt x="42953" y="429"/>
                  </a:lnTo>
                  <a:lnTo>
                    <a:pt x="43898" y="419"/>
                  </a:lnTo>
                  <a:lnTo>
                    <a:pt x="44843" y="408"/>
                  </a:lnTo>
                  <a:lnTo>
                    <a:pt x="45788" y="403"/>
                  </a:lnTo>
                  <a:close/>
                  <a:moveTo>
                    <a:pt x="45736" y="1"/>
                  </a:moveTo>
                  <a:lnTo>
                    <a:pt x="44764" y="6"/>
                  </a:lnTo>
                  <a:lnTo>
                    <a:pt x="43767" y="16"/>
                  </a:lnTo>
                  <a:lnTo>
                    <a:pt x="42795" y="27"/>
                  </a:lnTo>
                  <a:lnTo>
                    <a:pt x="41797" y="42"/>
                  </a:lnTo>
                  <a:lnTo>
                    <a:pt x="40826" y="58"/>
                  </a:lnTo>
                  <a:lnTo>
                    <a:pt x="39828" y="84"/>
                  </a:lnTo>
                  <a:lnTo>
                    <a:pt x="38857" y="105"/>
                  </a:lnTo>
                  <a:lnTo>
                    <a:pt x="37886" y="137"/>
                  </a:lnTo>
                  <a:lnTo>
                    <a:pt x="36888" y="168"/>
                  </a:lnTo>
                  <a:lnTo>
                    <a:pt x="35917" y="205"/>
                  </a:lnTo>
                  <a:lnTo>
                    <a:pt x="34945" y="241"/>
                  </a:lnTo>
                  <a:lnTo>
                    <a:pt x="33974" y="283"/>
                  </a:lnTo>
                  <a:lnTo>
                    <a:pt x="33002" y="330"/>
                  </a:lnTo>
                  <a:lnTo>
                    <a:pt x="32031" y="377"/>
                  </a:lnTo>
                  <a:lnTo>
                    <a:pt x="31086" y="429"/>
                  </a:lnTo>
                  <a:lnTo>
                    <a:pt x="30114" y="487"/>
                  </a:lnTo>
                  <a:lnTo>
                    <a:pt x="29169" y="544"/>
                  </a:lnTo>
                  <a:lnTo>
                    <a:pt x="28224" y="607"/>
                  </a:lnTo>
                  <a:lnTo>
                    <a:pt x="27305" y="670"/>
                  </a:lnTo>
                  <a:lnTo>
                    <a:pt x="26360" y="738"/>
                  </a:lnTo>
                  <a:lnTo>
                    <a:pt x="25441" y="811"/>
                  </a:lnTo>
                  <a:lnTo>
                    <a:pt x="24522" y="884"/>
                  </a:lnTo>
                  <a:lnTo>
                    <a:pt x="23630" y="963"/>
                  </a:lnTo>
                  <a:lnTo>
                    <a:pt x="22737" y="1046"/>
                  </a:lnTo>
                  <a:lnTo>
                    <a:pt x="21844" y="1130"/>
                  </a:lnTo>
                  <a:lnTo>
                    <a:pt x="20978" y="1219"/>
                  </a:lnTo>
                  <a:lnTo>
                    <a:pt x="20112" y="1308"/>
                  </a:lnTo>
                  <a:lnTo>
                    <a:pt x="19271" y="1407"/>
                  </a:lnTo>
                  <a:lnTo>
                    <a:pt x="18431" y="1501"/>
                  </a:lnTo>
                  <a:lnTo>
                    <a:pt x="17591" y="1606"/>
                  </a:lnTo>
                  <a:lnTo>
                    <a:pt x="16777" y="1710"/>
                  </a:lnTo>
                  <a:lnTo>
                    <a:pt x="15963" y="1815"/>
                  </a:lnTo>
                  <a:lnTo>
                    <a:pt x="15176" y="1925"/>
                  </a:lnTo>
                  <a:lnTo>
                    <a:pt x="14414" y="2040"/>
                  </a:lnTo>
                  <a:lnTo>
                    <a:pt x="13653" y="2160"/>
                  </a:lnTo>
                  <a:lnTo>
                    <a:pt x="12892" y="2280"/>
                  </a:lnTo>
                  <a:lnTo>
                    <a:pt x="12183" y="2401"/>
                  </a:lnTo>
                  <a:lnTo>
                    <a:pt x="11448" y="2531"/>
                  </a:lnTo>
                  <a:lnTo>
                    <a:pt x="10765" y="2657"/>
                  </a:lnTo>
                  <a:lnTo>
                    <a:pt x="10082" y="2793"/>
                  </a:lnTo>
                  <a:lnTo>
                    <a:pt x="9426" y="2929"/>
                  </a:lnTo>
                  <a:lnTo>
                    <a:pt x="8770" y="3070"/>
                  </a:lnTo>
                  <a:lnTo>
                    <a:pt x="8140" y="3211"/>
                  </a:lnTo>
                  <a:lnTo>
                    <a:pt x="7536" y="3357"/>
                  </a:lnTo>
                  <a:lnTo>
                    <a:pt x="6958" y="3509"/>
                  </a:lnTo>
                  <a:lnTo>
                    <a:pt x="6381" y="3661"/>
                  </a:lnTo>
                  <a:lnTo>
                    <a:pt x="5829" y="3817"/>
                  </a:lnTo>
                  <a:lnTo>
                    <a:pt x="5304" y="3974"/>
                  </a:lnTo>
                  <a:lnTo>
                    <a:pt x="4805" y="4136"/>
                  </a:lnTo>
                  <a:lnTo>
                    <a:pt x="4333" y="4298"/>
                  </a:lnTo>
                  <a:lnTo>
                    <a:pt x="3860" y="4471"/>
                  </a:lnTo>
                  <a:lnTo>
                    <a:pt x="3440" y="4638"/>
                  </a:lnTo>
                  <a:lnTo>
                    <a:pt x="3020" y="4816"/>
                  </a:lnTo>
                  <a:lnTo>
                    <a:pt x="2626" y="4994"/>
                  </a:lnTo>
                  <a:lnTo>
                    <a:pt x="2259" y="5172"/>
                  </a:lnTo>
                  <a:lnTo>
                    <a:pt x="1917" y="5355"/>
                  </a:lnTo>
                  <a:lnTo>
                    <a:pt x="1602" y="5543"/>
                  </a:lnTo>
                  <a:lnTo>
                    <a:pt x="1314" y="5736"/>
                  </a:lnTo>
                  <a:lnTo>
                    <a:pt x="1077" y="5930"/>
                  </a:lnTo>
                  <a:lnTo>
                    <a:pt x="841" y="6123"/>
                  </a:lnTo>
                  <a:lnTo>
                    <a:pt x="631" y="6322"/>
                  </a:lnTo>
                  <a:lnTo>
                    <a:pt x="447" y="6526"/>
                  </a:lnTo>
                  <a:lnTo>
                    <a:pt x="290" y="6730"/>
                  </a:lnTo>
                  <a:lnTo>
                    <a:pt x="158" y="6991"/>
                  </a:lnTo>
                  <a:lnTo>
                    <a:pt x="53" y="7253"/>
                  </a:lnTo>
                  <a:lnTo>
                    <a:pt x="1" y="7519"/>
                  </a:lnTo>
                  <a:lnTo>
                    <a:pt x="27" y="7781"/>
                  </a:lnTo>
                  <a:lnTo>
                    <a:pt x="80" y="8042"/>
                  </a:lnTo>
                  <a:lnTo>
                    <a:pt x="211" y="8298"/>
                  </a:lnTo>
                  <a:lnTo>
                    <a:pt x="368" y="8560"/>
                  </a:lnTo>
                  <a:lnTo>
                    <a:pt x="578" y="8816"/>
                  </a:lnTo>
                  <a:lnTo>
                    <a:pt x="815" y="9072"/>
                  </a:lnTo>
                  <a:lnTo>
                    <a:pt x="1130" y="9328"/>
                  </a:lnTo>
                  <a:lnTo>
                    <a:pt x="1471" y="9579"/>
                  </a:lnTo>
                  <a:lnTo>
                    <a:pt x="1891" y="9830"/>
                  </a:lnTo>
                  <a:lnTo>
                    <a:pt x="2311" y="10076"/>
                  </a:lnTo>
                  <a:lnTo>
                    <a:pt x="2810" y="10317"/>
                  </a:lnTo>
                  <a:lnTo>
                    <a:pt x="3335" y="10557"/>
                  </a:lnTo>
                  <a:lnTo>
                    <a:pt x="3913" y="10792"/>
                  </a:lnTo>
                  <a:lnTo>
                    <a:pt x="4517" y="11022"/>
                  </a:lnTo>
                  <a:lnTo>
                    <a:pt x="5173" y="11247"/>
                  </a:lnTo>
                  <a:lnTo>
                    <a:pt x="5856" y="11472"/>
                  </a:lnTo>
                  <a:lnTo>
                    <a:pt x="6591" y="11686"/>
                  </a:lnTo>
                  <a:lnTo>
                    <a:pt x="7352" y="11896"/>
                  </a:lnTo>
                  <a:lnTo>
                    <a:pt x="8166" y="12105"/>
                  </a:lnTo>
                  <a:lnTo>
                    <a:pt x="9032" y="12303"/>
                  </a:lnTo>
                  <a:lnTo>
                    <a:pt x="9899" y="12497"/>
                  </a:lnTo>
                  <a:lnTo>
                    <a:pt x="10818" y="12685"/>
                  </a:lnTo>
                  <a:lnTo>
                    <a:pt x="11763" y="12863"/>
                  </a:lnTo>
                  <a:lnTo>
                    <a:pt x="12760" y="13035"/>
                  </a:lnTo>
                  <a:lnTo>
                    <a:pt x="13784" y="13197"/>
                  </a:lnTo>
                  <a:lnTo>
                    <a:pt x="14834" y="13354"/>
                  </a:lnTo>
                  <a:lnTo>
                    <a:pt x="15911" y="13506"/>
                  </a:lnTo>
                  <a:lnTo>
                    <a:pt x="17040" y="13647"/>
                  </a:lnTo>
                  <a:lnTo>
                    <a:pt x="18169" y="13778"/>
                  </a:lnTo>
                  <a:lnTo>
                    <a:pt x="19114" y="13877"/>
                  </a:lnTo>
                  <a:lnTo>
                    <a:pt x="20059" y="13971"/>
                  </a:lnTo>
                  <a:lnTo>
                    <a:pt x="21030" y="14065"/>
                  </a:lnTo>
                  <a:lnTo>
                    <a:pt x="22002" y="14149"/>
                  </a:lnTo>
                  <a:lnTo>
                    <a:pt x="23945" y="14322"/>
                  </a:lnTo>
                  <a:lnTo>
                    <a:pt x="25914" y="14478"/>
                  </a:lnTo>
                  <a:lnTo>
                    <a:pt x="28014" y="14651"/>
                  </a:lnTo>
                  <a:lnTo>
                    <a:pt x="30036" y="14829"/>
                  </a:lnTo>
                  <a:lnTo>
                    <a:pt x="31033" y="14923"/>
                  </a:lnTo>
                  <a:lnTo>
                    <a:pt x="32031" y="15017"/>
                  </a:lnTo>
                  <a:lnTo>
                    <a:pt x="32976" y="15111"/>
                  </a:lnTo>
                  <a:lnTo>
                    <a:pt x="33895" y="15216"/>
                  </a:lnTo>
                  <a:lnTo>
                    <a:pt x="34814" y="15325"/>
                  </a:lnTo>
                  <a:lnTo>
                    <a:pt x="35680" y="15440"/>
                  </a:lnTo>
                  <a:lnTo>
                    <a:pt x="36520" y="15561"/>
                  </a:lnTo>
                  <a:lnTo>
                    <a:pt x="37334" y="15691"/>
                  </a:lnTo>
                  <a:lnTo>
                    <a:pt x="38096" y="15827"/>
                  </a:lnTo>
                  <a:lnTo>
                    <a:pt x="38463" y="15895"/>
                  </a:lnTo>
                  <a:lnTo>
                    <a:pt x="38831" y="15974"/>
                  </a:lnTo>
                  <a:lnTo>
                    <a:pt x="39172" y="16047"/>
                  </a:lnTo>
                  <a:lnTo>
                    <a:pt x="39513" y="16131"/>
                  </a:lnTo>
                  <a:lnTo>
                    <a:pt x="39828" y="16209"/>
                  </a:lnTo>
                  <a:lnTo>
                    <a:pt x="40143" y="16293"/>
                  </a:lnTo>
                  <a:lnTo>
                    <a:pt x="40511" y="16397"/>
                  </a:lnTo>
                  <a:lnTo>
                    <a:pt x="40852" y="16507"/>
                  </a:lnTo>
                  <a:lnTo>
                    <a:pt x="41167" y="16617"/>
                  </a:lnTo>
                  <a:lnTo>
                    <a:pt x="41482" y="16732"/>
                  </a:lnTo>
                  <a:lnTo>
                    <a:pt x="42086" y="16962"/>
                  </a:lnTo>
                  <a:lnTo>
                    <a:pt x="42664" y="17197"/>
                  </a:lnTo>
                  <a:lnTo>
                    <a:pt x="43110" y="17380"/>
                  </a:lnTo>
                  <a:lnTo>
                    <a:pt x="43557" y="17563"/>
                  </a:lnTo>
                  <a:lnTo>
                    <a:pt x="44055" y="17741"/>
                  </a:lnTo>
                  <a:lnTo>
                    <a:pt x="44554" y="17919"/>
                  </a:lnTo>
                  <a:lnTo>
                    <a:pt x="45105" y="18091"/>
                  </a:lnTo>
                  <a:lnTo>
                    <a:pt x="45421" y="18175"/>
                  </a:lnTo>
                  <a:lnTo>
                    <a:pt x="45709" y="18253"/>
                  </a:lnTo>
                  <a:lnTo>
                    <a:pt x="46051" y="18337"/>
                  </a:lnTo>
                  <a:lnTo>
                    <a:pt x="46392" y="18416"/>
                  </a:lnTo>
                  <a:lnTo>
                    <a:pt x="46760" y="18489"/>
                  </a:lnTo>
                  <a:lnTo>
                    <a:pt x="47127" y="18562"/>
                  </a:lnTo>
                  <a:lnTo>
                    <a:pt x="47600" y="18640"/>
                  </a:lnTo>
                  <a:lnTo>
                    <a:pt x="48072" y="18719"/>
                  </a:lnTo>
                  <a:lnTo>
                    <a:pt x="48571" y="18787"/>
                  </a:lnTo>
                  <a:lnTo>
                    <a:pt x="49122" y="18855"/>
                  </a:lnTo>
                  <a:lnTo>
                    <a:pt x="49674" y="18917"/>
                  </a:lnTo>
                  <a:lnTo>
                    <a:pt x="50225" y="18970"/>
                  </a:lnTo>
                  <a:lnTo>
                    <a:pt x="50829" y="19022"/>
                  </a:lnTo>
                  <a:lnTo>
                    <a:pt x="51433" y="19069"/>
                  </a:lnTo>
                  <a:lnTo>
                    <a:pt x="52063" y="19111"/>
                  </a:lnTo>
                  <a:lnTo>
                    <a:pt x="52693" y="19148"/>
                  </a:lnTo>
                  <a:lnTo>
                    <a:pt x="53349" y="19174"/>
                  </a:lnTo>
                  <a:lnTo>
                    <a:pt x="54006" y="19200"/>
                  </a:lnTo>
                  <a:lnTo>
                    <a:pt x="54688" y="19221"/>
                  </a:lnTo>
                  <a:lnTo>
                    <a:pt x="55397" y="19231"/>
                  </a:lnTo>
                  <a:lnTo>
                    <a:pt x="56106" y="19242"/>
                  </a:lnTo>
                  <a:lnTo>
                    <a:pt x="56815" y="19247"/>
                  </a:lnTo>
                  <a:lnTo>
                    <a:pt x="57655" y="19242"/>
                  </a:lnTo>
                  <a:lnTo>
                    <a:pt x="58521" y="19231"/>
                  </a:lnTo>
                  <a:lnTo>
                    <a:pt x="59361" y="19210"/>
                  </a:lnTo>
                  <a:lnTo>
                    <a:pt x="60228" y="19184"/>
                  </a:lnTo>
                  <a:lnTo>
                    <a:pt x="61042" y="19148"/>
                  </a:lnTo>
                  <a:lnTo>
                    <a:pt x="61882" y="19111"/>
                  </a:lnTo>
                  <a:lnTo>
                    <a:pt x="62670" y="19069"/>
                  </a:lnTo>
                  <a:lnTo>
                    <a:pt x="63483" y="19017"/>
                  </a:lnTo>
                  <a:lnTo>
                    <a:pt x="64271" y="18965"/>
                  </a:lnTo>
                  <a:lnTo>
                    <a:pt x="65059" y="18907"/>
                  </a:lnTo>
                  <a:lnTo>
                    <a:pt x="65820" y="18844"/>
                  </a:lnTo>
                  <a:lnTo>
                    <a:pt x="66608" y="18782"/>
                  </a:lnTo>
                  <a:lnTo>
                    <a:pt x="68104" y="18640"/>
                  </a:lnTo>
                  <a:lnTo>
                    <a:pt x="69601" y="18494"/>
                  </a:lnTo>
                  <a:lnTo>
                    <a:pt x="71071" y="18342"/>
                  </a:lnTo>
                  <a:lnTo>
                    <a:pt x="72515" y="18191"/>
                  </a:lnTo>
                  <a:lnTo>
                    <a:pt x="73696" y="18065"/>
                  </a:lnTo>
                  <a:lnTo>
                    <a:pt x="74878" y="17934"/>
                  </a:lnTo>
                  <a:lnTo>
                    <a:pt x="76007" y="17799"/>
                  </a:lnTo>
                  <a:lnTo>
                    <a:pt x="77109" y="17657"/>
                  </a:lnTo>
                  <a:lnTo>
                    <a:pt x="78186" y="17516"/>
                  </a:lnTo>
                  <a:lnTo>
                    <a:pt x="79236" y="17365"/>
                  </a:lnTo>
                  <a:lnTo>
                    <a:pt x="80207" y="17208"/>
                  </a:lnTo>
                  <a:lnTo>
                    <a:pt x="80680" y="17129"/>
                  </a:lnTo>
                  <a:lnTo>
                    <a:pt x="81126" y="17046"/>
                  </a:lnTo>
                  <a:lnTo>
                    <a:pt x="81546" y="16962"/>
                  </a:lnTo>
                  <a:lnTo>
                    <a:pt x="81966" y="16873"/>
                  </a:lnTo>
                  <a:lnTo>
                    <a:pt x="82386" y="16784"/>
                  </a:lnTo>
                  <a:lnTo>
                    <a:pt x="82754" y="16695"/>
                  </a:lnTo>
                  <a:lnTo>
                    <a:pt x="83121" y="16601"/>
                  </a:lnTo>
                  <a:lnTo>
                    <a:pt x="83463" y="16507"/>
                  </a:lnTo>
                  <a:lnTo>
                    <a:pt x="83778" y="16413"/>
                  </a:lnTo>
                  <a:lnTo>
                    <a:pt x="84067" y="16314"/>
                  </a:lnTo>
                  <a:lnTo>
                    <a:pt x="84355" y="16209"/>
                  </a:lnTo>
                  <a:lnTo>
                    <a:pt x="84592" y="16105"/>
                  </a:lnTo>
                  <a:lnTo>
                    <a:pt x="84828" y="16000"/>
                  </a:lnTo>
                  <a:lnTo>
                    <a:pt x="85012" y="15890"/>
                  </a:lnTo>
                  <a:lnTo>
                    <a:pt x="85196" y="15780"/>
                  </a:lnTo>
                  <a:lnTo>
                    <a:pt x="85327" y="15665"/>
                  </a:lnTo>
                  <a:lnTo>
                    <a:pt x="85432" y="15550"/>
                  </a:lnTo>
                  <a:lnTo>
                    <a:pt x="85511" y="15430"/>
                  </a:lnTo>
                  <a:lnTo>
                    <a:pt x="85563" y="15320"/>
                  </a:lnTo>
                  <a:lnTo>
                    <a:pt x="85589" y="15216"/>
                  </a:lnTo>
                  <a:lnTo>
                    <a:pt x="85589" y="15106"/>
                  </a:lnTo>
                  <a:lnTo>
                    <a:pt x="85563" y="15001"/>
                  </a:lnTo>
                  <a:lnTo>
                    <a:pt x="85511" y="14897"/>
                  </a:lnTo>
                  <a:lnTo>
                    <a:pt x="85432" y="14792"/>
                  </a:lnTo>
                  <a:lnTo>
                    <a:pt x="85353" y="14688"/>
                  </a:lnTo>
                  <a:lnTo>
                    <a:pt x="85248" y="14583"/>
                  </a:lnTo>
                  <a:lnTo>
                    <a:pt x="85038" y="14379"/>
                  </a:lnTo>
                  <a:lnTo>
                    <a:pt x="84749" y="14175"/>
                  </a:lnTo>
                  <a:lnTo>
                    <a:pt x="84460" y="13976"/>
                  </a:lnTo>
                  <a:lnTo>
                    <a:pt x="84145" y="13778"/>
                  </a:lnTo>
                  <a:lnTo>
                    <a:pt x="83568" y="13401"/>
                  </a:lnTo>
                  <a:lnTo>
                    <a:pt x="83305" y="13213"/>
                  </a:lnTo>
                  <a:lnTo>
                    <a:pt x="83069" y="13025"/>
                  </a:lnTo>
                  <a:lnTo>
                    <a:pt x="82885" y="12816"/>
                  </a:lnTo>
                  <a:lnTo>
                    <a:pt x="82754" y="12601"/>
                  </a:lnTo>
                  <a:lnTo>
                    <a:pt x="82649" y="12387"/>
                  </a:lnTo>
                  <a:lnTo>
                    <a:pt x="82623" y="12178"/>
                  </a:lnTo>
                  <a:lnTo>
                    <a:pt x="82649" y="11964"/>
                  </a:lnTo>
                  <a:lnTo>
                    <a:pt x="82701" y="11749"/>
                  </a:lnTo>
                  <a:lnTo>
                    <a:pt x="82806" y="11535"/>
                  </a:lnTo>
                  <a:lnTo>
                    <a:pt x="82938" y="11320"/>
                  </a:lnTo>
                  <a:lnTo>
                    <a:pt x="83095" y="11106"/>
                  </a:lnTo>
                  <a:lnTo>
                    <a:pt x="83279" y="10892"/>
                  </a:lnTo>
                  <a:lnTo>
                    <a:pt x="83515" y="10672"/>
                  </a:lnTo>
                  <a:lnTo>
                    <a:pt x="83752" y="10458"/>
                  </a:lnTo>
                  <a:lnTo>
                    <a:pt x="84277" y="10018"/>
                  </a:lnTo>
                  <a:lnTo>
                    <a:pt x="84828" y="9574"/>
                  </a:lnTo>
                  <a:lnTo>
                    <a:pt x="85589" y="8962"/>
                  </a:lnTo>
                  <a:lnTo>
                    <a:pt x="85957" y="8654"/>
                  </a:lnTo>
                  <a:lnTo>
                    <a:pt x="86272" y="8340"/>
                  </a:lnTo>
                  <a:lnTo>
                    <a:pt x="86561" y="8026"/>
                  </a:lnTo>
                  <a:lnTo>
                    <a:pt x="86823" y="7713"/>
                  </a:lnTo>
                  <a:lnTo>
                    <a:pt x="86902" y="7556"/>
                  </a:lnTo>
                  <a:lnTo>
                    <a:pt x="86981" y="7399"/>
                  </a:lnTo>
                  <a:lnTo>
                    <a:pt x="87060" y="7242"/>
                  </a:lnTo>
                  <a:lnTo>
                    <a:pt x="87086" y="7080"/>
                  </a:lnTo>
                  <a:lnTo>
                    <a:pt x="87112" y="6944"/>
                  </a:lnTo>
                  <a:lnTo>
                    <a:pt x="87112" y="6808"/>
                  </a:lnTo>
                  <a:lnTo>
                    <a:pt x="87112" y="6672"/>
                  </a:lnTo>
                  <a:lnTo>
                    <a:pt x="87060" y="6531"/>
                  </a:lnTo>
                  <a:lnTo>
                    <a:pt x="87033" y="6395"/>
                  </a:lnTo>
                  <a:lnTo>
                    <a:pt x="86955" y="6259"/>
                  </a:lnTo>
                  <a:lnTo>
                    <a:pt x="86876" y="6123"/>
                  </a:lnTo>
                  <a:lnTo>
                    <a:pt x="86797" y="5987"/>
                  </a:lnTo>
                  <a:lnTo>
                    <a:pt x="86666" y="5851"/>
                  </a:lnTo>
                  <a:lnTo>
                    <a:pt x="86561" y="5721"/>
                  </a:lnTo>
                  <a:lnTo>
                    <a:pt x="86246" y="5454"/>
                  </a:lnTo>
                  <a:lnTo>
                    <a:pt x="85878" y="5187"/>
                  </a:lnTo>
                  <a:lnTo>
                    <a:pt x="85484" y="4926"/>
                  </a:lnTo>
                  <a:lnTo>
                    <a:pt x="84986" y="4664"/>
                  </a:lnTo>
                  <a:lnTo>
                    <a:pt x="84460" y="4408"/>
                  </a:lnTo>
                  <a:lnTo>
                    <a:pt x="83883" y="4157"/>
                  </a:lnTo>
                  <a:lnTo>
                    <a:pt x="83253" y="3912"/>
                  </a:lnTo>
                  <a:lnTo>
                    <a:pt x="82544" y="3666"/>
                  </a:lnTo>
                  <a:lnTo>
                    <a:pt x="81809" y="3431"/>
                  </a:lnTo>
                  <a:lnTo>
                    <a:pt x="81021" y="3195"/>
                  </a:lnTo>
                  <a:lnTo>
                    <a:pt x="80181" y="2970"/>
                  </a:lnTo>
                  <a:lnTo>
                    <a:pt x="79288" y="2751"/>
                  </a:lnTo>
                  <a:lnTo>
                    <a:pt x="78369" y="2531"/>
                  </a:lnTo>
                  <a:lnTo>
                    <a:pt x="77372" y="2327"/>
                  </a:lnTo>
                  <a:lnTo>
                    <a:pt x="76374" y="2123"/>
                  </a:lnTo>
                  <a:lnTo>
                    <a:pt x="75298" y="1930"/>
                  </a:lnTo>
                  <a:lnTo>
                    <a:pt x="74221" y="1747"/>
                  </a:lnTo>
                  <a:lnTo>
                    <a:pt x="73066" y="1569"/>
                  </a:lnTo>
                  <a:lnTo>
                    <a:pt x="71911" y="1402"/>
                  </a:lnTo>
                  <a:lnTo>
                    <a:pt x="70703" y="1240"/>
                  </a:lnTo>
                  <a:lnTo>
                    <a:pt x="69443" y="1088"/>
                  </a:lnTo>
                  <a:lnTo>
                    <a:pt x="68183" y="947"/>
                  </a:lnTo>
                  <a:lnTo>
                    <a:pt x="66870" y="816"/>
                  </a:lnTo>
                  <a:lnTo>
                    <a:pt x="65531" y="696"/>
                  </a:lnTo>
                  <a:lnTo>
                    <a:pt x="64166" y="586"/>
                  </a:lnTo>
                  <a:lnTo>
                    <a:pt x="62775" y="482"/>
                  </a:lnTo>
                  <a:lnTo>
                    <a:pt x="61357" y="398"/>
                  </a:lnTo>
                  <a:lnTo>
                    <a:pt x="60490" y="346"/>
                  </a:lnTo>
                  <a:lnTo>
                    <a:pt x="59624" y="304"/>
                  </a:lnTo>
                  <a:lnTo>
                    <a:pt x="58731" y="262"/>
                  </a:lnTo>
                  <a:lnTo>
                    <a:pt x="57865" y="225"/>
                  </a:lnTo>
                  <a:lnTo>
                    <a:pt x="56972" y="189"/>
                  </a:lnTo>
                  <a:lnTo>
                    <a:pt x="56053" y="152"/>
                  </a:lnTo>
                  <a:lnTo>
                    <a:pt x="55161" y="126"/>
                  </a:lnTo>
                  <a:lnTo>
                    <a:pt x="54242" y="100"/>
                  </a:lnTo>
                  <a:lnTo>
                    <a:pt x="53323" y="74"/>
                  </a:lnTo>
                  <a:lnTo>
                    <a:pt x="52404" y="53"/>
                  </a:lnTo>
                  <a:lnTo>
                    <a:pt x="51459" y="37"/>
                  </a:lnTo>
                  <a:lnTo>
                    <a:pt x="50540" y="27"/>
                  </a:lnTo>
                  <a:lnTo>
                    <a:pt x="49595" y="11"/>
                  </a:lnTo>
                  <a:lnTo>
                    <a:pt x="48650" y="6"/>
                  </a:lnTo>
                  <a:lnTo>
                    <a:pt x="47678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40"/>
            <p:cNvSpPr/>
            <p:nvPr/>
          </p:nvSpPr>
          <p:spPr>
            <a:xfrm flipH="1">
              <a:off x="8115567" y="869811"/>
              <a:ext cx="487525" cy="523924"/>
            </a:xfrm>
            <a:custGeom>
              <a:rect b="b" l="l" r="r" t="t"/>
              <a:pathLst>
                <a:path extrusionOk="0" h="15195" w="70887">
                  <a:moveTo>
                    <a:pt x="35811" y="0"/>
                  </a:moveTo>
                  <a:lnTo>
                    <a:pt x="34210" y="16"/>
                  </a:lnTo>
                  <a:lnTo>
                    <a:pt x="32635" y="37"/>
                  </a:lnTo>
                  <a:lnTo>
                    <a:pt x="31033" y="73"/>
                  </a:lnTo>
                  <a:lnTo>
                    <a:pt x="29458" y="126"/>
                  </a:lnTo>
                  <a:lnTo>
                    <a:pt x="28670" y="157"/>
                  </a:lnTo>
                  <a:lnTo>
                    <a:pt x="27909" y="188"/>
                  </a:lnTo>
                  <a:lnTo>
                    <a:pt x="27121" y="225"/>
                  </a:lnTo>
                  <a:lnTo>
                    <a:pt x="26360" y="262"/>
                  </a:lnTo>
                  <a:lnTo>
                    <a:pt x="25572" y="303"/>
                  </a:lnTo>
                  <a:lnTo>
                    <a:pt x="24811" y="345"/>
                  </a:lnTo>
                  <a:lnTo>
                    <a:pt x="24049" y="398"/>
                  </a:lnTo>
                  <a:lnTo>
                    <a:pt x="23314" y="445"/>
                  </a:lnTo>
                  <a:lnTo>
                    <a:pt x="22553" y="502"/>
                  </a:lnTo>
                  <a:lnTo>
                    <a:pt x="21818" y="560"/>
                  </a:lnTo>
                  <a:lnTo>
                    <a:pt x="21083" y="617"/>
                  </a:lnTo>
                  <a:lnTo>
                    <a:pt x="20348" y="680"/>
                  </a:lnTo>
                  <a:lnTo>
                    <a:pt x="19612" y="748"/>
                  </a:lnTo>
                  <a:lnTo>
                    <a:pt x="18904" y="816"/>
                  </a:lnTo>
                  <a:lnTo>
                    <a:pt x="18195" y="889"/>
                  </a:lnTo>
                  <a:lnTo>
                    <a:pt x="17486" y="962"/>
                  </a:lnTo>
                  <a:lnTo>
                    <a:pt x="16803" y="1041"/>
                  </a:lnTo>
                  <a:lnTo>
                    <a:pt x="16121" y="1124"/>
                  </a:lnTo>
                  <a:lnTo>
                    <a:pt x="15438" y="1208"/>
                  </a:lnTo>
                  <a:lnTo>
                    <a:pt x="14782" y="1297"/>
                  </a:lnTo>
                  <a:lnTo>
                    <a:pt x="14125" y="1386"/>
                  </a:lnTo>
                  <a:lnTo>
                    <a:pt x="13495" y="1480"/>
                  </a:lnTo>
                  <a:lnTo>
                    <a:pt x="12865" y="1579"/>
                  </a:lnTo>
                  <a:lnTo>
                    <a:pt x="12235" y="1679"/>
                  </a:lnTo>
                  <a:lnTo>
                    <a:pt x="11631" y="1783"/>
                  </a:lnTo>
                  <a:lnTo>
                    <a:pt x="11027" y="1888"/>
                  </a:lnTo>
                  <a:lnTo>
                    <a:pt x="10450" y="1992"/>
                  </a:lnTo>
                  <a:lnTo>
                    <a:pt x="9872" y="2102"/>
                  </a:lnTo>
                  <a:lnTo>
                    <a:pt x="9295" y="2217"/>
                  </a:lnTo>
                  <a:lnTo>
                    <a:pt x="8770" y="2332"/>
                  </a:lnTo>
                  <a:lnTo>
                    <a:pt x="8218" y="2452"/>
                  </a:lnTo>
                  <a:lnTo>
                    <a:pt x="7693" y="2573"/>
                  </a:lnTo>
                  <a:lnTo>
                    <a:pt x="7194" y="2693"/>
                  </a:lnTo>
                  <a:lnTo>
                    <a:pt x="6695" y="2818"/>
                  </a:lnTo>
                  <a:lnTo>
                    <a:pt x="6223" y="2949"/>
                  </a:lnTo>
                  <a:lnTo>
                    <a:pt x="5777" y="3075"/>
                  </a:lnTo>
                  <a:lnTo>
                    <a:pt x="5330" y="3211"/>
                  </a:lnTo>
                  <a:lnTo>
                    <a:pt x="4884" y="3341"/>
                  </a:lnTo>
                  <a:lnTo>
                    <a:pt x="4464" y="3477"/>
                  </a:lnTo>
                  <a:lnTo>
                    <a:pt x="4070" y="3613"/>
                  </a:lnTo>
                  <a:lnTo>
                    <a:pt x="3702" y="3754"/>
                  </a:lnTo>
                  <a:lnTo>
                    <a:pt x="3335" y="3895"/>
                  </a:lnTo>
                  <a:lnTo>
                    <a:pt x="2967" y="4037"/>
                  </a:lnTo>
                  <a:lnTo>
                    <a:pt x="2652" y="4183"/>
                  </a:lnTo>
                  <a:lnTo>
                    <a:pt x="2337" y="4324"/>
                  </a:lnTo>
                  <a:lnTo>
                    <a:pt x="2048" y="4476"/>
                  </a:lnTo>
                  <a:lnTo>
                    <a:pt x="1760" y="4622"/>
                  </a:lnTo>
                  <a:lnTo>
                    <a:pt x="1497" y="4774"/>
                  </a:lnTo>
                  <a:lnTo>
                    <a:pt x="1261" y="4925"/>
                  </a:lnTo>
                  <a:lnTo>
                    <a:pt x="1051" y="5077"/>
                  </a:lnTo>
                  <a:lnTo>
                    <a:pt x="841" y="5229"/>
                  </a:lnTo>
                  <a:lnTo>
                    <a:pt x="683" y="5386"/>
                  </a:lnTo>
                  <a:lnTo>
                    <a:pt x="526" y="5537"/>
                  </a:lnTo>
                  <a:lnTo>
                    <a:pt x="368" y="5694"/>
                  </a:lnTo>
                  <a:lnTo>
                    <a:pt x="263" y="5851"/>
                  </a:lnTo>
                  <a:lnTo>
                    <a:pt x="158" y="6013"/>
                  </a:lnTo>
                  <a:lnTo>
                    <a:pt x="106" y="6170"/>
                  </a:lnTo>
                  <a:lnTo>
                    <a:pt x="27" y="6327"/>
                  </a:lnTo>
                  <a:lnTo>
                    <a:pt x="1" y="6489"/>
                  </a:lnTo>
                  <a:lnTo>
                    <a:pt x="1" y="6646"/>
                  </a:lnTo>
                  <a:lnTo>
                    <a:pt x="1" y="6803"/>
                  </a:lnTo>
                  <a:lnTo>
                    <a:pt x="27" y="6965"/>
                  </a:lnTo>
                  <a:lnTo>
                    <a:pt x="79" y="7121"/>
                  </a:lnTo>
                  <a:lnTo>
                    <a:pt x="158" y="7278"/>
                  </a:lnTo>
                  <a:lnTo>
                    <a:pt x="263" y="7440"/>
                  </a:lnTo>
                  <a:lnTo>
                    <a:pt x="368" y="7597"/>
                  </a:lnTo>
                  <a:lnTo>
                    <a:pt x="499" y="7754"/>
                  </a:lnTo>
                  <a:lnTo>
                    <a:pt x="657" y="7906"/>
                  </a:lnTo>
                  <a:lnTo>
                    <a:pt x="815" y="8063"/>
                  </a:lnTo>
                  <a:lnTo>
                    <a:pt x="1025" y="8219"/>
                  </a:lnTo>
                  <a:lnTo>
                    <a:pt x="1235" y="8371"/>
                  </a:lnTo>
                  <a:lnTo>
                    <a:pt x="1471" y="8523"/>
                  </a:lnTo>
                  <a:lnTo>
                    <a:pt x="1733" y="8669"/>
                  </a:lnTo>
                  <a:lnTo>
                    <a:pt x="1996" y="8821"/>
                  </a:lnTo>
                  <a:lnTo>
                    <a:pt x="2285" y="8967"/>
                  </a:lnTo>
                  <a:lnTo>
                    <a:pt x="2600" y="9114"/>
                  </a:lnTo>
                  <a:lnTo>
                    <a:pt x="2941" y="9255"/>
                  </a:lnTo>
                  <a:lnTo>
                    <a:pt x="3309" y="9396"/>
                  </a:lnTo>
                  <a:lnTo>
                    <a:pt x="3676" y="9537"/>
                  </a:lnTo>
                  <a:lnTo>
                    <a:pt x="4070" y="9673"/>
                  </a:lnTo>
                  <a:lnTo>
                    <a:pt x="4490" y="9809"/>
                  </a:lnTo>
                  <a:lnTo>
                    <a:pt x="4936" y="9940"/>
                  </a:lnTo>
                  <a:lnTo>
                    <a:pt x="5383" y="10070"/>
                  </a:lnTo>
                  <a:lnTo>
                    <a:pt x="5855" y="10201"/>
                  </a:lnTo>
                  <a:lnTo>
                    <a:pt x="6380" y="10332"/>
                  </a:lnTo>
                  <a:lnTo>
                    <a:pt x="6905" y="10457"/>
                  </a:lnTo>
                  <a:lnTo>
                    <a:pt x="7457" y="10583"/>
                  </a:lnTo>
                  <a:lnTo>
                    <a:pt x="8034" y="10703"/>
                  </a:lnTo>
                  <a:lnTo>
                    <a:pt x="8612" y="10818"/>
                  </a:lnTo>
                  <a:lnTo>
                    <a:pt x="9216" y="10933"/>
                  </a:lnTo>
                  <a:lnTo>
                    <a:pt x="9820" y="11043"/>
                  </a:lnTo>
                  <a:lnTo>
                    <a:pt x="10450" y="11153"/>
                  </a:lnTo>
                  <a:lnTo>
                    <a:pt x="11106" y="11257"/>
                  </a:lnTo>
                  <a:lnTo>
                    <a:pt x="11763" y="11357"/>
                  </a:lnTo>
                  <a:lnTo>
                    <a:pt x="12419" y="11456"/>
                  </a:lnTo>
                  <a:lnTo>
                    <a:pt x="13101" y="11555"/>
                  </a:lnTo>
                  <a:lnTo>
                    <a:pt x="13810" y="11644"/>
                  </a:lnTo>
                  <a:lnTo>
                    <a:pt x="14493" y="11738"/>
                  </a:lnTo>
                  <a:lnTo>
                    <a:pt x="15202" y="11822"/>
                  </a:lnTo>
                  <a:lnTo>
                    <a:pt x="15937" y="11911"/>
                  </a:lnTo>
                  <a:lnTo>
                    <a:pt x="17407" y="12073"/>
                  </a:lnTo>
                  <a:lnTo>
                    <a:pt x="18904" y="12225"/>
                  </a:lnTo>
                  <a:lnTo>
                    <a:pt x="20426" y="12371"/>
                  </a:lnTo>
                  <a:lnTo>
                    <a:pt x="21975" y="12507"/>
                  </a:lnTo>
                  <a:lnTo>
                    <a:pt x="23551" y="12632"/>
                  </a:lnTo>
                  <a:lnTo>
                    <a:pt x="25126" y="12753"/>
                  </a:lnTo>
                  <a:lnTo>
                    <a:pt x="26727" y="12862"/>
                  </a:lnTo>
                  <a:lnTo>
                    <a:pt x="28329" y="12972"/>
                  </a:lnTo>
                  <a:lnTo>
                    <a:pt x="30639" y="13119"/>
                  </a:lnTo>
                  <a:lnTo>
                    <a:pt x="31794" y="13202"/>
                  </a:lnTo>
                  <a:lnTo>
                    <a:pt x="32923" y="13291"/>
                  </a:lnTo>
                  <a:lnTo>
                    <a:pt x="33475" y="13338"/>
                  </a:lnTo>
                  <a:lnTo>
                    <a:pt x="34026" y="13396"/>
                  </a:lnTo>
                  <a:lnTo>
                    <a:pt x="34551" y="13448"/>
                  </a:lnTo>
                  <a:lnTo>
                    <a:pt x="35076" y="13511"/>
                  </a:lnTo>
                  <a:lnTo>
                    <a:pt x="35575" y="13573"/>
                  </a:lnTo>
                  <a:lnTo>
                    <a:pt x="36048" y="13647"/>
                  </a:lnTo>
                  <a:lnTo>
                    <a:pt x="36520" y="13720"/>
                  </a:lnTo>
                  <a:lnTo>
                    <a:pt x="36966" y="13798"/>
                  </a:lnTo>
                  <a:lnTo>
                    <a:pt x="37282" y="13861"/>
                  </a:lnTo>
                  <a:lnTo>
                    <a:pt x="37570" y="13929"/>
                  </a:lnTo>
                  <a:lnTo>
                    <a:pt x="38148" y="14065"/>
                  </a:lnTo>
                  <a:lnTo>
                    <a:pt x="38699" y="14201"/>
                  </a:lnTo>
                  <a:lnTo>
                    <a:pt x="39224" y="14342"/>
                  </a:lnTo>
                  <a:lnTo>
                    <a:pt x="39776" y="14483"/>
                  </a:lnTo>
                  <a:lnTo>
                    <a:pt x="40353" y="14619"/>
                  </a:lnTo>
                  <a:lnTo>
                    <a:pt x="40642" y="14682"/>
                  </a:lnTo>
                  <a:lnTo>
                    <a:pt x="40957" y="14745"/>
                  </a:lnTo>
                  <a:lnTo>
                    <a:pt x="41272" y="14802"/>
                  </a:lnTo>
                  <a:lnTo>
                    <a:pt x="41613" y="14854"/>
                  </a:lnTo>
                  <a:lnTo>
                    <a:pt x="41955" y="14907"/>
                  </a:lnTo>
                  <a:lnTo>
                    <a:pt x="42322" y="14949"/>
                  </a:lnTo>
                  <a:lnTo>
                    <a:pt x="42664" y="14990"/>
                  </a:lnTo>
                  <a:lnTo>
                    <a:pt x="43031" y="15027"/>
                  </a:lnTo>
                  <a:lnTo>
                    <a:pt x="43399" y="15064"/>
                  </a:lnTo>
                  <a:lnTo>
                    <a:pt x="43793" y="15090"/>
                  </a:lnTo>
                  <a:lnTo>
                    <a:pt x="44186" y="15116"/>
                  </a:lnTo>
                  <a:lnTo>
                    <a:pt x="44580" y="15137"/>
                  </a:lnTo>
                  <a:lnTo>
                    <a:pt x="44974" y="15153"/>
                  </a:lnTo>
                  <a:lnTo>
                    <a:pt x="45368" y="15168"/>
                  </a:lnTo>
                  <a:lnTo>
                    <a:pt x="45788" y="15179"/>
                  </a:lnTo>
                  <a:lnTo>
                    <a:pt x="46208" y="15189"/>
                  </a:lnTo>
                  <a:lnTo>
                    <a:pt x="47048" y="15194"/>
                  </a:lnTo>
                  <a:lnTo>
                    <a:pt x="47888" y="15194"/>
                  </a:lnTo>
                  <a:lnTo>
                    <a:pt x="48728" y="15179"/>
                  </a:lnTo>
                  <a:lnTo>
                    <a:pt x="49595" y="15158"/>
                  </a:lnTo>
                  <a:lnTo>
                    <a:pt x="50461" y="15126"/>
                  </a:lnTo>
                  <a:lnTo>
                    <a:pt x="51301" y="15085"/>
                  </a:lnTo>
                  <a:lnTo>
                    <a:pt x="52168" y="15043"/>
                  </a:lnTo>
                  <a:lnTo>
                    <a:pt x="53008" y="14990"/>
                  </a:lnTo>
                  <a:lnTo>
                    <a:pt x="53822" y="14938"/>
                  </a:lnTo>
                  <a:lnTo>
                    <a:pt x="54636" y="14881"/>
                  </a:lnTo>
                  <a:lnTo>
                    <a:pt x="56079" y="14766"/>
                  </a:lnTo>
                  <a:lnTo>
                    <a:pt x="57523" y="14645"/>
                  </a:lnTo>
                  <a:lnTo>
                    <a:pt x="58941" y="14525"/>
                  </a:lnTo>
                  <a:lnTo>
                    <a:pt x="60359" y="14389"/>
                  </a:lnTo>
                  <a:lnTo>
                    <a:pt x="61750" y="14253"/>
                  </a:lnTo>
                  <a:lnTo>
                    <a:pt x="63116" y="14112"/>
                  </a:lnTo>
                  <a:lnTo>
                    <a:pt x="64481" y="13960"/>
                  </a:lnTo>
                  <a:lnTo>
                    <a:pt x="65846" y="13804"/>
                  </a:lnTo>
                  <a:lnTo>
                    <a:pt x="66424" y="13730"/>
                  </a:lnTo>
                  <a:lnTo>
                    <a:pt x="67027" y="13657"/>
                  </a:lnTo>
                  <a:lnTo>
                    <a:pt x="67579" y="13573"/>
                  </a:lnTo>
                  <a:lnTo>
                    <a:pt x="68130" y="13485"/>
                  </a:lnTo>
                  <a:lnTo>
                    <a:pt x="68366" y="13438"/>
                  </a:lnTo>
                  <a:lnTo>
                    <a:pt x="68603" y="13385"/>
                  </a:lnTo>
                  <a:lnTo>
                    <a:pt x="68839" y="13333"/>
                  </a:lnTo>
                  <a:lnTo>
                    <a:pt x="69023" y="13281"/>
                  </a:lnTo>
                  <a:lnTo>
                    <a:pt x="69207" y="13223"/>
                  </a:lnTo>
                  <a:lnTo>
                    <a:pt x="69390" y="13166"/>
                  </a:lnTo>
                  <a:lnTo>
                    <a:pt x="69522" y="13103"/>
                  </a:lnTo>
                  <a:lnTo>
                    <a:pt x="69653" y="13040"/>
                  </a:lnTo>
                  <a:lnTo>
                    <a:pt x="69784" y="12941"/>
                  </a:lnTo>
                  <a:lnTo>
                    <a:pt x="69837" y="12841"/>
                  </a:lnTo>
                  <a:lnTo>
                    <a:pt x="69863" y="12742"/>
                  </a:lnTo>
                  <a:lnTo>
                    <a:pt x="69837" y="12643"/>
                  </a:lnTo>
                  <a:lnTo>
                    <a:pt x="69758" y="12543"/>
                  </a:lnTo>
                  <a:lnTo>
                    <a:pt x="69627" y="12444"/>
                  </a:lnTo>
                  <a:lnTo>
                    <a:pt x="69469" y="12345"/>
                  </a:lnTo>
                  <a:lnTo>
                    <a:pt x="69312" y="12245"/>
                  </a:lnTo>
                  <a:lnTo>
                    <a:pt x="69102" y="12146"/>
                  </a:lnTo>
                  <a:lnTo>
                    <a:pt x="68892" y="12047"/>
                  </a:lnTo>
                  <a:lnTo>
                    <a:pt x="68419" y="11848"/>
                  </a:lnTo>
                  <a:lnTo>
                    <a:pt x="67973" y="11649"/>
                  </a:lnTo>
                  <a:lnTo>
                    <a:pt x="67736" y="11555"/>
                  </a:lnTo>
                  <a:lnTo>
                    <a:pt x="67553" y="11456"/>
                  </a:lnTo>
                  <a:lnTo>
                    <a:pt x="67316" y="11325"/>
                  </a:lnTo>
                  <a:lnTo>
                    <a:pt x="67132" y="11189"/>
                  </a:lnTo>
                  <a:lnTo>
                    <a:pt x="66975" y="11053"/>
                  </a:lnTo>
                  <a:lnTo>
                    <a:pt x="66844" y="10917"/>
                  </a:lnTo>
                  <a:lnTo>
                    <a:pt x="66765" y="10776"/>
                  </a:lnTo>
                  <a:lnTo>
                    <a:pt x="66686" y="10640"/>
                  </a:lnTo>
                  <a:lnTo>
                    <a:pt x="66660" y="10499"/>
                  </a:lnTo>
                  <a:lnTo>
                    <a:pt x="66660" y="10358"/>
                  </a:lnTo>
                  <a:lnTo>
                    <a:pt x="66686" y="10217"/>
                  </a:lnTo>
                  <a:lnTo>
                    <a:pt x="66739" y="10076"/>
                  </a:lnTo>
                  <a:lnTo>
                    <a:pt x="66817" y="9934"/>
                  </a:lnTo>
                  <a:lnTo>
                    <a:pt x="66922" y="9793"/>
                  </a:lnTo>
                  <a:lnTo>
                    <a:pt x="67027" y="9652"/>
                  </a:lnTo>
                  <a:lnTo>
                    <a:pt x="67159" y="9516"/>
                  </a:lnTo>
                  <a:lnTo>
                    <a:pt x="67474" y="9239"/>
                  </a:lnTo>
                  <a:lnTo>
                    <a:pt x="67841" y="8967"/>
                  </a:lnTo>
                  <a:lnTo>
                    <a:pt x="68235" y="8695"/>
                  </a:lnTo>
                  <a:lnTo>
                    <a:pt x="69049" y="8157"/>
                  </a:lnTo>
                  <a:lnTo>
                    <a:pt x="69443" y="7890"/>
                  </a:lnTo>
                  <a:lnTo>
                    <a:pt x="69810" y="7618"/>
                  </a:lnTo>
                  <a:lnTo>
                    <a:pt x="70152" y="7346"/>
                  </a:lnTo>
                  <a:lnTo>
                    <a:pt x="70309" y="7205"/>
                  </a:lnTo>
                  <a:lnTo>
                    <a:pt x="70441" y="7069"/>
                  </a:lnTo>
                  <a:lnTo>
                    <a:pt x="70624" y="6823"/>
                  </a:lnTo>
                  <a:lnTo>
                    <a:pt x="70782" y="6583"/>
                  </a:lnTo>
                  <a:lnTo>
                    <a:pt x="70861" y="6337"/>
                  </a:lnTo>
                  <a:lnTo>
                    <a:pt x="70887" y="6091"/>
                  </a:lnTo>
                  <a:lnTo>
                    <a:pt x="70861" y="5840"/>
                  </a:lnTo>
                  <a:lnTo>
                    <a:pt x="70782" y="5595"/>
                  </a:lnTo>
                  <a:lnTo>
                    <a:pt x="70651" y="5354"/>
                  </a:lnTo>
                  <a:lnTo>
                    <a:pt x="70467" y="5108"/>
                  </a:lnTo>
                  <a:lnTo>
                    <a:pt x="70230" y="4868"/>
                  </a:lnTo>
                  <a:lnTo>
                    <a:pt x="69968" y="4627"/>
                  </a:lnTo>
                  <a:lnTo>
                    <a:pt x="69627" y="4392"/>
                  </a:lnTo>
                  <a:lnTo>
                    <a:pt x="69233" y="4157"/>
                  </a:lnTo>
                  <a:lnTo>
                    <a:pt x="68813" y="3927"/>
                  </a:lnTo>
                  <a:lnTo>
                    <a:pt x="68314" y="3702"/>
                  </a:lnTo>
                  <a:lnTo>
                    <a:pt x="67789" y="3477"/>
                  </a:lnTo>
                  <a:lnTo>
                    <a:pt x="67185" y="3263"/>
                  </a:lnTo>
                  <a:lnTo>
                    <a:pt x="66660" y="3080"/>
                  </a:lnTo>
                  <a:lnTo>
                    <a:pt x="66082" y="2902"/>
                  </a:lnTo>
                  <a:lnTo>
                    <a:pt x="65478" y="2730"/>
                  </a:lnTo>
                  <a:lnTo>
                    <a:pt x="64848" y="2562"/>
                  </a:lnTo>
                  <a:lnTo>
                    <a:pt x="64192" y="2400"/>
                  </a:lnTo>
                  <a:lnTo>
                    <a:pt x="63483" y="2243"/>
                  </a:lnTo>
                  <a:lnTo>
                    <a:pt x="62774" y="2092"/>
                  </a:lnTo>
                  <a:lnTo>
                    <a:pt x="62013" y="1945"/>
                  </a:lnTo>
                  <a:lnTo>
                    <a:pt x="61252" y="1804"/>
                  </a:lnTo>
                  <a:lnTo>
                    <a:pt x="60464" y="1663"/>
                  </a:lnTo>
                  <a:lnTo>
                    <a:pt x="59650" y="1532"/>
                  </a:lnTo>
                  <a:lnTo>
                    <a:pt x="58810" y="1407"/>
                  </a:lnTo>
                  <a:lnTo>
                    <a:pt x="57944" y="1286"/>
                  </a:lnTo>
                  <a:lnTo>
                    <a:pt x="57051" y="1166"/>
                  </a:lnTo>
                  <a:lnTo>
                    <a:pt x="56158" y="1056"/>
                  </a:lnTo>
                  <a:lnTo>
                    <a:pt x="55239" y="952"/>
                  </a:lnTo>
                  <a:lnTo>
                    <a:pt x="54320" y="852"/>
                  </a:lnTo>
                  <a:lnTo>
                    <a:pt x="53349" y="758"/>
                  </a:lnTo>
                  <a:lnTo>
                    <a:pt x="52404" y="664"/>
                  </a:lnTo>
                  <a:lnTo>
                    <a:pt x="51433" y="581"/>
                  </a:lnTo>
                  <a:lnTo>
                    <a:pt x="50435" y="502"/>
                  </a:lnTo>
                  <a:lnTo>
                    <a:pt x="49437" y="429"/>
                  </a:lnTo>
                  <a:lnTo>
                    <a:pt x="48413" y="361"/>
                  </a:lnTo>
                  <a:lnTo>
                    <a:pt x="47389" y="303"/>
                  </a:lnTo>
                  <a:lnTo>
                    <a:pt x="46365" y="246"/>
                  </a:lnTo>
                  <a:lnTo>
                    <a:pt x="45315" y="194"/>
                  </a:lnTo>
                  <a:lnTo>
                    <a:pt x="44291" y="152"/>
                  </a:lnTo>
                  <a:lnTo>
                    <a:pt x="43241" y="110"/>
                  </a:lnTo>
                  <a:lnTo>
                    <a:pt x="42191" y="79"/>
                  </a:lnTo>
                  <a:lnTo>
                    <a:pt x="41115" y="53"/>
                  </a:lnTo>
                  <a:lnTo>
                    <a:pt x="40064" y="32"/>
                  </a:lnTo>
                  <a:lnTo>
                    <a:pt x="39014" y="16"/>
                  </a:lnTo>
                  <a:lnTo>
                    <a:pt x="37413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40"/>
            <p:cNvSpPr/>
            <p:nvPr/>
          </p:nvSpPr>
          <p:spPr>
            <a:xfrm flipH="1">
              <a:off x="8158763" y="1147970"/>
              <a:ext cx="202776" cy="274806"/>
            </a:xfrm>
            <a:custGeom>
              <a:rect b="b" l="l" r="r" t="t"/>
              <a:pathLst>
                <a:path extrusionOk="0" h="7970" w="29484">
                  <a:moveTo>
                    <a:pt x="5409" y="1"/>
                  </a:moveTo>
                  <a:lnTo>
                    <a:pt x="4884" y="11"/>
                  </a:lnTo>
                  <a:lnTo>
                    <a:pt x="4385" y="27"/>
                  </a:lnTo>
                  <a:lnTo>
                    <a:pt x="3913" y="48"/>
                  </a:lnTo>
                  <a:lnTo>
                    <a:pt x="3414" y="85"/>
                  </a:lnTo>
                  <a:lnTo>
                    <a:pt x="2941" y="126"/>
                  </a:lnTo>
                  <a:lnTo>
                    <a:pt x="2495" y="179"/>
                  </a:lnTo>
                  <a:lnTo>
                    <a:pt x="2075" y="241"/>
                  </a:lnTo>
                  <a:lnTo>
                    <a:pt x="1655" y="315"/>
                  </a:lnTo>
                  <a:lnTo>
                    <a:pt x="1418" y="367"/>
                  </a:lnTo>
                  <a:lnTo>
                    <a:pt x="1182" y="424"/>
                  </a:lnTo>
                  <a:lnTo>
                    <a:pt x="972" y="482"/>
                  </a:lnTo>
                  <a:lnTo>
                    <a:pt x="788" y="545"/>
                  </a:lnTo>
                  <a:lnTo>
                    <a:pt x="605" y="613"/>
                  </a:lnTo>
                  <a:lnTo>
                    <a:pt x="473" y="681"/>
                  </a:lnTo>
                  <a:lnTo>
                    <a:pt x="342" y="754"/>
                  </a:lnTo>
                  <a:lnTo>
                    <a:pt x="237" y="827"/>
                  </a:lnTo>
                  <a:lnTo>
                    <a:pt x="132" y="905"/>
                  </a:lnTo>
                  <a:lnTo>
                    <a:pt x="79" y="984"/>
                  </a:lnTo>
                  <a:lnTo>
                    <a:pt x="27" y="1062"/>
                  </a:lnTo>
                  <a:lnTo>
                    <a:pt x="1" y="1141"/>
                  </a:lnTo>
                  <a:lnTo>
                    <a:pt x="1" y="1224"/>
                  </a:lnTo>
                  <a:lnTo>
                    <a:pt x="27" y="1308"/>
                  </a:lnTo>
                  <a:lnTo>
                    <a:pt x="79" y="1392"/>
                  </a:lnTo>
                  <a:lnTo>
                    <a:pt x="158" y="1481"/>
                  </a:lnTo>
                  <a:lnTo>
                    <a:pt x="316" y="1622"/>
                  </a:lnTo>
                  <a:lnTo>
                    <a:pt x="526" y="1758"/>
                  </a:lnTo>
                  <a:lnTo>
                    <a:pt x="788" y="1894"/>
                  </a:lnTo>
                  <a:lnTo>
                    <a:pt x="1077" y="2024"/>
                  </a:lnTo>
                  <a:lnTo>
                    <a:pt x="1366" y="2150"/>
                  </a:lnTo>
                  <a:lnTo>
                    <a:pt x="1707" y="2275"/>
                  </a:lnTo>
                  <a:lnTo>
                    <a:pt x="2337" y="2505"/>
                  </a:lnTo>
                  <a:lnTo>
                    <a:pt x="4306" y="3185"/>
                  </a:lnTo>
                  <a:lnTo>
                    <a:pt x="6275" y="3860"/>
                  </a:lnTo>
                  <a:lnTo>
                    <a:pt x="8271" y="4539"/>
                  </a:lnTo>
                  <a:lnTo>
                    <a:pt x="10292" y="5214"/>
                  </a:lnTo>
                  <a:lnTo>
                    <a:pt x="12314" y="5883"/>
                  </a:lnTo>
                  <a:lnTo>
                    <a:pt x="14362" y="6552"/>
                  </a:lnTo>
                  <a:lnTo>
                    <a:pt x="16436" y="7216"/>
                  </a:lnTo>
                  <a:lnTo>
                    <a:pt x="18510" y="7875"/>
                  </a:lnTo>
                  <a:lnTo>
                    <a:pt x="18589" y="7901"/>
                  </a:lnTo>
                  <a:lnTo>
                    <a:pt x="18694" y="7917"/>
                  </a:lnTo>
                  <a:lnTo>
                    <a:pt x="18772" y="7933"/>
                  </a:lnTo>
                  <a:lnTo>
                    <a:pt x="18877" y="7948"/>
                  </a:lnTo>
                  <a:lnTo>
                    <a:pt x="19114" y="7964"/>
                  </a:lnTo>
                  <a:lnTo>
                    <a:pt x="19376" y="7969"/>
                  </a:lnTo>
                  <a:lnTo>
                    <a:pt x="19508" y="7969"/>
                  </a:lnTo>
                  <a:lnTo>
                    <a:pt x="19639" y="7964"/>
                  </a:lnTo>
                  <a:lnTo>
                    <a:pt x="19770" y="7953"/>
                  </a:lnTo>
                  <a:lnTo>
                    <a:pt x="19901" y="7938"/>
                  </a:lnTo>
                  <a:lnTo>
                    <a:pt x="20085" y="7917"/>
                  </a:lnTo>
                  <a:lnTo>
                    <a:pt x="20190" y="7885"/>
                  </a:lnTo>
                  <a:lnTo>
                    <a:pt x="20295" y="7849"/>
                  </a:lnTo>
                  <a:lnTo>
                    <a:pt x="20348" y="7812"/>
                  </a:lnTo>
                  <a:lnTo>
                    <a:pt x="20374" y="7776"/>
                  </a:lnTo>
                  <a:lnTo>
                    <a:pt x="20374" y="7739"/>
                  </a:lnTo>
                  <a:lnTo>
                    <a:pt x="20321" y="7697"/>
                  </a:lnTo>
                  <a:lnTo>
                    <a:pt x="20216" y="7661"/>
                  </a:lnTo>
                  <a:lnTo>
                    <a:pt x="18142" y="7002"/>
                  </a:lnTo>
                  <a:lnTo>
                    <a:pt x="16094" y="6338"/>
                  </a:lnTo>
                  <a:lnTo>
                    <a:pt x="14047" y="5674"/>
                  </a:lnTo>
                  <a:lnTo>
                    <a:pt x="12025" y="5005"/>
                  </a:lnTo>
                  <a:lnTo>
                    <a:pt x="10004" y="4330"/>
                  </a:lnTo>
                  <a:lnTo>
                    <a:pt x="8008" y="3656"/>
                  </a:lnTo>
                  <a:lnTo>
                    <a:pt x="6065" y="2981"/>
                  </a:lnTo>
                  <a:lnTo>
                    <a:pt x="4123" y="2307"/>
                  </a:lnTo>
                  <a:lnTo>
                    <a:pt x="3519" y="2097"/>
                  </a:lnTo>
                  <a:lnTo>
                    <a:pt x="3230" y="1988"/>
                  </a:lnTo>
                  <a:lnTo>
                    <a:pt x="2941" y="1873"/>
                  </a:lnTo>
                  <a:lnTo>
                    <a:pt x="2705" y="1758"/>
                  </a:lnTo>
                  <a:lnTo>
                    <a:pt x="2469" y="1643"/>
                  </a:lnTo>
                  <a:lnTo>
                    <a:pt x="2285" y="1522"/>
                  </a:lnTo>
                  <a:lnTo>
                    <a:pt x="2154" y="1402"/>
                  </a:lnTo>
                  <a:lnTo>
                    <a:pt x="2075" y="1303"/>
                  </a:lnTo>
                  <a:lnTo>
                    <a:pt x="2049" y="1203"/>
                  </a:lnTo>
                  <a:lnTo>
                    <a:pt x="2049" y="1094"/>
                  </a:lnTo>
                  <a:lnTo>
                    <a:pt x="2127" y="984"/>
                  </a:lnTo>
                  <a:lnTo>
                    <a:pt x="2180" y="932"/>
                  </a:lnTo>
                  <a:lnTo>
                    <a:pt x="2259" y="879"/>
                  </a:lnTo>
                  <a:lnTo>
                    <a:pt x="2364" y="827"/>
                  </a:lnTo>
                  <a:lnTo>
                    <a:pt x="2469" y="780"/>
                  </a:lnTo>
                  <a:lnTo>
                    <a:pt x="2600" y="728"/>
                  </a:lnTo>
                  <a:lnTo>
                    <a:pt x="2731" y="686"/>
                  </a:lnTo>
                  <a:lnTo>
                    <a:pt x="2915" y="639"/>
                  </a:lnTo>
                  <a:lnTo>
                    <a:pt x="3099" y="597"/>
                  </a:lnTo>
                  <a:lnTo>
                    <a:pt x="3361" y="555"/>
                  </a:lnTo>
                  <a:lnTo>
                    <a:pt x="3624" y="513"/>
                  </a:lnTo>
                  <a:lnTo>
                    <a:pt x="3913" y="482"/>
                  </a:lnTo>
                  <a:lnTo>
                    <a:pt x="4228" y="456"/>
                  </a:lnTo>
                  <a:lnTo>
                    <a:pt x="4543" y="435"/>
                  </a:lnTo>
                  <a:lnTo>
                    <a:pt x="4884" y="419"/>
                  </a:lnTo>
                  <a:lnTo>
                    <a:pt x="5225" y="409"/>
                  </a:lnTo>
                  <a:lnTo>
                    <a:pt x="5567" y="403"/>
                  </a:lnTo>
                  <a:lnTo>
                    <a:pt x="5934" y="403"/>
                  </a:lnTo>
                  <a:lnTo>
                    <a:pt x="6275" y="409"/>
                  </a:lnTo>
                  <a:lnTo>
                    <a:pt x="6617" y="419"/>
                  </a:lnTo>
                  <a:lnTo>
                    <a:pt x="6958" y="435"/>
                  </a:lnTo>
                  <a:lnTo>
                    <a:pt x="7299" y="451"/>
                  </a:lnTo>
                  <a:lnTo>
                    <a:pt x="7641" y="471"/>
                  </a:lnTo>
                  <a:lnTo>
                    <a:pt x="7956" y="498"/>
                  </a:lnTo>
                  <a:lnTo>
                    <a:pt x="8244" y="524"/>
                  </a:lnTo>
                  <a:lnTo>
                    <a:pt x="8586" y="566"/>
                  </a:lnTo>
                  <a:lnTo>
                    <a:pt x="8927" y="602"/>
                  </a:lnTo>
                  <a:lnTo>
                    <a:pt x="9242" y="649"/>
                  </a:lnTo>
                  <a:lnTo>
                    <a:pt x="9557" y="696"/>
                  </a:lnTo>
                  <a:lnTo>
                    <a:pt x="10135" y="796"/>
                  </a:lnTo>
                  <a:lnTo>
                    <a:pt x="10686" y="911"/>
                  </a:lnTo>
                  <a:lnTo>
                    <a:pt x="11237" y="1026"/>
                  </a:lnTo>
                  <a:lnTo>
                    <a:pt x="11736" y="1151"/>
                  </a:lnTo>
                  <a:lnTo>
                    <a:pt x="12235" y="1277"/>
                  </a:lnTo>
                  <a:lnTo>
                    <a:pt x="12708" y="1407"/>
                  </a:lnTo>
                  <a:lnTo>
                    <a:pt x="13889" y="1737"/>
                  </a:lnTo>
                  <a:lnTo>
                    <a:pt x="15044" y="2066"/>
                  </a:lnTo>
                  <a:lnTo>
                    <a:pt x="16147" y="2406"/>
                  </a:lnTo>
                  <a:lnTo>
                    <a:pt x="17250" y="2746"/>
                  </a:lnTo>
                  <a:lnTo>
                    <a:pt x="18300" y="3091"/>
                  </a:lnTo>
                  <a:lnTo>
                    <a:pt x="19297" y="3441"/>
                  </a:lnTo>
                  <a:lnTo>
                    <a:pt x="20295" y="3797"/>
                  </a:lnTo>
                  <a:lnTo>
                    <a:pt x="21240" y="4152"/>
                  </a:lnTo>
                  <a:lnTo>
                    <a:pt x="22133" y="4513"/>
                  </a:lnTo>
                  <a:lnTo>
                    <a:pt x="23026" y="4874"/>
                  </a:lnTo>
                  <a:lnTo>
                    <a:pt x="23839" y="5245"/>
                  </a:lnTo>
                  <a:lnTo>
                    <a:pt x="24653" y="5616"/>
                  </a:lnTo>
                  <a:lnTo>
                    <a:pt x="25415" y="5988"/>
                  </a:lnTo>
                  <a:lnTo>
                    <a:pt x="26150" y="6364"/>
                  </a:lnTo>
                  <a:lnTo>
                    <a:pt x="26859" y="6746"/>
                  </a:lnTo>
                  <a:lnTo>
                    <a:pt x="27515" y="7127"/>
                  </a:lnTo>
                  <a:lnTo>
                    <a:pt x="27594" y="7164"/>
                  </a:lnTo>
                  <a:lnTo>
                    <a:pt x="27699" y="7195"/>
                  </a:lnTo>
                  <a:lnTo>
                    <a:pt x="27856" y="7221"/>
                  </a:lnTo>
                  <a:lnTo>
                    <a:pt x="28014" y="7242"/>
                  </a:lnTo>
                  <a:lnTo>
                    <a:pt x="28198" y="7258"/>
                  </a:lnTo>
                  <a:lnTo>
                    <a:pt x="28381" y="7263"/>
                  </a:lnTo>
                  <a:lnTo>
                    <a:pt x="28591" y="7263"/>
                  </a:lnTo>
                  <a:lnTo>
                    <a:pt x="28801" y="7258"/>
                  </a:lnTo>
                  <a:lnTo>
                    <a:pt x="28985" y="7237"/>
                  </a:lnTo>
                  <a:lnTo>
                    <a:pt x="29143" y="7216"/>
                  </a:lnTo>
                  <a:lnTo>
                    <a:pt x="29274" y="7190"/>
                  </a:lnTo>
                  <a:lnTo>
                    <a:pt x="29379" y="7153"/>
                  </a:lnTo>
                  <a:lnTo>
                    <a:pt x="29458" y="7117"/>
                  </a:lnTo>
                  <a:lnTo>
                    <a:pt x="29484" y="7080"/>
                  </a:lnTo>
                  <a:lnTo>
                    <a:pt x="29484" y="7038"/>
                  </a:lnTo>
                  <a:lnTo>
                    <a:pt x="29432" y="7002"/>
                  </a:lnTo>
                  <a:lnTo>
                    <a:pt x="28749" y="6610"/>
                  </a:lnTo>
                  <a:lnTo>
                    <a:pt x="28040" y="6223"/>
                  </a:lnTo>
                  <a:lnTo>
                    <a:pt x="27305" y="5836"/>
                  </a:lnTo>
                  <a:lnTo>
                    <a:pt x="26517" y="5459"/>
                  </a:lnTo>
                  <a:lnTo>
                    <a:pt x="25703" y="5078"/>
                  </a:lnTo>
                  <a:lnTo>
                    <a:pt x="24837" y="4707"/>
                  </a:lnTo>
                  <a:lnTo>
                    <a:pt x="23944" y="4335"/>
                  </a:lnTo>
                  <a:lnTo>
                    <a:pt x="23026" y="3969"/>
                  </a:lnTo>
                  <a:lnTo>
                    <a:pt x="22054" y="3603"/>
                  </a:lnTo>
                  <a:lnTo>
                    <a:pt x="21057" y="3243"/>
                  </a:lnTo>
                  <a:lnTo>
                    <a:pt x="20033" y="2887"/>
                  </a:lnTo>
                  <a:lnTo>
                    <a:pt x="18956" y="2537"/>
                  </a:lnTo>
                  <a:lnTo>
                    <a:pt x="17854" y="2186"/>
                  </a:lnTo>
                  <a:lnTo>
                    <a:pt x="16725" y="1841"/>
                  </a:lnTo>
                  <a:lnTo>
                    <a:pt x="15543" y="1501"/>
                  </a:lnTo>
                  <a:lnTo>
                    <a:pt x="14335" y="1167"/>
                  </a:lnTo>
                  <a:lnTo>
                    <a:pt x="13810" y="1026"/>
                  </a:lnTo>
                  <a:lnTo>
                    <a:pt x="13259" y="884"/>
                  </a:lnTo>
                  <a:lnTo>
                    <a:pt x="12681" y="743"/>
                  </a:lnTo>
                  <a:lnTo>
                    <a:pt x="12078" y="613"/>
                  </a:lnTo>
                  <a:lnTo>
                    <a:pt x="11421" y="482"/>
                  </a:lnTo>
                  <a:lnTo>
                    <a:pt x="11080" y="424"/>
                  </a:lnTo>
                  <a:lnTo>
                    <a:pt x="10739" y="367"/>
                  </a:lnTo>
                  <a:lnTo>
                    <a:pt x="10371" y="315"/>
                  </a:lnTo>
                  <a:lnTo>
                    <a:pt x="9977" y="262"/>
                  </a:lnTo>
                  <a:lnTo>
                    <a:pt x="9583" y="210"/>
                  </a:lnTo>
                  <a:lnTo>
                    <a:pt x="9190" y="168"/>
                  </a:lnTo>
                  <a:lnTo>
                    <a:pt x="8770" y="126"/>
                  </a:lnTo>
                  <a:lnTo>
                    <a:pt x="8323" y="95"/>
                  </a:lnTo>
                  <a:lnTo>
                    <a:pt x="7877" y="64"/>
                  </a:lnTo>
                  <a:lnTo>
                    <a:pt x="7378" y="37"/>
                  </a:lnTo>
                  <a:lnTo>
                    <a:pt x="6906" y="22"/>
                  </a:lnTo>
                  <a:lnTo>
                    <a:pt x="6407" y="6"/>
                  </a:lnTo>
                  <a:lnTo>
                    <a:pt x="5908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40"/>
            <p:cNvSpPr/>
            <p:nvPr/>
          </p:nvSpPr>
          <p:spPr>
            <a:xfrm flipH="1">
              <a:off x="8288225" y="1052802"/>
              <a:ext cx="74580" cy="115232"/>
            </a:xfrm>
            <a:custGeom>
              <a:rect b="b" l="l" r="r" t="t"/>
              <a:pathLst>
                <a:path extrusionOk="0" h="3342" w="10844">
                  <a:moveTo>
                    <a:pt x="1025" y="0"/>
                  </a:moveTo>
                  <a:lnTo>
                    <a:pt x="815" y="5"/>
                  </a:lnTo>
                  <a:lnTo>
                    <a:pt x="631" y="16"/>
                  </a:lnTo>
                  <a:lnTo>
                    <a:pt x="447" y="32"/>
                  </a:lnTo>
                  <a:lnTo>
                    <a:pt x="290" y="58"/>
                  </a:lnTo>
                  <a:lnTo>
                    <a:pt x="158" y="89"/>
                  </a:lnTo>
                  <a:lnTo>
                    <a:pt x="80" y="126"/>
                  </a:lnTo>
                  <a:lnTo>
                    <a:pt x="1" y="162"/>
                  </a:lnTo>
                  <a:lnTo>
                    <a:pt x="1" y="199"/>
                  </a:lnTo>
                  <a:lnTo>
                    <a:pt x="1" y="241"/>
                  </a:lnTo>
                  <a:lnTo>
                    <a:pt x="53" y="277"/>
                  </a:lnTo>
                  <a:lnTo>
                    <a:pt x="158" y="314"/>
                  </a:lnTo>
                  <a:lnTo>
                    <a:pt x="1314" y="669"/>
                  </a:lnTo>
                  <a:lnTo>
                    <a:pt x="2469" y="1030"/>
                  </a:lnTo>
                  <a:lnTo>
                    <a:pt x="3598" y="1391"/>
                  </a:lnTo>
                  <a:lnTo>
                    <a:pt x="4700" y="1757"/>
                  </a:lnTo>
                  <a:lnTo>
                    <a:pt x="5803" y="2123"/>
                  </a:lnTo>
                  <a:lnTo>
                    <a:pt x="6853" y="2489"/>
                  </a:lnTo>
                  <a:lnTo>
                    <a:pt x="7903" y="2860"/>
                  </a:lnTo>
                  <a:lnTo>
                    <a:pt x="8927" y="3237"/>
                  </a:lnTo>
                  <a:lnTo>
                    <a:pt x="9006" y="3258"/>
                  </a:lnTo>
                  <a:lnTo>
                    <a:pt x="9111" y="3278"/>
                  </a:lnTo>
                  <a:lnTo>
                    <a:pt x="9216" y="3299"/>
                  </a:lnTo>
                  <a:lnTo>
                    <a:pt x="9321" y="3315"/>
                  </a:lnTo>
                  <a:lnTo>
                    <a:pt x="9426" y="3326"/>
                  </a:lnTo>
                  <a:lnTo>
                    <a:pt x="9557" y="3331"/>
                  </a:lnTo>
                  <a:lnTo>
                    <a:pt x="9689" y="3336"/>
                  </a:lnTo>
                  <a:lnTo>
                    <a:pt x="9820" y="3341"/>
                  </a:lnTo>
                  <a:lnTo>
                    <a:pt x="10083" y="3336"/>
                  </a:lnTo>
                  <a:lnTo>
                    <a:pt x="10188" y="3326"/>
                  </a:lnTo>
                  <a:lnTo>
                    <a:pt x="10319" y="3315"/>
                  </a:lnTo>
                  <a:lnTo>
                    <a:pt x="10476" y="3294"/>
                  </a:lnTo>
                  <a:lnTo>
                    <a:pt x="10608" y="3263"/>
                  </a:lnTo>
                  <a:lnTo>
                    <a:pt x="10739" y="3231"/>
                  </a:lnTo>
                  <a:lnTo>
                    <a:pt x="10791" y="3195"/>
                  </a:lnTo>
                  <a:lnTo>
                    <a:pt x="10844" y="3158"/>
                  </a:lnTo>
                  <a:lnTo>
                    <a:pt x="10844" y="3116"/>
                  </a:lnTo>
                  <a:lnTo>
                    <a:pt x="10791" y="3080"/>
                  </a:lnTo>
                  <a:lnTo>
                    <a:pt x="10713" y="3043"/>
                  </a:lnTo>
                  <a:lnTo>
                    <a:pt x="9689" y="2667"/>
                  </a:lnTo>
                  <a:lnTo>
                    <a:pt x="8612" y="2290"/>
                  </a:lnTo>
                  <a:lnTo>
                    <a:pt x="7536" y="1919"/>
                  </a:lnTo>
                  <a:lnTo>
                    <a:pt x="6433" y="1548"/>
                  </a:lnTo>
                  <a:lnTo>
                    <a:pt x="5304" y="1182"/>
                  </a:lnTo>
                  <a:lnTo>
                    <a:pt x="4175" y="816"/>
                  </a:lnTo>
                  <a:lnTo>
                    <a:pt x="3020" y="450"/>
                  </a:lnTo>
                  <a:lnTo>
                    <a:pt x="1839" y="89"/>
                  </a:lnTo>
                  <a:lnTo>
                    <a:pt x="1707" y="58"/>
                  </a:lnTo>
                  <a:lnTo>
                    <a:pt x="1576" y="37"/>
                  </a:lnTo>
                  <a:lnTo>
                    <a:pt x="1392" y="16"/>
                  </a:lnTo>
                  <a:lnTo>
                    <a:pt x="1209" y="5"/>
                  </a:lnTo>
                  <a:lnTo>
                    <a:pt x="1025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40"/>
            <p:cNvSpPr/>
            <p:nvPr/>
          </p:nvSpPr>
          <p:spPr>
            <a:xfrm flipH="1">
              <a:off x="8349604" y="1089042"/>
              <a:ext cx="71512" cy="95579"/>
            </a:xfrm>
            <a:custGeom>
              <a:rect b="b" l="l" r="r" t="t"/>
              <a:pathLst>
                <a:path extrusionOk="0" h="2772" w="10398">
                  <a:moveTo>
                    <a:pt x="893" y="0"/>
                  </a:moveTo>
                  <a:lnTo>
                    <a:pt x="710" y="11"/>
                  </a:lnTo>
                  <a:lnTo>
                    <a:pt x="526" y="26"/>
                  </a:lnTo>
                  <a:lnTo>
                    <a:pt x="342" y="47"/>
                  </a:lnTo>
                  <a:lnTo>
                    <a:pt x="211" y="79"/>
                  </a:lnTo>
                  <a:lnTo>
                    <a:pt x="106" y="110"/>
                  </a:lnTo>
                  <a:lnTo>
                    <a:pt x="27" y="147"/>
                  </a:lnTo>
                  <a:lnTo>
                    <a:pt x="1" y="188"/>
                  </a:lnTo>
                  <a:lnTo>
                    <a:pt x="1" y="225"/>
                  </a:lnTo>
                  <a:lnTo>
                    <a:pt x="53" y="262"/>
                  </a:lnTo>
                  <a:lnTo>
                    <a:pt x="132" y="298"/>
                  </a:lnTo>
                  <a:lnTo>
                    <a:pt x="237" y="335"/>
                  </a:lnTo>
                  <a:lnTo>
                    <a:pt x="1392" y="607"/>
                  </a:lnTo>
                  <a:lnTo>
                    <a:pt x="2521" y="889"/>
                  </a:lnTo>
                  <a:lnTo>
                    <a:pt x="3624" y="1171"/>
                  </a:lnTo>
                  <a:lnTo>
                    <a:pt x="4674" y="1464"/>
                  </a:lnTo>
                  <a:lnTo>
                    <a:pt x="5672" y="1757"/>
                  </a:lnTo>
                  <a:lnTo>
                    <a:pt x="6669" y="2055"/>
                  </a:lnTo>
                  <a:lnTo>
                    <a:pt x="7615" y="2363"/>
                  </a:lnTo>
                  <a:lnTo>
                    <a:pt x="8507" y="2672"/>
                  </a:lnTo>
                  <a:lnTo>
                    <a:pt x="8586" y="2693"/>
                  </a:lnTo>
                  <a:lnTo>
                    <a:pt x="8665" y="2714"/>
                  </a:lnTo>
                  <a:lnTo>
                    <a:pt x="8770" y="2729"/>
                  </a:lnTo>
                  <a:lnTo>
                    <a:pt x="8901" y="2745"/>
                  </a:lnTo>
                  <a:lnTo>
                    <a:pt x="9006" y="2756"/>
                  </a:lnTo>
                  <a:lnTo>
                    <a:pt x="9137" y="2766"/>
                  </a:lnTo>
                  <a:lnTo>
                    <a:pt x="9269" y="2771"/>
                  </a:lnTo>
                  <a:lnTo>
                    <a:pt x="9531" y="2771"/>
                  </a:lnTo>
                  <a:lnTo>
                    <a:pt x="9636" y="2766"/>
                  </a:lnTo>
                  <a:lnTo>
                    <a:pt x="9767" y="2756"/>
                  </a:lnTo>
                  <a:lnTo>
                    <a:pt x="9899" y="2745"/>
                  </a:lnTo>
                  <a:lnTo>
                    <a:pt x="10056" y="2724"/>
                  </a:lnTo>
                  <a:lnTo>
                    <a:pt x="10187" y="2693"/>
                  </a:lnTo>
                  <a:lnTo>
                    <a:pt x="10292" y="2661"/>
                  </a:lnTo>
                  <a:lnTo>
                    <a:pt x="10371" y="2625"/>
                  </a:lnTo>
                  <a:lnTo>
                    <a:pt x="10397" y="2588"/>
                  </a:lnTo>
                  <a:lnTo>
                    <a:pt x="10397" y="2546"/>
                  </a:lnTo>
                  <a:lnTo>
                    <a:pt x="10345" y="2510"/>
                  </a:lnTo>
                  <a:lnTo>
                    <a:pt x="10266" y="2473"/>
                  </a:lnTo>
                  <a:lnTo>
                    <a:pt x="9347" y="2154"/>
                  </a:lnTo>
                  <a:lnTo>
                    <a:pt x="8376" y="1841"/>
                  </a:lnTo>
                  <a:lnTo>
                    <a:pt x="7378" y="1532"/>
                  </a:lnTo>
                  <a:lnTo>
                    <a:pt x="6328" y="1229"/>
                  </a:lnTo>
                  <a:lnTo>
                    <a:pt x="5252" y="931"/>
                  </a:lnTo>
                  <a:lnTo>
                    <a:pt x="4123" y="638"/>
                  </a:lnTo>
                  <a:lnTo>
                    <a:pt x="2968" y="350"/>
                  </a:lnTo>
                  <a:lnTo>
                    <a:pt x="1786" y="68"/>
                  </a:lnTo>
                  <a:lnTo>
                    <a:pt x="1629" y="42"/>
                  </a:lnTo>
                  <a:lnTo>
                    <a:pt x="1471" y="21"/>
                  </a:lnTo>
                  <a:lnTo>
                    <a:pt x="1287" y="5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40"/>
            <p:cNvSpPr/>
            <p:nvPr/>
          </p:nvSpPr>
          <p:spPr>
            <a:xfrm flipH="1">
              <a:off x="8406121" y="1076422"/>
              <a:ext cx="29071" cy="29032"/>
            </a:xfrm>
            <a:custGeom>
              <a:rect b="b" l="l" r="r" t="t"/>
              <a:pathLst>
                <a:path extrusionOk="0" h="842" w="4227">
                  <a:moveTo>
                    <a:pt x="1969" y="0"/>
                  </a:moveTo>
                  <a:lnTo>
                    <a:pt x="1654" y="11"/>
                  </a:lnTo>
                  <a:lnTo>
                    <a:pt x="1339" y="31"/>
                  </a:lnTo>
                  <a:lnTo>
                    <a:pt x="1076" y="58"/>
                  </a:lnTo>
                  <a:lnTo>
                    <a:pt x="814" y="94"/>
                  </a:lnTo>
                  <a:lnTo>
                    <a:pt x="578" y="136"/>
                  </a:lnTo>
                  <a:lnTo>
                    <a:pt x="368" y="188"/>
                  </a:lnTo>
                  <a:lnTo>
                    <a:pt x="210" y="246"/>
                  </a:lnTo>
                  <a:lnTo>
                    <a:pt x="105" y="303"/>
                  </a:lnTo>
                  <a:lnTo>
                    <a:pt x="26" y="366"/>
                  </a:lnTo>
                  <a:lnTo>
                    <a:pt x="0" y="429"/>
                  </a:lnTo>
                  <a:lnTo>
                    <a:pt x="53" y="492"/>
                  </a:lnTo>
                  <a:lnTo>
                    <a:pt x="131" y="554"/>
                  </a:lnTo>
                  <a:lnTo>
                    <a:pt x="263" y="612"/>
                  </a:lnTo>
                  <a:lnTo>
                    <a:pt x="420" y="669"/>
                  </a:lnTo>
                  <a:lnTo>
                    <a:pt x="630" y="716"/>
                  </a:lnTo>
                  <a:lnTo>
                    <a:pt x="866" y="758"/>
                  </a:lnTo>
                  <a:lnTo>
                    <a:pt x="1155" y="795"/>
                  </a:lnTo>
                  <a:lnTo>
                    <a:pt x="1444" y="821"/>
                  </a:lnTo>
                  <a:lnTo>
                    <a:pt x="1759" y="837"/>
                  </a:lnTo>
                  <a:lnTo>
                    <a:pt x="1943" y="842"/>
                  </a:lnTo>
                  <a:lnTo>
                    <a:pt x="2127" y="842"/>
                  </a:lnTo>
                  <a:lnTo>
                    <a:pt x="2337" y="837"/>
                  </a:lnTo>
                  <a:lnTo>
                    <a:pt x="2520" y="831"/>
                  </a:lnTo>
                  <a:lnTo>
                    <a:pt x="2704" y="821"/>
                  </a:lnTo>
                  <a:lnTo>
                    <a:pt x="2888" y="811"/>
                  </a:lnTo>
                  <a:lnTo>
                    <a:pt x="3072" y="795"/>
                  </a:lnTo>
                  <a:lnTo>
                    <a:pt x="3229" y="774"/>
                  </a:lnTo>
                  <a:lnTo>
                    <a:pt x="3387" y="753"/>
                  </a:lnTo>
                  <a:lnTo>
                    <a:pt x="3544" y="727"/>
                  </a:lnTo>
                  <a:lnTo>
                    <a:pt x="3676" y="701"/>
                  </a:lnTo>
                  <a:lnTo>
                    <a:pt x="3807" y="675"/>
                  </a:lnTo>
                  <a:lnTo>
                    <a:pt x="3938" y="643"/>
                  </a:lnTo>
                  <a:lnTo>
                    <a:pt x="4017" y="607"/>
                  </a:lnTo>
                  <a:lnTo>
                    <a:pt x="4096" y="570"/>
                  </a:lnTo>
                  <a:lnTo>
                    <a:pt x="4174" y="533"/>
                  </a:lnTo>
                  <a:lnTo>
                    <a:pt x="4227" y="476"/>
                  </a:lnTo>
                  <a:lnTo>
                    <a:pt x="4227" y="413"/>
                  </a:lnTo>
                  <a:lnTo>
                    <a:pt x="4201" y="350"/>
                  </a:lnTo>
                  <a:lnTo>
                    <a:pt x="4122" y="293"/>
                  </a:lnTo>
                  <a:lnTo>
                    <a:pt x="4017" y="230"/>
                  </a:lnTo>
                  <a:lnTo>
                    <a:pt x="3859" y="178"/>
                  </a:lnTo>
                  <a:lnTo>
                    <a:pt x="3649" y="131"/>
                  </a:lnTo>
                  <a:lnTo>
                    <a:pt x="3439" y="89"/>
                  </a:lnTo>
                  <a:lnTo>
                    <a:pt x="3177" y="52"/>
                  </a:lnTo>
                  <a:lnTo>
                    <a:pt x="2888" y="26"/>
                  </a:lnTo>
                  <a:lnTo>
                    <a:pt x="2573" y="11"/>
                  </a:lnTo>
                  <a:lnTo>
                    <a:pt x="2284" y="0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40"/>
            <p:cNvSpPr/>
            <p:nvPr/>
          </p:nvSpPr>
          <p:spPr>
            <a:xfrm flipH="1">
              <a:off x="8344378" y="1033148"/>
              <a:ext cx="31244" cy="30860"/>
            </a:xfrm>
            <a:custGeom>
              <a:rect b="b" l="l" r="r" t="t"/>
              <a:pathLst>
                <a:path extrusionOk="0" h="895" w="4543">
                  <a:moveTo>
                    <a:pt x="2180" y="0"/>
                  </a:moveTo>
                  <a:lnTo>
                    <a:pt x="1891" y="6"/>
                  </a:lnTo>
                  <a:lnTo>
                    <a:pt x="1629" y="21"/>
                  </a:lnTo>
                  <a:lnTo>
                    <a:pt x="1366" y="42"/>
                  </a:lnTo>
                  <a:lnTo>
                    <a:pt x="1130" y="73"/>
                  </a:lnTo>
                  <a:lnTo>
                    <a:pt x="894" y="105"/>
                  </a:lnTo>
                  <a:lnTo>
                    <a:pt x="710" y="147"/>
                  </a:lnTo>
                  <a:lnTo>
                    <a:pt x="526" y="188"/>
                  </a:lnTo>
                  <a:lnTo>
                    <a:pt x="342" y="236"/>
                  </a:lnTo>
                  <a:lnTo>
                    <a:pt x="211" y="288"/>
                  </a:lnTo>
                  <a:lnTo>
                    <a:pt x="106" y="340"/>
                  </a:lnTo>
                  <a:lnTo>
                    <a:pt x="53" y="392"/>
                  </a:lnTo>
                  <a:lnTo>
                    <a:pt x="1" y="450"/>
                  </a:lnTo>
                  <a:lnTo>
                    <a:pt x="1" y="507"/>
                  </a:lnTo>
                  <a:lnTo>
                    <a:pt x="53" y="560"/>
                  </a:lnTo>
                  <a:lnTo>
                    <a:pt x="132" y="617"/>
                  </a:lnTo>
                  <a:lnTo>
                    <a:pt x="237" y="664"/>
                  </a:lnTo>
                  <a:lnTo>
                    <a:pt x="395" y="711"/>
                  </a:lnTo>
                  <a:lnTo>
                    <a:pt x="578" y="753"/>
                  </a:lnTo>
                  <a:lnTo>
                    <a:pt x="788" y="790"/>
                  </a:lnTo>
                  <a:lnTo>
                    <a:pt x="1025" y="821"/>
                  </a:lnTo>
                  <a:lnTo>
                    <a:pt x="1287" y="847"/>
                  </a:lnTo>
                  <a:lnTo>
                    <a:pt x="1550" y="868"/>
                  </a:lnTo>
                  <a:lnTo>
                    <a:pt x="1839" y="884"/>
                  </a:lnTo>
                  <a:lnTo>
                    <a:pt x="2101" y="889"/>
                  </a:lnTo>
                  <a:lnTo>
                    <a:pt x="2390" y="894"/>
                  </a:lnTo>
                  <a:lnTo>
                    <a:pt x="2679" y="889"/>
                  </a:lnTo>
                  <a:lnTo>
                    <a:pt x="2968" y="879"/>
                  </a:lnTo>
                  <a:lnTo>
                    <a:pt x="3230" y="863"/>
                  </a:lnTo>
                  <a:lnTo>
                    <a:pt x="3466" y="837"/>
                  </a:lnTo>
                  <a:lnTo>
                    <a:pt x="3703" y="805"/>
                  </a:lnTo>
                  <a:lnTo>
                    <a:pt x="3913" y="769"/>
                  </a:lnTo>
                  <a:lnTo>
                    <a:pt x="4123" y="722"/>
                  </a:lnTo>
                  <a:lnTo>
                    <a:pt x="4307" y="664"/>
                  </a:lnTo>
                  <a:lnTo>
                    <a:pt x="4412" y="607"/>
                  </a:lnTo>
                  <a:lnTo>
                    <a:pt x="4517" y="544"/>
                  </a:lnTo>
                  <a:lnTo>
                    <a:pt x="4543" y="481"/>
                  </a:lnTo>
                  <a:lnTo>
                    <a:pt x="4543" y="419"/>
                  </a:lnTo>
                  <a:lnTo>
                    <a:pt x="4490" y="356"/>
                  </a:lnTo>
                  <a:lnTo>
                    <a:pt x="4412" y="293"/>
                  </a:lnTo>
                  <a:lnTo>
                    <a:pt x="4280" y="236"/>
                  </a:lnTo>
                  <a:lnTo>
                    <a:pt x="4097" y="183"/>
                  </a:lnTo>
                  <a:lnTo>
                    <a:pt x="3886" y="131"/>
                  </a:lnTo>
                  <a:lnTo>
                    <a:pt x="3650" y="89"/>
                  </a:lnTo>
                  <a:lnTo>
                    <a:pt x="3388" y="58"/>
                  </a:lnTo>
                  <a:lnTo>
                    <a:pt x="3099" y="26"/>
                  </a:lnTo>
                  <a:lnTo>
                    <a:pt x="2784" y="11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40"/>
            <p:cNvSpPr/>
            <p:nvPr/>
          </p:nvSpPr>
          <p:spPr>
            <a:xfrm flipH="1">
              <a:off x="8044112" y="1362167"/>
              <a:ext cx="255864" cy="290804"/>
            </a:xfrm>
            <a:custGeom>
              <a:rect b="b" l="l" r="r" t="t"/>
              <a:pathLst>
                <a:path extrusionOk="0" h="8434" w="37203">
                  <a:moveTo>
                    <a:pt x="24522" y="0"/>
                  </a:moveTo>
                  <a:lnTo>
                    <a:pt x="24049" y="11"/>
                  </a:lnTo>
                  <a:lnTo>
                    <a:pt x="23577" y="21"/>
                  </a:lnTo>
                  <a:lnTo>
                    <a:pt x="23104" y="37"/>
                  </a:lnTo>
                  <a:lnTo>
                    <a:pt x="22631" y="63"/>
                  </a:lnTo>
                  <a:lnTo>
                    <a:pt x="22185" y="84"/>
                  </a:lnTo>
                  <a:lnTo>
                    <a:pt x="21713" y="115"/>
                  </a:lnTo>
                  <a:lnTo>
                    <a:pt x="21266" y="147"/>
                  </a:lnTo>
                  <a:lnTo>
                    <a:pt x="20347" y="220"/>
                  </a:lnTo>
                  <a:lnTo>
                    <a:pt x="19481" y="298"/>
                  </a:lnTo>
                  <a:lnTo>
                    <a:pt x="18746" y="377"/>
                  </a:lnTo>
                  <a:lnTo>
                    <a:pt x="18037" y="450"/>
                  </a:lnTo>
                  <a:lnTo>
                    <a:pt x="16593" y="607"/>
                  </a:lnTo>
                  <a:lnTo>
                    <a:pt x="15884" y="685"/>
                  </a:lnTo>
                  <a:lnTo>
                    <a:pt x="15149" y="764"/>
                  </a:lnTo>
                  <a:lnTo>
                    <a:pt x="14414" y="832"/>
                  </a:lnTo>
                  <a:lnTo>
                    <a:pt x="13679" y="894"/>
                  </a:lnTo>
                  <a:lnTo>
                    <a:pt x="13653" y="884"/>
                  </a:lnTo>
                  <a:lnTo>
                    <a:pt x="13154" y="936"/>
                  </a:lnTo>
                  <a:lnTo>
                    <a:pt x="12629" y="973"/>
                  </a:lnTo>
                  <a:lnTo>
                    <a:pt x="12655" y="989"/>
                  </a:lnTo>
                  <a:lnTo>
                    <a:pt x="11920" y="1051"/>
                  </a:lnTo>
                  <a:lnTo>
                    <a:pt x="11158" y="1114"/>
                  </a:lnTo>
                  <a:lnTo>
                    <a:pt x="10397" y="1172"/>
                  </a:lnTo>
                  <a:lnTo>
                    <a:pt x="9609" y="1224"/>
                  </a:lnTo>
                  <a:lnTo>
                    <a:pt x="8060" y="1328"/>
                  </a:lnTo>
                  <a:lnTo>
                    <a:pt x="7299" y="1386"/>
                  </a:lnTo>
                  <a:lnTo>
                    <a:pt x="6538" y="1443"/>
                  </a:lnTo>
                  <a:lnTo>
                    <a:pt x="5645" y="1517"/>
                  </a:lnTo>
                  <a:lnTo>
                    <a:pt x="4752" y="1600"/>
                  </a:lnTo>
                  <a:lnTo>
                    <a:pt x="4332" y="1647"/>
                  </a:lnTo>
                  <a:lnTo>
                    <a:pt x="3912" y="1694"/>
                  </a:lnTo>
                  <a:lnTo>
                    <a:pt x="3518" y="1747"/>
                  </a:lnTo>
                  <a:lnTo>
                    <a:pt x="3125" y="1799"/>
                  </a:lnTo>
                  <a:lnTo>
                    <a:pt x="2731" y="1856"/>
                  </a:lnTo>
                  <a:lnTo>
                    <a:pt x="2363" y="1919"/>
                  </a:lnTo>
                  <a:lnTo>
                    <a:pt x="2022" y="1982"/>
                  </a:lnTo>
                  <a:lnTo>
                    <a:pt x="1707" y="2050"/>
                  </a:lnTo>
                  <a:lnTo>
                    <a:pt x="1392" y="2123"/>
                  </a:lnTo>
                  <a:lnTo>
                    <a:pt x="1103" y="2196"/>
                  </a:lnTo>
                  <a:lnTo>
                    <a:pt x="840" y="2275"/>
                  </a:lnTo>
                  <a:lnTo>
                    <a:pt x="604" y="2358"/>
                  </a:lnTo>
                  <a:lnTo>
                    <a:pt x="420" y="2447"/>
                  </a:lnTo>
                  <a:lnTo>
                    <a:pt x="237" y="2536"/>
                  </a:lnTo>
                  <a:lnTo>
                    <a:pt x="132" y="2630"/>
                  </a:lnTo>
                  <a:lnTo>
                    <a:pt x="53" y="2724"/>
                  </a:lnTo>
                  <a:lnTo>
                    <a:pt x="0" y="2819"/>
                  </a:lnTo>
                  <a:lnTo>
                    <a:pt x="0" y="2918"/>
                  </a:lnTo>
                  <a:lnTo>
                    <a:pt x="53" y="3012"/>
                  </a:lnTo>
                  <a:lnTo>
                    <a:pt x="132" y="3106"/>
                  </a:lnTo>
                  <a:lnTo>
                    <a:pt x="237" y="3200"/>
                  </a:lnTo>
                  <a:lnTo>
                    <a:pt x="394" y="3289"/>
                  </a:lnTo>
                  <a:lnTo>
                    <a:pt x="604" y="3373"/>
                  </a:lnTo>
                  <a:lnTo>
                    <a:pt x="840" y="3451"/>
                  </a:lnTo>
                  <a:lnTo>
                    <a:pt x="1129" y="3519"/>
                  </a:lnTo>
                  <a:lnTo>
                    <a:pt x="1444" y="3587"/>
                  </a:lnTo>
                  <a:lnTo>
                    <a:pt x="1812" y="3645"/>
                  </a:lnTo>
                  <a:lnTo>
                    <a:pt x="2232" y="3692"/>
                  </a:lnTo>
                  <a:lnTo>
                    <a:pt x="2626" y="3728"/>
                  </a:lnTo>
                  <a:lnTo>
                    <a:pt x="3046" y="3760"/>
                  </a:lnTo>
                  <a:lnTo>
                    <a:pt x="3492" y="3791"/>
                  </a:lnTo>
                  <a:lnTo>
                    <a:pt x="3912" y="3822"/>
                  </a:lnTo>
                  <a:lnTo>
                    <a:pt x="4306" y="3859"/>
                  </a:lnTo>
                  <a:lnTo>
                    <a:pt x="4490" y="3880"/>
                  </a:lnTo>
                  <a:lnTo>
                    <a:pt x="4674" y="3901"/>
                  </a:lnTo>
                  <a:lnTo>
                    <a:pt x="4831" y="3927"/>
                  </a:lnTo>
                  <a:lnTo>
                    <a:pt x="4989" y="3958"/>
                  </a:lnTo>
                  <a:lnTo>
                    <a:pt x="5120" y="3990"/>
                  </a:lnTo>
                  <a:lnTo>
                    <a:pt x="5225" y="4026"/>
                  </a:lnTo>
                  <a:lnTo>
                    <a:pt x="5356" y="4079"/>
                  </a:lnTo>
                  <a:lnTo>
                    <a:pt x="5435" y="4136"/>
                  </a:lnTo>
                  <a:lnTo>
                    <a:pt x="5487" y="4199"/>
                  </a:lnTo>
                  <a:lnTo>
                    <a:pt x="5487" y="4262"/>
                  </a:lnTo>
                  <a:lnTo>
                    <a:pt x="5461" y="4324"/>
                  </a:lnTo>
                  <a:lnTo>
                    <a:pt x="5409" y="4387"/>
                  </a:lnTo>
                  <a:lnTo>
                    <a:pt x="5277" y="4513"/>
                  </a:lnTo>
                  <a:lnTo>
                    <a:pt x="5120" y="4643"/>
                  </a:lnTo>
                  <a:lnTo>
                    <a:pt x="5067" y="4706"/>
                  </a:lnTo>
                  <a:lnTo>
                    <a:pt x="5041" y="4774"/>
                  </a:lnTo>
                  <a:lnTo>
                    <a:pt x="5041" y="4832"/>
                  </a:lnTo>
                  <a:lnTo>
                    <a:pt x="5067" y="4894"/>
                  </a:lnTo>
                  <a:lnTo>
                    <a:pt x="5146" y="4952"/>
                  </a:lnTo>
                  <a:lnTo>
                    <a:pt x="5251" y="5009"/>
                  </a:lnTo>
                  <a:lnTo>
                    <a:pt x="5435" y="5067"/>
                  </a:lnTo>
                  <a:lnTo>
                    <a:pt x="5671" y="5114"/>
                  </a:lnTo>
                  <a:lnTo>
                    <a:pt x="5908" y="5150"/>
                  </a:lnTo>
                  <a:lnTo>
                    <a:pt x="6196" y="5182"/>
                  </a:lnTo>
                  <a:lnTo>
                    <a:pt x="6485" y="5213"/>
                  </a:lnTo>
                  <a:lnTo>
                    <a:pt x="6800" y="5234"/>
                  </a:lnTo>
                  <a:lnTo>
                    <a:pt x="7483" y="5276"/>
                  </a:lnTo>
                  <a:lnTo>
                    <a:pt x="8165" y="5318"/>
                  </a:lnTo>
                  <a:lnTo>
                    <a:pt x="8507" y="5339"/>
                  </a:lnTo>
                  <a:lnTo>
                    <a:pt x="8822" y="5365"/>
                  </a:lnTo>
                  <a:lnTo>
                    <a:pt x="9111" y="5396"/>
                  </a:lnTo>
                  <a:lnTo>
                    <a:pt x="9399" y="5428"/>
                  </a:lnTo>
                  <a:lnTo>
                    <a:pt x="9662" y="5469"/>
                  </a:lnTo>
                  <a:lnTo>
                    <a:pt x="9872" y="5522"/>
                  </a:lnTo>
                  <a:lnTo>
                    <a:pt x="10029" y="5569"/>
                  </a:lnTo>
                  <a:lnTo>
                    <a:pt x="10134" y="5621"/>
                  </a:lnTo>
                  <a:lnTo>
                    <a:pt x="10239" y="5673"/>
                  </a:lnTo>
                  <a:lnTo>
                    <a:pt x="10292" y="5726"/>
                  </a:lnTo>
                  <a:lnTo>
                    <a:pt x="10318" y="5783"/>
                  </a:lnTo>
                  <a:lnTo>
                    <a:pt x="10318" y="5841"/>
                  </a:lnTo>
                  <a:lnTo>
                    <a:pt x="10266" y="5956"/>
                  </a:lnTo>
                  <a:lnTo>
                    <a:pt x="10187" y="6076"/>
                  </a:lnTo>
                  <a:lnTo>
                    <a:pt x="10108" y="6196"/>
                  </a:lnTo>
                  <a:lnTo>
                    <a:pt x="10056" y="6316"/>
                  </a:lnTo>
                  <a:lnTo>
                    <a:pt x="10029" y="6374"/>
                  </a:lnTo>
                  <a:lnTo>
                    <a:pt x="10056" y="6437"/>
                  </a:lnTo>
                  <a:lnTo>
                    <a:pt x="10108" y="6515"/>
                  </a:lnTo>
                  <a:lnTo>
                    <a:pt x="10213" y="6594"/>
                  </a:lnTo>
                  <a:lnTo>
                    <a:pt x="10371" y="6672"/>
                  </a:lnTo>
                  <a:lnTo>
                    <a:pt x="10555" y="6740"/>
                  </a:lnTo>
                  <a:lnTo>
                    <a:pt x="10817" y="6808"/>
                  </a:lnTo>
                  <a:lnTo>
                    <a:pt x="11080" y="6865"/>
                  </a:lnTo>
                  <a:lnTo>
                    <a:pt x="11395" y="6923"/>
                  </a:lnTo>
                  <a:lnTo>
                    <a:pt x="11736" y="6970"/>
                  </a:lnTo>
                  <a:lnTo>
                    <a:pt x="12077" y="7012"/>
                  </a:lnTo>
                  <a:lnTo>
                    <a:pt x="12471" y="7048"/>
                  </a:lnTo>
                  <a:lnTo>
                    <a:pt x="12839" y="7075"/>
                  </a:lnTo>
                  <a:lnTo>
                    <a:pt x="13259" y="7090"/>
                  </a:lnTo>
                  <a:lnTo>
                    <a:pt x="13653" y="7095"/>
                  </a:lnTo>
                  <a:lnTo>
                    <a:pt x="14073" y="7095"/>
                  </a:lnTo>
                  <a:lnTo>
                    <a:pt x="14466" y="7085"/>
                  </a:lnTo>
                  <a:lnTo>
                    <a:pt x="14860" y="7064"/>
                  </a:lnTo>
                  <a:lnTo>
                    <a:pt x="14808" y="7153"/>
                  </a:lnTo>
                  <a:lnTo>
                    <a:pt x="14808" y="7247"/>
                  </a:lnTo>
                  <a:lnTo>
                    <a:pt x="14834" y="7341"/>
                  </a:lnTo>
                  <a:lnTo>
                    <a:pt x="14913" y="7430"/>
                  </a:lnTo>
                  <a:lnTo>
                    <a:pt x="15018" y="7519"/>
                  </a:lnTo>
                  <a:lnTo>
                    <a:pt x="15175" y="7608"/>
                  </a:lnTo>
                  <a:lnTo>
                    <a:pt x="15359" y="7692"/>
                  </a:lnTo>
                  <a:lnTo>
                    <a:pt x="15595" y="7775"/>
                  </a:lnTo>
                  <a:lnTo>
                    <a:pt x="15858" y="7854"/>
                  </a:lnTo>
                  <a:lnTo>
                    <a:pt x="16147" y="7927"/>
                  </a:lnTo>
                  <a:lnTo>
                    <a:pt x="16462" y="8000"/>
                  </a:lnTo>
                  <a:lnTo>
                    <a:pt x="16777" y="8068"/>
                  </a:lnTo>
                  <a:lnTo>
                    <a:pt x="17144" y="8125"/>
                  </a:lnTo>
                  <a:lnTo>
                    <a:pt x="17538" y="8183"/>
                  </a:lnTo>
                  <a:lnTo>
                    <a:pt x="17932" y="8235"/>
                  </a:lnTo>
                  <a:lnTo>
                    <a:pt x="18352" y="8277"/>
                  </a:lnTo>
                  <a:lnTo>
                    <a:pt x="18772" y="8319"/>
                  </a:lnTo>
                  <a:lnTo>
                    <a:pt x="19218" y="8350"/>
                  </a:lnTo>
                  <a:lnTo>
                    <a:pt x="19665" y="8376"/>
                  </a:lnTo>
                  <a:lnTo>
                    <a:pt x="20111" y="8397"/>
                  </a:lnTo>
                  <a:lnTo>
                    <a:pt x="20584" y="8413"/>
                  </a:lnTo>
                  <a:lnTo>
                    <a:pt x="21056" y="8424"/>
                  </a:lnTo>
                  <a:lnTo>
                    <a:pt x="21529" y="8429"/>
                  </a:lnTo>
                  <a:lnTo>
                    <a:pt x="21975" y="8434"/>
                  </a:lnTo>
                  <a:lnTo>
                    <a:pt x="22448" y="8429"/>
                  </a:lnTo>
                  <a:lnTo>
                    <a:pt x="22920" y="8424"/>
                  </a:lnTo>
                  <a:lnTo>
                    <a:pt x="23393" y="8413"/>
                  </a:lnTo>
                  <a:lnTo>
                    <a:pt x="23865" y="8397"/>
                  </a:lnTo>
                  <a:lnTo>
                    <a:pt x="24338" y="8382"/>
                  </a:lnTo>
                  <a:lnTo>
                    <a:pt x="24811" y="8356"/>
                  </a:lnTo>
                  <a:lnTo>
                    <a:pt x="25257" y="8329"/>
                  </a:lnTo>
                  <a:lnTo>
                    <a:pt x="25703" y="8303"/>
                  </a:lnTo>
                  <a:lnTo>
                    <a:pt x="26517" y="8241"/>
                  </a:lnTo>
                  <a:lnTo>
                    <a:pt x="27331" y="8173"/>
                  </a:lnTo>
                  <a:lnTo>
                    <a:pt x="28092" y="8094"/>
                  </a:lnTo>
                  <a:lnTo>
                    <a:pt x="28880" y="8016"/>
                  </a:lnTo>
                  <a:lnTo>
                    <a:pt x="29694" y="7958"/>
                  </a:lnTo>
                  <a:lnTo>
                    <a:pt x="30508" y="7890"/>
                  </a:lnTo>
                  <a:lnTo>
                    <a:pt x="31295" y="7822"/>
                  </a:lnTo>
                  <a:lnTo>
                    <a:pt x="32083" y="7744"/>
                  </a:lnTo>
                  <a:lnTo>
                    <a:pt x="32477" y="7697"/>
                  </a:lnTo>
                  <a:lnTo>
                    <a:pt x="32897" y="7644"/>
                  </a:lnTo>
                  <a:lnTo>
                    <a:pt x="33291" y="7592"/>
                  </a:lnTo>
                  <a:lnTo>
                    <a:pt x="33658" y="7535"/>
                  </a:lnTo>
                  <a:lnTo>
                    <a:pt x="34026" y="7477"/>
                  </a:lnTo>
                  <a:lnTo>
                    <a:pt x="34393" y="7414"/>
                  </a:lnTo>
                  <a:lnTo>
                    <a:pt x="34735" y="7346"/>
                  </a:lnTo>
                  <a:lnTo>
                    <a:pt x="35050" y="7278"/>
                  </a:lnTo>
                  <a:lnTo>
                    <a:pt x="35365" y="7210"/>
                  </a:lnTo>
                  <a:lnTo>
                    <a:pt x="35653" y="7137"/>
                  </a:lnTo>
                  <a:lnTo>
                    <a:pt x="35942" y="7059"/>
                  </a:lnTo>
                  <a:lnTo>
                    <a:pt x="36179" y="6980"/>
                  </a:lnTo>
                  <a:lnTo>
                    <a:pt x="36415" y="6902"/>
                  </a:lnTo>
                  <a:lnTo>
                    <a:pt x="36599" y="6818"/>
                  </a:lnTo>
                  <a:lnTo>
                    <a:pt x="36782" y="6729"/>
                  </a:lnTo>
                  <a:lnTo>
                    <a:pt x="36940" y="6641"/>
                  </a:lnTo>
                  <a:lnTo>
                    <a:pt x="37045" y="6552"/>
                  </a:lnTo>
                  <a:lnTo>
                    <a:pt x="37124" y="6458"/>
                  </a:lnTo>
                  <a:lnTo>
                    <a:pt x="37176" y="6363"/>
                  </a:lnTo>
                  <a:lnTo>
                    <a:pt x="37202" y="6269"/>
                  </a:lnTo>
                  <a:lnTo>
                    <a:pt x="37176" y="6175"/>
                  </a:lnTo>
                  <a:lnTo>
                    <a:pt x="37124" y="6081"/>
                  </a:lnTo>
                  <a:lnTo>
                    <a:pt x="37045" y="5987"/>
                  </a:lnTo>
                  <a:lnTo>
                    <a:pt x="36914" y="5898"/>
                  </a:lnTo>
                  <a:lnTo>
                    <a:pt x="36756" y="5809"/>
                  </a:lnTo>
                  <a:lnTo>
                    <a:pt x="36572" y="5720"/>
                  </a:lnTo>
                  <a:lnTo>
                    <a:pt x="36362" y="5642"/>
                  </a:lnTo>
                  <a:lnTo>
                    <a:pt x="36100" y="5564"/>
                  </a:lnTo>
                  <a:lnTo>
                    <a:pt x="35811" y="5490"/>
                  </a:lnTo>
                  <a:lnTo>
                    <a:pt x="35496" y="5422"/>
                  </a:lnTo>
                  <a:lnTo>
                    <a:pt x="35155" y="5365"/>
                  </a:lnTo>
                  <a:lnTo>
                    <a:pt x="34761" y="5307"/>
                  </a:lnTo>
                  <a:lnTo>
                    <a:pt x="35102" y="5265"/>
                  </a:lnTo>
                  <a:lnTo>
                    <a:pt x="35417" y="5213"/>
                  </a:lnTo>
                  <a:lnTo>
                    <a:pt x="35706" y="5156"/>
                  </a:lnTo>
                  <a:lnTo>
                    <a:pt x="35942" y="5088"/>
                  </a:lnTo>
                  <a:lnTo>
                    <a:pt x="36152" y="5020"/>
                  </a:lnTo>
                  <a:lnTo>
                    <a:pt x="36310" y="4947"/>
                  </a:lnTo>
                  <a:lnTo>
                    <a:pt x="36441" y="4868"/>
                  </a:lnTo>
                  <a:lnTo>
                    <a:pt x="36520" y="4784"/>
                  </a:lnTo>
                  <a:lnTo>
                    <a:pt x="36572" y="4701"/>
                  </a:lnTo>
                  <a:lnTo>
                    <a:pt x="36572" y="4622"/>
                  </a:lnTo>
                  <a:lnTo>
                    <a:pt x="36546" y="4539"/>
                  </a:lnTo>
                  <a:lnTo>
                    <a:pt x="36441" y="4460"/>
                  </a:lnTo>
                  <a:lnTo>
                    <a:pt x="36336" y="4382"/>
                  </a:lnTo>
                  <a:lnTo>
                    <a:pt x="36152" y="4309"/>
                  </a:lnTo>
                  <a:lnTo>
                    <a:pt x="35942" y="4241"/>
                  </a:lnTo>
                  <a:lnTo>
                    <a:pt x="35680" y="4178"/>
                  </a:lnTo>
                  <a:lnTo>
                    <a:pt x="35443" y="4136"/>
                  </a:lnTo>
                  <a:lnTo>
                    <a:pt x="35233" y="4100"/>
                  </a:lnTo>
                  <a:lnTo>
                    <a:pt x="34735" y="4026"/>
                  </a:lnTo>
                  <a:lnTo>
                    <a:pt x="34236" y="3958"/>
                  </a:lnTo>
                  <a:lnTo>
                    <a:pt x="33737" y="3890"/>
                  </a:lnTo>
                  <a:lnTo>
                    <a:pt x="33264" y="3817"/>
                  </a:lnTo>
                  <a:lnTo>
                    <a:pt x="33054" y="3775"/>
                  </a:lnTo>
                  <a:lnTo>
                    <a:pt x="32871" y="3734"/>
                  </a:lnTo>
                  <a:lnTo>
                    <a:pt x="32713" y="3692"/>
                  </a:lnTo>
                  <a:lnTo>
                    <a:pt x="32582" y="3645"/>
                  </a:lnTo>
                  <a:lnTo>
                    <a:pt x="32477" y="3592"/>
                  </a:lnTo>
                  <a:lnTo>
                    <a:pt x="32398" y="3535"/>
                  </a:lnTo>
                  <a:lnTo>
                    <a:pt x="32345" y="3472"/>
                  </a:lnTo>
                  <a:lnTo>
                    <a:pt x="32372" y="3404"/>
                  </a:lnTo>
                  <a:lnTo>
                    <a:pt x="32424" y="3341"/>
                  </a:lnTo>
                  <a:lnTo>
                    <a:pt x="32529" y="3279"/>
                  </a:lnTo>
                  <a:lnTo>
                    <a:pt x="32634" y="3211"/>
                  </a:lnTo>
                  <a:lnTo>
                    <a:pt x="32792" y="3148"/>
                  </a:lnTo>
                  <a:lnTo>
                    <a:pt x="33081" y="3022"/>
                  </a:lnTo>
                  <a:lnTo>
                    <a:pt x="33396" y="2892"/>
                  </a:lnTo>
                  <a:lnTo>
                    <a:pt x="33527" y="2829"/>
                  </a:lnTo>
                  <a:lnTo>
                    <a:pt x="33606" y="2766"/>
                  </a:lnTo>
                  <a:lnTo>
                    <a:pt x="33684" y="2703"/>
                  </a:lnTo>
                  <a:lnTo>
                    <a:pt x="33711" y="2641"/>
                  </a:lnTo>
                  <a:lnTo>
                    <a:pt x="33684" y="2578"/>
                  </a:lnTo>
                  <a:lnTo>
                    <a:pt x="33579" y="2515"/>
                  </a:lnTo>
                  <a:lnTo>
                    <a:pt x="33474" y="2458"/>
                  </a:lnTo>
                  <a:lnTo>
                    <a:pt x="33291" y="2405"/>
                  </a:lnTo>
                  <a:lnTo>
                    <a:pt x="33081" y="2364"/>
                  </a:lnTo>
                  <a:lnTo>
                    <a:pt x="32844" y="2322"/>
                  </a:lnTo>
                  <a:lnTo>
                    <a:pt x="32608" y="2285"/>
                  </a:lnTo>
                  <a:lnTo>
                    <a:pt x="32319" y="2249"/>
                  </a:lnTo>
                  <a:lnTo>
                    <a:pt x="31742" y="2181"/>
                  </a:lnTo>
                  <a:lnTo>
                    <a:pt x="31190" y="2113"/>
                  </a:lnTo>
                  <a:lnTo>
                    <a:pt x="30901" y="2081"/>
                  </a:lnTo>
                  <a:lnTo>
                    <a:pt x="30665" y="2039"/>
                  </a:lnTo>
                  <a:lnTo>
                    <a:pt x="30429" y="1998"/>
                  </a:lnTo>
                  <a:lnTo>
                    <a:pt x="30219" y="1956"/>
                  </a:lnTo>
                  <a:lnTo>
                    <a:pt x="30061" y="1904"/>
                  </a:lnTo>
                  <a:lnTo>
                    <a:pt x="29956" y="1846"/>
                  </a:lnTo>
                  <a:lnTo>
                    <a:pt x="29904" y="1804"/>
                  </a:lnTo>
                  <a:lnTo>
                    <a:pt x="29878" y="1762"/>
                  </a:lnTo>
                  <a:lnTo>
                    <a:pt x="29851" y="1721"/>
                  </a:lnTo>
                  <a:lnTo>
                    <a:pt x="29878" y="1679"/>
                  </a:lnTo>
                  <a:lnTo>
                    <a:pt x="29904" y="1637"/>
                  </a:lnTo>
                  <a:lnTo>
                    <a:pt x="29956" y="1595"/>
                  </a:lnTo>
                  <a:lnTo>
                    <a:pt x="30088" y="1511"/>
                  </a:lnTo>
                  <a:lnTo>
                    <a:pt x="30245" y="1433"/>
                  </a:lnTo>
                  <a:lnTo>
                    <a:pt x="30429" y="1349"/>
                  </a:lnTo>
                  <a:lnTo>
                    <a:pt x="30586" y="1266"/>
                  </a:lnTo>
                  <a:lnTo>
                    <a:pt x="30744" y="1177"/>
                  </a:lnTo>
                  <a:lnTo>
                    <a:pt x="30823" y="1088"/>
                  </a:lnTo>
                  <a:lnTo>
                    <a:pt x="30875" y="994"/>
                  </a:lnTo>
                  <a:lnTo>
                    <a:pt x="30849" y="905"/>
                  </a:lnTo>
                  <a:lnTo>
                    <a:pt x="30770" y="811"/>
                  </a:lnTo>
                  <a:lnTo>
                    <a:pt x="30639" y="727"/>
                  </a:lnTo>
                  <a:lnTo>
                    <a:pt x="30455" y="638"/>
                  </a:lnTo>
                  <a:lnTo>
                    <a:pt x="30245" y="555"/>
                  </a:lnTo>
                  <a:lnTo>
                    <a:pt x="29983" y="476"/>
                  </a:lnTo>
                  <a:lnTo>
                    <a:pt x="29694" y="403"/>
                  </a:lnTo>
                  <a:lnTo>
                    <a:pt x="29352" y="330"/>
                  </a:lnTo>
                  <a:lnTo>
                    <a:pt x="28985" y="267"/>
                  </a:lnTo>
                  <a:lnTo>
                    <a:pt x="28617" y="209"/>
                  </a:lnTo>
                  <a:lnTo>
                    <a:pt x="28197" y="157"/>
                  </a:lnTo>
                  <a:lnTo>
                    <a:pt x="27777" y="110"/>
                  </a:lnTo>
                  <a:lnTo>
                    <a:pt x="27331" y="74"/>
                  </a:lnTo>
                  <a:lnTo>
                    <a:pt x="26858" y="42"/>
                  </a:lnTo>
                  <a:lnTo>
                    <a:pt x="26412" y="21"/>
                  </a:lnTo>
                  <a:lnTo>
                    <a:pt x="25939" y="11"/>
                  </a:lnTo>
                  <a:lnTo>
                    <a:pt x="254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40"/>
            <p:cNvSpPr/>
            <p:nvPr/>
          </p:nvSpPr>
          <p:spPr>
            <a:xfrm flipH="1">
              <a:off x="8119416" y="1393545"/>
              <a:ext cx="125858" cy="61685"/>
            </a:xfrm>
            <a:custGeom>
              <a:rect b="b" l="l" r="r" t="t"/>
              <a:pathLst>
                <a:path extrusionOk="0" h="1789" w="18300">
                  <a:moveTo>
                    <a:pt x="17276" y="0"/>
                  </a:moveTo>
                  <a:lnTo>
                    <a:pt x="17066" y="5"/>
                  </a:lnTo>
                  <a:lnTo>
                    <a:pt x="15963" y="52"/>
                  </a:lnTo>
                  <a:lnTo>
                    <a:pt x="14860" y="105"/>
                  </a:lnTo>
                  <a:lnTo>
                    <a:pt x="13758" y="167"/>
                  </a:lnTo>
                  <a:lnTo>
                    <a:pt x="12681" y="235"/>
                  </a:lnTo>
                  <a:lnTo>
                    <a:pt x="11605" y="303"/>
                  </a:lnTo>
                  <a:lnTo>
                    <a:pt x="10528" y="382"/>
                  </a:lnTo>
                  <a:lnTo>
                    <a:pt x="9452" y="460"/>
                  </a:lnTo>
                  <a:lnTo>
                    <a:pt x="8402" y="549"/>
                  </a:lnTo>
                  <a:lnTo>
                    <a:pt x="7352" y="643"/>
                  </a:lnTo>
                  <a:lnTo>
                    <a:pt x="6328" y="737"/>
                  </a:lnTo>
                  <a:lnTo>
                    <a:pt x="5304" y="842"/>
                  </a:lnTo>
                  <a:lnTo>
                    <a:pt x="4306" y="946"/>
                  </a:lnTo>
                  <a:lnTo>
                    <a:pt x="3308" y="1056"/>
                  </a:lnTo>
                  <a:lnTo>
                    <a:pt x="2337" y="1171"/>
                  </a:lnTo>
                  <a:lnTo>
                    <a:pt x="1366" y="1292"/>
                  </a:lnTo>
                  <a:lnTo>
                    <a:pt x="420" y="1417"/>
                  </a:lnTo>
                  <a:lnTo>
                    <a:pt x="263" y="1443"/>
                  </a:lnTo>
                  <a:lnTo>
                    <a:pt x="158" y="1475"/>
                  </a:lnTo>
                  <a:lnTo>
                    <a:pt x="53" y="1511"/>
                  </a:lnTo>
                  <a:lnTo>
                    <a:pt x="0" y="1548"/>
                  </a:lnTo>
                  <a:lnTo>
                    <a:pt x="0" y="1584"/>
                  </a:lnTo>
                  <a:lnTo>
                    <a:pt x="0" y="1626"/>
                  </a:lnTo>
                  <a:lnTo>
                    <a:pt x="79" y="1663"/>
                  </a:lnTo>
                  <a:lnTo>
                    <a:pt x="158" y="1699"/>
                  </a:lnTo>
                  <a:lnTo>
                    <a:pt x="237" y="1720"/>
                  </a:lnTo>
                  <a:lnTo>
                    <a:pt x="342" y="1736"/>
                  </a:lnTo>
                  <a:lnTo>
                    <a:pt x="552" y="1762"/>
                  </a:lnTo>
                  <a:lnTo>
                    <a:pt x="762" y="1783"/>
                  </a:lnTo>
                  <a:lnTo>
                    <a:pt x="998" y="1788"/>
                  </a:lnTo>
                  <a:lnTo>
                    <a:pt x="1156" y="1783"/>
                  </a:lnTo>
                  <a:lnTo>
                    <a:pt x="1287" y="1778"/>
                  </a:lnTo>
                  <a:lnTo>
                    <a:pt x="1444" y="1767"/>
                  </a:lnTo>
                  <a:lnTo>
                    <a:pt x="1576" y="1752"/>
                  </a:lnTo>
                  <a:lnTo>
                    <a:pt x="2468" y="1631"/>
                  </a:lnTo>
                  <a:lnTo>
                    <a:pt x="3387" y="1516"/>
                  </a:lnTo>
                  <a:lnTo>
                    <a:pt x="4332" y="1407"/>
                  </a:lnTo>
                  <a:lnTo>
                    <a:pt x="5277" y="1302"/>
                  </a:lnTo>
                  <a:lnTo>
                    <a:pt x="6249" y="1197"/>
                  </a:lnTo>
                  <a:lnTo>
                    <a:pt x="7220" y="1098"/>
                  </a:lnTo>
                  <a:lnTo>
                    <a:pt x="8192" y="1009"/>
                  </a:lnTo>
                  <a:lnTo>
                    <a:pt x="9189" y="920"/>
                  </a:lnTo>
                  <a:lnTo>
                    <a:pt x="10213" y="837"/>
                  </a:lnTo>
                  <a:lnTo>
                    <a:pt x="11237" y="758"/>
                  </a:lnTo>
                  <a:lnTo>
                    <a:pt x="12261" y="685"/>
                  </a:lnTo>
                  <a:lnTo>
                    <a:pt x="13285" y="617"/>
                  </a:lnTo>
                  <a:lnTo>
                    <a:pt x="14335" y="554"/>
                  </a:lnTo>
                  <a:lnTo>
                    <a:pt x="15385" y="497"/>
                  </a:lnTo>
                  <a:lnTo>
                    <a:pt x="16435" y="445"/>
                  </a:lnTo>
                  <a:lnTo>
                    <a:pt x="17486" y="397"/>
                  </a:lnTo>
                  <a:lnTo>
                    <a:pt x="17669" y="387"/>
                  </a:lnTo>
                  <a:lnTo>
                    <a:pt x="17853" y="366"/>
                  </a:lnTo>
                  <a:lnTo>
                    <a:pt x="18011" y="340"/>
                  </a:lnTo>
                  <a:lnTo>
                    <a:pt x="18116" y="309"/>
                  </a:lnTo>
                  <a:lnTo>
                    <a:pt x="18221" y="277"/>
                  </a:lnTo>
                  <a:lnTo>
                    <a:pt x="18273" y="241"/>
                  </a:lnTo>
                  <a:lnTo>
                    <a:pt x="18299" y="199"/>
                  </a:lnTo>
                  <a:lnTo>
                    <a:pt x="18273" y="157"/>
                  </a:lnTo>
                  <a:lnTo>
                    <a:pt x="18194" y="120"/>
                  </a:lnTo>
                  <a:lnTo>
                    <a:pt x="18116" y="84"/>
                  </a:lnTo>
                  <a:lnTo>
                    <a:pt x="17984" y="58"/>
                  </a:lnTo>
                  <a:lnTo>
                    <a:pt x="17827" y="31"/>
                  </a:lnTo>
                  <a:lnTo>
                    <a:pt x="17643" y="16"/>
                  </a:lnTo>
                  <a:lnTo>
                    <a:pt x="17459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40"/>
            <p:cNvSpPr/>
            <p:nvPr/>
          </p:nvSpPr>
          <p:spPr>
            <a:xfrm flipH="1">
              <a:off x="8088366" y="1452680"/>
              <a:ext cx="103293" cy="51582"/>
            </a:xfrm>
            <a:custGeom>
              <a:rect b="b" l="l" r="r" t="t"/>
              <a:pathLst>
                <a:path extrusionOk="0" h="1496" w="15019">
                  <a:moveTo>
                    <a:pt x="14047" y="0"/>
                  </a:moveTo>
                  <a:lnTo>
                    <a:pt x="13837" y="5"/>
                  </a:lnTo>
                  <a:lnTo>
                    <a:pt x="12944" y="37"/>
                  </a:lnTo>
                  <a:lnTo>
                    <a:pt x="12025" y="73"/>
                  </a:lnTo>
                  <a:lnTo>
                    <a:pt x="11159" y="120"/>
                  </a:lnTo>
                  <a:lnTo>
                    <a:pt x="10266" y="167"/>
                  </a:lnTo>
                  <a:lnTo>
                    <a:pt x="9374" y="225"/>
                  </a:lnTo>
                  <a:lnTo>
                    <a:pt x="8507" y="282"/>
                  </a:lnTo>
                  <a:lnTo>
                    <a:pt x="7667" y="345"/>
                  </a:lnTo>
                  <a:lnTo>
                    <a:pt x="6801" y="413"/>
                  </a:lnTo>
                  <a:lnTo>
                    <a:pt x="5961" y="486"/>
                  </a:lnTo>
                  <a:lnTo>
                    <a:pt x="5120" y="565"/>
                  </a:lnTo>
                  <a:lnTo>
                    <a:pt x="4307" y="648"/>
                  </a:lnTo>
                  <a:lnTo>
                    <a:pt x="3519" y="737"/>
                  </a:lnTo>
                  <a:lnTo>
                    <a:pt x="2705" y="831"/>
                  </a:lnTo>
                  <a:lnTo>
                    <a:pt x="1944" y="926"/>
                  </a:lnTo>
                  <a:lnTo>
                    <a:pt x="1182" y="1025"/>
                  </a:lnTo>
                  <a:lnTo>
                    <a:pt x="421" y="1135"/>
                  </a:lnTo>
                  <a:lnTo>
                    <a:pt x="263" y="1161"/>
                  </a:lnTo>
                  <a:lnTo>
                    <a:pt x="158" y="1192"/>
                  </a:lnTo>
                  <a:lnTo>
                    <a:pt x="53" y="1229"/>
                  </a:lnTo>
                  <a:lnTo>
                    <a:pt x="27" y="1265"/>
                  </a:lnTo>
                  <a:lnTo>
                    <a:pt x="1" y="1302"/>
                  </a:lnTo>
                  <a:lnTo>
                    <a:pt x="27" y="1344"/>
                  </a:lnTo>
                  <a:lnTo>
                    <a:pt x="106" y="1380"/>
                  </a:lnTo>
                  <a:lnTo>
                    <a:pt x="211" y="1417"/>
                  </a:lnTo>
                  <a:lnTo>
                    <a:pt x="368" y="1448"/>
                  </a:lnTo>
                  <a:lnTo>
                    <a:pt x="578" y="1475"/>
                  </a:lnTo>
                  <a:lnTo>
                    <a:pt x="788" y="1490"/>
                  </a:lnTo>
                  <a:lnTo>
                    <a:pt x="1025" y="1495"/>
                  </a:lnTo>
                  <a:lnTo>
                    <a:pt x="1182" y="1495"/>
                  </a:lnTo>
                  <a:lnTo>
                    <a:pt x="1340" y="1490"/>
                  </a:lnTo>
                  <a:lnTo>
                    <a:pt x="1471" y="1475"/>
                  </a:lnTo>
                  <a:lnTo>
                    <a:pt x="1602" y="1459"/>
                  </a:lnTo>
                  <a:lnTo>
                    <a:pt x="2311" y="1359"/>
                  </a:lnTo>
                  <a:lnTo>
                    <a:pt x="3020" y="1265"/>
                  </a:lnTo>
                  <a:lnTo>
                    <a:pt x="3755" y="1176"/>
                  </a:lnTo>
                  <a:lnTo>
                    <a:pt x="4517" y="1088"/>
                  </a:lnTo>
                  <a:lnTo>
                    <a:pt x="5252" y="1004"/>
                  </a:lnTo>
                  <a:lnTo>
                    <a:pt x="6039" y="931"/>
                  </a:lnTo>
                  <a:lnTo>
                    <a:pt x="6801" y="858"/>
                  </a:lnTo>
                  <a:lnTo>
                    <a:pt x="7588" y="784"/>
                  </a:lnTo>
                  <a:lnTo>
                    <a:pt x="8402" y="722"/>
                  </a:lnTo>
                  <a:lnTo>
                    <a:pt x="9190" y="664"/>
                  </a:lnTo>
                  <a:lnTo>
                    <a:pt x="10004" y="607"/>
                  </a:lnTo>
                  <a:lnTo>
                    <a:pt x="10844" y="554"/>
                  </a:lnTo>
                  <a:lnTo>
                    <a:pt x="11658" y="512"/>
                  </a:lnTo>
                  <a:lnTo>
                    <a:pt x="12498" y="471"/>
                  </a:lnTo>
                  <a:lnTo>
                    <a:pt x="13338" y="434"/>
                  </a:lnTo>
                  <a:lnTo>
                    <a:pt x="14178" y="403"/>
                  </a:lnTo>
                  <a:lnTo>
                    <a:pt x="14388" y="392"/>
                  </a:lnTo>
                  <a:lnTo>
                    <a:pt x="14546" y="371"/>
                  </a:lnTo>
                  <a:lnTo>
                    <a:pt x="14703" y="350"/>
                  </a:lnTo>
                  <a:lnTo>
                    <a:pt x="14834" y="319"/>
                  </a:lnTo>
                  <a:lnTo>
                    <a:pt x="14939" y="288"/>
                  </a:lnTo>
                  <a:lnTo>
                    <a:pt x="14992" y="246"/>
                  </a:lnTo>
                  <a:lnTo>
                    <a:pt x="15018" y="209"/>
                  </a:lnTo>
                  <a:lnTo>
                    <a:pt x="15018" y="167"/>
                  </a:lnTo>
                  <a:lnTo>
                    <a:pt x="14939" y="131"/>
                  </a:lnTo>
                  <a:lnTo>
                    <a:pt x="14861" y="94"/>
                  </a:lnTo>
                  <a:lnTo>
                    <a:pt x="14729" y="63"/>
                  </a:lnTo>
                  <a:lnTo>
                    <a:pt x="14598" y="37"/>
                  </a:lnTo>
                  <a:lnTo>
                    <a:pt x="14414" y="21"/>
                  </a:lnTo>
                  <a:lnTo>
                    <a:pt x="14231" y="5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40"/>
            <p:cNvSpPr/>
            <p:nvPr/>
          </p:nvSpPr>
          <p:spPr>
            <a:xfrm flipH="1">
              <a:off x="8065083" y="1513056"/>
              <a:ext cx="104366" cy="46927"/>
            </a:xfrm>
            <a:custGeom>
              <a:rect b="b" l="l" r="r" t="t"/>
              <a:pathLst>
                <a:path extrusionOk="0" h="1361" w="15175">
                  <a:moveTo>
                    <a:pt x="13941" y="1"/>
                  </a:moveTo>
                  <a:lnTo>
                    <a:pt x="13075" y="42"/>
                  </a:lnTo>
                  <a:lnTo>
                    <a:pt x="12208" y="79"/>
                  </a:lnTo>
                  <a:lnTo>
                    <a:pt x="11316" y="126"/>
                  </a:lnTo>
                  <a:lnTo>
                    <a:pt x="10449" y="168"/>
                  </a:lnTo>
                  <a:lnTo>
                    <a:pt x="9609" y="220"/>
                  </a:lnTo>
                  <a:lnTo>
                    <a:pt x="8743" y="273"/>
                  </a:lnTo>
                  <a:lnTo>
                    <a:pt x="7903" y="330"/>
                  </a:lnTo>
                  <a:lnTo>
                    <a:pt x="7036" y="388"/>
                  </a:lnTo>
                  <a:lnTo>
                    <a:pt x="6196" y="456"/>
                  </a:lnTo>
                  <a:lnTo>
                    <a:pt x="5382" y="518"/>
                  </a:lnTo>
                  <a:lnTo>
                    <a:pt x="4542" y="586"/>
                  </a:lnTo>
                  <a:lnTo>
                    <a:pt x="3728" y="659"/>
                  </a:lnTo>
                  <a:lnTo>
                    <a:pt x="2914" y="738"/>
                  </a:lnTo>
                  <a:lnTo>
                    <a:pt x="2100" y="816"/>
                  </a:lnTo>
                  <a:lnTo>
                    <a:pt x="1313" y="900"/>
                  </a:lnTo>
                  <a:lnTo>
                    <a:pt x="525" y="984"/>
                  </a:lnTo>
                  <a:lnTo>
                    <a:pt x="341" y="1005"/>
                  </a:lnTo>
                  <a:lnTo>
                    <a:pt x="210" y="1036"/>
                  </a:lnTo>
                  <a:lnTo>
                    <a:pt x="105" y="1067"/>
                  </a:lnTo>
                  <a:lnTo>
                    <a:pt x="26" y="1104"/>
                  </a:lnTo>
                  <a:lnTo>
                    <a:pt x="0" y="1140"/>
                  </a:lnTo>
                  <a:lnTo>
                    <a:pt x="0" y="1182"/>
                  </a:lnTo>
                  <a:lnTo>
                    <a:pt x="26" y="1219"/>
                  </a:lnTo>
                  <a:lnTo>
                    <a:pt x="105" y="1255"/>
                  </a:lnTo>
                  <a:lnTo>
                    <a:pt x="184" y="1282"/>
                  </a:lnTo>
                  <a:lnTo>
                    <a:pt x="289" y="1303"/>
                  </a:lnTo>
                  <a:lnTo>
                    <a:pt x="394" y="1318"/>
                  </a:lnTo>
                  <a:lnTo>
                    <a:pt x="499" y="1334"/>
                  </a:lnTo>
                  <a:lnTo>
                    <a:pt x="604" y="1344"/>
                  </a:lnTo>
                  <a:lnTo>
                    <a:pt x="735" y="1355"/>
                  </a:lnTo>
                  <a:lnTo>
                    <a:pt x="866" y="1360"/>
                  </a:lnTo>
                  <a:lnTo>
                    <a:pt x="998" y="1360"/>
                  </a:lnTo>
                  <a:lnTo>
                    <a:pt x="1260" y="1355"/>
                  </a:lnTo>
                  <a:lnTo>
                    <a:pt x="1365" y="1350"/>
                  </a:lnTo>
                  <a:lnTo>
                    <a:pt x="1497" y="1334"/>
                  </a:lnTo>
                  <a:lnTo>
                    <a:pt x="2258" y="1255"/>
                  </a:lnTo>
                  <a:lnTo>
                    <a:pt x="3019" y="1177"/>
                  </a:lnTo>
                  <a:lnTo>
                    <a:pt x="3781" y="1099"/>
                  </a:lnTo>
                  <a:lnTo>
                    <a:pt x="4568" y="1031"/>
                  </a:lnTo>
                  <a:lnTo>
                    <a:pt x="5356" y="957"/>
                  </a:lnTo>
                  <a:lnTo>
                    <a:pt x="6144" y="895"/>
                  </a:lnTo>
                  <a:lnTo>
                    <a:pt x="6931" y="827"/>
                  </a:lnTo>
                  <a:lnTo>
                    <a:pt x="7745" y="769"/>
                  </a:lnTo>
                  <a:lnTo>
                    <a:pt x="8559" y="712"/>
                  </a:lnTo>
                  <a:lnTo>
                    <a:pt x="9373" y="659"/>
                  </a:lnTo>
                  <a:lnTo>
                    <a:pt x="10187" y="607"/>
                  </a:lnTo>
                  <a:lnTo>
                    <a:pt x="11001" y="560"/>
                  </a:lnTo>
                  <a:lnTo>
                    <a:pt x="11841" y="513"/>
                  </a:lnTo>
                  <a:lnTo>
                    <a:pt x="12681" y="471"/>
                  </a:lnTo>
                  <a:lnTo>
                    <a:pt x="13521" y="435"/>
                  </a:lnTo>
                  <a:lnTo>
                    <a:pt x="14361" y="398"/>
                  </a:lnTo>
                  <a:lnTo>
                    <a:pt x="14545" y="388"/>
                  </a:lnTo>
                  <a:lnTo>
                    <a:pt x="14729" y="367"/>
                  </a:lnTo>
                  <a:lnTo>
                    <a:pt x="14860" y="340"/>
                  </a:lnTo>
                  <a:lnTo>
                    <a:pt x="14991" y="314"/>
                  </a:lnTo>
                  <a:lnTo>
                    <a:pt x="15096" y="278"/>
                  </a:lnTo>
                  <a:lnTo>
                    <a:pt x="15149" y="241"/>
                  </a:lnTo>
                  <a:lnTo>
                    <a:pt x="15175" y="205"/>
                  </a:lnTo>
                  <a:lnTo>
                    <a:pt x="15149" y="163"/>
                  </a:lnTo>
                  <a:lnTo>
                    <a:pt x="15096" y="121"/>
                  </a:lnTo>
                  <a:lnTo>
                    <a:pt x="14991" y="90"/>
                  </a:lnTo>
                  <a:lnTo>
                    <a:pt x="14860" y="58"/>
                  </a:lnTo>
                  <a:lnTo>
                    <a:pt x="14702" y="32"/>
                  </a:lnTo>
                  <a:lnTo>
                    <a:pt x="14545" y="16"/>
                  </a:lnTo>
                  <a:lnTo>
                    <a:pt x="14361" y="6"/>
                  </a:lnTo>
                  <a:lnTo>
                    <a:pt x="14151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6" name="Google Shape;356;p40"/>
          <p:cNvSpPr/>
          <p:nvPr/>
        </p:nvSpPr>
        <p:spPr>
          <a:xfrm flipH="1">
            <a:off x="649134" y="1790514"/>
            <a:ext cx="510819" cy="147161"/>
          </a:xfrm>
          <a:custGeom>
            <a:rect b="b" l="l" r="r" t="t"/>
            <a:pathLst>
              <a:path extrusionOk="0" h="4268" w="74274">
                <a:moveTo>
                  <a:pt x="37150" y="403"/>
                </a:moveTo>
                <a:lnTo>
                  <a:pt x="39067" y="408"/>
                </a:lnTo>
                <a:lnTo>
                  <a:pt x="40957" y="414"/>
                </a:lnTo>
                <a:lnTo>
                  <a:pt x="42795" y="429"/>
                </a:lnTo>
                <a:lnTo>
                  <a:pt x="44580" y="445"/>
                </a:lnTo>
                <a:lnTo>
                  <a:pt x="46339" y="466"/>
                </a:lnTo>
                <a:lnTo>
                  <a:pt x="48072" y="492"/>
                </a:lnTo>
                <a:lnTo>
                  <a:pt x="49726" y="524"/>
                </a:lnTo>
                <a:lnTo>
                  <a:pt x="51354" y="560"/>
                </a:lnTo>
                <a:lnTo>
                  <a:pt x="52929" y="597"/>
                </a:lnTo>
                <a:lnTo>
                  <a:pt x="54452" y="639"/>
                </a:lnTo>
                <a:lnTo>
                  <a:pt x="55922" y="686"/>
                </a:lnTo>
                <a:lnTo>
                  <a:pt x="57340" y="738"/>
                </a:lnTo>
                <a:lnTo>
                  <a:pt x="58705" y="790"/>
                </a:lnTo>
                <a:lnTo>
                  <a:pt x="60018" y="842"/>
                </a:lnTo>
                <a:lnTo>
                  <a:pt x="61278" y="900"/>
                </a:lnTo>
                <a:lnTo>
                  <a:pt x="62459" y="963"/>
                </a:lnTo>
                <a:lnTo>
                  <a:pt x="63588" y="1025"/>
                </a:lnTo>
                <a:lnTo>
                  <a:pt x="64665" y="1088"/>
                </a:lnTo>
                <a:lnTo>
                  <a:pt x="65662" y="1156"/>
                </a:lnTo>
                <a:lnTo>
                  <a:pt x="66607" y="1229"/>
                </a:lnTo>
                <a:lnTo>
                  <a:pt x="67474" y="1297"/>
                </a:lnTo>
                <a:lnTo>
                  <a:pt x="68288" y="1371"/>
                </a:lnTo>
                <a:lnTo>
                  <a:pt x="69023" y="1444"/>
                </a:lnTo>
                <a:lnTo>
                  <a:pt x="69679" y="1517"/>
                </a:lnTo>
                <a:lnTo>
                  <a:pt x="70257" y="1595"/>
                </a:lnTo>
                <a:lnTo>
                  <a:pt x="70782" y="1669"/>
                </a:lnTo>
                <a:lnTo>
                  <a:pt x="71228" y="1747"/>
                </a:lnTo>
                <a:lnTo>
                  <a:pt x="71596" y="1825"/>
                </a:lnTo>
                <a:lnTo>
                  <a:pt x="71753" y="1862"/>
                </a:lnTo>
                <a:lnTo>
                  <a:pt x="71884" y="1904"/>
                </a:lnTo>
                <a:lnTo>
                  <a:pt x="71989" y="1940"/>
                </a:lnTo>
                <a:lnTo>
                  <a:pt x="72094" y="1982"/>
                </a:lnTo>
                <a:lnTo>
                  <a:pt x="72147" y="2019"/>
                </a:lnTo>
                <a:lnTo>
                  <a:pt x="72199" y="2055"/>
                </a:lnTo>
                <a:lnTo>
                  <a:pt x="72252" y="2097"/>
                </a:lnTo>
                <a:lnTo>
                  <a:pt x="72252" y="2134"/>
                </a:lnTo>
                <a:lnTo>
                  <a:pt x="72252" y="2170"/>
                </a:lnTo>
                <a:lnTo>
                  <a:pt x="72199" y="2212"/>
                </a:lnTo>
                <a:lnTo>
                  <a:pt x="72147" y="2249"/>
                </a:lnTo>
                <a:lnTo>
                  <a:pt x="72094" y="2291"/>
                </a:lnTo>
                <a:lnTo>
                  <a:pt x="71989" y="2327"/>
                </a:lnTo>
                <a:lnTo>
                  <a:pt x="71884" y="2364"/>
                </a:lnTo>
                <a:lnTo>
                  <a:pt x="71753" y="2406"/>
                </a:lnTo>
                <a:lnTo>
                  <a:pt x="71596" y="2442"/>
                </a:lnTo>
                <a:lnTo>
                  <a:pt x="71228" y="2521"/>
                </a:lnTo>
                <a:lnTo>
                  <a:pt x="70782" y="2599"/>
                </a:lnTo>
                <a:lnTo>
                  <a:pt x="70257" y="2672"/>
                </a:lnTo>
                <a:lnTo>
                  <a:pt x="69679" y="2751"/>
                </a:lnTo>
                <a:lnTo>
                  <a:pt x="69023" y="2824"/>
                </a:lnTo>
                <a:lnTo>
                  <a:pt x="68288" y="2897"/>
                </a:lnTo>
                <a:lnTo>
                  <a:pt x="67474" y="2970"/>
                </a:lnTo>
                <a:lnTo>
                  <a:pt x="66607" y="3044"/>
                </a:lnTo>
                <a:lnTo>
                  <a:pt x="65662" y="3112"/>
                </a:lnTo>
                <a:lnTo>
                  <a:pt x="64665" y="3180"/>
                </a:lnTo>
                <a:lnTo>
                  <a:pt x="63588" y="3242"/>
                </a:lnTo>
                <a:lnTo>
                  <a:pt x="62459" y="3305"/>
                </a:lnTo>
                <a:lnTo>
                  <a:pt x="61278" y="3368"/>
                </a:lnTo>
                <a:lnTo>
                  <a:pt x="60018" y="3425"/>
                </a:lnTo>
                <a:lnTo>
                  <a:pt x="58705" y="3483"/>
                </a:lnTo>
                <a:lnTo>
                  <a:pt x="57340" y="3535"/>
                </a:lnTo>
                <a:lnTo>
                  <a:pt x="55922" y="3582"/>
                </a:lnTo>
                <a:lnTo>
                  <a:pt x="54452" y="3629"/>
                </a:lnTo>
                <a:lnTo>
                  <a:pt x="52929" y="3671"/>
                </a:lnTo>
                <a:lnTo>
                  <a:pt x="51354" y="3708"/>
                </a:lnTo>
                <a:lnTo>
                  <a:pt x="49726" y="3744"/>
                </a:lnTo>
                <a:lnTo>
                  <a:pt x="48072" y="3776"/>
                </a:lnTo>
                <a:lnTo>
                  <a:pt x="46339" y="3802"/>
                </a:lnTo>
                <a:lnTo>
                  <a:pt x="44580" y="3823"/>
                </a:lnTo>
                <a:lnTo>
                  <a:pt x="42795" y="3844"/>
                </a:lnTo>
                <a:lnTo>
                  <a:pt x="40957" y="3854"/>
                </a:lnTo>
                <a:lnTo>
                  <a:pt x="39067" y="3865"/>
                </a:lnTo>
                <a:lnTo>
                  <a:pt x="35207" y="3865"/>
                </a:lnTo>
                <a:lnTo>
                  <a:pt x="33343" y="3854"/>
                </a:lnTo>
                <a:lnTo>
                  <a:pt x="31506" y="3844"/>
                </a:lnTo>
                <a:lnTo>
                  <a:pt x="29694" y="3823"/>
                </a:lnTo>
                <a:lnTo>
                  <a:pt x="27935" y="3802"/>
                </a:lnTo>
                <a:lnTo>
                  <a:pt x="26229" y="3776"/>
                </a:lnTo>
                <a:lnTo>
                  <a:pt x="24548" y="3744"/>
                </a:lnTo>
                <a:lnTo>
                  <a:pt x="22920" y="3708"/>
                </a:lnTo>
                <a:lnTo>
                  <a:pt x="21345" y="3671"/>
                </a:lnTo>
                <a:lnTo>
                  <a:pt x="19823" y="3629"/>
                </a:lnTo>
                <a:lnTo>
                  <a:pt x="18352" y="3582"/>
                </a:lnTo>
                <a:lnTo>
                  <a:pt x="16935" y="3535"/>
                </a:lnTo>
                <a:lnTo>
                  <a:pt x="15569" y="3483"/>
                </a:lnTo>
                <a:lnTo>
                  <a:pt x="14257" y="3425"/>
                </a:lnTo>
                <a:lnTo>
                  <a:pt x="13023" y="3368"/>
                </a:lnTo>
                <a:lnTo>
                  <a:pt x="11815" y="3305"/>
                </a:lnTo>
                <a:lnTo>
                  <a:pt x="10686" y="3242"/>
                </a:lnTo>
                <a:lnTo>
                  <a:pt x="9636" y="3180"/>
                </a:lnTo>
                <a:lnTo>
                  <a:pt x="8612" y="3112"/>
                </a:lnTo>
                <a:lnTo>
                  <a:pt x="7693" y="3044"/>
                </a:lnTo>
                <a:lnTo>
                  <a:pt x="6800" y="2970"/>
                </a:lnTo>
                <a:lnTo>
                  <a:pt x="6013" y="2897"/>
                </a:lnTo>
                <a:lnTo>
                  <a:pt x="5278" y="2824"/>
                </a:lnTo>
                <a:lnTo>
                  <a:pt x="4595" y="2751"/>
                </a:lnTo>
                <a:lnTo>
                  <a:pt x="4018" y="2672"/>
                </a:lnTo>
                <a:lnTo>
                  <a:pt x="3492" y="2599"/>
                </a:lnTo>
                <a:lnTo>
                  <a:pt x="3046" y="2521"/>
                </a:lnTo>
                <a:lnTo>
                  <a:pt x="2679" y="2442"/>
                </a:lnTo>
                <a:lnTo>
                  <a:pt x="2521" y="2406"/>
                </a:lnTo>
                <a:lnTo>
                  <a:pt x="2390" y="2364"/>
                </a:lnTo>
                <a:lnTo>
                  <a:pt x="2285" y="2327"/>
                </a:lnTo>
                <a:lnTo>
                  <a:pt x="2206" y="2291"/>
                </a:lnTo>
                <a:lnTo>
                  <a:pt x="2127" y="2249"/>
                </a:lnTo>
                <a:lnTo>
                  <a:pt x="2075" y="2212"/>
                </a:lnTo>
                <a:lnTo>
                  <a:pt x="2048" y="2170"/>
                </a:lnTo>
                <a:lnTo>
                  <a:pt x="2022" y="2134"/>
                </a:lnTo>
                <a:lnTo>
                  <a:pt x="2048" y="2097"/>
                </a:lnTo>
                <a:lnTo>
                  <a:pt x="2075" y="2055"/>
                </a:lnTo>
                <a:lnTo>
                  <a:pt x="2127" y="2019"/>
                </a:lnTo>
                <a:lnTo>
                  <a:pt x="2206" y="1982"/>
                </a:lnTo>
                <a:lnTo>
                  <a:pt x="2285" y="1940"/>
                </a:lnTo>
                <a:lnTo>
                  <a:pt x="2390" y="1904"/>
                </a:lnTo>
                <a:lnTo>
                  <a:pt x="2521" y="1862"/>
                </a:lnTo>
                <a:lnTo>
                  <a:pt x="2679" y="1825"/>
                </a:lnTo>
                <a:lnTo>
                  <a:pt x="3046" y="1747"/>
                </a:lnTo>
                <a:lnTo>
                  <a:pt x="3492" y="1669"/>
                </a:lnTo>
                <a:lnTo>
                  <a:pt x="4018" y="1595"/>
                </a:lnTo>
                <a:lnTo>
                  <a:pt x="4595" y="1517"/>
                </a:lnTo>
                <a:lnTo>
                  <a:pt x="5278" y="1444"/>
                </a:lnTo>
                <a:lnTo>
                  <a:pt x="6013" y="1371"/>
                </a:lnTo>
                <a:lnTo>
                  <a:pt x="6800" y="1297"/>
                </a:lnTo>
                <a:lnTo>
                  <a:pt x="7693" y="1229"/>
                </a:lnTo>
                <a:lnTo>
                  <a:pt x="8612" y="1156"/>
                </a:lnTo>
                <a:lnTo>
                  <a:pt x="9636" y="1088"/>
                </a:lnTo>
                <a:lnTo>
                  <a:pt x="10686" y="1025"/>
                </a:lnTo>
                <a:lnTo>
                  <a:pt x="11815" y="963"/>
                </a:lnTo>
                <a:lnTo>
                  <a:pt x="13023" y="900"/>
                </a:lnTo>
                <a:lnTo>
                  <a:pt x="14257" y="842"/>
                </a:lnTo>
                <a:lnTo>
                  <a:pt x="15569" y="790"/>
                </a:lnTo>
                <a:lnTo>
                  <a:pt x="16935" y="738"/>
                </a:lnTo>
                <a:lnTo>
                  <a:pt x="18352" y="686"/>
                </a:lnTo>
                <a:lnTo>
                  <a:pt x="19823" y="639"/>
                </a:lnTo>
                <a:lnTo>
                  <a:pt x="21345" y="597"/>
                </a:lnTo>
                <a:lnTo>
                  <a:pt x="22920" y="560"/>
                </a:lnTo>
                <a:lnTo>
                  <a:pt x="24548" y="524"/>
                </a:lnTo>
                <a:lnTo>
                  <a:pt x="26229" y="492"/>
                </a:lnTo>
                <a:lnTo>
                  <a:pt x="27935" y="466"/>
                </a:lnTo>
                <a:lnTo>
                  <a:pt x="29694" y="445"/>
                </a:lnTo>
                <a:lnTo>
                  <a:pt x="31506" y="429"/>
                </a:lnTo>
                <a:lnTo>
                  <a:pt x="33343" y="414"/>
                </a:lnTo>
                <a:lnTo>
                  <a:pt x="35207" y="408"/>
                </a:lnTo>
                <a:lnTo>
                  <a:pt x="37150" y="403"/>
                </a:lnTo>
                <a:close/>
                <a:moveTo>
                  <a:pt x="35444" y="1"/>
                </a:moveTo>
                <a:lnTo>
                  <a:pt x="33763" y="11"/>
                </a:lnTo>
                <a:lnTo>
                  <a:pt x="32057" y="22"/>
                </a:lnTo>
                <a:lnTo>
                  <a:pt x="30377" y="37"/>
                </a:lnTo>
                <a:lnTo>
                  <a:pt x="28696" y="53"/>
                </a:lnTo>
                <a:lnTo>
                  <a:pt x="27016" y="79"/>
                </a:lnTo>
                <a:lnTo>
                  <a:pt x="25362" y="105"/>
                </a:lnTo>
                <a:lnTo>
                  <a:pt x="23734" y="137"/>
                </a:lnTo>
                <a:lnTo>
                  <a:pt x="22133" y="173"/>
                </a:lnTo>
                <a:lnTo>
                  <a:pt x="20558" y="215"/>
                </a:lnTo>
                <a:lnTo>
                  <a:pt x="19009" y="262"/>
                </a:lnTo>
                <a:lnTo>
                  <a:pt x="17486" y="309"/>
                </a:lnTo>
                <a:lnTo>
                  <a:pt x="15989" y="361"/>
                </a:lnTo>
                <a:lnTo>
                  <a:pt x="14545" y="419"/>
                </a:lnTo>
                <a:lnTo>
                  <a:pt x="13154" y="482"/>
                </a:lnTo>
                <a:lnTo>
                  <a:pt x="11815" y="550"/>
                </a:lnTo>
                <a:lnTo>
                  <a:pt x="10529" y="618"/>
                </a:lnTo>
                <a:lnTo>
                  <a:pt x="9295" y="691"/>
                </a:lnTo>
                <a:lnTo>
                  <a:pt x="8113" y="769"/>
                </a:lnTo>
                <a:lnTo>
                  <a:pt x="7010" y="848"/>
                </a:lnTo>
                <a:lnTo>
                  <a:pt x="5960" y="937"/>
                </a:lnTo>
                <a:lnTo>
                  <a:pt x="4989" y="1025"/>
                </a:lnTo>
                <a:lnTo>
                  <a:pt x="4096" y="1120"/>
                </a:lnTo>
                <a:lnTo>
                  <a:pt x="3282" y="1214"/>
                </a:lnTo>
                <a:lnTo>
                  <a:pt x="2889" y="1266"/>
                </a:lnTo>
                <a:lnTo>
                  <a:pt x="2547" y="1318"/>
                </a:lnTo>
                <a:lnTo>
                  <a:pt x="2206" y="1371"/>
                </a:lnTo>
                <a:lnTo>
                  <a:pt x="1891" y="1423"/>
                </a:lnTo>
                <a:lnTo>
                  <a:pt x="1602" y="1475"/>
                </a:lnTo>
                <a:lnTo>
                  <a:pt x="1313" y="1533"/>
                </a:lnTo>
                <a:lnTo>
                  <a:pt x="1077" y="1590"/>
                </a:lnTo>
                <a:lnTo>
                  <a:pt x="867" y="1642"/>
                </a:lnTo>
                <a:lnTo>
                  <a:pt x="657" y="1705"/>
                </a:lnTo>
                <a:lnTo>
                  <a:pt x="499" y="1763"/>
                </a:lnTo>
                <a:lnTo>
                  <a:pt x="342" y="1820"/>
                </a:lnTo>
                <a:lnTo>
                  <a:pt x="211" y="1883"/>
                </a:lnTo>
                <a:lnTo>
                  <a:pt x="132" y="1946"/>
                </a:lnTo>
                <a:lnTo>
                  <a:pt x="53" y="2008"/>
                </a:lnTo>
                <a:lnTo>
                  <a:pt x="27" y="2071"/>
                </a:lnTo>
                <a:lnTo>
                  <a:pt x="1" y="2134"/>
                </a:lnTo>
                <a:lnTo>
                  <a:pt x="27" y="2197"/>
                </a:lnTo>
                <a:lnTo>
                  <a:pt x="53" y="2265"/>
                </a:lnTo>
                <a:lnTo>
                  <a:pt x="132" y="2327"/>
                </a:lnTo>
                <a:lnTo>
                  <a:pt x="211" y="2385"/>
                </a:lnTo>
                <a:lnTo>
                  <a:pt x="342" y="2448"/>
                </a:lnTo>
                <a:lnTo>
                  <a:pt x="499" y="2505"/>
                </a:lnTo>
                <a:lnTo>
                  <a:pt x="657" y="2568"/>
                </a:lnTo>
                <a:lnTo>
                  <a:pt x="867" y="2625"/>
                </a:lnTo>
                <a:lnTo>
                  <a:pt x="1077" y="2683"/>
                </a:lnTo>
                <a:lnTo>
                  <a:pt x="1313" y="2735"/>
                </a:lnTo>
                <a:lnTo>
                  <a:pt x="1602" y="2793"/>
                </a:lnTo>
                <a:lnTo>
                  <a:pt x="1891" y="2845"/>
                </a:lnTo>
                <a:lnTo>
                  <a:pt x="2206" y="2897"/>
                </a:lnTo>
                <a:lnTo>
                  <a:pt x="2547" y="2950"/>
                </a:lnTo>
                <a:lnTo>
                  <a:pt x="2889" y="3002"/>
                </a:lnTo>
                <a:lnTo>
                  <a:pt x="3282" y="3054"/>
                </a:lnTo>
                <a:lnTo>
                  <a:pt x="4096" y="3148"/>
                </a:lnTo>
                <a:lnTo>
                  <a:pt x="4989" y="3242"/>
                </a:lnTo>
                <a:lnTo>
                  <a:pt x="5960" y="3331"/>
                </a:lnTo>
                <a:lnTo>
                  <a:pt x="7010" y="3420"/>
                </a:lnTo>
                <a:lnTo>
                  <a:pt x="8113" y="3499"/>
                </a:lnTo>
                <a:lnTo>
                  <a:pt x="9295" y="3577"/>
                </a:lnTo>
                <a:lnTo>
                  <a:pt x="10529" y="3650"/>
                </a:lnTo>
                <a:lnTo>
                  <a:pt x="11815" y="3723"/>
                </a:lnTo>
                <a:lnTo>
                  <a:pt x="13154" y="3786"/>
                </a:lnTo>
                <a:lnTo>
                  <a:pt x="14545" y="3849"/>
                </a:lnTo>
                <a:lnTo>
                  <a:pt x="15989" y="3906"/>
                </a:lnTo>
                <a:lnTo>
                  <a:pt x="17486" y="3959"/>
                </a:lnTo>
                <a:lnTo>
                  <a:pt x="19009" y="4006"/>
                </a:lnTo>
                <a:lnTo>
                  <a:pt x="20558" y="4053"/>
                </a:lnTo>
                <a:lnTo>
                  <a:pt x="22133" y="4095"/>
                </a:lnTo>
                <a:lnTo>
                  <a:pt x="23734" y="4131"/>
                </a:lnTo>
                <a:lnTo>
                  <a:pt x="25362" y="4163"/>
                </a:lnTo>
                <a:lnTo>
                  <a:pt x="27016" y="4189"/>
                </a:lnTo>
                <a:lnTo>
                  <a:pt x="28696" y="4215"/>
                </a:lnTo>
                <a:lnTo>
                  <a:pt x="30377" y="4236"/>
                </a:lnTo>
                <a:lnTo>
                  <a:pt x="32057" y="4246"/>
                </a:lnTo>
                <a:lnTo>
                  <a:pt x="33763" y="4262"/>
                </a:lnTo>
                <a:lnTo>
                  <a:pt x="35444" y="4267"/>
                </a:lnTo>
                <a:lnTo>
                  <a:pt x="38830" y="4267"/>
                </a:lnTo>
                <a:lnTo>
                  <a:pt x="40537" y="4262"/>
                </a:lnTo>
                <a:lnTo>
                  <a:pt x="42217" y="4246"/>
                </a:lnTo>
                <a:lnTo>
                  <a:pt x="43898" y="4236"/>
                </a:lnTo>
                <a:lnTo>
                  <a:pt x="45578" y="4215"/>
                </a:lnTo>
                <a:lnTo>
                  <a:pt x="47258" y="4189"/>
                </a:lnTo>
                <a:lnTo>
                  <a:pt x="48912" y="4163"/>
                </a:lnTo>
                <a:lnTo>
                  <a:pt x="50540" y="4131"/>
                </a:lnTo>
                <a:lnTo>
                  <a:pt x="52141" y="4095"/>
                </a:lnTo>
                <a:lnTo>
                  <a:pt x="53743" y="4053"/>
                </a:lnTo>
                <a:lnTo>
                  <a:pt x="55292" y="4006"/>
                </a:lnTo>
                <a:lnTo>
                  <a:pt x="56815" y="3959"/>
                </a:lnTo>
                <a:lnTo>
                  <a:pt x="58285" y="3906"/>
                </a:lnTo>
                <a:lnTo>
                  <a:pt x="59729" y="3849"/>
                </a:lnTo>
                <a:lnTo>
                  <a:pt x="61120" y="3786"/>
                </a:lnTo>
                <a:lnTo>
                  <a:pt x="62459" y="3723"/>
                </a:lnTo>
                <a:lnTo>
                  <a:pt x="63746" y="3650"/>
                </a:lnTo>
                <a:lnTo>
                  <a:pt x="64980" y="3577"/>
                </a:lnTo>
                <a:lnTo>
                  <a:pt x="66161" y="3499"/>
                </a:lnTo>
                <a:lnTo>
                  <a:pt x="67264" y="3420"/>
                </a:lnTo>
                <a:lnTo>
                  <a:pt x="68314" y="3331"/>
                </a:lnTo>
                <a:lnTo>
                  <a:pt x="69285" y="3242"/>
                </a:lnTo>
                <a:lnTo>
                  <a:pt x="70178" y="3148"/>
                </a:lnTo>
                <a:lnTo>
                  <a:pt x="71018" y="3054"/>
                </a:lnTo>
                <a:lnTo>
                  <a:pt x="71386" y="3002"/>
                </a:lnTo>
                <a:lnTo>
                  <a:pt x="71753" y="2950"/>
                </a:lnTo>
                <a:lnTo>
                  <a:pt x="72068" y="2897"/>
                </a:lnTo>
                <a:lnTo>
                  <a:pt x="72383" y="2845"/>
                </a:lnTo>
                <a:lnTo>
                  <a:pt x="72698" y="2793"/>
                </a:lnTo>
                <a:lnTo>
                  <a:pt x="72961" y="2735"/>
                </a:lnTo>
                <a:lnTo>
                  <a:pt x="73197" y="2683"/>
                </a:lnTo>
                <a:lnTo>
                  <a:pt x="73433" y="2625"/>
                </a:lnTo>
                <a:lnTo>
                  <a:pt x="73617" y="2568"/>
                </a:lnTo>
                <a:lnTo>
                  <a:pt x="73801" y="2505"/>
                </a:lnTo>
                <a:lnTo>
                  <a:pt x="73932" y="2448"/>
                </a:lnTo>
                <a:lnTo>
                  <a:pt x="74064" y="2385"/>
                </a:lnTo>
                <a:lnTo>
                  <a:pt x="74169" y="2327"/>
                </a:lnTo>
                <a:lnTo>
                  <a:pt x="74221" y="2265"/>
                </a:lnTo>
                <a:lnTo>
                  <a:pt x="74274" y="2197"/>
                </a:lnTo>
                <a:lnTo>
                  <a:pt x="74274" y="2134"/>
                </a:lnTo>
                <a:lnTo>
                  <a:pt x="74274" y="2071"/>
                </a:lnTo>
                <a:lnTo>
                  <a:pt x="74221" y="2008"/>
                </a:lnTo>
                <a:lnTo>
                  <a:pt x="74169" y="1946"/>
                </a:lnTo>
                <a:lnTo>
                  <a:pt x="74064" y="1883"/>
                </a:lnTo>
                <a:lnTo>
                  <a:pt x="73932" y="1820"/>
                </a:lnTo>
                <a:lnTo>
                  <a:pt x="73801" y="1763"/>
                </a:lnTo>
                <a:lnTo>
                  <a:pt x="73617" y="1705"/>
                </a:lnTo>
                <a:lnTo>
                  <a:pt x="73433" y="1642"/>
                </a:lnTo>
                <a:lnTo>
                  <a:pt x="73197" y="1590"/>
                </a:lnTo>
                <a:lnTo>
                  <a:pt x="72961" y="1533"/>
                </a:lnTo>
                <a:lnTo>
                  <a:pt x="72698" y="1475"/>
                </a:lnTo>
                <a:lnTo>
                  <a:pt x="72383" y="1423"/>
                </a:lnTo>
                <a:lnTo>
                  <a:pt x="72068" y="1371"/>
                </a:lnTo>
                <a:lnTo>
                  <a:pt x="71753" y="1318"/>
                </a:lnTo>
                <a:lnTo>
                  <a:pt x="71386" y="1266"/>
                </a:lnTo>
                <a:lnTo>
                  <a:pt x="71018" y="1214"/>
                </a:lnTo>
                <a:lnTo>
                  <a:pt x="70178" y="1120"/>
                </a:lnTo>
                <a:lnTo>
                  <a:pt x="69285" y="1025"/>
                </a:lnTo>
                <a:lnTo>
                  <a:pt x="68314" y="937"/>
                </a:lnTo>
                <a:lnTo>
                  <a:pt x="67264" y="848"/>
                </a:lnTo>
                <a:lnTo>
                  <a:pt x="66161" y="769"/>
                </a:lnTo>
                <a:lnTo>
                  <a:pt x="64980" y="691"/>
                </a:lnTo>
                <a:lnTo>
                  <a:pt x="63746" y="618"/>
                </a:lnTo>
                <a:lnTo>
                  <a:pt x="62459" y="550"/>
                </a:lnTo>
                <a:lnTo>
                  <a:pt x="61120" y="482"/>
                </a:lnTo>
                <a:lnTo>
                  <a:pt x="59729" y="419"/>
                </a:lnTo>
                <a:lnTo>
                  <a:pt x="58285" y="361"/>
                </a:lnTo>
                <a:lnTo>
                  <a:pt x="56815" y="309"/>
                </a:lnTo>
                <a:lnTo>
                  <a:pt x="55292" y="262"/>
                </a:lnTo>
                <a:lnTo>
                  <a:pt x="53743" y="215"/>
                </a:lnTo>
                <a:lnTo>
                  <a:pt x="52141" y="173"/>
                </a:lnTo>
                <a:lnTo>
                  <a:pt x="50540" y="137"/>
                </a:lnTo>
                <a:lnTo>
                  <a:pt x="48912" y="105"/>
                </a:lnTo>
                <a:lnTo>
                  <a:pt x="47258" y="79"/>
                </a:lnTo>
                <a:lnTo>
                  <a:pt x="45578" y="53"/>
                </a:lnTo>
                <a:lnTo>
                  <a:pt x="43898" y="37"/>
                </a:lnTo>
                <a:lnTo>
                  <a:pt x="42217" y="22"/>
                </a:lnTo>
                <a:lnTo>
                  <a:pt x="40537" y="11"/>
                </a:lnTo>
                <a:lnTo>
                  <a:pt x="38830" y="1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0"/>
          <p:cNvSpPr/>
          <p:nvPr/>
        </p:nvSpPr>
        <p:spPr>
          <a:xfrm flipH="1">
            <a:off x="723898" y="1652417"/>
            <a:ext cx="361316" cy="423345"/>
          </a:xfrm>
          <a:custGeom>
            <a:rect b="b" l="l" r="r" t="t"/>
            <a:pathLst>
              <a:path extrusionOk="0" h="12278" w="52536">
                <a:moveTo>
                  <a:pt x="3913" y="403"/>
                </a:moveTo>
                <a:lnTo>
                  <a:pt x="4359" y="408"/>
                </a:lnTo>
                <a:lnTo>
                  <a:pt x="4832" y="424"/>
                </a:lnTo>
                <a:lnTo>
                  <a:pt x="5330" y="445"/>
                </a:lnTo>
                <a:lnTo>
                  <a:pt x="5882" y="476"/>
                </a:lnTo>
                <a:lnTo>
                  <a:pt x="6459" y="518"/>
                </a:lnTo>
                <a:lnTo>
                  <a:pt x="7089" y="565"/>
                </a:lnTo>
                <a:lnTo>
                  <a:pt x="7720" y="628"/>
                </a:lnTo>
                <a:lnTo>
                  <a:pt x="8402" y="696"/>
                </a:lnTo>
                <a:lnTo>
                  <a:pt x="9111" y="774"/>
                </a:lnTo>
                <a:lnTo>
                  <a:pt x="9872" y="858"/>
                </a:lnTo>
                <a:lnTo>
                  <a:pt x="10634" y="952"/>
                </a:lnTo>
                <a:lnTo>
                  <a:pt x="11448" y="1057"/>
                </a:lnTo>
                <a:lnTo>
                  <a:pt x="12262" y="1172"/>
                </a:lnTo>
                <a:lnTo>
                  <a:pt x="13128" y="1292"/>
                </a:lnTo>
                <a:lnTo>
                  <a:pt x="14021" y="1423"/>
                </a:lnTo>
                <a:lnTo>
                  <a:pt x="14913" y="1559"/>
                </a:lnTo>
                <a:lnTo>
                  <a:pt x="15858" y="1710"/>
                </a:lnTo>
                <a:lnTo>
                  <a:pt x="16803" y="1867"/>
                </a:lnTo>
                <a:lnTo>
                  <a:pt x="17775" y="2029"/>
                </a:lnTo>
                <a:lnTo>
                  <a:pt x="18773" y="2207"/>
                </a:lnTo>
                <a:lnTo>
                  <a:pt x="19796" y="2390"/>
                </a:lnTo>
                <a:lnTo>
                  <a:pt x="20820" y="2578"/>
                </a:lnTo>
                <a:lnTo>
                  <a:pt x="21897" y="2782"/>
                </a:lnTo>
                <a:lnTo>
                  <a:pt x="22947" y="2986"/>
                </a:lnTo>
                <a:lnTo>
                  <a:pt x="24050" y="3206"/>
                </a:lnTo>
                <a:lnTo>
                  <a:pt x="25152" y="3431"/>
                </a:lnTo>
                <a:lnTo>
                  <a:pt x="26281" y="3666"/>
                </a:lnTo>
                <a:lnTo>
                  <a:pt x="27410" y="3906"/>
                </a:lnTo>
                <a:lnTo>
                  <a:pt x="28539" y="4157"/>
                </a:lnTo>
                <a:lnTo>
                  <a:pt x="29694" y="4419"/>
                </a:lnTo>
                <a:lnTo>
                  <a:pt x="30876" y="4685"/>
                </a:lnTo>
                <a:lnTo>
                  <a:pt x="32057" y="4962"/>
                </a:lnTo>
                <a:lnTo>
                  <a:pt x="33344" y="5276"/>
                </a:lnTo>
                <a:lnTo>
                  <a:pt x="34604" y="5585"/>
                </a:lnTo>
                <a:lnTo>
                  <a:pt x="35811" y="5888"/>
                </a:lnTo>
                <a:lnTo>
                  <a:pt x="36967" y="6191"/>
                </a:lnTo>
                <a:lnTo>
                  <a:pt x="38069" y="6489"/>
                </a:lnTo>
                <a:lnTo>
                  <a:pt x="39146" y="6782"/>
                </a:lnTo>
                <a:lnTo>
                  <a:pt x="40170" y="7075"/>
                </a:lnTo>
                <a:lnTo>
                  <a:pt x="41167" y="7357"/>
                </a:lnTo>
                <a:lnTo>
                  <a:pt x="42086" y="7634"/>
                </a:lnTo>
                <a:lnTo>
                  <a:pt x="42979" y="7911"/>
                </a:lnTo>
                <a:lnTo>
                  <a:pt x="43819" y="8178"/>
                </a:lnTo>
                <a:lnTo>
                  <a:pt x="44607" y="8439"/>
                </a:lnTo>
                <a:lnTo>
                  <a:pt x="45368" y="8696"/>
                </a:lnTo>
                <a:lnTo>
                  <a:pt x="46051" y="8941"/>
                </a:lnTo>
                <a:lnTo>
                  <a:pt x="46707" y="9182"/>
                </a:lnTo>
                <a:lnTo>
                  <a:pt x="47311" y="9417"/>
                </a:lnTo>
                <a:lnTo>
                  <a:pt x="47862" y="9642"/>
                </a:lnTo>
                <a:lnTo>
                  <a:pt x="48361" y="9856"/>
                </a:lnTo>
                <a:lnTo>
                  <a:pt x="48807" y="10066"/>
                </a:lnTo>
                <a:lnTo>
                  <a:pt x="49201" y="10264"/>
                </a:lnTo>
                <a:lnTo>
                  <a:pt x="49569" y="10452"/>
                </a:lnTo>
                <a:lnTo>
                  <a:pt x="49857" y="10630"/>
                </a:lnTo>
                <a:lnTo>
                  <a:pt x="50120" y="10798"/>
                </a:lnTo>
                <a:lnTo>
                  <a:pt x="50304" y="10954"/>
                </a:lnTo>
                <a:lnTo>
                  <a:pt x="50461" y="11101"/>
                </a:lnTo>
                <a:lnTo>
                  <a:pt x="50540" y="11237"/>
                </a:lnTo>
                <a:lnTo>
                  <a:pt x="50566" y="11362"/>
                </a:lnTo>
                <a:lnTo>
                  <a:pt x="50566" y="11472"/>
                </a:lnTo>
                <a:lnTo>
                  <a:pt x="50488" y="11571"/>
                </a:lnTo>
                <a:lnTo>
                  <a:pt x="50435" y="11613"/>
                </a:lnTo>
                <a:lnTo>
                  <a:pt x="50356" y="11655"/>
                </a:lnTo>
                <a:lnTo>
                  <a:pt x="50278" y="11697"/>
                </a:lnTo>
                <a:lnTo>
                  <a:pt x="50199" y="11728"/>
                </a:lnTo>
                <a:lnTo>
                  <a:pt x="50067" y="11760"/>
                </a:lnTo>
                <a:lnTo>
                  <a:pt x="49962" y="11786"/>
                </a:lnTo>
                <a:lnTo>
                  <a:pt x="49831" y="11807"/>
                </a:lnTo>
                <a:lnTo>
                  <a:pt x="49700" y="11828"/>
                </a:lnTo>
                <a:lnTo>
                  <a:pt x="49569" y="11843"/>
                </a:lnTo>
                <a:lnTo>
                  <a:pt x="49411" y="11854"/>
                </a:lnTo>
                <a:lnTo>
                  <a:pt x="49227" y="11864"/>
                </a:lnTo>
                <a:lnTo>
                  <a:pt x="49044" y="11869"/>
                </a:lnTo>
                <a:lnTo>
                  <a:pt x="48623" y="11875"/>
                </a:lnTo>
                <a:lnTo>
                  <a:pt x="48177" y="11869"/>
                </a:lnTo>
                <a:lnTo>
                  <a:pt x="47705" y="11859"/>
                </a:lnTo>
                <a:lnTo>
                  <a:pt x="47206" y="11833"/>
                </a:lnTo>
                <a:lnTo>
                  <a:pt x="46654" y="11801"/>
                </a:lnTo>
                <a:lnTo>
                  <a:pt x="46077" y="11760"/>
                </a:lnTo>
                <a:lnTo>
                  <a:pt x="45473" y="11713"/>
                </a:lnTo>
                <a:lnTo>
                  <a:pt x="44817" y="11650"/>
                </a:lnTo>
                <a:lnTo>
                  <a:pt x="44134" y="11582"/>
                </a:lnTo>
                <a:lnTo>
                  <a:pt x="43425" y="11509"/>
                </a:lnTo>
                <a:lnTo>
                  <a:pt x="42664" y="11420"/>
                </a:lnTo>
                <a:lnTo>
                  <a:pt x="41902" y="11326"/>
                </a:lnTo>
                <a:lnTo>
                  <a:pt x="41089" y="11221"/>
                </a:lnTo>
                <a:lnTo>
                  <a:pt x="40275" y="11111"/>
                </a:lnTo>
                <a:lnTo>
                  <a:pt x="39408" y="10986"/>
                </a:lnTo>
                <a:lnTo>
                  <a:pt x="38542" y="10855"/>
                </a:lnTo>
                <a:lnTo>
                  <a:pt x="37623" y="10719"/>
                </a:lnTo>
                <a:lnTo>
                  <a:pt x="36704" y="10567"/>
                </a:lnTo>
                <a:lnTo>
                  <a:pt x="35733" y="10411"/>
                </a:lnTo>
                <a:lnTo>
                  <a:pt x="34761" y="10249"/>
                </a:lnTo>
                <a:lnTo>
                  <a:pt x="33764" y="10076"/>
                </a:lnTo>
                <a:lnTo>
                  <a:pt x="32740" y="9893"/>
                </a:lnTo>
                <a:lnTo>
                  <a:pt x="31716" y="9700"/>
                </a:lnTo>
                <a:lnTo>
                  <a:pt x="30666" y="9501"/>
                </a:lnTo>
                <a:lnTo>
                  <a:pt x="29589" y="9292"/>
                </a:lnTo>
                <a:lnTo>
                  <a:pt x="28487" y="9072"/>
                </a:lnTo>
                <a:lnTo>
                  <a:pt x="27384" y="8847"/>
                </a:lnTo>
                <a:lnTo>
                  <a:pt x="26281" y="8612"/>
                </a:lnTo>
                <a:lnTo>
                  <a:pt x="25152" y="8371"/>
                </a:lnTo>
                <a:lnTo>
                  <a:pt x="23997" y="8121"/>
                </a:lnTo>
                <a:lnTo>
                  <a:pt x="22842" y="7859"/>
                </a:lnTo>
                <a:lnTo>
                  <a:pt x="21661" y="7592"/>
                </a:lnTo>
                <a:lnTo>
                  <a:pt x="20479" y="7315"/>
                </a:lnTo>
                <a:lnTo>
                  <a:pt x="19193" y="7002"/>
                </a:lnTo>
                <a:lnTo>
                  <a:pt x="17959" y="6693"/>
                </a:lnTo>
                <a:lnTo>
                  <a:pt x="16751" y="6390"/>
                </a:lnTo>
                <a:lnTo>
                  <a:pt x="15570" y="6087"/>
                </a:lnTo>
                <a:lnTo>
                  <a:pt x="14467" y="5789"/>
                </a:lnTo>
                <a:lnTo>
                  <a:pt x="13390" y="5496"/>
                </a:lnTo>
                <a:lnTo>
                  <a:pt x="12367" y="5208"/>
                </a:lnTo>
                <a:lnTo>
                  <a:pt x="11395" y="4921"/>
                </a:lnTo>
                <a:lnTo>
                  <a:pt x="10450" y="4644"/>
                </a:lnTo>
                <a:lnTo>
                  <a:pt x="9557" y="4366"/>
                </a:lnTo>
                <a:lnTo>
                  <a:pt x="8717" y="4100"/>
                </a:lnTo>
                <a:lnTo>
                  <a:pt x="7930" y="3838"/>
                </a:lnTo>
                <a:lnTo>
                  <a:pt x="7194" y="3582"/>
                </a:lnTo>
                <a:lnTo>
                  <a:pt x="6486" y="3336"/>
                </a:lnTo>
                <a:lnTo>
                  <a:pt x="5829" y="3096"/>
                </a:lnTo>
                <a:lnTo>
                  <a:pt x="5225" y="2861"/>
                </a:lnTo>
                <a:lnTo>
                  <a:pt x="4674" y="2636"/>
                </a:lnTo>
                <a:lnTo>
                  <a:pt x="4175" y="2421"/>
                </a:lnTo>
                <a:lnTo>
                  <a:pt x="3729" y="2212"/>
                </a:lnTo>
                <a:lnTo>
                  <a:pt x="3335" y="2014"/>
                </a:lnTo>
                <a:lnTo>
                  <a:pt x="2968" y="1825"/>
                </a:lnTo>
                <a:lnTo>
                  <a:pt x="2679" y="1648"/>
                </a:lnTo>
                <a:lnTo>
                  <a:pt x="2442" y="1480"/>
                </a:lnTo>
                <a:lnTo>
                  <a:pt x="2232" y="1323"/>
                </a:lnTo>
                <a:lnTo>
                  <a:pt x="2101" y="1177"/>
                </a:lnTo>
                <a:lnTo>
                  <a:pt x="1996" y="1041"/>
                </a:lnTo>
                <a:lnTo>
                  <a:pt x="1970" y="916"/>
                </a:lnTo>
                <a:lnTo>
                  <a:pt x="1996" y="806"/>
                </a:lnTo>
                <a:lnTo>
                  <a:pt x="2049" y="706"/>
                </a:lnTo>
                <a:lnTo>
                  <a:pt x="2101" y="665"/>
                </a:lnTo>
                <a:lnTo>
                  <a:pt x="2180" y="623"/>
                </a:lnTo>
                <a:lnTo>
                  <a:pt x="2259" y="586"/>
                </a:lnTo>
                <a:lnTo>
                  <a:pt x="2364" y="550"/>
                </a:lnTo>
                <a:lnTo>
                  <a:pt x="2469" y="518"/>
                </a:lnTo>
                <a:lnTo>
                  <a:pt x="2600" y="492"/>
                </a:lnTo>
                <a:lnTo>
                  <a:pt x="2705" y="471"/>
                </a:lnTo>
                <a:lnTo>
                  <a:pt x="2836" y="450"/>
                </a:lnTo>
                <a:lnTo>
                  <a:pt x="2994" y="435"/>
                </a:lnTo>
                <a:lnTo>
                  <a:pt x="3151" y="424"/>
                </a:lnTo>
                <a:lnTo>
                  <a:pt x="3309" y="414"/>
                </a:lnTo>
                <a:lnTo>
                  <a:pt x="3493" y="408"/>
                </a:lnTo>
                <a:lnTo>
                  <a:pt x="3913" y="403"/>
                </a:lnTo>
                <a:close/>
                <a:moveTo>
                  <a:pt x="3493" y="1"/>
                </a:moveTo>
                <a:lnTo>
                  <a:pt x="3099" y="11"/>
                </a:lnTo>
                <a:lnTo>
                  <a:pt x="2731" y="27"/>
                </a:lnTo>
                <a:lnTo>
                  <a:pt x="2364" y="53"/>
                </a:lnTo>
                <a:lnTo>
                  <a:pt x="2022" y="79"/>
                </a:lnTo>
                <a:lnTo>
                  <a:pt x="1707" y="116"/>
                </a:lnTo>
                <a:lnTo>
                  <a:pt x="1419" y="157"/>
                </a:lnTo>
                <a:lnTo>
                  <a:pt x="1156" y="205"/>
                </a:lnTo>
                <a:lnTo>
                  <a:pt x="946" y="252"/>
                </a:lnTo>
                <a:lnTo>
                  <a:pt x="762" y="299"/>
                </a:lnTo>
                <a:lnTo>
                  <a:pt x="605" y="351"/>
                </a:lnTo>
                <a:lnTo>
                  <a:pt x="447" y="408"/>
                </a:lnTo>
                <a:lnTo>
                  <a:pt x="342" y="471"/>
                </a:lnTo>
                <a:lnTo>
                  <a:pt x="237" y="534"/>
                </a:lnTo>
                <a:lnTo>
                  <a:pt x="132" y="602"/>
                </a:lnTo>
                <a:lnTo>
                  <a:pt x="80" y="670"/>
                </a:lnTo>
                <a:lnTo>
                  <a:pt x="27" y="743"/>
                </a:lnTo>
                <a:lnTo>
                  <a:pt x="1" y="821"/>
                </a:lnTo>
                <a:lnTo>
                  <a:pt x="1" y="900"/>
                </a:lnTo>
                <a:lnTo>
                  <a:pt x="27" y="984"/>
                </a:lnTo>
                <a:lnTo>
                  <a:pt x="53" y="1072"/>
                </a:lnTo>
                <a:lnTo>
                  <a:pt x="106" y="1161"/>
                </a:lnTo>
                <a:lnTo>
                  <a:pt x="263" y="1344"/>
                </a:lnTo>
                <a:lnTo>
                  <a:pt x="473" y="1543"/>
                </a:lnTo>
                <a:lnTo>
                  <a:pt x="762" y="1747"/>
                </a:lnTo>
                <a:lnTo>
                  <a:pt x="1130" y="1961"/>
                </a:lnTo>
                <a:lnTo>
                  <a:pt x="1524" y="2186"/>
                </a:lnTo>
                <a:lnTo>
                  <a:pt x="1996" y="2421"/>
                </a:lnTo>
                <a:lnTo>
                  <a:pt x="2521" y="2662"/>
                </a:lnTo>
                <a:lnTo>
                  <a:pt x="3125" y="2908"/>
                </a:lnTo>
                <a:lnTo>
                  <a:pt x="3755" y="3159"/>
                </a:lnTo>
                <a:lnTo>
                  <a:pt x="4438" y="3420"/>
                </a:lnTo>
                <a:lnTo>
                  <a:pt x="5173" y="3681"/>
                </a:lnTo>
                <a:lnTo>
                  <a:pt x="5934" y="3953"/>
                </a:lnTo>
                <a:lnTo>
                  <a:pt x="6748" y="4225"/>
                </a:lnTo>
                <a:lnTo>
                  <a:pt x="7615" y="4502"/>
                </a:lnTo>
                <a:lnTo>
                  <a:pt x="8507" y="4779"/>
                </a:lnTo>
                <a:lnTo>
                  <a:pt x="9426" y="5057"/>
                </a:lnTo>
                <a:lnTo>
                  <a:pt x="10397" y="5339"/>
                </a:lnTo>
                <a:lnTo>
                  <a:pt x="11369" y="5621"/>
                </a:lnTo>
                <a:lnTo>
                  <a:pt x="12393" y="5904"/>
                </a:lnTo>
                <a:lnTo>
                  <a:pt x="13443" y="6186"/>
                </a:lnTo>
                <a:lnTo>
                  <a:pt x="14493" y="6468"/>
                </a:lnTo>
                <a:lnTo>
                  <a:pt x="15596" y="6751"/>
                </a:lnTo>
                <a:lnTo>
                  <a:pt x="16698" y="7028"/>
                </a:lnTo>
                <a:lnTo>
                  <a:pt x="17801" y="7305"/>
                </a:lnTo>
                <a:lnTo>
                  <a:pt x="18930" y="7572"/>
                </a:lnTo>
                <a:lnTo>
                  <a:pt x="20033" y="7833"/>
                </a:lnTo>
                <a:lnTo>
                  <a:pt x="21135" y="8084"/>
                </a:lnTo>
                <a:lnTo>
                  <a:pt x="22238" y="8330"/>
                </a:lnTo>
                <a:lnTo>
                  <a:pt x="23315" y="8570"/>
                </a:lnTo>
                <a:lnTo>
                  <a:pt x="24417" y="8805"/>
                </a:lnTo>
                <a:lnTo>
                  <a:pt x="25520" y="9036"/>
                </a:lnTo>
                <a:lnTo>
                  <a:pt x="26596" y="9260"/>
                </a:lnTo>
                <a:lnTo>
                  <a:pt x="27673" y="9480"/>
                </a:lnTo>
                <a:lnTo>
                  <a:pt x="28749" y="9689"/>
                </a:lnTo>
                <a:lnTo>
                  <a:pt x="29826" y="9893"/>
                </a:lnTo>
                <a:lnTo>
                  <a:pt x="30876" y="10092"/>
                </a:lnTo>
                <a:lnTo>
                  <a:pt x="31926" y="10280"/>
                </a:lnTo>
                <a:lnTo>
                  <a:pt x="32950" y="10463"/>
                </a:lnTo>
                <a:lnTo>
                  <a:pt x="33974" y="10635"/>
                </a:lnTo>
                <a:lnTo>
                  <a:pt x="34998" y="10808"/>
                </a:lnTo>
                <a:lnTo>
                  <a:pt x="35969" y="10965"/>
                </a:lnTo>
                <a:lnTo>
                  <a:pt x="36940" y="11116"/>
                </a:lnTo>
                <a:lnTo>
                  <a:pt x="37912" y="11258"/>
                </a:lnTo>
                <a:lnTo>
                  <a:pt x="38831" y="11394"/>
                </a:lnTo>
                <a:lnTo>
                  <a:pt x="39750" y="11519"/>
                </a:lnTo>
                <a:lnTo>
                  <a:pt x="40642" y="11639"/>
                </a:lnTo>
                <a:lnTo>
                  <a:pt x="41509" y="11744"/>
                </a:lnTo>
                <a:lnTo>
                  <a:pt x="42349" y="11843"/>
                </a:lnTo>
                <a:lnTo>
                  <a:pt x="43189" y="11932"/>
                </a:lnTo>
                <a:lnTo>
                  <a:pt x="43977" y="12011"/>
                </a:lnTo>
                <a:lnTo>
                  <a:pt x="44738" y="12084"/>
                </a:lnTo>
                <a:lnTo>
                  <a:pt x="45473" y="12141"/>
                </a:lnTo>
                <a:lnTo>
                  <a:pt x="46156" y="12188"/>
                </a:lnTo>
                <a:lnTo>
                  <a:pt x="46838" y="12230"/>
                </a:lnTo>
                <a:lnTo>
                  <a:pt x="47468" y="12256"/>
                </a:lnTo>
                <a:lnTo>
                  <a:pt x="48072" y="12272"/>
                </a:lnTo>
                <a:lnTo>
                  <a:pt x="48623" y="12277"/>
                </a:lnTo>
                <a:lnTo>
                  <a:pt x="49044" y="12277"/>
                </a:lnTo>
                <a:lnTo>
                  <a:pt x="49437" y="12267"/>
                </a:lnTo>
                <a:lnTo>
                  <a:pt x="49831" y="12251"/>
                </a:lnTo>
                <a:lnTo>
                  <a:pt x="50172" y="12225"/>
                </a:lnTo>
                <a:lnTo>
                  <a:pt x="50514" y="12199"/>
                </a:lnTo>
                <a:lnTo>
                  <a:pt x="50829" y="12162"/>
                </a:lnTo>
                <a:lnTo>
                  <a:pt x="51118" y="12120"/>
                </a:lnTo>
                <a:lnTo>
                  <a:pt x="51380" y="12073"/>
                </a:lnTo>
                <a:lnTo>
                  <a:pt x="51590" y="12026"/>
                </a:lnTo>
                <a:lnTo>
                  <a:pt x="51774" y="11979"/>
                </a:lnTo>
                <a:lnTo>
                  <a:pt x="51958" y="11927"/>
                </a:lnTo>
                <a:lnTo>
                  <a:pt x="52089" y="11869"/>
                </a:lnTo>
                <a:lnTo>
                  <a:pt x="52220" y="11807"/>
                </a:lnTo>
                <a:lnTo>
                  <a:pt x="52325" y="11744"/>
                </a:lnTo>
                <a:lnTo>
                  <a:pt x="52404" y="11676"/>
                </a:lnTo>
                <a:lnTo>
                  <a:pt x="52457" y="11608"/>
                </a:lnTo>
                <a:lnTo>
                  <a:pt x="52509" y="11535"/>
                </a:lnTo>
                <a:lnTo>
                  <a:pt x="52535" y="11456"/>
                </a:lnTo>
                <a:lnTo>
                  <a:pt x="52535" y="11378"/>
                </a:lnTo>
                <a:lnTo>
                  <a:pt x="52509" y="11294"/>
                </a:lnTo>
                <a:lnTo>
                  <a:pt x="52483" y="11205"/>
                </a:lnTo>
                <a:lnTo>
                  <a:pt x="52430" y="11116"/>
                </a:lnTo>
                <a:lnTo>
                  <a:pt x="52299" y="10933"/>
                </a:lnTo>
                <a:lnTo>
                  <a:pt x="52063" y="10735"/>
                </a:lnTo>
                <a:lnTo>
                  <a:pt x="51774" y="10531"/>
                </a:lnTo>
                <a:lnTo>
                  <a:pt x="51433" y="10316"/>
                </a:lnTo>
                <a:lnTo>
                  <a:pt x="51013" y="10092"/>
                </a:lnTo>
                <a:lnTo>
                  <a:pt x="50540" y="9856"/>
                </a:lnTo>
                <a:lnTo>
                  <a:pt x="50015" y="9616"/>
                </a:lnTo>
                <a:lnTo>
                  <a:pt x="49437" y="9370"/>
                </a:lnTo>
                <a:lnTo>
                  <a:pt x="48807" y="9119"/>
                </a:lnTo>
                <a:lnTo>
                  <a:pt x="48098" y="8858"/>
                </a:lnTo>
                <a:lnTo>
                  <a:pt x="47390" y="8596"/>
                </a:lnTo>
                <a:lnTo>
                  <a:pt x="46602" y="8324"/>
                </a:lnTo>
                <a:lnTo>
                  <a:pt x="45788" y="8053"/>
                </a:lnTo>
                <a:lnTo>
                  <a:pt x="44922" y="7781"/>
                </a:lnTo>
                <a:lnTo>
                  <a:pt x="44029" y="7498"/>
                </a:lnTo>
                <a:lnTo>
                  <a:pt x="43110" y="7221"/>
                </a:lnTo>
                <a:lnTo>
                  <a:pt x="42165" y="6939"/>
                </a:lnTo>
                <a:lnTo>
                  <a:pt x="41167" y="6657"/>
                </a:lnTo>
                <a:lnTo>
                  <a:pt x="40143" y="6374"/>
                </a:lnTo>
                <a:lnTo>
                  <a:pt x="39093" y="6092"/>
                </a:lnTo>
                <a:lnTo>
                  <a:pt x="38043" y="5810"/>
                </a:lnTo>
                <a:lnTo>
                  <a:pt x="36967" y="5527"/>
                </a:lnTo>
                <a:lnTo>
                  <a:pt x="35864" y="5250"/>
                </a:lnTo>
                <a:lnTo>
                  <a:pt x="34735" y="4978"/>
                </a:lnTo>
                <a:lnTo>
                  <a:pt x="33606" y="4706"/>
                </a:lnTo>
                <a:lnTo>
                  <a:pt x="32503" y="4450"/>
                </a:lnTo>
                <a:lnTo>
                  <a:pt x="31401" y="4194"/>
                </a:lnTo>
                <a:lnTo>
                  <a:pt x="30324" y="3948"/>
                </a:lnTo>
                <a:lnTo>
                  <a:pt x="29222" y="3708"/>
                </a:lnTo>
                <a:lnTo>
                  <a:pt x="28119" y="3472"/>
                </a:lnTo>
                <a:lnTo>
                  <a:pt x="27016" y="3242"/>
                </a:lnTo>
                <a:lnTo>
                  <a:pt x="25940" y="3017"/>
                </a:lnTo>
                <a:lnTo>
                  <a:pt x="24864" y="2803"/>
                </a:lnTo>
                <a:lnTo>
                  <a:pt x="23787" y="2589"/>
                </a:lnTo>
                <a:lnTo>
                  <a:pt x="22711" y="2385"/>
                </a:lnTo>
                <a:lnTo>
                  <a:pt x="21661" y="2191"/>
                </a:lnTo>
                <a:lnTo>
                  <a:pt x="20610" y="1998"/>
                </a:lnTo>
                <a:lnTo>
                  <a:pt x="19586" y="1815"/>
                </a:lnTo>
                <a:lnTo>
                  <a:pt x="18563" y="1642"/>
                </a:lnTo>
                <a:lnTo>
                  <a:pt x="17565" y="1475"/>
                </a:lnTo>
                <a:lnTo>
                  <a:pt x="16567" y="1313"/>
                </a:lnTo>
                <a:lnTo>
                  <a:pt x="15596" y="1161"/>
                </a:lnTo>
                <a:lnTo>
                  <a:pt x="14624" y="1020"/>
                </a:lnTo>
                <a:lnTo>
                  <a:pt x="13706" y="884"/>
                </a:lnTo>
                <a:lnTo>
                  <a:pt x="12787" y="759"/>
                </a:lnTo>
                <a:lnTo>
                  <a:pt x="11894" y="638"/>
                </a:lnTo>
                <a:lnTo>
                  <a:pt x="11028" y="534"/>
                </a:lnTo>
                <a:lnTo>
                  <a:pt x="10187" y="435"/>
                </a:lnTo>
                <a:lnTo>
                  <a:pt x="9374" y="346"/>
                </a:lnTo>
                <a:lnTo>
                  <a:pt x="8586" y="267"/>
                </a:lnTo>
                <a:lnTo>
                  <a:pt x="7825" y="194"/>
                </a:lnTo>
                <a:lnTo>
                  <a:pt x="7089" y="137"/>
                </a:lnTo>
                <a:lnTo>
                  <a:pt x="6381" y="89"/>
                </a:lnTo>
                <a:lnTo>
                  <a:pt x="5724" y="48"/>
                </a:lnTo>
                <a:lnTo>
                  <a:pt x="5068" y="22"/>
                </a:lnTo>
                <a:lnTo>
                  <a:pt x="4490" y="6"/>
                </a:lnTo>
                <a:lnTo>
                  <a:pt x="3913" y="1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0"/>
          <p:cNvSpPr/>
          <p:nvPr/>
        </p:nvSpPr>
        <p:spPr>
          <a:xfrm flipH="1">
            <a:off x="723898" y="1652417"/>
            <a:ext cx="361316" cy="423345"/>
          </a:xfrm>
          <a:custGeom>
            <a:rect b="b" l="l" r="r" t="t"/>
            <a:pathLst>
              <a:path extrusionOk="0" h="12278" w="52536">
                <a:moveTo>
                  <a:pt x="48623" y="403"/>
                </a:moveTo>
                <a:lnTo>
                  <a:pt x="49044" y="408"/>
                </a:lnTo>
                <a:lnTo>
                  <a:pt x="49227" y="414"/>
                </a:lnTo>
                <a:lnTo>
                  <a:pt x="49411" y="424"/>
                </a:lnTo>
                <a:lnTo>
                  <a:pt x="49569" y="440"/>
                </a:lnTo>
                <a:lnTo>
                  <a:pt x="49700" y="450"/>
                </a:lnTo>
                <a:lnTo>
                  <a:pt x="49831" y="471"/>
                </a:lnTo>
                <a:lnTo>
                  <a:pt x="49962" y="492"/>
                </a:lnTo>
                <a:lnTo>
                  <a:pt x="50067" y="518"/>
                </a:lnTo>
                <a:lnTo>
                  <a:pt x="50199" y="550"/>
                </a:lnTo>
                <a:lnTo>
                  <a:pt x="50278" y="586"/>
                </a:lnTo>
                <a:lnTo>
                  <a:pt x="50356" y="623"/>
                </a:lnTo>
                <a:lnTo>
                  <a:pt x="50435" y="665"/>
                </a:lnTo>
                <a:lnTo>
                  <a:pt x="50488" y="706"/>
                </a:lnTo>
                <a:lnTo>
                  <a:pt x="50566" y="806"/>
                </a:lnTo>
                <a:lnTo>
                  <a:pt x="50566" y="916"/>
                </a:lnTo>
                <a:lnTo>
                  <a:pt x="50540" y="1041"/>
                </a:lnTo>
                <a:lnTo>
                  <a:pt x="50461" y="1177"/>
                </a:lnTo>
                <a:lnTo>
                  <a:pt x="50304" y="1323"/>
                </a:lnTo>
                <a:lnTo>
                  <a:pt x="50120" y="1480"/>
                </a:lnTo>
                <a:lnTo>
                  <a:pt x="49857" y="1648"/>
                </a:lnTo>
                <a:lnTo>
                  <a:pt x="49569" y="1825"/>
                </a:lnTo>
                <a:lnTo>
                  <a:pt x="49201" y="2014"/>
                </a:lnTo>
                <a:lnTo>
                  <a:pt x="48807" y="2212"/>
                </a:lnTo>
                <a:lnTo>
                  <a:pt x="48361" y="2421"/>
                </a:lnTo>
                <a:lnTo>
                  <a:pt x="47862" y="2636"/>
                </a:lnTo>
                <a:lnTo>
                  <a:pt x="47311" y="2861"/>
                </a:lnTo>
                <a:lnTo>
                  <a:pt x="46707" y="3096"/>
                </a:lnTo>
                <a:lnTo>
                  <a:pt x="46051" y="3336"/>
                </a:lnTo>
                <a:lnTo>
                  <a:pt x="45368" y="3582"/>
                </a:lnTo>
                <a:lnTo>
                  <a:pt x="44607" y="3838"/>
                </a:lnTo>
                <a:lnTo>
                  <a:pt x="43819" y="4100"/>
                </a:lnTo>
                <a:lnTo>
                  <a:pt x="42979" y="4366"/>
                </a:lnTo>
                <a:lnTo>
                  <a:pt x="42086" y="4644"/>
                </a:lnTo>
                <a:lnTo>
                  <a:pt x="41167" y="4921"/>
                </a:lnTo>
                <a:lnTo>
                  <a:pt x="40170" y="5208"/>
                </a:lnTo>
                <a:lnTo>
                  <a:pt x="39146" y="5496"/>
                </a:lnTo>
                <a:lnTo>
                  <a:pt x="38069" y="5789"/>
                </a:lnTo>
                <a:lnTo>
                  <a:pt x="36967" y="6087"/>
                </a:lnTo>
                <a:lnTo>
                  <a:pt x="35811" y="6390"/>
                </a:lnTo>
                <a:lnTo>
                  <a:pt x="34604" y="6693"/>
                </a:lnTo>
                <a:lnTo>
                  <a:pt x="33344" y="7002"/>
                </a:lnTo>
                <a:lnTo>
                  <a:pt x="32057" y="7315"/>
                </a:lnTo>
                <a:lnTo>
                  <a:pt x="30876" y="7592"/>
                </a:lnTo>
                <a:lnTo>
                  <a:pt x="29694" y="7859"/>
                </a:lnTo>
                <a:lnTo>
                  <a:pt x="28539" y="8121"/>
                </a:lnTo>
                <a:lnTo>
                  <a:pt x="27410" y="8371"/>
                </a:lnTo>
                <a:lnTo>
                  <a:pt x="26281" y="8612"/>
                </a:lnTo>
                <a:lnTo>
                  <a:pt x="25152" y="8847"/>
                </a:lnTo>
                <a:lnTo>
                  <a:pt x="24050" y="9072"/>
                </a:lnTo>
                <a:lnTo>
                  <a:pt x="22947" y="9292"/>
                </a:lnTo>
                <a:lnTo>
                  <a:pt x="21897" y="9501"/>
                </a:lnTo>
                <a:lnTo>
                  <a:pt x="20820" y="9700"/>
                </a:lnTo>
                <a:lnTo>
                  <a:pt x="19796" y="9893"/>
                </a:lnTo>
                <a:lnTo>
                  <a:pt x="18773" y="10076"/>
                </a:lnTo>
                <a:lnTo>
                  <a:pt x="17775" y="10249"/>
                </a:lnTo>
                <a:lnTo>
                  <a:pt x="16803" y="10411"/>
                </a:lnTo>
                <a:lnTo>
                  <a:pt x="15858" y="10567"/>
                </a:lnTo>
                <a:lnTo>
                  <a:pt x="14913" y="10719"/>
                </a:lnTo>
                <a:lnTo>
                  <a:pt x="14021" y="10855"/>
                </a:lnTo>
                <a:lnTo>
                  <a:pt x="13128" y="10986"/>
                </a:lnTo>
                <a:lnTo>
                  <a:pt x="12262" y="11111"/>
                </a:lnTo>
                <a:lnTo>
                  <a:pt x="11448" y="11221"/>
                </a:lnTo>
                <a:lnTo>
                  <a:pt x="10634" y="11326"/>
                </a:lnTo>
                <a:lnTo>
                  <a:pt x="9872" y="11420"/>
                </a:lnTo>
                <a:lnTo>
                  <a:pt x="9111" y="11509"/>
                </a:lnTo>
                <a:lnTo>
                  <a:pt x="8402" y="11582"/>
                </a:lnTo>
                <a:lnTo>
                  <a:pt x="7720" y="11650"/>
                </a:lnTo>
                <a:lnTo>
                  <a:pt x="7089" y="11713"/>
                </a:lnTo>
                <a:lnTo>
                  <a:pt x="6459" y="11760"/>
                </a:lnTo>
                <a:lnTo>
                  <a:pt x="5882" y="11801"/>
                </a:lnTo>
                <a:lnTo>
                  <a:pt x="5330" y="11833"/>
                </a:lnTo>
                <a:lnTo>
                  <a:pt x="4832" y="11859"/>
                </a:lnTo>
                <a:lnTo>
                  <a:pt x="4359" y="11869"/>
                </a:lnTo>
                <a:lnTo>
                  <a:pt x="3913" y="11875"/>
                </a:lnTo>
                <a:lnTo>
                  <a:pt x="3493" y="11869"/>
                </a:lnTo>
                <a:lnTo>
                  <a:pt x="3309" y="11864"/>
                </a:lnTo>
                <a:lnTo>
                  <a:pt x="3151" y="11854"/>
                </a:lnTo>
                <a:lnTo>
                  <a:pt x="2994" y="11843"/>
                </a:lnTo>
                <a:lnTo>
                  <a:pt x="2836" y="11828"/>
                </a:lnTo>
                <a:lnTo>
                  <a:pt x="2705" y="11807"/>
                </a:lnTo>
                <a:lnTo>
                  <a:pt x="2600" y="11786"/>
                </a:lnTo>
                <a:lnTo>
                  <a:pt x="2469" y="11760"/>
                </a:lnTo>
                <a:lnTo>
                  <a:pt x="2364" y="11728"/>
                </a:lnTo>
                <a:lnTo>
                  <a:pt x="2259" y="11697"/>
                </a:lnTo>
                <a:lnTo>
                  <a:pt x="2180" y="11655"/>
                </a:lnTo>
                <a:lnTo>
                  <a:pt x="2101" y="11613"/>
                </a:lnTo>
                <a:lnTo>
                  <a:pt x="2049" y="11571"/>
                </a:lnTo>
                <a:lnTo>
                  <a:pt x="1996" y="11472"/>
                </a:lnTo>
                <a:lnTo>
                  <a:pt x="1970" y="11362"/>
                </a:lnTo>
                <a:lnTo>
                  <a:pt x="1996" y="11237"/>
                </a:lnTo>
                <a:lnTo>
                  <a:pt x="2101" y="11101"/>
                </a:lnTo>
                <a:lnTo>
                  <a:pt x="2232" y="10954"/>
                </a:lnTo>
                <a:lnTo>
                  <a:pt x="2442" y="10798"/>
                </a:lnTo>
                <a:lnTo>
                  <a:pt x="2679" y="10630"/>
                </a:lnTo>
                <a:lnTo>
                  <a:pt x="2968" y="10452"/>
                </a:lnTo>
                <a:lnTo>
                  <a:pt x="3335" y="10264"/>
                </a:lnTo>
                <a:lnTo>
                  <a:pt x="3729" y="10066"/>
                </a:lnTo>
                <a:lnTo>
                  <a:pt x="4175" y="9856"/>
                </a:lnTo>
                <a:lnTo>
                  <a:pt x="4674" y="9642"/>
                </a:lnTo>
                <a:lnTo>
                  <a:pt x="5225" y="9417"/>
                </a:lnTo>
                <a:lnTo>
                  <a:pt x="5829" y="9182"/>
                </a:lnTo>
                <a:lnTo>
                  <a:pt x="6486" y="8941"/>
                </a:lnTo>
                <a:lnTo>
                  <a:pt x="7194" y="8696"/>
                </a:lnTo>
                <a:lnTo>
                  <a:pt x="7930" y="8439"/>
                </a:lnTo>
                <a:lnTo>
                  <a:pt x="8717" y="8178"/>
                </a:lnTo>
                <a:lnTo>
                  <a:pt x="9557" y="7911"/>
                </a:lnTo>
                <a:lnTo>
                  <a:pt x="10450" y="7634"/>
                </a:lnTo>
                <a:lnTo>
                  <a:pt x="11395" y="7357"/>
                </a:lnTo>
                <a:lnTo>
                  <a:pt x="12367" y="7075"/>
                </a:lnTo>
                <a:lnTo>
                  <a:pt x="13390" y="6782"/>
                </a:lnTo>
                <a:lnTo>
                  <a:pt x="14467" y="6489"/>
                </a:lnTo>
                <a:lnTo>
                  <a:pt x="15570" y="6191"/>
                </a:lnTo>
                <a:lnTo>
                  <a:pt x="16751" y="5888"/>
                </a:lnTo>
                <a:lnTo>
                  <a:pt x="17959" y="5585"/>
                </a:lnTo>
                <a:lnTo>
                  <a:pt x="19193" y="5276"/>
                </a:lnTo>
                <a:lnTo>
                  <a:pt x="20479" y="4962"/>
                </a:lnTo>
                <a:lnTo>
                  <a:pt x="21661" y="4685"/>
                </a:lnTo>
                <a:lnTo>
                  <a:pt x="22842" y="4419"/>
                </a:lnTo>
                <a:lnTo>
                  <a:pt x="23997" y="4157"/>
                </a:lnTo>
                <a:lnTo>
                  <a:pt x="25152" y="3906"/>
                </a:lnTo>
                <a:lnTo>
                  <a:pt x="26281" y="3666"/>
                </a:lnTo>
                <a:lnTo>
                  <a:pt x="27384" y="3431"/>
                </a:lnTo>
                <a:lnTo>
                  <a:pt x="28487" y="3206"/>
                </a:lnTo>
                <a:lnTo>
                  <a:pt x="29589" y="2986"/>
                </a:lnTo>
                <a:lnTo>
                  <a:pt x="30666" y="2782"/>
                </a:lnTo>
                <a:lnTo>
                  <a:pt x="31716" y="2578"/>
                </a:lnTo>
                <a:lnTo>
                  <a:pt x="32740" y="2390"/>
                </a:lnTo>
                <a:lnTo>
                  <a:pt x="33764" y="2207"/>
                </a:lnTo>
                <a:lnTo>
                  <a:pt x="34761" y="2029"/>
                </a:lnTo>
                <a:lnTo>
                  <a:pt x="35733" y="1867"/>
                </a:lnTo>
                <a:lnTo>
                  <a:pt x="36704" y="1710"/>
                </a:lnTo>
                <a:lnTo>
                  <a:pt x="37623" y="1559"/>
                </a:lnTo>
                <a:lnTo>
                  <a:pt x="38542" y="1423"/>
                </a:lnTo>
                <a:lnTo>
                  <a:pt x="39408" y="1292"/>
                </a:lnTo>
                <a:lnTo>
                  <a:pt x="40275" y="1172"/>
                </a:lnTo>
                <a:lnTo>
                  <a:pt x="41089" y="1057"/>
                </a:lnTo>
                <a:lnTo>
                  <a:pt x="41902" y="952"/>
                </a:lnTo>
                <a:lnTo>
                  <a:pt x="42664" y="858"/>
                </a:lnTo>
                <a:lnTo>
                  <a:pt x="43425" y="774"/>
                </a:lnTo>
                <a:lnTo>
                  <a:pt x="44134" y="696"/>
                </a:lnTo>
                <a:lnTo>
                  <a:pt x="44817" y="628"/>
                </a:lnTo>
                <a:lnTo>
                  <a:pt x="45473" y="565"/>
                </a:lnTo>
                <a:lnTo>
                  <a:pt x="46077" y="518"/>
                </a:lnTo>
                <a:lnTo>
                  <a:pt x="46654" y="476"/>
                </a:lnTo>
                <a:lnTo>
                  <a:pt x="47206" y="445"/>
                </a:lnTo>
                <a:lnTo>
                  <a:pt x="47705" y="424"/>
                </a:lnTo>
                <a:lnTo>
                  <a:pt x="48177" y="408"/>
                </a:lnTo>
                <a:lnTo>
                  <a:pt x="48623" y="403"/>
                </a:lnTo>
                <a:close/>
                <a:moveTo>
                  <a:pt x="48623" y="1"/>
                </a:moveTo>
                <a:lnTo>
                  <a:pt x="48072" y="6"/>
                </a:lnTo>
                <a:lnTo>
                  <a:pt x="47468" y="22"/>
                </a:lnTo>
                <a:lnTo>
                  <a:pt x="46838" y="48"/>
                </a:lnTo>
                <a:lnTo>
                  <a:pt x="46156" y="89"/>
                </a:lnTo>
                <a:lnTo>
                  <a:pt x="45473" y="137"/>
                </a:lnTo>
                <a:lnTo>
                  <a:pt x="44738" y="194"/>
                </a:lnTo>
                <a:lnTo>
                  <a:pt x="43977" y="267"/>
                </a:lnTo>
                <a:lnTo>
                  <a:pt x="43189" y="346"/>
                </a:lnTo>
                <a:lnTo>
                  <a:pt x="42349" y="435"/>
                </a:lnTo>
                <a:lnTo>
                  <a:pt x="41509" y="534"/>
                </a:lnTo>
                <a:lnTo>
                  <a:pt x="40642" y="638"/>
                </a:lnTo>
                <a:lnTo>
                  <a:pt x="39750" y="759"/>
                </a:lnTo>
                <a:lnTo>
                  <a:pt x="38831" y="884"/>
                </a:lnTo>
                <a:lnTo>
                  <a:pt x="37912" y="1020"/>
                </a:lnTo>
                <a:lnTo>
                  <a:pt x="36940" y="1161"/>
                </a:lnTo>
                <a:lnTo>
                  <a:pt x="35969" y="1313"/>
                </a:lnTo>
                <a:lnTo>
                  <a:pt x="34998" y="1475"/>
                </a:lnTo>
                <a:lnTo>
                  <a:pt x="33974" y="1642"/>
                </a:lnTo>
                <a:lnTo>
                  <a:pt x="32950" y="1815"/>
                </a:lnTo>
                <a:lnTo>
                  <a:pt x="31926" y="1998"/>
                </a:lnTo>
                <a:lnTo>
                  <a:pt x="30876" y="2191"/>
                </a:lnTo>
                <a:lnTo>
                  <a:pt x="29826" y="2385"/>
                </a:lnTo>
                <a:lnTo>
                  <a:pt x="28749" y="2589"/>
                </a:lnTo>
                <a:lnTo>
                  <a:pt x="27673" y="2803"/>
                </a:lnTo>
                <a:lnTo>
                  <a:pt x="26596" y="3017"/>
                </a:lnTo>
                <a:lnTo>
                  <a:pt x="25520" y="3242"/>
                </a:lnTo>
                <a:lnTo>
                  <a:pt x="24417" y="3472"/>
                </a:lnTo>
                <a:lnTo>
                  <a:pt x="23315" y="3708"/>
                </a:lnTo>
                <a:lnTo>
                  <a:pt x="22238" y="3948"/>
                </a:lnTo>
                <a:lnTo>
                  <a:pt x="21135" y="4194"/>
                </a:lnTo>
                <a:lnTo>
                  <a:pt x="20033" y="4450"/>
                </a:lnTo>
                <a:lnTo>
                  <a:pt x="18930" y="4706"/>
                </a:lnTo>
                <a:lnTo>
                  <a:pt x="17801" y="4978"/>
                </a:lnTo>
                <a:lnTo>
                  <a:pt x="16698" y="5250"/>
                </a:lnTo>
                <a:lnTo>
                  <a:pt x="15596" y="5527"/>
                </a:lnTo>
                <a:lnTo>
                  <a:pt x="14493" y="5810"/>
                </a:lnTo>
                <a:lnTo>
                  <a:pt x="13443" y="6092"/>
                </a:lnTo>
                <a:lnTo>
                  <a:pt x="12393" y="6374"/>
                </a:lnTo>
                <a:lnTo>
                  <a:pt x="11369" y="6657"/>
                </a:lnTo>
                <a:lnTo>
                  <a:pt x="10397" y="6939"/>
                </a:lnTo>
                <a:lnTo>
                  <a:pt x="9426" y="7221"/>
                </a:lnTo>
                <a:lnTo>
                  <a:pt x="8507" y="7498"/>
                </a:lnTo>
                <a:lnTo>
                  <a:pt x="7615" y="7781"/>
                </a:lnTo>
                <a:lnTo>
                  <a:pt x="6748" y="8053"/>
                </a:lnTo>
                <a:lnTo>
                  <a:pt x="5934" y="8324"/>
                </a:lnTo>
                <a:lnTo>
                  <a:pt x="5173" y="8596"/>
                </a:lnTo>
                <a:lnTo>
                  <a:pt x="4438" y="8858"/>
                </a:lnTo>
                <a:lnTo>
                  <a:pt x="3755" y="9119"/>
                </a:lnTo>
                <a:lnTo>
                  <a:pt x="3125" y="9370"/>
                </a:lnTo>
                <a:lnTo>
                  <a:pt x="2521" y="9616"/>
                </a:lnTo>
                <a:lnTo>
                  <a:pt x="1996" y="9856"/>
                </a:lnTo>
                <a:lnTo>
                  <a:pt x="1524" y="10092"/>
                </a:lnTo>
                <a:lnTo>
                  <a:pt x="1130" y="10316"/>
                </a:lnTo>
                <a:lnTo>
                  <a:pt x="762" y="10531"/>
                </a:lnTo>
                <a:lnTo>
                  <a:pt x="473" y="10735"/>
                </a:lnTo>
                <a:lnTo>
                  <a:pt x="263" y="10933"/>
                </a:lnTo>
                <a:lnTo>
                  <a:pt x="106" y="11116"/>
                </a:lnTo>
                <a:lnTo>
                  <a:pt x="53" y="11205"/>
                </a:lnTo>
                <a:lnTo>
                  <a:pt x="27" y="11294"/>
                </a:lnTo>
                <a:lnTo>
                  <a:pt x="1" y="11378"/>
                </a:lnTo>
                <a:lnTo>
                  <a:pt x="1" y="11456"/>
                </a:lnTo>
                <a:lnTo>
                  <a:pt x="27" y="11535"/>
                </a:lnTo>
                <a:lnTo>
                  <a:pt x="80" y="11608"/>
                </a:lnTo>
                <a:lnTo>
                  <a:pt x="132" y="11676"/>
                </a:lnTo>
                <a:lnTo>
                  <a:pt x="237" y="11744"/>
                </a:lnTo>
                <a:lnTo>
                  <a:pt x="342" y="11807"/>
                </a:lnTo>
                <a:lnTo>
                  <a:pt x="447" y="11869"/>
                </a:lnTo>
                <a:lnTo>
                  <a:pt x="605" y="11927"/>
                </a:lnTo>
                <a:lnTo>
                  <a:pt x="762" y="11979"/>
                </a:lnTo>
                <a:lnTo>
                  <a:pt x="946" y="12026"/>
                </a:lnTo>
                <a:lnTo>
                  <a:pt x="1156" y="12073"/>
                </a:lnTo>
                <a:lnTo>
                  <a:pt x="1419" y="12120"/>
                </a:lnTo>
                <a:lnTo>
                  <a:pt x="1707" y="12162"/>
                </a:lnTo>
                <a:lnTo>
                  <a:pt x="2022" y="12199"/>
                </a:lnTo>
                <a:lnTo>
                  <a:pt x="2364" y="12225"/>
                </a:lnTo>
                <a:lnTo>
                  <a:pt x="2731" y="12251"/>
                </a:lnTo>
                <a:lnTo>
                  <a:pt x="3099" y="12267"/>
                </a:lnTo>
                <a:lnTo>
                  <a:pt x="3493" y="12277"/>
                </a:lnTo>
                <a:lnTo>
                  <a:pt x="3913" y="12277"/>
                </a:lnTo>
                <a:lnTo>
                  <a:pt x="4490" y="12272"/>
                </a:lnTo>
                <a:lnTo>
                  <a:pt x="5068" y="12256"/>
                </a:lnTo>
                <a:lnTo>
                  <a:pt x="5724" y="12230"/>
                </a:lnTo>
                <a:lnTo>
                  <a:pt x="6381" y="12188"/>
                </a:lnTo>
                <a:lnTo>
                  <a:pt x="7089" y="12141"/>
                </a:lnTo>
                <a:lnTo>
                  <a:pt x="7825" y="12084"/>
                </a:lnTo>
                <a:lnTo>
                  <a:pt x="8586" y="12011"/>
                </a:lnTo>
                <a:lnTo>
                  <a:pt x="9374" y="11932"/>
                </a:lnTo>
                <a:lnTo>
                  <a:pt x="10187" y="11843"/>
                </a:lnTo>
                <a:lnTo>
                  <a:pt x="11028" y="11744"/>
                </a:lnTo>
                <a:lnTo>
                  <a:pt x="11894" y="11639"/>
                </a:lnTo>
                <a:lnTo>
                  <a:pt x="12787" y="11519"/>
                </a:lnTo>
                <a:lnTo>
                  <a:pt x="13706" y="11394"/>
                </a:lnTo>
                <a:lnTo>
                  <a:pt x="14624" y="11258"/>
                </a:lnTo>
                <a:lnTo>
                  <a:pt x="15596" y="11116"/>
                </a:lnTo>
                <a:lnTo>
                  <a:pt x="16567" y="10965"/>
                </a:lnTo>
                <a:lnTo>
                  <a:pt x="17565" y="10803"/>
                </a:lnTo>
                <a:lnTo>
                  <a:pt x="18563" y="10635"/>
                </a:lnTo>
                <a:lnTo>
                  <a:pt x="19586" y="10463"/>
                </a:lnTo>
                <a:lnTo>
                  <a:pt x="20610" y="10280"/>
                </a:lnTo>
                <a:lnTo>
                  <a:pt x="21661" y="10092"/>
                </a:lnTo>
                <a:lnTo>
                  <a:pt x="22711" y="9893"/>
                </a:lnTo>
                <a:lnTo>
                  <a:pt x="23787" y="9689"/>
                </a:lnTo>
                <a:lnTo>
                  <a:pt x="24864" y="9480"/>
                </a:lnTo>
                <a:lnTo>
                  <a:pt x="25940" y="9260"/>
                </a:lnTo>
                <a:lnTo>
                  <a:pt x="27016" y="9036"/>
                </a:lnTo>
                <a:lnTo>
                  <a:pt x="28119" y="8805"/>
                </a:lnTo>
                <a:lnTo>
                  <a:pt x="29222" y="8570"/>
                </a:lnTo>
                <a:lnTo>
                  <a:pt x="30324" y="8330"/>
                </a:lnTo>
                <a:lnTo>
                  <a:pt x="31401" y="8084"/>
                </a:lnTo>
                <a:lnTo>
                  <a:pt x="32503" y="7833"/>
                </a:lnTo>
                <a:lnTo>
                  <a:pt x="33606" y="7572"/>
                </a:lnTo>
                <a:lnTo>
                  <a:pt x="34735" y="7305"/>
                </a:lnTo>
                <a:lnTo>
                  <a:pt x="35864" y="7028"/>
                </a:lnTo>
                <a:lnTo>
                  <a:pt x="36967" y="6751"/>
                </a:lnTo>
                <a:lnTo>
                  <a:pt x="38043" y="6468"/>
                </a:lnTo>
                <a:lnTo>
                  <a:pt x="39093" y="6186"/>
                </a:lnTo>
                <a:lnTo>
                  <a:pt x="40143" y="5904"/>
                </a:lnTo>
                <a:lnTo>
                  <a:pt x="41167" y="5621"/>
                </a:lnTo>
                <a:lnTo>
                  <a:pt x="42165" y="5339"/>
                </a:lnTo>
                <a:lnTo>
                  <a:pt x="43110" y="5057"/>
                </a:lnTo>
                <a:lnTo>
                  <a:pt x="44029" y="4779"/>
                </a:lnTo>
                <a:lnTo>
                  <a:pt x="44922" y="4502"/>
                </a:lnTo>
                <a:lnTo>
                  <a:pt x="45788" y="4225"/>
                </a:lnTo>
                <a:lnTo>
                  <a:pt x="46602" y="3953"/>
                </a:lnTo>
                <a:lnTo>
                  <a:pt x="47390" y="3681"/>
                </a:lnTo>
                <a:lnTo>
                  <a:pt x="48098" y="3420"/>
                </a:lnTo>
                <a:lnTo>
                  <a:pt x="48807" y="3159"/>
                </a:lnTo>
                <a:lnTo>
                  <a:pt x="49437" y="2908"/>
                </a:lnTo>
                <a:lnTo>
                  <a:pt x="50015" y="2662"/>
                </a:lnTo>
                <a:lnTo>
                  <a:pt x="50540" y="2421"/>
                </a:lnTo>
                <a:lnTo>
                  <a:pt x="51013" y="2186"/>
                </a:lnTo>
                <a:lnTo>
                  <a:pt x="51433" y="1961"/>
                </a:lnTo>
                <a:lnTo>
                  <a:pt x="51774" y="1747"/>
                </a:lnTo>
                <a:lnTo>
                  <a:pt x="52063" y="1543"/>
                </a:lnTo>
                <a:lnTo>
                  <a:pt x="52299" y="1344"/>
                </a:lnTo>
                <a:lnTo>
                  <a:pt x="52430" y="1161"/>
                </a:lnTo>
                <a:lnTo>
                  <a:pt x="52483" y="1072"/>
                </a:lnTo>
                <a:lnTo>
                  <a:pt x="52509" y="984"/>
                </a:lnTo>
                <a:lnTo>
                  <a:pt x="52535" y="900"/>
                </a:lnTo>
                <a:lnTo>
                  <a:pt x="52535" y="821"/>
                </a:lnTo>
                <a:lnTo>
                  <a:pt x="52509" y="743"/>
                </a:lnTo>
                <a:lnTo>
                  <a:pt x="52457" y="670"/>
                </a:lnTo>
                <a:lnTo>
                  <a:pt x="52404" y="602"/>
                </a:lnTo>
                <a:lnTo>
                  <a:pt x="52325" y="534"/>
                </a:lnTo>
                <a:lnTo>
                  <a:pt x="52220" y="471"/>
                </a:lnTo>
                <a:lnTo>
                  <a:pt x="52089" y="408"/>
                </a:lnTo>
                <a:lnTo>
                  <a:pt x="51958" y="351"/>
                </a:lnTo>
                <a:lnTo>
                  <a:pt x="51774" y="299"/>
                </a:lnTo>
                <a:lnTo>
                  <a:pt x="51590" y="252"/>
                </a:lnTo>
                <a:lnTo>
                  <a:pt x="51380" y="205"/>
                </a:lnTo>
                <a:lnTo>
                  <a:pt x="51118" y="157"/>
                </a:lnTo>
                <a:lnTo>
                  <a:pt x="50829" y="116"/>
                </a:lnTo>
                <a:lnTo>
                  <a:pt x="50514" y="79"/>
                </a:lnTo>
                <a:lnTo>
                  <a:pt x="50172" y="53"/>
                </a:lnTo>
                <a:lnTo>
                  <a:pt x="49831" y="27"/>
                </a:lnTo>
                <a:lnTo>
                  <a:pt x="49437" y="11"/>
                </a:lnTo>
                <a:lnTo>
                  <a:pt x="49044" y="1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40"/>
          <p:cNvSpPr/>
          <p:nvPr/>
        </p:nvSpPr>
        <p:spPr>
          <a:xfrm flipH="1">
            <a:off x="683518" y="1804040"/>
            <a:ext cx="72778" cy="72684"/>
          </a:xfrm>
          <a:custGeom>
            <a:rect b="b" l="l" r="r" t="t"/>
            <a:pathLst>
              <a:path extrusionOk="0" h="2108" w="10582">
                <a:moveTo>
                  <a:pt x="5278" y="1"/>
                </a:moveTo>
                <a:lnTo>
                  <a:pt x="4726" y="11"/>
                </a:lnTo>
                <a:lnTo>
                  <a:pt x="4201" y="27"/>
                </a:lnTo>
                <a:lnTo>
                  <a:pt x="3702" y="53"/>
                </a:lnTo>
                <a:lnTo>
                  <a:pt x="3230" y="84"/>
                </a:lnTo>
                <a:lnTo>
                  <a:pt x="2757" y="131"/>
                </a:lnTo>
                <a:lnTo>
                  <a:pt x="2311" y="184"/>
                </a:lnTo>
                <a:lnTo>
                  <a:pt x="1917" y="241"/>
                </a:lnTo>
                <a:lnTo>
                  <a:pt x="1550" y="309"/>
                </a:lnTo>
                <a:lnTo>
                  <a:pt x="1208" y="387"/>
                </a:lnTo>
                <a:lnTo>
                  <a:pt x="893" y="466"/>
                </a:lnTo>
                <a:lnTo>
                  <a:pt x="631" y="555"/>
                </a:lnTo>
                <a:lnTo>
                  <a:pt x="394" y="649"/>
                </a:lnTo>
                <a:lnTo>
                  <a:pt x="237" y="743"/>
                </a:lnTo>
                <a:lnTo>
                  <a:pt x="106" y="842"/>
                </a:lnTo>
                <a:lnTo>
                  <a:pt x="27" y="947"/>
                </a:lnTo>
                <a:lnTo>
                  <a:pt x="1" y="1057"/>
                </a:lnTo>
                <a:lnTo>
                  <a:pt x="27" y="1167"/>
                </a:lnTo>
                <a:lnTo>
                  <a:pt x="106" y="1271"/>
                </a:lnTo>
                <a:lnTo>
                  <a:pt x="237" y="1370"/>
                </a:lnTo>
                <a:lnTo>
                  <a:pt x="394" y="1465"/>
                </a:lnTo>
                <a:lnTo>
                  <a:pt x="631" y="1559"/>
                </a:lnTo>
                <a:lnTo>
                  <a:pt x="893" y="1648"/>
                </a:lnTo>
                <a:lnTo>
                  <a:pt x="1208" y="1726"/>
                </a:lnTo>
                <a:lnTo>
                  <a:pt x="1550" y="1799"/>
                </a:lnTo>
                <a:lnTo>
                  <a:pt x="1917" y="1867"/>
                </a:lnTo>
                <a:lnTo>
                  <a:pt x="2311" y="1930"/>
                </a:lnTo>
                <a:lnTo>
                  <a:pt x="2757" y="1982"/>
                </a:lnTo>
                <a:lnTo>
                  <a:pt x="3230" y="2029"/>
                </a:lnTo>
                <a:lnTo>
                  <a:pt x="3702" y="2061"/>
                </a:lnTo>
                <a:lnTo>
                  <a:pt x="4201" y="2087"/>
                </a:lnTo>
                <a:lnTo>
                  <a:pt x="4726" y="2102"/>
                </a:lnTo>
                <a:lnTo>
                  <a:pt x="5278" y="2108"/>
                </a:lnTo>
                <a:lnTo>
                  <a:pt x="5829" y="2102"/>
                </a:lnTo>
                <a:lnTo>
                  <a:pt x="6354" y="2087"/>
                </a:lnTo>
                <a:lnTo>
                  <a:pt x="6853" y="2061"/>
                </a:lnTo>
                <a:lnTo>
                  <a:pt x="7326" y="2029"/>
                </a:lnTo>
                <a:lnTo>
                  <a:pt x="7798" y="1982"/>
                </a:lnTo>
                <a:lnTo>
                  <a:pt x="8244" y="1930"/>
                </a:lnTo>
                <a:lnTo>
                  <a:pt x="8638" y="1867"/>
                </a:lnTo>
                <a:lnTo>
                  <a:pt x="9032" y="1799"/>
                </a:lnTo>
                <a:lnTo>
                  <a:pt x="9373" y="1726"/>
                </a:lnTo>
                <a:lnTo>
                  <a:pt x="9662" y="1648"/>
                </a:lnTo>
                <a:lnTo>
                  <a:pt x="9925" y="1559"/>
                </a:lnTo>
                <a:lnTo>
                  <a:pt x="10161" y="1465"/>
                </a:lnTo>
                <a:lnTo>
                  <a:pt x="10319" y="1370"/>
                </a:lnTo>
                <a:lnTo>
                  <a:pt x="10450" y="1271"/>
                </a:lnTo>
                <a:lnTo>
                  <a:pt x="10529" y="1167"/>
                </a:lnTo>
                <a:lnTo>
                  <a:pt x="10581" y="1057"/>
                </a:lnTo>
                <a:lnTo>
                  <a:pt x="10529" y="947"/>
                </a:lnTo>
                <a:lnTo>
                  <a:pt x="10450" y="842"/>
                </a:lnTo>
                <a:lnTo>
                  <a:pt x="10319" y="743"/>
                </a:lnTo>
                <a:lnTo>
                  <a:pt x="10161" y="649"/>
                </a:lnTo>
                <a:lnTo>
                  <a:pt x="9925" y="555"/>
                </a:lnTo>
                <a:lnTo>
                  <a:pt x="9662" y="466"/>
                </a:lnTo>
                <a:lnTo>
                  <a:pt x="9373" y="387"/>
                </a:lnTo>
                <a:lnTo>
                  <a:pt x="9032" y="309"/>
                </a:lnTo>
                <a:lnTo>
                  <a:pt x="8638" y="241"/>
                </a:lnTo>
                <a:lnTo>
                  <a:pt x="8244" y="184"/>
                </a:lnTo>
                <a:lnTo>
                  <a:pt x="7798" y="131"/>
                </a:lnTo>
                <a:lnTo>
                  <a:pt x="7326" y="84"/>
                </a:lnTo>
                <a:lnTo>
                  <a:pt x="6853" y="53"/>
                </a:lnTo>
                <a:lnTo>
                  <a:pt x="6354" y="27"/>
                </a:lnTo>
                <a:lnTo>
                  <a:pt x="5829" y="11"/>
                </a:lnTo>
                <a:lnTo>
                  <a:pt x="527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0"/>
          <p:cNvSpPr/>
          <p:nvPr/>
        </p:nvSpPr>
        <p:spPr>
          <a:xfrm flipH="1">
            <a:off x="820174" y="1971333"/>
            <a:ext cx="72771" cy="72684"/>
          </a:xfrm>
          <a:custGeom>
            <a:rect b="b" l="l" r="r" t="t"/>
            <a:pathLst>
              <a:path extrusionOk="0" h="2108" w="10581">
                <a:moveTo>
                  <a:pt x="5278" y="1"/>
                </a:moveTo>
                <a:lnTo>
                  <a:pt x="4752" y="6"/>
                </a:lnTo>
                <a:lnTo>
                  <a:pt x="4227" y="22"/>
                </a:lnTo>
                <a:lnTo>
                  <a:pt x="3702" y="48"/>
                </a:lnTo>
                <a:lnTo>
                  <a:pt x="3230" y="85"/>
                </a:lnTo>
                <a:lnTo>
                  <a:pt x="2757" y="126"/>
                </a:lnTo>
                <a:lnTo>
                  <a:pt x="2337" y="179"/>
                </a:lnTo>
                <a:lnTo>
                  <a:pt x="1917" y="241"/>
                </a:lnTo>
                <a:lnTo>
                  <a:pt x="1549" y="309"/>
                </a:lnTo>
                <a:lnTo>
                  <a:pt x="1208" y="383"/>
                </a:lnTo>
                <a:lnTo>
                  <a:pt x="893" y="466"/>
                </a:lnTo>
                <a:lnTo>
                  <a:pt x="631" y="550"/>
                </a:lnTo>
                <a:lnTo>
                  <a:pt x="421" y="644"/>
                </a:lnTo>
                <a:lnTo>
                  <a:pt x="237" y="743"/>
                </a:lnTo>
                <a:lnTo>
                  <a:pt x="106" y="843"/>
                </a:lnTo>
                <a:lnTo>
                  <a:pt x="27" y="947"/>
                </a:lnTo>
                <a:lnTo>
                  <a:pt x="0" y="1057"/>
                </a:lnTo>
                <a:lnTo>
                  <a:pt x="27" y="1162"/>
                </a:lnTo>
                <a:lnTo>
                  <a:pt x="106" y="1266"/>
                </a:lnTo>
                <a:lnTo>
                  <a:pt x="237" y="1366"/>
                </a:lnTo>
                <a:lnTo>
                  <a:pt x="421" y="1465"/>
                </a:lnTo>
                <a:lnTo>
                  <a:pt x="631" y="1559"/>
                </a:lnTo>
                <a:lnTo>
                  <a:pt x="893" y="1643"/>
                </a:lnTo>
                <a:lnTo>
                  <a:pt x="1208" y="1726"/>
                </a:lnTo>
                <a:lnTo>
                  <a:pt x="1549" y="1799"/>
                </a:lnTo>
                <a:lnTo>
                  <a:pt x="1917" y="1867"/>
                </a:lnTo>
                <a:lnTo>
                  <a:pt x="2337" y="1930"/>
                </a:lnTo>
                <a:lnTo>
                  <a:pt x="2757" y="1982"/>
                </a:lnTo>
                <a:lnTo>
                  <a:pt x="3230" y="2024"/>
                </a:lnTo>
                <a:lnTo>
                  <a:pt x="3702" y="2061"/>
                </a:lnTo>
                <a:lnTo>
                  <a:pt x="4227" y="2087"/>
                </a:lnTo>
                <a:lnTo>
                  <a:pt x="4752" y="2103"/>
                </a:lnTo>
                <a:lnTo>
                  <a:pt x="5278" y="2108"/>
                </a:lnTo>
                <a:lnTo>
                  <a:pt x="5829" y="2103"/>
                </a:lnTo>
                <a:lnTo>
                  <a:pt x="6354" y="2087"/>
                </a:lnTo>
                <a:lnTo>
                  <a:pt x="6853" y="2061"/>
                </a:lnTo>
                <a:lnTo>
                  <a:pt x="7352" y="2024"/>
                </a:lnTo>
                <a:lnTo>
                  <a:pt x="7798" y="1982"/>
                </a:lnTo>
                <a:lnTo>
                  <a:pt x="8244" y="1930"/>
                </a:lnTo>
                <a:lnTo>
                  <a:pt x="8664" y="1867"/>
                </a:lnTo>
                <a:lnTo>
                  <a:pt x="9032" y="1799"/>
                </a:lnTo>
                <a:lnTo>
                  <a:pt x="9373" y="1726"/>
                </a:lnTo>
                <a:lnTo>
                  <a:pt x="9662" y="1643"/>
                </a:lnTo>
                <a:lnTo>
                  <a:pt x="9951" y="1559"/>
                </a:lnTo>
                <a:lnTo>
                  <a:pt x="10161" y="1465"/>
                </a:lnTo>
                <a:lnTo>
                  <a:pt x="10345" y="1366"/>
                </a:lnTo>
                <a:lnTo>
                  <a:pt x="10476" y="1266"/>
                </a:lnTo>
                <a:lnTo>
                  <a:pt x="10555" y="1162"/>
                </a:lnTo>
                <a:lnTo>
                  <a:pt x="10581" y="1057"/>
                </a:lnTo>
                <a:lnTo>
                  <a:pt x="10555" y="947"/>
                </a:lnTo>
                <a:lnTo>
                  <a:pt x="10476" y="843"/>
                </a:lnTo>
                <a:lnTo>
                  <a:pt x="10345" y="743"/>
                </a:lnTo>
                <a:lnTo>
                  <a:pt x="10161" y="644"/>
                </a:lnTo>
                <a:lnTo>
                  <a:pt x="9951" y="550"/>
                </a:lnTo>
                <a:lnTo>
                  <a:pt x="9662" y="466"/>
                </a:lnTo>
                <a:lnTo>
                  <a:pt x="9373" y="383"/>
                </a:lnTo>
                <a:lnTo>
                  <a:pt x="9032" y="309"/>
                </a:lnTo>
                <a:lnTo>
                  <a:pt x="8664" y="241"/>
                </a:lnTo>
                <a:lnTo>
                  <a:pt x="8244" y="179"/>
                </a:lnTo>
                <a:lnTo>
                  <a:pt x="7798" y="126"/>
                </a:lnTo>
                <a:lnTo>
                  <a:pt x="7352" y="85"/>
                </a:lnTo>
                <a:lnTo>
                  <a:pt x="6853" y="48"/>
                </a:lnTo>
                <a:lnTo>
                  <a:pt x="6354" y="22"/>
                </a:lnTo>
                <a:lnTo>
                  <a:pt x="5829" y="6"/>
                </a:lnTo>
                <a:lnTo>
                  <a:pt x="527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0"/>
          <p:cNvSpPr/>
          <p:nvPr/>
        </p:nvSpPr>
        <p:spPr>
          <a:xfrm flipH="1">
            <a:off x="1058474" y="1785825"/>
            <a:ext cx="72771" cy="72684"/>
          </a:xfrm>
          <a:custGeom>
            <a:rect b="b" l="l" r="r" t="t"/>
            <a:pathLst>
              <a:path extrusionOk="0" h="2108" w="10581">
                <a:moveTo>
                  <a:pt x="5277" y="1"/>
                </a:moveTo>
                <a:lnTo>
                  <a:pt x="4726" y="6"/>
                </a:lnTo>
                <a:lnTo>
                  <a:pt x="4201" y="22"/>
                </a:lnTo>
                <a:lnTo>
                  <a:pt x="3702" y="48"/>
                </a:lnTo>
                <a:lnTo>
                  <a:pt x="3229" y="84"/>
                </a:lnTo>
                <a:lnTo>
                  <a:pt x="2757" y="131"/>
                </a:lnTo>
                <a:lnTo>
                  <a:pt x="2310" y="184"/>
                </a:lnTo>
                <a:lnTo>
                  <a:pt x="1917" y="241"/>
                </a:lnTo>
                <a:lnTo>
                  <a:pt x="1549" y="309"/>
                </a:lnTo>
                <a:lnTo>
                  <a:pt x="1208" y="388"/>
                </a:lnTo>
                <a:lnTo>
                  <a:pt x="893" y="466"/>
                </a:lnTo>
                <a:lnTo>
                  <a:pt x="630" y="555"/>
                </a:lnTo>
                <a:lnTo>
                  <a:pt x="394" y="644"/>
                </a:lnTo>
                <a:lnTo>
                  <a:pt x="236" y="743"/>
                </a:lnTo>
                <a:lnTo>
                  <a:pt x="105" y="843"/>
                </a:lnTo>
                <a:lnTo>
                  <a:pt x="26" y="947"/>
                </a:lnTo>
                <a:lnTo>
                  <a:pt x="0" y="1057"/>
                </a:lnTo>
                <a:lnTo>
                  <a:pt x="26" y="1161"/>
                </a:lnTo>
                <a:lnTo>
                  <a:pt x="105" y="1266"/>
                </a:lnTo>
                <a:lnTo>
                  <a:pt x="236" y="1371"/>
                </a:lnTo>
                <a:lnTo>
                  <a:pt x="394" y="1465"/>
                </a:lnTo>
                <a:lnTo>
                  <a:pt x="630" y="1559"/>
                </a:lnTo>
                <a:lnTo>
                  <a:pt x="893" y="1642"/>
                </a:lnTo>
                <a:lnTo>
                  <a:pt x="1208" y="1726"/>
                </a:lnTo>
                <a:lnTo>
                  <a:pt x="1549" y="1799"/>
                </a:lnTo>
                <a:lnTo>
                  <a:pt x="1917" y="1867"/>
                </a:lnTo>
                <a:lnTo>
                  <a:pt x="2310" y="1930"/>
                </a:lnTo>
                <a:lnTo>
                  <a:pt x="2757" y="1982"/>
                </a:lnTo>
                <a:lnTo>
                  <a:pt x="3229" y="2024"/>
                </a:lnTo>
                <a:lnTo>
                  <a:pt x="3702" y="2061"/>
                </a:lnTo>
                <a:lnTo>
                  <a:pt x="4201" y="2087"/>
                </a:lnTo>
                <a:lnTo>
                  <a:pt x="4726" y="2103"/>
                </a:lnTo>
                <a:lnTo>
                  <a:pt x="5277" y="2108"/>
                </a:lnTo>
                <a:lnTo>
                  <a:pt x="5828" y="2103"/>
                </a:lnTo>
                <a:lnTo>
                  <a:pt x="6354" y="2087"/>
                </a:lnTo>
                <a:lnTo>
                  <a:pt x="6852" y="2061"/>
                </a:lnTo>
                <a:lnTo>
                  <a:pt x="7351" y="2024"/>
                </a:lnTo>
                <a:lnTo>
                  <a:pt x="7798" y="1982"/>
                </a:lnTo>
                <a:lnTo>
                  <a:pt x="8244" y="1930"/>
                </a:lnTo>
                <a:lnTo>
                  <a:pt x="8638" y="1867"/>
                </a:lnTo>
                <a:lnTo>
                  <a:pt x="9031" y="1799"/>
                </a:lnTo>
                <a:lnTo>
                  <a:pt x="9373" y="1726"/>
                </a:lnTo>
                <a:lnTo>
                  <a:pt x="9662" y="1642"/>
                </a:lnTo>
                <a:lnTo>
                  <a:pt x="9924" y="1559"/>
                </a:lnTo>
                <a:lnTo>
                  <a:pt x="10160" y="1465"/>
                </a:lnTo>
                <a:lnTo>
                  <a:pt x="10344" y="1371"/>
                </a:lnTo>
                <a:lnTo>
                  <a:pt x="10449" y="1266"/>
                </a:lnTo>
                <a:lnTo>
                  <a:pt x="10554" y="1161"/>
                </a:lnTo>
                <a:lnTo>
                  <a:pt x="10580" y="1057"/>
                </a:lnTo>
                <a:lnTo>
                  <a:pt x="10554" y="947"/>
                </a:lnTo>
                <a:lnTo>
                  <a:pt x="10449" y="843"/>
                </a:lnTo>
                <a:lnTo>
                  <a:pt x="10344" y="743"/>
                </a:lnTo>
                <a:lnTo>
                  <a:pt x="10160" y="644"/>
                </a:lnTo>
                <a:lnTo>
                  <a:pt x="9924" y="555"/>
                </a:lnTo>
                <a:lnTo>
                  <a:pt x="9662" y="466"/>
                </a:lnTo>
                <a:lnTo>
                  <a:pt x="9373" y="388"/>
                </a:lnTo>
                <a:lnTo>
                  <a:pt x="9031" y="309"/>
                </a:lnTo>
                <a:lnTo>
                  <a:pt x="8638" y="241"/>
                </a:lnTo>
                <a:lnTo>
                  <a:pt x="8244" y="184"/>
                </a:lnTo>
                <a:lnTo>
                  <a:pt x="7798" y="131"/>
                </a:lnTo>
                <a:lnTo>
                  <a:pt x="7351" y="84"/>
                </a:lnTo>
                <a:lnTo>
                  <a:pt x="6852" y="48"/>
                </a:lnTo>
                <a:lnTo>
                  <a:pt x="6354" y="22"/>
                </a:lnTo>
                <a:lnTo>
                  <a:pt x="5828" y="6"/>
                </a:lnTo>
                <a:lnTo>
                  <a:pt x="527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2" name="Google Shape;362;p40"/>
          <p:cNvGrpSpPr/>
          <p:nvPr/>
        </p:nvGrpSpPr>
        <p:grpSpPr>
          <a:xfrm>
            <a:off x="110996" y="-116159"/>
            <a:ext cx="1000735" cy="1100003"/>
            <a:chOff x="-72179" y="149893"/>
            <a:chExt cx="865987" cy="951889"/>
          </a:xfrm>
        </p:grpSpPr>
        <p:sp>
          <p:nvSpPr>
            <p:cNvPr id="363" name="Google Shape;363;p40"/>
            <p:cNvSpPr/>
            <p:nvPr/>
          </p:nvSpPr>
          <p:spPr>
            <a:xfrm flipH="1">
              <a:off x="-72179" y="149893"/>
              <a:ext cx="865987" cy="951889"/>
            </a:xfrm>
            <a:custGeom>
              <a:rect b="b" l="l" r="r" t="t"/>
              <a:pathLst>
                <a:path extrusionOk="0" h="27607" w="125916">
                  <a:moveTo>
                    <a:pt x="40170" y="8183"/>
                  </a:moveTo>
                  <a:lnTo>
                    <a:pt x="68235" y="16946"/>
                  </a:lnTo>
                  <a:lnTo>
                    <a:pt x="28093" y="12538"/>
                  </a:lnTo>
                  <a:lnTo>
                    <a:pt x="40170" y="8183"/>
                  </a:lnTo>
                  <a:close/>
                  <a:moveTo>
                    <a:pt x="38148" y="0"/>
                  </a:moveTo>
                  <a:lnTo>
                    <a:pt x="1" y="13772"/>
                  </a:lnTo>
                  <a:lnTo>
                    <a:pt x="125916" y="27607"/>
                  </a:lnTo>
                  <a:lnTo>
                    <a:pt x="38148" y="0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40"/>
            <p:cNvSpPr/>
            <p:nvPr/>
          </p:nvSpPr>
          <p:spPr>
            <a:xfrm flipH="1">
              <a:off x="-62062" y="608147"/>
              <a:ext cx="816696" cy="448964"/>
            </a:xfrm>
            <a:custGeom>
              <a:rect b="b" l="l" r="r" t="t"/>
              <a:pathLst>
                <a:path extrusionOk="0" h="13021" w="118749">
                  <a:moveTo>
                    <a:pt x="893" y="1"/>
                  </a:moveTo>
                  <a:lnTo>
                    <a:pt x="710" y="6"/>
                  </a:lnTo>
                  <a:lnTo>
                    <a:pt x="526" y="22"/>
                  </a:lnTo>
                  <a:lnTo>
                    <a:pt x="368" y="43"/>
                  </a:lnTo>
                  <a:lnTo>
                    <a:pt x="211" y="69"/>
                  </a:lnTo>
                  <a:lnTo>
                    <a:pt x="106" y="106"/>
                  </a:lnTo>
                  <a:lnTo>
                    <a:pt x="27" y="142"/>
                  </a:lnTo>
                  <a:lnTo>
                    <a:pt x="1" y="179"/>
                  </a:lnTo>
                  <a:lnTo>
                    <a:pt x="1" y="221"/>
                  </a:lnTo>
                  <a:lnTo>
                    <a:pt x="27" y="257"/>
                  </a:lnTo>
                  <a:lnTo>
                    <a:pt x="106" y="294"/>
                  </a:lnTo>
                  <a:lnTo>
                    <a:pt x="211" y="325"/>
                  </a:lnTo>
                  <a:lnTo>
                    <a:pt x="342" y="357"/>
                  </a:lnTo>
                  <a:lnTo>
                    <a:pt x="526" y="377"/>
                  </a:lnTo>
                  <a:lnTo>
                    <a:pt x="117252" y="12994"/>
                  </a:lnTo>
                  <a:lnTo>
                    <a:pt x="117357" y="13004"/>
                  </a:lnTo>
                  <a:lnTo>
                    <a:pt x="117488" y="13015"/>
                  </a:lnTo>
                  <a:lnTo>
                    <a:pt x="117724" y="13020"/>
                  </a:lnTo>
                  <a:lnTo>
                    <a:pt x="117856" y="13020"/>
                  </a:lnTo>
                  <a:lnTo>
                    <a:pt x="117987" y="13015"/>
                  </a:lnTo>
                  <a:lnTo>
                    <a:pt x="118118" y="13004"/>
                  </a:lnTo>
                  <a:lnTo>
                    <a:pt x="118249" y="12994"/>
                  </a:lnTo>
                  <a:lnTo>
                    <a:pt x="118354" y="12978"/>
                  </a:lnTo>
                  <a:lnTo>
                    <a:pt x="118459" y="12957"/>
                  </a:lnTo>
                  <a:lnTo>
                    <a:pt x="118538" y="12936"/>
                  </a:lnTo>
                  <a:lnTo>
                    <a:pt x="118617" y="12915"/>
                  </a:lnTo>
                  <a:lnTo>
                    <a:pt x="118696" y="12879"/>
                  </a:lnTo>
                  <a:lnTo>
                    <a:pt x="118748" y="12837"/>
                  </a:lnTo>
                  <a:lnTo>
                    <a:pt x="118748" y="12800"/>
                  </a:lnTo>
                  <a:lnTo>
                    <a:pt x="118696" y="12764"/>
                  </a:lnTo>
                  <a:lnTo>
                    <a:pt x="118617" y="12727"/>
                  </a:lnTo>
                  <a:lnTo>
                    <a:pt x="118512" y="12691"/>
                  </a:lnTo>
                  <a:lnTo>
                    <a:pt x="118381" y="12664"/>
                  </a:lnTo>
                  <a:lnTo>
                    <a:pt x="118223" y="12644"/>
                  </a:lnTo>
                  <a:lnTo>
                    <a:pt x="1471" y="22"/>
                  </a:lnTo>
                  <a:lnTo>
                    <a:pt x="1287" y="6"/>
                  </a:lnTo>
                  <a:lnTo>
                    <a:pt x="1104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40"/>
            <p:cNvSpPr/>
            <p:nvPr/>
          </p:nvSpPr>
          <p:spPr>
            <a:xfrm flipH="1">
              <a:off x="508884" y="201787"/>
              <a:ext cx="222095" cy="382418"/>
            </a:xfrm>
            <a:custGeom>
              <a:rect b="b" l="l" r="r" t="t"/>
              <a:pathLst>
                <a:path extrusionOk="0" h="11091" w="32293">
                  <a:moveTo>
                    <a:pt x="31190" y="1"/>
                  </a:moveTo>
                  <a:lnTo>
                    <a:pt x="31006" y="6"/>
                  </a:lnTo>
                  <a:lnTo>
                    <a:pt x="30822" y="22"/>
                  </a:lnTo>
                  <a:lnTo>
                    <a:pt x="30665" y="43"/>
                  </a:lnTo>
                  <a:lnTo>
                    <a:pt x="30507" y="69"/>
                  </a:lnTo>
                  <a:lnTo>
                    <a:pt x="30402" y="105"/>
                  </a:lnTo>
                  <a:lnTo>
                    <a:pt x="131" y="10787"/>
                  </a:lnTo>
                  <a:lnTo>
                    <a:pt x="26" y="10829"/>
                  </a:lnTo>
                  <a:lnTo>
                    <a:pt x="0" y="10866"/>
                  </a:lnTo>
                  <a:lnTo>
                    <a:pt x="0" y="10902"/>
                  </a:lnTo>
                  <a:lnTo>
                    <a:pt x="26" y="10944"/>
                  </a:lnTo>
                  <a:lnTo>
                    <a:pt x="105" y="10981"/>
                  </a:lnTo>
                  <a:lnTo>
                    <a:pt x="210" y="11012"/>
                  </a:lnTo>
                  <a:lnTo>
                    <a:pt x="341" y="11038"/>
                  </a:lnTo>
                  <a:lnTo>
                    <a:pt x="499" y="11064"/>
                  </a:lnTo>
                  <a:lnTo>
                    <a:pt x="630" y="11075"/>
                  </a:lnTo>
                  <a:lnTo>
                    <a:pt x="735" y="11085"/>
                  </a:lnTo>
                  <a:lnTo>
                    <a:pt x="867" y="11091"/>
                  </a:lnTo>
                  <a:lnTo>
                    <a:pt x="1129" y="11091"/>
                  </a:lnTo>
                  <a:lnTo>
                    <a:pt x="1260" y="11085"/>
                  </a:lnTo>
                  <a:lnTo>
                    <a:pt x="1392" y="11075"/>
                  </a:lnTo>
                  <a:lnTo>
                    <a:pt x="1497" y="11064"/>
                  </a:lnTo>
                  <a:lnTo>
                    <a:pt x="1628" y="11049"/>
                  </a:lnTo>
                  <a:lnTo>
                    <a:pt x="1707" y="11033"/>
                  </a:lnTo>
                  <a:lnTo>
                    <a:pt x="1812" y="11012"/>
                  </a:lnTo>
                  <a:lnTo>
                    <a:pt x="1890" y="10986"/>
                  </a:lnTo>
                  <a:lnTo>
                    <a:pt x="32161" y="304"/>
                  </a:lnTo>
                  <a:lnTo>
                    <a:pt x="32240" y="262"/>
                  </a:lnTo>
                  <a:lnTo>
                    <a:pt x="32293" y="226"/>
                  </a:lnTo>
                  <a:lnTo>
                    <a:pt x="32293" y="184"/>
                  </a:lnTo>
                  <a:lnTo>
                    <a:pt x="32266" y="147"/>
                  </a:lnTo>
                  <a:lnTo>
                    <a:pt x="32188" y="111"/>
                  </a:lnTo>
                  <a:lnTo>
                    <a:pt x="32083" y="79"/>
                  </a:lnTo>
                  <a:lnTo>
                    <a:pt x="31951" y="48"/>
                  </a:lnTo>
                  <a:lnTo>
                    <a:pt x="31768" y="27"/>
                  </a:lnTo>
                  <a:lnTo>
                    <a:pt x="31584" y="11"/>
                  </a:lnTo>
                  <a:lnTo>
                    <a:pt x="31400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40"/>
            <p:cNvSpPr/>
            <p:nvPr/>
          </p:nvSpPr>
          <p:spPr>
            <a:xfrm flipH="1">
              <a:off x="628428" y="634112"/>
              <a:ext cx="27991" cy="37549"/>
            </a:xfrm>
            <a:custGeom>
              <a:rect b="b" l="l" r="r" t="t"/>
              <a:pathLst>
                <a:path extrusionOk="0" h="1089" w="4070">
                  <a:moveTo>
                    <a:pt x="3019" y="1"/>
                  </a:moveTo>
                  <a:lnTo>
                    <a:pt x="2836" y="6"/>
                  </a:lnTo>
                  <a:lnTo>
                    <a:pt x="2652" y="17"/>
                  </a:lnTo>
                  <a:lnTo>
                    <a:pt x="2468" y="37"/>
                  </a:lnTo>
                  <a:lnTo>
                    <a:pt x="2337" y="64"/>
                  </a:lnTo>
                  <a:lnTo>
                    <a:pt x="2205" y="100"/>
                  </a:lnTo>
                  <a:lnTo>
                    <a:pt x="131" y="785"/>
                  </a:lnTo>
                  <a:lnTo>
                    <a:pt x="53" y="822"/>
                  </a:lnTo>
                  <a:lnTo>
                    <a:pt x="0" y="858"/>
                  </a:lnTo>
                  <a:lnTo>
                    <a:pt x="0" y="900"/>
                  </a:lnTo>
                  <a:lnTo>
                    <a:pt x="26" y="937"/>
                  </a:lnTo>
                  <a:lnTo>
                    <a:pt x="79" y="973"/>
                  </a:lnTo>
                  <a:lnTo>
                    <a:pt x="184" y="1005"/>
                  </a:lnTo>
                  <a:lnTo>
                    <a:pt x="315" y="1036"/>
                  </a:lnTo>
                  <a:lnTo>
                    <a:pt x="473" y="1062"/>
                  </a:lnTo>
                  <a:lnTo>
                    <a:pt x="604" y="1073"/>
                  </a:lnTo>
                  <a:lnTo>
                    <a:pt x="735" y="1083"/>
                  </a:lnTo>
                  <a:lnTo>
                    <a:pt x="866" y="1088"/>
                  </a:lnTo>
                  <a:lnTo>
                    <a:pt x="1129" y="1088"/>
                  </a:lnTo>
                  <a:lnTo>
                    <a:pt x="1260" y="1083"/>
                  </a:lnTo>
                  <a:lnTo>
                    <a:pt x="1392" y="1073"/>
                  </a:lnTo>
                  <a:lnTo>
                    <a:pt x="1497" y="1062"/>
                  </a:lnTo>
                  <a:lnTo>
                    <a:pt x="1602" y="1052"/>
                  </a:lnTo>
                  <a:lnTo>
                    <a:pt x="1707" y="1031"/>
                  </a:lnTo>
                  <a:lnTo>
                    <a:pt x="1785" y="1015"/>
                  </a:lnTo>
                  <a:lnTo>
                    <a:pt x="1864" y="989"/>
                  </a:lnTo>
                  <a:lnTo>
                    <a:pt x="3938" y="304"/>
                  </a:lnTo>
                  <a:lnTo>
                    <a:pt x="4017" y="268"/>
                  </a:lnTo>
                  <a:lnTo>
                    <a:pt x="4069" y="231"/>
                  </a:lnTo>
                  <a:lnTo>
                    <a:pt x="4069" y="189"/>
                  </a:lnTo>
                  <a:lnTo>
                    <a:pt x="4043" y="153"/>
                  </a:lnTo>
                  <a:lnTo>
                    <a:pt x="3991" y="116"/>
                  </a:lnTo>
                  <a:lnTo>
                    <a:pt x="3886" y="85"/>
                  </a:lnTo>
                  <a:lnTo>
                    <a:pt x="3754" y="53"/>
                  </a:lnTo>
                  <a:lnTo>
                    <a:pt x="3597" y="27"/>
                  </a:lnTo>
                  <a:lnTo>
                    <a:pt x="3413" y="11"/>
                  </a:lnTo>
                  <a:lnTo>
                    <a:pt x="3203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40"/>
            <p:cNvSpPr/>
            <p:nvPr/>
          </p:nvSpPr>
          <p:spPr>
            <a:xfrm flipH="1">
              <a:off x="512163" y="696867"/>
              <a:ext cx="26912" cy="32825"/>
            </a:xfrm>
            <a:custGeom>
              <a:rect b="b" l="l" r="r" t="t"/>
              <a:pathLst>
                <a:path extrusionOk="0" h="952" w="3913">
                  <a:moveTo>
                    <a:pt x="2914" y="0"/>
                  </a:moveTo>
                  <a:lnTo>
                    <a:pt x="2731" y="6"/>
                  </a:lnTo>
                  <a:lnTo>
                    <a:pt x="2521" y="16"/>
                  </a:lnTo>
                  <a:lnTo>
                    <a:pt x="2363" y="32"/>
                  </a:lnTo>
                  <a:lnTo>
                    <a:pt x="2206" y="58"/>
                  </a:lnTo>
                  <a:lnTo>
                    <a:pt x="2074" y="89"/>
                  </a:lnTo>
                  <a:lnTo>
                    <a:pt x="184" y="638"/>
                  </a:lnTo>
                  <a:lnTo>
                    <a:pt x="79" y="675"/>
                  </a:lnTo>
                  <a:lnTo>
                    <a:pt x="27" y="711"/>
                  </a:lnTo>
                  <a:lnTo>
                    <a:pt x="0" y="753"/>
                  </a:lnTo>
                  <a:lnTo>
                    <a:pt x="27" y="790"/>
                  </a:lnTo>
                  <a:lnTo>
                    <a:pt x="79" y="827"/>
                  </a:lnTo>
                  <a:lnTo>
                    <a:pt x="158" y="863"/>
                  </a:lnTo>
                  <a:lnTo>
                    <a:pt x="289" y="894"/>
                  </a:lnTo>
                  <a:lnTo>
                    <a:pt x="447" y="921"/>
                  </a:lnTo>
                  <a:lnTo>
                    <a:pt x="578" y="936"/>
                  </a:lnTo>
                  <a:lnTo>
                    <a:pt x="709" y="947"/>
                  </a:lnTo>
                  <a:lnTo>
                    <a:pt x="867" y="952"/>
                  </a:lnTo>
                  <a:lnTo>
                    <a:pt x="1024" y="952"/>
                  </a:lnTo>
                  <a:lnTo>
                    <a:pt x="1260" y="947"/>
                  </a:lnTo>
                  <a:lnTo>
                    <a:pt x="1471" y="931"/>
                  </a:lnTo>
                  <a:lnTo>
                    <a:pt x="1681" y="905"/>
                  </a:lnTo>
                  <a:lnTo>
                    <a:pt x="1759" y="884"/>
                  </a:lnTo>
                  <a:lnTo>
                    <a:pt x="1838" y="868"/>
                  </a:lnTo>
                  <a:lnTo>
                    <a:pt x="3728" y="314"/>
                  </a:lnTo>
                  <a:lnTo>
                    <a:pt x="3833" y="283"/>
                  </a:lnTo>
                  <a:lnTo>
                    <a:pt x="3886" y="241"/>
                  </a:lnTo>
                  <a:lnTo>
                    <a:pt x="3912" y="204"/>
                  </a:lnTo>
                  <a:lnTo>
                    <a:pt x="3912" y="168"/>
                  </a:lnTo>
                  <a:lnTo>
                    <a:pt x="3833" y="126"/>
                  </a:lnTo>
                  <a:lnTo>
                    <a:pt x="3755" y="95"/>
                  </a:lnTo>
                  <a:lnTo>
                    <a:pt x="3623" y="63"/>
                  </a:lnTo>
                  <a:lnTo>
                    <a:pt x="3466" y="37"/>
                  </a:lnTo>
                  <a:lnTo>
                    <a:pt x="3308" y="16"/>
                  </a:lnTo>
                  <a:lnTo>
                    <a:pt x="3098" y="6"/>
                  </a:lnTo>
                  <a:lnTo>
                    <a:pt x="2914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40"/>
            <p:cNvSpPr/>
            <p:nvPr/>
          </p:nvSpPr>
          <p:spPr>
            <a:xfrm flipH="1">
              <a:off x="391028" y="760864"/>
              <a:ext cx="29800" cy="36101"/>
            </a:xfrm>
            <a:custGeom>
              <a:rect b="b" l="l" r="r" t="t"/>
              <a:pathLst>
                <a:path extrusionOk="0" h="1047" w="4333">
                  <a:moveTo>
                    <a:pt x="3335" y="1"/>
                  </a:moveTo>
                  <a:lnTo>
                    <a:pt x="3151" y="6"/>
                  </a:lnTo>
                  <a:lnTo>
                    <a:pt x="2967" y="16"/>
                  </a:lnTo>
                  <a:lnTo>
                    <a:pt x="2784" y="32"/>
                  </a:lnTo>
                  <a:lnTo>
                    <a:pt x="2626" y="58"/>
                  </a:lnTo>
                  <a:lnTo>
                    <a:pt x="2495" y="84"/>
                  </a:lnTo>
                  <a:lnTo>
                    <a:pt x="185" y="727"/>
                  </a:lnTo>
                  <a:lnTo>
                    <a:pt x="80" y="764"/>
                  </a:lnTo>
                  <a:lnTo>
                    <a:pt x="1" y="801"/>
                  </a:lnTo>
                  <a:lnTo>
                    <a:pt x="1" y="842"/>
                  </a:lnTo>
                  <a:lnTo>
                    <a:pt x="1" y="879"/>
                  </a:lnTo>
                  <a:lnTo>
                    <a:pt x="53" y="916"/>
                  </a:lnTo>
                  <a:lnTo>
                    <a:pt x="132" y="952"/>
                  </a:lnTo>
                  <a:lnTo>
                    <a:pt x="263" y="984"/>
                  </a:lnTo>
                  <a:lnTo>
                    <a:pt x="421" y="1010"/>
                  </a:lnTo>
                  <a:lnTo>
                    <a:pt x="552" y="1025"/>
                  </a:lnTo>
                  <a:lnTo>
                    <a:pt x="683" y="1036"/>
                  </a:lnTo>
                  <a:lnTo>
                    <a:pt x="841" y="1046"/>
                  </a:lnTo>
                  <a:lnTo>
                    <a:pt x="998" y="1046"/>
                  </a:lnTo>
                  <a:lnTo>
                    <a:pt x="1235" y="1041"/>
                  </a:lnTo>
                  <a:lnTo>
                    <a:pt x="1445" y="1025"/>
                  </a:lnTo>
                  <a:lnTo>
                    <a:pt x="1655" y="999"/>
                  </a:lnTo>
                  <a:lnTo>
                    <a:pt x="1812" y="963"/>
                  </a:lnTo>
                  <a:lnTo>
                    <a:pt x="4123" y="319"/>
                  </a:lnTo>
                  <a:lnTo>
                    <a:pt x="4228" y="288"/>
                  </a:lnTo>
                  <a:lnTo>
                    <a:pt x="4306" y="246"/>
                  </a:lnTo>
                  <a:lnTo>
                    <a:pt x="4333" y="210"/>
                  </a:lnTo>
                  <a:lnTo>
                    <a:pt x="4306" y="173"/>
                  </a:lnTo>
                  <a:lnTo>
                    <a:pt x="4254" y="136"/>
                  </a:lnTo>
                  <a:lnTo>
                    <a:pt x="4175" y="100"/>
                  </a:lnTo>
                  <a:lnTo>
                    <a:pt x="4044" y="69"/>
                  </a:lnTo>
                  <a:lnTo>
                    <a:pt x="3913" y="42"/>
                  </a:lnTo>
                  <a:lnTo>
                    <a:pt x="3729" y="21"/>
                  </a:lnTo>
                  <a:lnTo>
                    <a:pt x="3545" y="6"/>
                  </a:lnTo>
                  <a:lnTo>
                    <a:pt x="3335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40"/>
            <p:cNvSpPr/>
            <p:nvPr/>
          </p:nvSpPr>
          <p:spPr>
            <a:xfrm flipH="1">
              <a:off x="271696" y="828102"/>
              <a:ext cx="28170" cy="37721"/>
            </a:xfrm>
            <a:custGeom>
              <a:rect b="b" l="l" r="r" t="t"/>
              <a:pathLst>
                <a:path extrusionOk="0" h="1094" w="4096">
                  <a:moveTo>
                    <a:pt x="3045" y="1"/>
                  </a:moveTo>
                  <a:lnTo>
                    <a:pt x="2835" y="11"/>
                  </a:lnTo>
                  <a:lnTo>
                    <a:pt x="2652" y="22"/>
                  </a:lnTo>
                  <a:lnTo>
                    <a:pt x="2494" y="43"/>
                  </a:lnTo>
                  <a:lnTo>
                    <a:pt x="2337" y="69"/>
                  </a:lnTo>
                  <a:lnTo>
                    <a:pt x="2205" y="100"/>
                  </a:lnTo>
                  <a:lnTo>
                    <a:pt x="158" y="785"/>
                  </a:lnTo>
                  <a:lnTo>
                    <a:pt x="53" y="822"/>
                  </a:lnTo>
                  <a:lnTo>
                    <a:pt x="0" y="863"/>
                  </a:lnTo>
                  <a:lnTo>
                    <a:pt x="0" y="900"/>
                  </a:lnTo>
                  <a:lnTo>
                    <a:pt x="26" y="937"/>
                  </a:lnTo>
                  <a:lnTo>
                    <a:pt x="105" y="973"/>
                  </a:lnTo>
                  <a:lnTo>
                    <a:pt x="210" y="1010"/>
                  </a:lnTo>
                  <a:lnTo>
                    <a:pt x="341" y="1036"/>
                  </a:lnTo>
                  <a:lnTo>
                    <a:pt x="499" y="1062"/>
                  </a:lnTo>
                  <a:lnTo>
                    <a:pt x="630" y="1078"/>
                  </a:lnTo>
                  <a:lnTo>
                    <a:pt x="761" y="1083"/>
                  </a:lnTo>
                  <a:lnTo>
                    <a:pt x="893" y="1088"/>
                  </a:lnTo>
                  <a:lnTo>
                    <a:pt x="1024" y="1094"/>
                  </a:lnTo>
                  <a:lnTo>
                    <a:pt x="1155" y="1088"/>
                  </a:lnTo>
                  <a:lnTo>
                    <a:pt x="1260" y="1083"/>
                  </a:lnTo>
                  <a:lnTo>
                    <a:pt x="1391" y="1078"/>
                  </a:lnTo>
                  <a:lnTo>
                    <a:pt x="1496" y="1067"/>
                  </a:lnTo>
                  <a:lnTo>
                    <a:pt x="1628" y="1052"/>
                  </a:lnTo>
                  <a:lnTo>
                    <a:pt x="1707" y="1036"/>
                  </a:lnTo>
                  <a:lnTo>
                    <a:pt x="1812" y="1015"/>
                  </a:lnTo>
                  <a:lnTo>
                    <a:pt x="1890" y="994"/>
                  </a:lnTo>
                  <a:lnTo>
                    <a:pt x="3964" y="309"/>
                  </a:lnTo>
                  <a:lnTo>
                    <a:pt x="4043" y="273"/>
                  </a:lnTo>
                  <a:lnTo>
                    <a:pt x="4096" y="231"/>
                  </a:lnTo>
                  <a:lnTo>
                    <a:pt x="4096" y="194"/>
                  </a:lnTo>
                  <a:lnTo>
                    <a:pt x="4069" y="158"/>
                  </a:lnTo>
                  <a:lnTo>
                    <a:pt x="4017" y="121"/>
                  </a:lnTo>
                  <a:lnTo>
                    <a:pt x="3912" y="84"/>
                  </a:lnTo>
                  <a:lnTo>
                    <a:pt x="3781" y="58"/>
                  </a:lnTo>
                  <a:lnTo>
                    <a:pt x="3597" y="32"/>
                  </a:lnTo>
                  <a:lnTo>
                    <a:pt x="3413" y="16"/>
                  </a:lnTo>
                  <a:lnTo>
                    <a:pt x="3229" y="6"/>
                  </a:lnTo>
                  <a:lnTo>
                    <a:pt x="3045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40"/>
            <p:cNvSpPr/>
            <p:nvPr/>
          </p:nvSpPr>
          <p:spPr>
            <a:xfrm flipH="1">
              <a:off x="153444" y="897892"/>
              <a:ext cx="28177" cy="34101"/>
            </a:xfrm>
            <a:custGeom>
              <a:rect b="b" l="l" r="r" t="t"/>
              <a:pathLst>
                <a:path extrusionOk="0" h="989" w="4097">
                  <a:moveTo>
                    <a:pt x="2915" y="0"/>
                  </a:moveTo>
                  <a:lnTo>
                    <a:pt x="2731" y="11"/>
                  </a:lnTo>
                  <a:lnTo>
                    <a:pt x="2547" y="32"/>
                  </a:lnTo>
                  <a:lnTo>
                    <a:pt x="2390" y="53"/>
                  </a:lnTo>
                  <a:lnTo>
                    <a:pt x="2258" y="84"/>
                  </a:lnTo>
                  <a:lnTo>
                    <a:pt x="184" y="669"/>
                  </a:lnTo>
                  <a:lnTo>
                    <a:pt x="79" y="706"/>
                  </a:lnTo>
                  <a:lnTo>
                    <a:pt x="27" y="743"/>
                  </a:lnTo>
                  <a:lnTo>
                    <a:pt x="0" y="779"/>
                  </a:lnTo>
                  <a:lnTo>
                    <a:pt x="27" y="821"/>
                  </a:lnTo>
                  <a:lnTo>
                    <a:pt x="79" y="858"/>
                  </a:lnTo>
                  <a:lnTo>
                    <a:pt x="158" y="889"/>
                  </a:lnTo>
                  <a:lnTo>
                    <a:pt x="289" y="920"/>
                  </a:lnTo>
                  <a:lnTo>
                    <a:pt x="447" y="952"/>
                  </a:lnTo>
                  <a:lnTo>
                    <a:pt x="578" y="968"/>
                  </a:lnTo>
                  <a:lnTo>
                    <a:pt x="709" y="978"/>
                  </a:lnTo>
                  <a:lnTo>
                    <a:pt x="867" y="983"/>
                  </a:lnTo>
                  <a:lnTo>
                    <a:pt x="1024" y="988"/>
                  </a:lnTo>
                  <a:lnTo>
                    <a:pt x="1261" y="983"/>
                  </a:lnTo>
                  <a:lnTo>
                    <a:pt x="1471" y="962"/>
                  </a:lnTo>
                  <a:lnTo>
                    <a:pt x="1681" y="936"/>
                  </a:lnTo>
                  <a:lnTo>
                    <a:pt x="1759" y="920"/>
                  </a:lnTo>
                  <a:lnTo>
                    <a:pt x="1838" y="900"/>
                  </a:lnTo>
                  <a:lnTo>
                    <a:pt x="3912" y="319"/>
                  </a:lnTo>
                  <a:lnTo>
                    <a:pt x="4017" y="283"/>
                  </a:lnTo>
                  <a:lnTo>
                    <a:pt x="4070" y="246"/>
                  </a:lnTo>
                  <a:lnTo>
                    <a:pt x="4096" y="204"/>
                  </a:lnTo>
                  <a:lnTo>
                    <a:pt x="4070" y="168"/>
                  </a:lnTo>
                  <a:lnTo>
                    <a:pt x="4017" y="131"/>
                  </a:lnTo>
                  <a:lnTo>
                    <a:pt x="3939" y="94"/>
                  </a:lnTo>
                  <a:lnTo>
                    <a:pt x="3807" y="63"/>
                  </a:lnTo>
                  <a:lnTo>
                    <a:pt x="3676" y="37"/>
                  </a:lnTo>
                  <a:lnTo>
                    <a:pt x="3492" y="16"/>
                  </a:lnTo>
                  <a:lnTo>
                    <a:pt x="3282" y="5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40"/>
            <p:cNvSpPr/>
            <p:nvPr/>
          </p:nvSpPr>
          <p:spPr>
            <a:xfrm flipH="1">
              <a:off x="43320" y="957027"/>
              <a:ext cx="25832" cy="36273"/>
            </a:xfrm>
            <a:custGeom>
              <a:rect b="b" l="l" r="r" t="t"/>
              <a:pathLst>
                <a:path extrusionOk="0" h="1052" w="3756">
                  <a:moveTo>
                    <a:pt x="2652" y="0"/>
                  </a:moveTo>
                  <a:lnTo>
                    <a:pt x="2469" y="5"/>
                  </a:lnTo>
                  <a:lnTo>
                    <a:pt x="2285" y="21"/>
                  </a:lnTo>
                  <a:lnTo>
                    <a:pt x="2127" y="42"/>
                  </a:lnTo>
                  <a:lnTo>
                    <a:pt x="1970" y="73"/>
                  </a:lnTo>
                  <a:lnTo>
                    <a:pt x="1865" y="105"/>
                  </a:lnTo>
                  <a:lnTo>
                    <a:pt x="106" y="753"/>
                  </a:lnTo>
                  <a:lnTo>
                    <a:pt x="27" y="790"/>
                  </a:lnTo>
                  <a:lnTo>
                    <a:pt x="1" y="832"/>
                  </a:lnTo>
                  <a:lnTo>
                    <a:pt x="1" y="868"/>
                  </a:lnTo>
                  <a:lnTo>
                    <a:pt x="27" y="905"/>
                  </a:lnTo>
                  <a:lnTo>
                    <a:pt x="106" y="941"/>
                  </a:lnTo>
                  <a:lnTo>
                    <a:pt x="211" y="978"/>
                  </a:lnTo>
                  <a:lnTo>
                    <a:pt x="342" y="1004"/>
                  </a:lnTo>
                  <a:lnTo>
                    <a:pt x="526" y="1025"/>
                  </a:lnTo>
                  <a:lnTo>
                    <a:pt x="631" y="1035"/>
                  </a:lnTo>
                  <a:lnTo>
                    <a:pt x="762" y="1046"/>
                  </a:lnTo>
                  <a:lnTo>
                    <a:pt x="998" y="1051"/>
                  </a:lnTo>
                  <a:lnTo>
                    <a:pt x="1130" y="1051"/>
                  </a:lnTo>
                  <a:lnTo>
                    <a:pt x="1261" y="1046"/>
                  </a:lnTo>
                  <a:lnTo>
                    <a:pt x="1392" y="1035"/>
                  </a:lnTo>
                  <a:lnTo>
                    <a:pt x="1497" y="1025"/>
                  </a:lnTo>
                  <a:lnTo>
                    <a:pt x="1629" y="1009"/>
                  </a:lnTo>
                  <a:lnTo>
                    <a:pt x="1734" y="988"/>
                  </a:lnTo>
                  <a:lnTo>
                    <a:pt x="1812" y="967"/>
                  </a:lnTo>
                  <a:lnTo>
                    <a:pt x="1891" y="947"/>
                  </a:lnTo>
                  <a:lnTo>
                    <a:pt x="3650" y="298"/>
                  </a:lnTo>
                  <a:lnTo>
                    <a:pt x="3729" y="262"/>
                  </a:lnTo>
                  <a:lnTo>
                    <a:pt x="3755" y="220"/>
                  </a:lnTo>
                  <a:lnTo>
                    <a:pt x="3755" y="183"/>
                  </a:lnTo>
                  <a:lnTo>
                    <a:pt x="3729" y="141"/>
                  </a:lnTo>
                  <a:lnTo>
                    <a:pt x="3650" y="110"/>
                  </a:lnTo>
                  <a:lnTo>
                    <a:pt x="3545" y="73"/>
                  </a:lnTo>
                  <a:lnTo>
                    <a:pt x="3414" y="47"/>
                  </a:lnTo>
                  <a:lnTo>
                    <a:pt x="3230" y="21"/>
                  </a:lnTo>
                  <a:lnTo>
                    <a:pt x="3046" y="5"/>
                  </a:lnTo>
                  <a:lnTo>
                    <a:pt x="28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2" name="Google Shape;372;p40"/>
          <p:cNvSpPr/>
          <p:nvPr/>
        </p:nvSpPr>
        <p:spPr>
          <a:xfrm flipH="1">
            <a:off x="119572" y="883626"/>
            <a:ext cx="785094" cy="783730"/>
          </a:xfrm>
          <a:custGeom>
            <a:rect b="b" l="l" r="r" t="t"/>
            <a:pathLst>
              <a:path extrusionOk="0" h="22730" w="114154">
                <a:moveTo>
                  <a:pt x="38542" y="3096"/>
                </a:moveTo>
                <a:lnTo>
                  <a:pt x="39145" y="3107"/>
                </a:lnTo>
                <a:lnTo>
                  <a:pt x="39775" y="3122"/>
                </a:lnTo>
                <a:lnTo>
                  <a:pt x="40379" y="3148"/>
                </a:lnTo>
                <a:lnTo>
                  <a:pt x="40983" y="3185"/>
                </a:lnTo>
                <a:lnTo>
                  <a:pt x="41561" y="3227"/>
                </a:lnTo>
                <a:lnTo>
                  <a:pt x="42138" y="3279"/>
                </a:lnTo>
                <a:lnTo>
                  <a:pt x="42716" y="3342"/>
                </a:lnTo>
                <a:lnTo>
                  <a:pt x="43267" y="3405"/>
                </a:lnTo>
                <a:lnTo>
                  <a:pt x="43792" y="3478"/>
                </a:lnTo>
                <a:lnTo>
                  <a:pt x="44291" y="3556"/>
                </a:lnTo>
                <a:lnTo>
                  <a:pt x="44764" y="3645"/>
                </a:lnTo>
                <a:lnTo>
                  <a:pt x="45210" y="3734"/>
                </a:lnTo>
                <a:lnTo>
                  <a:pt x="45630" y="3828"/>
                </a:lnTo>
                <a:lnTo>
                  <a:pt x="46024" y="3928"/>
                </a:lnTo>
                <a:lnTo>
                  <a:pt x="46391" y="4027"/>
                </a:lnTo>
                <a:lnTo>
                  <a:pt x="46707" y="4131"/>
                </a:lnTo>
                <a:lnTo>
                  <a:pt x="47022" y="4241"/>
                </a:lnTo>
                <a:lnTo>
                  <a:pt x="47310" y="4351"/>
                </a:lnTo>
                <a:lnTo>
                  <a:pt x="47599" y="4466"/>
                </a:lnTo>
                <a:lnTo>
                  <a:pt x="47835" y="4581"/>
                </a:lnTo>
                <a:lnTo>
                  <a:pt x="48072" y="4701"/>
                </a:lnTo>
                <a:lnTo>
                  <a:pt x="48282" y="4816"/>
                </a:lnTo>
                <a:lnTo>
                  <a:pt x="48466" y="4942"/>
                </a:lnTo>
                <a:lnTo>
                  <a:pt x="48623" y="5062"/>
                </a:lnTo>
                <a:lnTo>
                  <a:pt x="48781" y="5182"/>
                </a:lnTo>
                <a:lnTo>
                  <a:pt x="49043" y="5433"/>
                </a:lnTo>
                <a:lnTo>
                  <a:pt x="49253" y="5684"/>
                </a:lnTo>
                <a:lnTo>
                  <a:pt x="49384" y="5893"/>
                </a:lnTo>
                <a:lnTo>
                  <a:pt x="49463" y="6113"/>
                </a:lnTo>
                <a:lnTo>
                  <a:pt x="49489" y="6218"/>
                </a:lnTo>
                <a:lnTo>
                  <a:pt x="49516" y="6327"/>
                </a:lnTo>
                <a:lnTo>
                  <a:pt x="49489" y="6437"/>
                </a:lnTo>
                <a:lnTo>
                  <a:pt x="49463" y="6542"/>
                </a:lnTo>
                <a:lnTo>
                  <a:pt x="49411" y="6646"/>
                </a:lnTo>
                <a:lnTo>
                  <a:pt x="49332" y="6756"/>
                </a:lnTo>
                <a:lnTo>
                  <a:pt x="49227" y="6856"/>
                </a:lnTo>
                <a:lnTo>
                  <a:pt x="49122" y="6960"/>
                </a:lnTo>
                <a:lnTo>
                  <a:pt x="48964" y="7059"/>
                </a:lnTo>
                <a:lnTo>
                  <a:pt x="48781" y="7159"/>
                </a:lnTo>
                <a:lnTo>
                  <a:pt x="48571" y="7258"/>
                </a:lnTo>
                <a:lnTo>
                  <a:pt x="48334" y="7352"/>
                </a:lnTo>
                <a:lnTo>
                  <a:pt x="47993" y="7467"/>
                </a:lnTo>
                <a:lnTo>
                  <a:pt x="47599" y="7572"/>
                </a:lnTo>
                <a:lnTo>
                  <a:pt x="47153" y="7666"/>
                </a:lnTo>
                <a:lnTo>
                  <a:pt x="46680" y="7760"/>
                </a:lnTo>
                <a:lnTo>
                  <a:pt x="46181" y="7844"/>
                </a:lnTo>
                <a:lnTo>
                  <a:pt x="45656" y="7917"/>
                </a:lnTo>
                <a:lnTo>
                  <a:pt x="45079" y="7985"/>
                </a:lnTo>
                <a:lnTo>
                  <a:pt x="44501" y="8048"/>
                </a:lnTo>
                <a:lnTo>
                  <a:pt x="43871" y="8095"/>
                </a:lnTo>
                <a:lnTo>
                  <a:pt x="43241" y="8137"/>
                </a:lnTo>
                <a:lnTo>
                  <a:pt x="42611" y="8173"/>
                </a:lnTo>
                <a:lnTo>
                  <a:pt x="41955" y="8199"/>
                </a:lnTo>
                <a:lnTo>
                  <a:pt x="41298" y="8215"/>
                </a:lnTo>
                <a:lnTo>
                  <a:pt x="40642" y="8220"/>
                </a:lnTo>
                <a:lnTo>
                  <a:pt x="39959" y="8220"/>
                </a:lnTo>
                <a:lnTo>
                  <a:pt x="39303" y="8204"/>
                </a:lnTo>
                <a:lnTo>
                  <a:pt x="38647" y="8184"/>
                </a:lnTo>
                <a:lnTo>
                  <a:pt x="38016" y="8152"/>
                </a:lnTo>
                <a:lnTo>
                  <a:pt x="37386" y="8116"/>
                </a:lnTo>
                <a:lnTo>
                  <a:pt x="36782" y="8069"/>
                </a:lnTo>
                <a:lnTo>
                  <a:pt x="36179" y="8011"/>
                </a:lnTo>
                <a:lnTo>
                  <a:pt x="35575" y="7954"/>
                </a:lnTo>
                <a:lnTo>
                  <a:pt x="35023" y="7880"/>
                </a:lnTo>
                <a:lnTo>
                  <a:pt x="34472" y="7807"/>
                </a:lnTo>
                <a:lnTo>
                  <a:pt x="33947" y="7729"/>
                </a:lnTo>
                <a:lnTo>
                  <a:pt x="33448" y="7640"/>
                </a:lnTo>
                <a:lnTo>
                  <a:pt x="32976" y="7546"/>
                </a:lnTo>
                <a:lnTo>
                  <a:pt x="32529" y="7452"/>
                </a:lnTo>
                <a:lnTo>
                  <a:pt x="32109" y="7347"/>
                </a:lnTo>
                <a:lnTo>
                  <a:pt x="31715" y="7242"/>
                </a:lnTo>
                <a:lnTo>
                  <a:pt x="31348" y="7133"/>
                </a:lnTo>
                <a:lnTo>
                  <a:pt x="31007" y="7018"/>
                </a:lnTo>
                <a:lnTo>
                  <a:pt x="30692" y="6897"/>
                </a:lnTo>
                <a:lnTo>
                  <a:pt x="30429" y="6782"/>
                </a:lnTo>
                <a:lnTo>
                  <a:pt x="30193" y="6657"/>
                </a:lnTo>
                <a:lnTo>
                  <a:pt x="29956" y="6531"/>
                </a:lnTo>
                <a:lnTo>
                  <a:pt x="29773" y="6406"/>
                </a:lnTo>
                <a:lnTo>
                  <a:pt x="29615" y="6280"/>
                </a:lnTo>
                <a:lnTo>
                  <a:pt x="29484" y="6150"/>
                </a:lnTo>
                <a:lnTo>
                  <a:pt x="29405" y="6019"/>
                </a:lnTo>
                <a:lnTo>
                  <a:pt x="29326" y="5888"/>
                </a:lnTo>
                <a:lnTo>
                  <a:pt x="29274" y="5758"/>
                </a:lnTo>
                <a:lnTo>
                  <a:pt x="29248" y="5627"/>
                </a:lnTo>
                <a:lnTo>
                  <a:pt x="29248" y="5491"/>
                </a:lnTo>
                <a:lnTo>
                  <a:pt x="29274" y="5360"/>
                </a:lnTo>
                <a:lnTo>
                  <a:pt x="29326" y="5229"/>
                </a:lnTo>
                <a:lnTo>
                  <a:pt x="29405" y="5094"/>
                </a:lnTo>
                <a:lnTo>
                  <a:pt x="29510" y="4963"/>
                </a:lnTo>
                <a:lnTo>
                  <a:pt x="29668" y="4811"/>
                </a:lnTo>
                <a:lnTo>
                  <a:pt x="29851" y="4665"/>
                </a:lnTo>
                <a:lnTo>
                  <a:pt x="30088" y="4513"/>
                </a:lnTo>
                <a:lnTo>
                  <a:pt x="30350" y="4367"/>
                </a:lnTo>
                <a:lnTo>
                  <a:pt x="30665" y="4220"/>
                </a:lnTo>
                <a:lnTo>
                  <a:pt x="31033" y="4079"/>
                </a:lnTo>
                <a:lnTo>
                  <a:pt x="31427" y="3948"/>
                </a:lnTo>
                <a:lnTo>
                  <a:pt x="31847" y="3818"/>
                </a:lnTo>
                <a:lnTo>
                  <a:pt x="32319" y="3697"/>
                </a:lnTo>
                <a:lnTo>
                  <a:pt x="32844" y="3582"/>
                </a:lnTo>
                <a:lnTo>
                  <a:pt x="33369" y="3483"/>
                </a:lnTo>
                <a:lnTo>
                  <a:pt x="33658" y="3431"/>
                </a:lnTo>
                <a:lnTo>
                  <a:pt x="33973" y="3389"/>
                </a:lnTo>
                <a:lnTo>
                  <a:pt x="34262" y="3347"/>
                </a:lnTo>
                <a:lnTo>
                  <a:pt x="34577" y="3305"/>
                </a:lnTo>
                <a:lnTo>
                  <a:pt x="34918" y="3269"/>
                </a:lnTo>
                <a:lnTo>
                  <a:pt x="35233" y="3237"/>
                </a:lnTo>
                <a:lnTo>
                  <a:pt x="35575" y="3206"/>
                </a:lnTo>
                <a:lnTo>
                  <a:pt x="35942" y="3180"/>
                </a:lnTo>
                <a:lnTo>
                  <a:pt x="36310" y="3154"/>
                </a:lnTo>
                <a:lnTo>
                  <a:pt x="36677" y="3138"/>
                </a:lnTo>
                <a:lnTo>
                  <a:pt x="37281" y="3112"/>
                </a:lnTo>
                <a:lnTo>
                  <a:pt x="37911" y="3101"/>
                </a:lnTo>
                <a:lnTo>
                  <a:pt x="38542" y="3096"/>
                </a:lnTo>
                <a:close/>
                <a:moveTo>
                  <a:pt x="32188" y="1"/>
                </a:moveTo>
                <a:lnTo>
                  <a:pt x="31427" y="6"/>
                </a:lnTo>
                <a:lnTo>
                  <a:pt x="30639" y="17"/>
                </a:lnTo>
                <a:lnTo>
                  <a:pt x="29904" y="32"/>
                </a:lnTo>
                <a:lnTo>
                  <a:pt x="29143" y="53"/>
                </a:lnTo>
                <a:lnTo>
                  <a:pt x="28381" y="79"/>
                </a:lnTo>
                <a:lnTo>
                  <a:pt x="27620" y="111"/>
                </a:lnTo>
                <a:lnTo>
                  <a:pt x="26885" y="147"/>
                </a:lnTo>
                <a:lnTo>
                  <a:pt x="26150" y="189"/>
                </a:lnTo>
                <a:lnTo>
                  <a:pt x="25414" y="231"/>
                </a:lnTo>
                <a:lnTo>
                  <a:pt x="24679" y="278"/>
                </a:lnTo>
                <a:lnTo>
                  <a:pt x="23970" y="336"/>
                </a:lnTo>
                <a:lnTo>
                  <a:pt x="23262" y="388"/>
                </a:lnTo>
                <a:lnTo>
                  <a:pt x="22553" y="451"/>
                </a:lnTo>
                <a:lnTo>
                  <a:pt x="21870" y="519"/>
                </a:lnTo>
                <a:lnTo>
                  <a:pt x="21188" y="587"/>
                </a:lnTo>
                <a:lnTo>
                  <a:pt x="20531" y="660"/>
                </a:lnTo>
                <a:lnTo>
                  <a:pt x="19849" y="738"/>
                </a:lnTo>
                <a:lnTo>
                  <a:pt x="19218" y="822"/>
                </a:lnTo>
                <a:lnTo>
                  <a:pt x="18588" y="905"/>
                </a:lnTo>
                <a:lnTo>
                  <a:pt x="17958" y="994"/>
                </a:lnTo>
                <a:lnTo>
                  <a:pt x="17354" y="1088"/>
                </a:lnTo>
                <a:lnTo>
                  <a:pt x="16751" y="1188"/>
                </a:lnTo>
                <a:lnTo>
                  <a:pt x="16173" y="1287"/>
                </a:lnTo>
                <a:lnTo>
                  <a:pt x="15622" y="1392"/>
                </a:lnTo>
                <a:lnTo>
                  <a:pt x="15070" y="1496"/>
                </a:lnTo>
                <a:lnTo>
                  <a:pt x="14545" y="1606"/>
                </a:lnTo>
                <a:lnTo>
                  <a:pt x="14046" y="1721"/>
                </a:lnTo>
                <a:lnTo>
                  <a:pt x="13548" y="1841"/>
                </a:lnTo>
                <a:lnTo>
                  <a:pt x="13075" y="1962"/>
                </a:lnTo>
                <a:lnTo>
                  <a:pt x="12629" y="2082"/>
                </a:lnTo>
                <a:lnTo>
                  <a:pt x="12209" y="2207"/>
                </a:lnTo>
                <a:lnTo>
                  <a:pt x="7982" y="3525"/>
                </a:lnTo>
                <a:lnTo>
                  <a:pt x="7457" y="3718"/>
                </a:lnTo>
                <a:lnTo>
                  <a:pt x="6932" y="3917"/>
                </a:lnTo>
                <a:lnTo>
                  <a:pt x="6459" y="4116"/>
                </a:lnTo>
                <a:lnTo>
                  <a:pt x="5986" y="4320"/>
                </a:lnTo>
                <a:lnTo>
                  <a:pt x="5514" y="4524"/>
                </a:lnTo>
                <a:lnTo>
                  <a:pt x="5094" y="4728"/>
                </a:lnTo>
                <a:lnTo>
                  <a:pt x="4674" y="4931"/>
                </a:lnTo>
                <a:lnTo>
                  <a:pt x="4280" y="5141"/>
                </a:lnTo>
                <a:lnTo>
                  <a:pt x="3886" y="5344"/>
                </a:lnTo>
                <a:lnTo>
                  <a:pt x="3518" y="5559"/>
                </a:lnTo>
                <a:lnTo>
                  <a:pt x="3177" y="5768"/>
                </a:lnTo>
                <a:lnTo>
                  <a:pt x="2836" y="5977"/>
                </a:lnTo>
                <a:lnTo>
                  <a:pt x="2521" y="6192"/>
                </a:lnTo>
                <a:lnTo>
                  <a:pt x="2232" y="6406"/>
                </a:lnTo>
                <a:lnTo>
                  <a:pt x="1969" y="6620"/>
                </a:lnTo>
                <a:lnTo>
                  <a:pt x="1707" y="6840"/>
                </a:lnTo>
                <a:lnTo>
                  <a:pt x="1471" y="7054"/>
                </a:lnTo>
                <a:lnTo>
                  <a:pt x="1234" y="7274"/>
                </a:lnTo>
                <a:lnTo>
                  <a:pt x="1051" y="7488"/>
                </a:lnTo>
                <a:lnTo>
                  <a:pt x="867" y="7708"/>
                </a:lnTo>
                <a:lnTo>
                  <a:pt x="683" y="7927"/>
                </a:lnTo>
                <a:lnTo>
                  <a:pt x="552" y="8152"/>
                </a:lnTo>
                <a:lnTo>
                  <a:pt x="394" y="8372"/>
                </a:lnTo>
                <a:lnTo>
                  <a:pt x="289" y="8591"/>
                </a:lnTo>
                <a:lnTo>
                  <a:pt x="210" y="8811"/>
                </a:lnTo>
                <a:lnTo>
                  <a:pt x="132" y="9036"/>
                </a:lnTo>
                <a:lnTo>
                  <a:pt x="53" y="9255"/>
                </a:lnTo>
                <a:lnTo>
                  <a:pt x="27" y="9480"/>
                </a:lnTo>
                <a:lnTo>
                  <a:pt x="0" y="9700"/>
                </a:lnTo>
                <a:lnTo>
                  <a:pt x="0" y="9925"/>
                </a:lnTo>
                <a:lnTo>
                  <a:pt x="0" y="10144"/>
                </a:lnTo>
                <a:lnTo>
                  <a:pt x="27" y="10369"/>
                </a:lnTo>
                <a:lnTo>
                  <a:pt x="79" y="10589"/>
                </a:lnTo>
                <a:lnTo>
                  <a:pt x="132" y="10808"/>
                </a:lnTo>
                <a:lnTo>
                  <a:pt x="237" y="11033"/>
                </a:lnTo>
                <a:lnTo>
                  <a:pt x="315" y="11253"/>
                </a:lnTo>
                <a:lnTo>
                  <a:pt x="447" y="11472"/>
                </a:lnTo>
                <a:lnTo>
                  <a:pt x="578" y="11692"/>
                </a:lnTo>
                <a:lnTo>
                  <a:pt x="736" y="11917"/>
                </a:lnTo>
                <a:lnTo>
                  <a:pt x="919" y="12131"/>
                </a:lnTo>
                <a:lnTo>
                  <a:pt x="1103" y="12351"/>
                </a:lnTo>
                <a:lnTo>
                  <a:pt x="1313" y="12570"/>
                </a:lnTo>
                <a:lnTo>
                  <a:pt x="1549" y="12785"/>
                </a:lnTo>
                <a:lnTo>
                  <a:pt x="1786" y="13004"/>
                </a:lnTo>
                <a:lnTo>
                  <a:pt x="2048" y="13219"/>
                </a:lnTo>
                <a:lnTo>
                  <a:pt x="2337" y="13433"/>
                </a:lnTo>
                <a:lnTo>
                  <a:pt x="2626" y="13647"/>
                </a:lnTo>
                <a:lnTo>
                  <a:pt x="2941" y="13857"/>
                </a:lnTo>
                <a:lnTo>
                  <a:pt x="3282" y="14071"/>
                </a:lnTo>
                <a:lnTo>
                  <a:pt x="3650" y="14280"/>
                </a:lnTo>
                <a:lnTo>
                  <a:pt x="4017" y="14489"/>
                </a:lnTo>
                <a:lnTo>
                  <a:pt x="4411" y="14698"/>
                </a:lnTo>
                <a:lnTo>
                  <a:pt x="4805" y="14902"/>
                </a:lnTo>
                <a:lnTo>
                  <a:pt x="5225" y="15106"/>
                </a:lnTo>
                <a:lnTo>
                  <a:pt x="5671" y="15310"/>
                </a:lnTo>
                <a:lnTo>
                  <a:pt x="6144" y="15509"/>
                </a:lnTo>
                <a:lnTo>
                  <a:pt x="6616" y="15713"/>
                </a:lnTo>
                <a:lnTo>
                  <a:pt x="7115" y="15911"/>
                </a:lnTo>
                <a:lnTo>
                  <a:pt x="7640" y="16105"/>
                </a:lnTo>
                <a:lnTo>
                  <a:pt x="8165" y="16298"/>
                </a:lnTo>
                <a:lnTo>
                  <a:pt x="8717" y="16492"/>
                </a:lnTo>
                <a:lnTo>
                  <a:pt x="9294" y="16685"/>
                </a:lnTo>
                <a:lnTo>
                  <a:pt x="9872" y="16873"/>
                </a:lnTo>
                <a:lnTo>
                  <a:pt x="10476" y="17056"/>
                </a:lnTo>
                <a:lnTo>
                  <a:pt x="11106" y="17245"/>
                </a:lnTo>
                <a:lnTo>
                  <a:pt x="11736" y="17428"/>
                </a:lnTo>
                <a:lnTo>
                  <a:pt x="12392" y="17605"/>
                </a:lnTo>
                <a:lnTo>
                  <a:pt x="13075" y="17783"/>
                </a:lnTo>
                <a:lnTo>
                  <a:pt x="13758" y="17956"/>
                </a:lnTo>
                <a:lnTo>
                  <a:pt x="14466" y="18128"/>
                </a:lnTo>
                <a:lnTo>
                  <a:pt x="15202" y="18296"/>
                </a:lnTo>
                <a:lnTo>
                  <a:pt x="15937" y="18463"/>
                </a:lnTo>
                <a:lnTo>
                  <a:pt x="16672" y="18625"/>
                </a:lnTo>
                <a:lnTo>
                  <a:pt x="17433" y="18787"/>
                </a:lnTo>
                <a:lnTo>
                  <a:pt x="18221" y="18944"/>
                </a:lnTo>
                <a:lnTo>
                  <a:pt x="19008" y="19101"/>
                </a:lnTo>
                <a:lnTo>
                  <a:pt x="19822" y="19252"/>
                </a:lnTo>
                <a:lnTo>
                  <a:pt x="20636" y="19404"/>
                </a:lnTo>
                <a:lnTo>
                  <a:pt x="21476" y="19550"/>
                </a:lnTo>
                <a:lnTo>
                  <a:pt x="22343" y="19697"/>
                </a:lnTo>
                <a:lnTo>
                  <a:pt x="23183" y="19838"/>
                </a:lnTo>
                <a:lnTo>
                  <a:pt x="24075" y="19974"/>
                </a:lnTo>
                <a:lnTo>
                  <a:pt x="24942" y="20110"/>
                </a:lnTo>
                <a:lnTo>
                  <a:pt x="25834" y="20241"/>
                </a:lnTo>
                <a:lnTo>
                  <a:pt x="26753" y="20371"/>
                </a:lnTo>
                <a:lnTo>
                  <a:pt x="27672" y="20497"/>
                </a:lnTo>
                <a:lnTo>
                  <a:pt x="28591" y="20617"/>
                </a:lnTo>
                <a:lnTo>
                  <a:pt x="29536" y="20737"/>
                </a:lnTo>
                <a:lnTo>
                  <a:pt x="30481" y="20858"/>
                </a:lnTo>
                <a:lnTo>
                  <a:pt x="31453" y="20967"/>
                </a:lnTo>
                <a:lnTo>
                  <a:pt x="32424" y="21077"/>
                </a:lnTo>
                <a:lnTo>
                  <a:pt x="33396" y="21187"/>
                </a:lnTo>
                <a:lnTo>
                  <a:pt x="34393" y="21292"/>
                </a:lnTo>
                <a:lnTo>
                  <a:pt x="35391" y="21391"/>
                </a:lnTo>
                <a:lnTo>
                  <a:pt x="36389" y="21485"/>
                </a:lnTo>
                <a:lnTo>
                  <a:pt x="37386" y="21579"/>
                </a:lnTo>
                <a:lnTo>
                  <a:pt x="38410" y="21668"/>
                </a:lnTo>
                <a:lnTo>
                  <a:pt x="39434" y="21757"/>
                </a:lnTo>
                <a:lnTo>
                  <a:pt x="40484" y="21841"/>
                </a:lnTo>
                <a:lnTo>
                  <a:pt x="41508" y="21919"/>
                </a:lnTo>
                <a:lnTo>
                  <a:pt x="42558" y="21997"/>
                </a:lnTo>
                <a:lnTo>
                  <a:pt x="43609" y="22071"/>
                </a:lnTo>
                <a:lnTo>
                  <a:pt x="44685" y="22139"/>
                </a:lnTo>
                <a:lnTo>
                  <a:pt x="45735" y="22201"/>
                </a:lnTo>
                <a:lnTo>
                  <a:pt x="46812" y="22264"/>
                </a:lnTo>
                <a:lnTo>
                  <a:pt x="47888" y="22322"/>
                </a:lnTo>
                <a:lnTo>
                  <a:pt x="48964" y="22379"/>
                </a:lnTo>
                <a:lnTo>
                  <a:pt x="50041" y="22426"/>
                </a:lnTo>
                <a:lnTo>
                  <a:pt x="51143" y="22473"/>
                </a:lnTo>
                <a:lnTo>
                  <a:pt x="52220" y="22515"/>
                </a:lnTo>
                <a:lnTo>
                  <a:pt x="53323" y="22557"/>
                </a:lnTo>
                <a:lnTo>
                  <a:pt x="54425" y="22593"/>
                </a:lnTo>
                <a:lnTo>
                  <a:pt x="55528" y="22625"/>
                </a:lnTo>
                <a:lnTo>
                  <a:pt x="56631" y="22651"/>
                </a:lnTo>
                <a:lnTo>
                  <a:pt x="57733" y="22672"/>
                </a:lnTo>
                <a:lnTo>
                  <a:pt x="58836" y="22693"/>
                </a:lnTo>
                <a:lnTo>
                  <a:pt x="59939" y="22708"/>
                </a:lnTo>
                <a:lnTo>
                  <a:pt x="61041" y="22719"/>
                </a:lnTo>
                <a:lnTo>
                  <a:pt x="62170" y="22729"/>
                </a:lnTo>
                <a:lnTo>
                  <a:pt x="64376" y="22729"/>
                </a:lnTo>
                <a:lnTo>
                  <a:pt x="65504" y="22724"/>
                </a:lnTo>
                <a:lnTo>
                  <a:pt x="66607" y="22714"/>
                </a:lnTo>
                <a:lnTo>
                  <a:pt x="67710" y="22703"/>
                </a:lnTo>
                <a:lnTo>
                  <a:pt x="68813" y="22682"/>
                </a:lnTo>
                <a:lnTo>
                  <a:pt x="69941" y="22661"/>
                </a:lnTo>
                <a:lnTo>
                  <a:pt x="71044" y="22635"/>
                </a:lnTo>
                <a:lnTo>
                  <a:pt x="72147" y="22604"/>
                </a:lnTo>
                <a:lnTo>
                  <a:pt x="73302" y="22567"/>
                </a:lnTo>
                <a:lnTo>
                  <a:pt x="74457" y="22525"/>
                </a:lnTo>
                <a:lnTo>
                  <a:pt x="75586" y="22478"/>
                </a:lnTo>
                <a:lnTo>
                  <a:pt x="76741" y="22431"/>
                </a:lnTo>
                <a:lnTo>
                  <a:pt x="77870" y="22374"/>
                </a:lnTo>
                <a:lnTo>
                  <a:pt x="78999" y="22316"/>
                </a:lnTo>
                <a:lnTo>
                  <a:pt x="80128" y="22248"/>
                </a:lnTo>
                <a:lnTo>
                  <a:pt x="81231" y="22180"/>
                </a:lnTo>
                <a:lnTo>
                  <a:pt x="82333" y="22107"/>
                </a:lnTo>
                <a:lnTo>
                  <a:pt x="83436" y="22029"/>
                </a:lnTo>
                <a:lnTo>
                  <a:pt x="84539" y="21945"/>
                </a:lnTo>
                <a:lnTo>
                  <a:pt x="85615" y="21861"/>
                </a:lnTo>
                <a:lnTo>
                  <a:pt x="86692" y="21767"/>
                </a:lnTo>
                <a:lnTo>
                  <a:pt x="87768" y="21673"/>
                </a:lnTo>
                <a:lnTo>
                  <a:pt x="88818" y="21574"/>
                </a:lnTo>
                <a:lnTo>
                  <a:pt x="89842" y="21464"/>
                </a:lnTo>
                <a:lnTo>
                  <a:pt x="90866" y="21354"/>
                </a:lnTo>
                <a:lnTo>
                  <a:pt x="91890" y="21244"/>
                </a:lnTo>
                <a:lnTo>
                  <a:pt x="92888" y="21124"/>
                </a:lnTo>
                <a:lnTo>
                  <a:pt x="93885" y="20999"/>
                </a:lnTo>
                <a:lnTo>
                  <a:pt x="94830" y="20873"/>
                </a:lnTo>
                <a:lnTo>
                  <a:pt x="95802" y="20743"/>
                </a:lnTo>
                <a:lnTo>
                  <a:pt x="96747" y="20607"/>
                </a:lnTo>
                <a:lnTo>
                  <a:pt x="97666" y="20465"/>
                </a:lnTo>
                <a:lnTo>
                  <a:pt x="98558" y="20319"/>
                </a:lnTo>
                <a:lnTo>
                  <a:pt x="99451" y="20173"/>
                </a:lnTo>
                <a:lnTo>
                  <a:pt x="100317" y="20016"/>
                </a:lnTo>
                <a:lnTo>
                  <a:pt x="101158" y="19859"/>
                </a:lnTo>
                <a:lnTo>
                  <a:pt x="101998" y="19697"/>
                </a:lnTo>
                <a:lnTo>
                  <a:pt x="102785" y="19529"/>
                </a:lnTo>
                <a:lnTo>
                  <a:pt x="103573" y="19357"/>
                </a:lnTo>
                <a:lnTo>
                  <a:pt x="104334" y="19184"/>
                </a:lnTo>
                <a:lnTo>
                  <a:pt x="105069" y="19007"/>
                </a:lnTo>
                <a:lnTo>
                  <a:pt x="105805" y="18818"/>
                </a:lnTo>
                <a:lnTo>
                  <a:pt x="106487" y="18635"/>
                </a:lnTo>
                <a:lnTo>
                  <a:pt x="107144" y="18442"/>
                </a:lnTo>
                <a:lnTo>
                  <a:pt x="107774" y="18249"/>
                </a:lnTo>
                <a:lnTo>
                  <a:pt x="108377" y="18050"/>
                </a:lnTo>
                <a:lnTo>
                  <a:pt x="108981" y="17846"/>
                </a:lnTo>
                <a:lnTo>
                  <a:pt x="109533" y="17642"/>
                </a:lnTo>
                <a:lnTo>
                  <a:pt x="110058" y="17433"/>
                </a:lnTo>
                <a:lnTo>
                  <a:pt x="110530" y="17218"/>
                </a:lnTo>
                <a:lnTo>
                  <a:pt x="111003" y="17009"/>
                </a:lnTo>
                <a:lnTo>
                  <a:pt x="111449" y="16790"/>
                </a:lnTo>
                <a:lnTo>
                  <a:pt x="111843" y="16575"/>
                </a:lnTo>
                <a:lnTo>
                  <a:pt x="112211" y="16351"/>
                </a:lnTo>
                <a:lnTo>
                  <a:pt x="112552" y="16131"/>
                </a:lnTo>
                <a:lnTo>
                  <a:pt x="112867" y="15906"/>
                </a:lnTo>
                <a:lnTo>
                  <a:pt x="113156" y="15681"/>
                </a:lnTo>
                <a:lnTo>
                  <a:pt x="113392" y="15456"/>
                </a:lnTo>
                <a:lnTo>
                  <a:pt x="113602" y="15226"/>
                </a:lnTo>
                <a:lnTo>
                  <a:pt x="113786" y="15002"/>
                </a:lnTo>
                <a:lnTo>
                  <a:pt x="113917" y="14772"/>
                </a:lnTo>
                <a:lnTo>
                  <a:pt x="114022" y="14541"/>
                </a:lnTo>
                <a:lnTo>
                  <a:pt x="114101" y="14311"/>
                </a:lnTo>
                <a:lnTo>
                  <a:pt x="114153" y="14081"/>
                </a:lnTo>
                <a:lnTo>
                  <a:pt x="114153" y="13846"/>
                </a:lnTo>
                <a:lnTo>
                  <a:pt x="114101" y="13616"/>
                </a:lnTo>
                <a:lnTo>
                  <a:pt x="114048" y="13386"/>
                </a:lnTo>
                <a:lnTo>
                  <a:pt x="113917" y="13156"/>
                </a:lnTo>
                <a:lnTo>
                  <a:pt x="113786" y="12931"/>
                </a:lnTo>
                <a:lnTo>
                  <a:pt x="113602" y="12701"/>
                </a:lnTo>
                <a:lnTo>
                  <a:pt x="113366" y="12476"/>
                </a:lnTo>
                <a:lnTo>
                  <a:pt x="113103" y="12246"/>
                </a:lnTo>
                <a:lnTo>
                  <a:pt x="112788" y="12027"/>
                </a:lnTo>
                <a:lnTo>
                  <a:pt x="112447" y="11802"/>
                </a:lnTo>
                <a:lnTo>
                  <a:pt x="112079" y="11582"/>
                </a:lnTo>
                <a:lnTo>
                  <a:pt x="111633" y="11368"/>
                </a:lnTo>
                <a:lnTo>
                  <a:pt x="111187" y="11153"/>
                </a:lnTo>
                <a:lnTo>
                  <a:pt x="110662" y="10944"/>
                </a:lnTo>
                <a:lnTo>
                  <a:pt x="110137" y="10740"/>
                </a:lnTo>
                <a:lnTo>
                  <a:pt x="109559" y="10536"/>
                </a:lnTo>
                <a:lnTo>
                  <a:pt x="108955" y="10338"/>
                </a:lnTo>
                <a:lnTo>
                  <a:pt x="108299" y="10144"/>
                </a:lnTo>
                <a:lnTo>
                  <a:pt x="107616" y="9956"/>
                </a:lnTo>
                <a:lnTo>
                  <a:pt x="106907" y="9768"/>
                </a:lnTo>
                <a:lnTo>
                  <a:pt x="106172" y="9590"/>
                </a:lnTo>
                <a:lnTo>
                  <a:pt x="105411" y="9412"/>
                </a:lnTo>
                <a:lnTo>
                  <a:pt x="104597" y="9245"/>
                </a:lnTo>
                <a:lnTo>
                  <a:pt x="103783" y="9083"/>
                </a:lnTo>
                <a:lnTo>
                  <a:pt x="102917" y="8926"/>
                </a:lnTo>
                <a:lnTo>
                  <a:pt x="102050" y="8774"/>
                </a:lnTo>
                <a:lnTo>
                  <a:pt x="101131" y="8628"/>
                </a:lnTo>
                <a:lnTo>
                  <a:pt x="100212" y="8492"/>
                </a:lnTo>
                <a:lnTo>
                  <a:pt x="99267" y="8361"/>
                </a:lnTo>
                <a:lnTo>
                  <a:pt x="98270" y="8236"/>
                </a:lnTo>
                <a:lnTo>
                  <a:pt x="97298" y="8121"/>
                </a:lnTo>
                <a:lnTo>
                  <a:pt x="96274" y="8011"/>
                </a:lnTo>
                <a:lnTo>
                  <a:pt x="95224" y="7906"/>
                </a:lnTo>
                <a:lnTo>
                  <a:pt x="94174" y="7818"/>
                </a:lnTo>
                <a:lnTo>
                  <a:pt x="93098" y="7729"/>
                </a:lnTo>
                <a:lnTo>
                  <a:pt x="92021" y="7655"/>
                </a:lnTo>
                <a:lnTo>
                  <a:pt x="90918" y="7588"/>
                </a:lnTo>
                <a:lnTo>
                  <a:pt x="89790" y="7530"/>
                </a:lnTo>
                <a:lnTo>
                  <a:pt x="88661" y="7478"/>
                </a:lnTo>
                <a:lnTo>
                  <a:pt x="87505" y="7441"/>
                </a:lnTo>
                <a:lnTo>
                  <a:pt x="86692" y="7420"/>
                </a:lnTo>
                <a:lnTo>
                  <a:pt x="85851" y="7399"/>
                </a:lnTo>
                <a:lnTo>
                  <a:pt x="84171" y="7373"/>
                </a:lnTo>
                <a:lnTo>
                  <a:pt x="82517" y="7352"/>
                </a:lnTo>
                <a:lnTo>
                  <a:pt x="80837" y="7337"/>
                </a:lnTo>
                <a:lnTo>
                  <a:pt x="79157" y="7316"/>
                </a:lnTo>
                <a:lnTo>
                  <a:pt x="78317" y="7300"/>
                </a:lnTo>
                <a:lnTo>
                  <a:pt x="77503" y="7284"/>
                </a:lnTo>
                <a:lnTo>
                  <a:pt x="76663" y="7263"/>
                </a:lnTo>
                <a:lnTo>
                  <a:pt x="75849" y="7242"/>
                </a:lnTo>
                <a:lnTo>
                  <a:pt x="75008" y="7211"/>
                </a:lnTo>
                <a:lnTo>
                  <a:pt x="74195" y="7180"/>
                </a:lnTo>
                <a:lnTo>
                  <a:pt x="73249" y="7127"/>
                </a:lnTo>
                <a:lnTo>
                  <a:pt x="72304" y="7070"/>
                </a:lnTo>
                <a:lnTo>
                  <a:pt x="71385" y="7007"/>
                </a:lnTo>
                <a:lnTo>
                  <a:pt x="70467" y="6934"/>
                </a:lnTo>
                <a:lnTo>
                  <a:pt x="69600" y="6850"/>
                </a:lnTo>
                <a:lnTo>
                  <a:pt x="68708" y="6756"/>
                </a:lnTo>
                <a:lnTo>
                  <a:pt x="67867" y="6662"/>
                </a:lnTo>
                <a:lnTo>
                  <a:pt x="67053" y="6552"/>
                </a:lnTo>
                <a:lnTo>
                  <a:pt x="66240" y="6442"/>
                </a:lnTo>
                <a:lnTo>
                  <a:pt x="65452" y="6322"/>
                </a:lnTo>
                <a:lnTo>
                  <a:pt x="64717" y="6197"/>
                </a:lnTo>
                <a:lnTo>
                  <a:pt x="64008" y="6061"/>
                </a:lnTo>
                <a:lnTo>
                  <a:pt x="63299" y="5925"/>
                </a:lnTo>
                <a:lnTo>
                  <a:pt x="62643" y="5778"/>
                </a:lnTo>
                <a:lnTo>
                  <a:pt x="62039" y="5627"/>
                </a:lnTo>
                <a:lnTo>
                  <a:pt x="61435" y="5470"/>
                </a:lnTo>
                <a:lnTo>
                  <a:pt x="60831" y="5282"/>
                </a:lnTo>
                <a:lnTo>
                  <a:pt x="60254" y="5094"/>
                </a:lnTo>
                <a:lnTo>
                  <a:pt x="59702" y="4900"/>
                </a:lnTo>
                <a:lnTo>
                  <a:pt x="59204" y="4701"/>
                </a:lnTo>
                <a:lnTo>
                  <a:pt x="58731" y="4497"/>
                </a:lnTo>
                <a:lnTo>
                  <a:pt x="58258" y="4299"/>
                </a:lnTo>
                <a:lnTo>
                  <a:pt x="57392" y="3886"/>
                </a:lnTo>
                <a:lnTo>
                  <a:pt x="56526" y="3473"/>
                </a:lnTo>
                <a:lnTo>
                  <a:pt x="56079" y="3264"/>
                </a:lnTo>
                <a:lnTo>
                  <a:pt x="55607" y="3060"/>
                </a:lnTo>
                <a:lnTo>
                  <a:pt x="55134" y="2861"/>
                </a:lnTo>
                <a:lnTo>
                  <a:pt x="54635" y="2662"/>
                </a:lnTo>
                <a:lnTo>
                  <a:pt x="54084" y="2464"/>
                </a:lnTo>
                <a:lnTo>
                  <a:pt x="53506" y="2275"/>
                </a:lnTo>
                <a:lnTo>
                  <a:pt x="53086" y="2145"/>
                </a:lnTo>
                <a:lnTo>
                  <a:pt x="52640" y="2024"/>
                </a:lnTo>
                <a:lnTo>
                  <a:pt x="52194" y="1899"/>
                </a:lnTo>
                <a:lnTo>
                  <a:pt x="51695" y="1784"/>
                </a:lnTo>
                <a:lnTo>
                  <a:pt x="51196" y="1669"/>
                </a:lnTo>
                <a:lnTo>
                  <a:pt x="50697" y="1554"/>
                </a:lnTo>
                <a:lnTo>
                  <a:pt x="50146" y="1444"/>
                </a:lnTo>
                <a:lnTo>
                  <a:pt x="49594" y="1339"/>
                </a:lnTo>
                <a:lnTo>
                  <a:pt x="49043" y="1240"/>
                </a:lnTo>
                <a:lnTo>
                  <a:pt x="48439" y="1141"/>
                </a:lnTo>
                <a:lnTo>
                  <a:pt x="47862" y="1047"/>
                </a:lnTo>
                <a:lnTo>
                  <a:pt x="47232" y="953"/>
                </a:lnTo>
                <a:lnTo>
                  <a:pt x="46602" y="864"/>
                </a:lnTo>
                <a:lnTo>
                  <a:pt x="45971" y="780"/>
                </a:lnTo>
                <a:lnTo>
                  <a:pt x="45315" y="702"/>
                </a:lnTo>
                <a:lnTo>
                  <a:pt x="44659" y="623"/>
                </a:lnTo>
                <a:lnTo>
                  <a:pt x="43976" y="555"/>
                </a:lnTo>
                <a:lnTo>
                  <a:pt x="43293" y="487"/>
                </a:lnTo>
                <a:lnTo>
                  <a:pt x="42611" y="419"/>
                </a:lnTo>
                <a:lnTo>
                  <a:pt x="41902" y="362"/>
                </a:lnTo>
                <a:lnTo>
                  <a:pt x="41193" y="304"/>
                </a:lnTo>
                <a:lnTo>
                  <a:pt x="40458" y="257"/>
                </a:lnTo>
                <a:lnTo>
                  <a:pt x="39723" y="210"/>
                </a:lnTo>
                <a:lnTo>
                  <a:pt x="38988" y="168"/>
                </a:lnTo>
                <a:lnTo>
                  <a:pt x="38253" y="126"/>
                </a:lnTo>
                <a:lnTo>
                  <a:pt x="37518" y="95"/>
                </a:lnTo>
                <a:lnTo>
                  <a:pt x="36756" y="69"/>
                </a:lnTo>
                <a:lnTo>
                  <a:pt x="35995" y="43"/>
                </a:lnTo>
                <a:lnTo>
                  <a:pt x="35233" y="27"/>
                </a:lnTo>
                <a:lnTo>
                  <a:pt x="34472" y="11"/>
                </a:lnTo>
                <a:lnTo>
                  <a:pt x="33711" y="1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0"/>
          <p:cNvSpPr/>
          <p:nvPr/>
        </p:nvSpPr>
        <p:spPr>
          <a:xfrm flipH="1">
            <a:off x="251473" y="1401050"/>
            <a:ext cx="138313" cy="155815"/>
          </a:xfrm>
          <a:custGeom>
            <a:rect b="b" l="l" r="r" t="t"/>
            <a:pathLst>
              <a:path extrusionOk="0" h="4519" w="20111">
                <a:moveTo>
                  <a:pt x="11421" y="1"/>
                </a:moveTo>
                <a:lnTo>
                  <a:pt x="10817" y="11"/>
                </a:lnTo>
                <a:lnTo>
                  <a:pt x="10266" y="22"/>
                </a:lnTo>
                <a:lnTo>
                  <a:pt x="9714" y="43"/>
                </a:lnTo>
                <a:lnTo>
                  <a:pt x="9189" y="69"/>
                </a:lnTo>
                <a:lnTo>
                  <a:pt x="8664" y="100"/>
                </a:lnTo>
                <a:lnTo>
                  <a:pt x="8139" y="137"/>
                </a:lnTo>
                <a:lnTo>
                  <a:pt x="7640" y="179"/>
                </a:lnTo>
                <a:lnTo>
                  <a:pt x="7141" y="220"/>
                </a:lnTo>
                <a:lnTo>
                  <a:pt x="6643" y="273"/>
                </a:lnTo>
                <a:lnTo>
                  <a:pt x="6170" y="330"/>
                </a:lnTo>
                <a:lnTo>
                  <a:pt x="5697" y="388"/>
                </a:lnTo>
                <a:lnTo>
                  <a:pt x="5251" y="450"/>
                </a:lnTo>
                <a:lnTo>
                  <a:pt x="4831" y="518"/>
                </a:lnTo>
                <a:lnTo>
                  <a:pt x="4411" y="592"/>
                </a:lnTo>
                <a:lnTo>
                  <a:pt x="4017" y="665"/>
                </a:lnTo>
                <a:lnTo>
                  <a:pt x="3623" y="743"/>
                </a:lnTo>
                <a:lnTo>
                  <a:pt x="3256" y="827"/>
                </a:lnTo>
                <a:lnTo>
                  <a:pt x="2914" y="916"/>
                </a:lnTo>
                <a:lnTo>
                  <a:pt x="2599" y="999"/>
                </a:lnTo>
                <a:lnTo>
                  <a:pt x="2284" y="1094"/>
                </a:lnTo>
                <a:lnTo>
                  <a:pt x="1996" y="1188"/>
                </a:lnTo>
                <a:lnTo>
                  <a:pt x="1733" y="1282"/>
                </a:lnTo>
                <a:lnTo>
                  <a:pt x="1470" y="1381"/>
                </a:lnTo>
                <a:lnTo>
                  <a:pt x="1260" y="1480"/>
                </a:lnTo>
                <a:lnTo>
                  <a:pt x="1050" y="1580"/>
                </a:lnTo>
                <a:lnTo>
                  <a:pt x="840" y="1684"/>
                </a:lnTo>
                <a:lnTo>
                  <a:pt x="683" y="1789"/>
                </a:lnTo>
                <a:lnTo>
                  <a:pt x="525" y="1894"/>
                </a:lnTo>
                <a:lnTo>
                  <a:pt x="394" y="1998"/>
                </a:lnTo>
                <a:lnTo>
                  <a:pt x="289" y="2108"/>
                </a:lnTo>
                <a:lnTo>
                  <a:pt x="184" y="2212"/>
                </a:lnTo>
                <a:lnTo>
                  <a:pt x="105" y="2322"/>
                </a:lnTo>
                <a:lnTo>
                  <a:pt x="53" y="2432"/>
                </a:lnTo>
                <a:lnTo>
                  <a:pt x="26" y="2552"/>
                </a:lnTo>
                <a:lnTo>
                  <a:pt x="0" y="2667"/>
                </a:lnTo>
                <a:lnTo>
                  <a:pt x="26" y="2788"/>
                </a:lnTo>
                <a:lnTo>
                  <a:pt x="53" y="2908"/>
                </a:lnTo>
                <a:lnTo>
                  <a:pt x="131" y="3023"/>
                </a:lnTo>
                <a:lnTo>
                  <a:pt x="237" y="3138"/>
                </a:lnTo>
                <a:lnTo>
                  <a:pt x="368" y="3258"/>
                </a:lnTo>
                <a:lnTo>
                  <a:pt x="499" y="3368"/>
                </a:lnTo>
                <a:lnTo>
                  <a:pt x="709" y="3478"/>
                </a:lnTo>
                <a:lnTo>
                  <a:pt x="919" y="3588"/>
                </a:lnTo>
                <a:lnTo>
                  <a:pt x="1182" y="3692"/>
                </a:lnTo>
                <a:lnTo>
                  <a:pt x="1444" y="3791"/>
                </a:lnTo>
                <a:lnTo>
                  <a:pt x="1759" y="3891"/>
                </a:lnTo>
                <a:lnTo>
                  <a:pt x="2127" y="3980"/>
                </a:lnTo>
                <a:lnTo>
                  <a:pt x="2521" y="4069"/>
                </a:lnTo>
                <a:lnTo>
                  <a:pt x="2941" y="4147"/>
                </a:lnTo>
                <a:lnTo>
                  <a:pt x="3203" y="4194"/>
                </a:lnTo>
                <a:lnTo>
                  <a:pt x="3492" y="4236"/>
                </a:lnTo>
                <a:lnTo>
                  <a:pt x="3781" y="4273"/>
                </a:lnTo>
                <a:lnTo>
                  <a:pt x="4070" y="4309"/>
                </a:lnTo>
                <a:lnTo>
                  <a:pt x="4358" y="4340"/>
                </a:lnTo>
                <a:lnTo>
                  <a:pt x="4673" y="4372"/>
                </a:lnTo>
                <a:lnTo>
                  <a:pt x="5330" y="4424"/>
                </a:lnTo>
                <a:lnTo>
                  <a:pt x="5986" y="4461"/>
                </a:lnTo>
                <a:lnTo>
                  <a:pt x="6669" y="4492"/>
                </a:lnTo>
                <a:lnTo>
                  <a:pt x="7351" y="4508"/>
                </a:lnTo>
                <a:lnTo>
                  <a:pt x="8060" y="4518"/>
                </a:lnTo>
                <a:lnTo>
                  <a:pt x="8769" y="4513"/>
                </a:lnTo>
                <a:lnTo>
                  <a:pt x="9452" y="4503"/>
                </a:lnTo>
                <a:lnTo>
                  <a:pt x="10161" y="4476"/>
                </a:lnTo>
                <a:lnTo>
                  <a:pt x="10843" y="4445"/>
                </a:lnTo>
                <a:lnTo>
                  <a:pt x="11526" y="4403"/>
                </a:lnTo>
                <a:lnTo>
                  <a:pt x="12182" y="4351"/>
                </a:lnTo>
                <a:lnTo>
                  <a:pt x="12812" y="4288"/>
                </a:lnTo>
                <a:lnTo>
                  <a:pt x="13442" y="4220"/>
                </a:lnTo>
                <a:lnTo>
                  <a:pt x="14020" y="4142"/>
                </a:lnTo>
                <a:lnTo>
                  <a:pt x="14571" y="4053"/>
                </a:lnTo>
                <a:lnTo>
                  <a:pt x="15096" y="3964"/>
                </a:lnTo>
                <a:lnTo>
                  <a:pt x="15595" y="3870"/>
                </a:lnTo>
                <a:lnTo>
                  <a:pt x="16068" y="3765"/>
                </a:lnTo>
                <a:lnTo>
                  <a:pt x="16514" y="3661"/>
                </a:lnTo>
                <a:lnTo>
                  <a:pt x="16934" y="3546"/>
                </a:lnTo>
                <a:lnTo>
                  <a:pt x="17328" y="3431"/>
                </a:lnTo>
                <a:lnTo>
                  <a:pt x="17696" y="3310"/>
                </a:lnTo>
                <a:lnTo>
                  <a:pt x="18037" y="3185"/>
                </a:lnTo>
                <a:lnTo>
                  <a:pt x="18352" y="3060"/>
                </a:lnTo>
                <a:lnTo>
                  <a:pt x="18641" y="2934"/>
                </a:lnTo>
                <a:lnTo>
                  <a:pt x="18903" y="2803"/>
                </a:lnTo>
                <a:lnTo>
                  <a:pt x="19139" y="2667"/>
                </a:lnTo>
                <a:lnTo>
                  <a:pt x="19376" y="2537"/>
                </a:lnTo>
                <a:lnTo>
                  <a:pt x="19560" y="2401"/>
                </a:lnTo>
                <a:lnTo>
                  <a:pt x="19796" y="2202"/>
                </a:lnTo>
                <a:lnTo>
                  <a:pt x="19901" y="2097"/>
                </a:lnTo>
                <a:lnTo>
                  <a:pt x="19980" y="1998"/>
                </a:lnTo>
                <a:lnTo>
                  <a:pt x="20032" y="1894"/>
                </a:lnTo>
                <a:lnTo>
                  <a:pt x="20085" y="1794"/>
                </a:lnTo>
                <a:lnTo>
                  <a:pt x="20111" y="1690"/>
                </a:lnTo>
                <a:lnTo>
                  <a:pt x="20111" y="1590"/>
                </a:lnTo>
                <a:lnTo>
                  <a:pt x="20085" y="1486"/>
                </a:lnTo>
                <a:lnTo>
                  <a:pt x="20058" y="1386"/>
                </a:lnTo>
                <a:lnTo>
                  <a:pt x="19980" y="1287"/>
                </a:lnTo>
                <a:lnTo>
                  <a:pt x="19875" y="1188"/>
                </a:lnTo>
                <a:lnTo>
                  <a:pt x="19743" y="1088"/>
                </a:lnTo>
                <a:lnTo>
                  <a:pt x="19586" y="994"/>
                </a:lnTo>
                <a:lnTo>
                  <a:pt x="19402" y="900"/>
                </a:lnTo>
                <a:lnTo>
                  <a:pt x="19166" y="811"/>
                </a:lnTo>
                <a:lnTo>
                  <a:pt x="18851" y="707"/>
                </a:lnTo>
                <a:lnTo>
                  <a:pt x="18483" y="613"/>
                </a:lnTo>
                <a:lnTo>
                  <a:pt x="18089" y="518"/>
                </a:lnTo>
                <a:lnTo>
                  <a:pt x="17669" y="435"/>
                </a:lnTo>
                <a:lnTo>
                  <a:pt x="17197" y="356"/>
                </a:lnTo>
                <a:lnTo>
                  <a:pt x="16698" y="288"/>
                </a:lnTo>
                <a:lnTo>
                  <a:pt x="16173" y="226"/>
                </a:lnTo>
                <a:lnTo>
                  <a:pt x="15621" y="173"/>
                </a:lnTo>
                <a:lnTo>
                  <a:pt x="15070" y="121"/>
                </a:lnTo>
                <a:lnTo>
                  <a:pt x="14466" y="84"/>
                </a:lnTo>
                <a:lnTo>
                  <a:pt x="13889" y="53"/>
                </a:lnTo>
                <a:lnTo>
                  <a:pt x="13259" y="27"/>
                </a:lnTo>
                <a:lnTo>
                  <a:pt x="12655" y="11"/>
                </a:lnTo>
                <a:lnTo>
                  <a:pt x="12051" y="1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40"/>
          <p:cNvSpPr/>
          <p:nvPr/>
        </p:nvSpPr>
        <p:spPr>
          <a:xfrm flipH="1">
            <a:off x="454929" y="1440737"/>
            <a:ext cx="145542" cy="135231"/>
          </a:xfrm>
          <a:custGeom>
            <a:rect b="b" l="l" r="r" t="t"/>
            <a:pathLst>
              <a:path extrusionOk="0" h="3922" w="21162">
                <a:moveTo>
                  <a:pt x="9846" y="0"/>
                </a:moveTo>
                <a:lnTo>
                  <a:pt x="9295" y="11"/>
                </a:lnTo>
                <a:lnTo>
                  <a:pt x="8717" y="21"/>
                </a:lnTo>
                <a:lnTo>
                  <a:pt x="8166" y="37"/>
                </a:lnTo>
                <a:lnTo>
                  <a:pt x="7273" y="68"/>
                </a:lnTo>
                <a:lnTo>
                  <a:pt x="6380" y="115"/>
                </a:lnTo>
                <a:lnTo>
                  <a:pt x="5934" y="141"/>
                </a:lnTo>
                <a:lnTo>
                  <a:pt x="5514" y="167"/>
                </a:lnTo>
                <a:lnTo>
                  <a:pt x="5094" y="199"/>
                </a:lnTo>
                <a:lnTo>
                  <a:pt x="4674" y="235"/>
                </a:lnTo>
                <a:lnTo>
                  <a:pt x="4254" y="277"/>
                </a:lnTo>
                <a:lnTo>
                  <a:pt x="3860" y="319"/>
                </a:lnTo>
                <a:lnTo>
                  <a:pt x="3492" y="366"/>
                </a:lnTo>
                <a:lnTo>
                  <a:pt x="3125" y="413"/>
                </a:lnTo>
                <a:lnTo>
                  <a:pt x="2757" y="471"/>
                </a:lnTo>
                <a:lnTo>
                  <a:pt x="2416" y="528"/>
                </a:lnTo>
                <a:lnTo>
                  <a:pt x="2101" y="591"/>
                </a:lnTo>
                <a:lnTo>
                  <a:pt x="1786" y="654"/>
                </a:lnTo>
                <a:lnTo>
                  <a:pt x="1497" y="732"/>
                </a:lnTo>
                <a:lnTo>
                  <a:pt x="1235" y="805"/>
                </a:lnTo>
                <a:lnTo>
                  <a:pt x="998" y="889"/>
                </a:lnTo>
                <a:lnTo>
                  <a:pt x="788" y="973"/>
                </a:lnTo>
                <a:lnTo>
                  <a:pt x="604" y="1056"/>
                </a:lnTo>
                <a:lnTo>
                  <a:pt x="447" y="1145"/>
                </a:lnTo>
                <a:lnTo>
                  <a:pt x="316" y="1234"/>
                </a:lnTo>
                <a:lnTo>
                  <a:pt x="184" y="1328"/>
                </a:lnTo>
                <a:lnTo>
                  <a:pt x="106" y="1417"/>
                </a:lnTo>
                <a:lnTo>
                  <a:pt x="53" y="1511"/>
                </a:lnTo>
                <a:lnTo>
                  <a:pt x="1" y="1610"/>
                </a:lnTo>
                <a:lnTo>
                  <a:pt x="1" y="1705"/>
                </a:lnTo>
                <a:lnTo>
                  <a:pt x="1" y="1799"/>
                </a:lnTo>
                <a:lnTo>
                  <a:pt x="27" y="1893"/>
                </a:lnTo>
                <a:lnTo>
                  <a:pt x="79" y="1987"/>
                </a:lnTo>
                <a:lnTo>
                  <a:pt x="158" y="2081"/>
                </a:lnTo>
                <a:lnTo>
                  <a:pt x="237" y="2165"/>
                </a:lnTo>
                <a:lnTo>
                  <a:pt x="342" y="2248"/>
                </a:lnTo>
                <a:lnTo>
                  <a:pt x="447" y="2327"/>
                </a:lnTo>
                <a:lnTo>
                  <a:pt x="578" y="2410"/>
                </a:lnTo>
                <a:lnTo>
                  <a:pt x="736" y="2489"/>
                </a:lnTo>
                <a:lnTo>
                  <a:pt x="893" y="2567"/>
                </a:lnTo>
                <a:lnTo>
                  <a:pt x="1077" y="2646"/>
                </a:lnTo>
                <a:lnTo>
                  <a:pt x="1261" y="2719"/>
                </a:lnTo>
                <a:lnTo>
                  <a:pt x="1681" y="2865"/>
                </a:lnTo>
                <a:lnTo>
                  <a:pt x="2180" y="3006"/>
                </a:lnTo>
                <a:lnTo>
                  <a:pt x="2705" y="3142"/>
                </a:lnTo>
                <a:lnTo>
                  <a:pt x="3282" y="3268"/>
                </a:lnTo>
                <a:lnTo>
                  <a:pt x="3886" y="3383"/>
                </a:lnTo>
                <a:lnTo>
                  <a:pt x="4543" y="3488"/>
                </a:lnTo>
                <a:lnTo>
                  <a:pt x="4884" y="3540"/>
                </a:lnTo>
                <a:lnTo>
                  <a:pt x="5251" y="3587"/>
                </a:lnTo>
                <a:lnTo>
                  <a:pt x="5593" y="3634"/>
                </a:lnTo>
                <a:lnTo>
                  <a:pt x="5960" y="3671"/>
                </a:lnTo>
                <a:lnTo>
                  <a:pt x="6354" y="3712"/>
                </a:lnTo>
                <a:lnTo>
                  <a:pt x="6722" y="3749"/>
                </a:lnTo>
                <a:lnTo>
                  <a:pt x="7116" y="3780"/>
                </a:lnTo>
                <a:lnTo>
                  <a:pt x="7509" y="3812"/>
                </a:lnTo>
                <a:lnTo>
                  <a:pt x="7929" y="3838"/>
                </a:lnTo>
                <a:lnTo>
                  <a:pt x="8323" y="3859"/>
                </a:lnTo>
                <a:lnTo>
                  <a:pt x="8743" y="3880"/>
                </a:lnTo>
                <a:lnTo>
                  <a:pt x="9163" y="3895"/>
                </a:lnTo>
                <a:lnTo>
                  <a:pt x="9583" y="3906"/>
                </a:lnTo>
                <a:lnTo>
                  <a:pt x="10003" y="3916"/>
                </a:lnTo>
                <a:lnTo>
                  <a:pt x="10424" y="3921"/>
                </a:lnTo>
                <a:lnTo>
                  <a:pt x="11290" y="3921"/>
                </a:lnTo>
                <a:lnTo>
                  <a:pt x="11710" y="3916"/>
                </a:lnTo>
                <a:lnTo>
                  <a:pt x="12130" y="3906"/>
                </a:lnTo>
                <a:lnTo>
                  <a:pt x="12550" y="3895"/>
                </a:lnTo>
                <a:lnTo>
                  <a:pt x="12970" y="3880"/>
                </a:lnTo>
                <a:lnTo>
                  <a:pt x="13390" y="3859"/>
                </a:lnTo>
                <a:lnTo>
                  <a:pt x="13784" y="3838"/>
                </a:lnTo>
                <a:lnTo>
                  <a:pt x="14204" y="3812"/>
                </a:lnTo>
                <a:lnTo>
                  <a:pt x="14598" y="3780"/>
                </a:lnTo>
                <a:lnTo>
                  <a:pt x="14992" y="3749"/>
                </a:lnTo>
                <a:lnTo>
                  <a:pt x="15386" y="3718"/>
                </a:lnTo>
                <a:lnTo>
                  <a:pt x="15753" y="3676"/>
                </a:lnTo>
                <a:lnTo>
                  <a:pt x="16147" y="3639"/>
                </a:lnTo>
                <a:lnTo>
                  <a:pt x="16514" y="3592"/>
                </a:lnTo>
                <a:lnTo>
                  <a:pt x="16856" y="3545"/>
                </a:lnTo>
                <a:lnTo>
                  <a:pt x="17197" y="3498"/>
                </a:lnTo>
                <a:lnTo>
                  <a:pt x="17538" y="3446"/>
                </a:lnTo>
                <a:lnTo>
                  <a:pt x="17880" y="3393"/>
                </a:lnTo>
                <a:lnTo>
                  <a:pt x="18195" y="3336"/>
                </a:lnTo>
                <a:lnTo>
                  <a:pt x="18484" y="3278"/>
                </a:lnTo>
                <a:lnTo>
                  <a:pt x="18772" y="3216"/>
                </a:lnTo>
                <a:lnTo>
                  <a:pt x="19061" y="3153"/>
                </a:lnTo>
                <a:lnTo>
                  <a:pt x="19324" y="3085"/>
                </a:lnTo>
                <a:lnTo>
                  <a:pt x="19560" y="3017"/>
                </a:lnTo>
                <a:lnTo>
                  <a:pt x="19796" y="2944"/>
                </a:lnTo>
                <a:lnTo>
                  <a:pt x="20006" y="2876"/>
                </a:lnTo>
                <a:lnTo>
                  <a:pt x="20216" y="2797"/>
                </a:lnTo>
                <a:lnTo>
                  <a:pt x="20400" y="2724"/>
                </a:lnTo>
                <a:lnTo>
                  <a:pt x="20558" y="2646"/>
                </a:lnTo>
                <a:lnTo>
                  <a:pt x="20689" y="2562"/>
                </a:lnTo>
                <a:lnTo>
                  <a:pt x="20820" y="2484"/>
                </a:lnTo>
                <a:lnTo>
                  <a:pt x="20925" y="2400"/>
                </a:lnTo>
                <a:lnTo>
                  <a:pt x="21004" y="2316"/>
                </a:lnTo>
                <a:lnTo>
                  <a:pt x="21083" y="2238"/>
                </a:lnTo>
                <a:lnTo>
                  <a:pt x="21135" y="2149"/>
                </a:lnTo>
                <a:lnTo>
                  <a:pt x="21161" y="2065"/>
                </a:lnTo>
                <a:lnTo>
                  <a:pt x="21161" y="1982"/>
                </a:lnTo>
                <a:lnTo>
                  <a:pt x="21161" y="1898"/>
                </a:lnTo>
                <a:lnTo>
                  <a:pt x="21135" y="1814"/>
                </a:lnTo>
                <a:lnTo>
                  <a:pt x="21109" y="1731"/>
                </a:lnTo>
                <a:lnTo>
                  <a:pt x="21030" y="1647"/>
                </a:lnTo>
                <a:lnTo>
                  <a:pt x="20951" y="1563"/>
                </a:lnTo>
                <a:lnTo>
                  <a:pt x="20873" y="1480"/>
                </a:lnTo>
                <a:lnTo>
                  <a:pt x="20768" y="1396"/>
                </a:lnTo>
                <a:lnTo>
                  <a:pt x="20636" y="1318"/>
                </a:lnTo>
                <a:lnTo>
                  <a:pt x="20479" y="1234"/>
                </a:lnTo>
                <a:lnTo>
                  <a:pt x="20321" y="1156"/>
                </a:lnTo>
                <a:lnTo>
                  <a:pt x="20164" y="1082"/>
                </a:lnTo>
                <a:lnTo>
                  <a:pt x="19954" y="1004"/>
                </a:lnTo>
                <a:lnTo>
                  <a:pt x="19770" y="931"/>
                </a:lnTo>
                <a:lnTo>
                  <a:pt x="19534" y="858"/>
                </a:lnTo>
                <a:lnTo>
                  <a:pt x="19297" y="790"/>
                </a:lnTo>
                <a:lnTo>
                  <a:pt x="19035" y="722"/>
                </a:lnTo>
                <a:lnTo>
                  <a:pt x="18772" y="659"/>
                </a:lnTo>
                <a:lnTo>
                  <a:pt x="18510" y="596"/>
                </a:lnTo>
                <a:lnTo>
                  <a:pt x="18195" y="533"/>
                </a:lnTo>
                <a:lnTo>
                  <a:pt x="17880" y="476"/>
                </a:lnTo>
                <a:lnTo>
                  <a:pt x="17565" y="424"/>
                </a:lnTo>
                <a:lnTo>
                  <a:pt x="17223" y="371"/>
                </a:lnTo>
                <a:lnTo>
                  <a:pt x="16882" y="324"/>
                </a:lnTo>
                <a:lnTo>
                  <a:pt x="16383" y="267"/>
                </a:lnTo>
                <a:lnTo>
                  <a:pt x="15884" y="220"/>
                </a:lnTo>
                <a:lnTo>
                  <a:pt x="15386" y="173"/>
                </a:lnTo>
                <a:lnTo>
                  <a:pt x="14860" y="131"/>
                </a:lnTo>
                <a:lnTo>
                  <a:pt x="14335" y="99"/>
                </a:lnTo>
                <a:lnTo>
                  <a:pt x="13784" y="68"/>
                </a:lnTo>
                <a:lnTo>
                  <a:pt x="13233" y="47"/>
                </a:lnTo>
                <a:lnTo>
                  <a:pt x="12681" y="26"/>
                </a:lnTo>
                <a:lnTo>
                  <a:pt x="12130" y="11"/>
                </a:lnTo>
                <a:lnTo>
                  <a:pt x="11552" y="5"/>
                </a:lnTo>
                <a:lnTo>
                  <a:pt x="10975" y="0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0"/>
          <p:cNvSpPr/>
          <p:nvPr/>
        </p:nvSpPr>
        <p:spPr>
          <a:xfrm flipH="1">
            <a:off x="639441" y="1358327"/>
            <a:ext cx="111230" cy="119577"/>
          </a:xfrm>
          <a:custGeom>
            <a:rect b="b" l="l" r="r" t="t"/>
            <a:pathLst>
              <a:path extrusionOk="0" h="3468" w="16173">
                <a:moveTo>
                  <a:pt x="6039" y="1"/>
                </a:moveTo>
                <a:lnTo>
                  <a:pt x="5461" y="11"/>
                </a:lnTo>
                <a:lnTo>
                  <a:pt x="4857" y="27"/>
                </a:lnTo>
                <a:lnTo>
                  <a:pt x="4306" y="53"/>
                </a:lnTo>
                <a:lnTo>
                  <a:pt x="3728" y="90"/>
                </a:lnTo>
                <a:lnTo>
                  <a:pt x="3203" y="137"/>
                </a:lnTo>
                <a:lnTo>
                  <a:pt x="2678" y="194"/>
                </a:lnTo>
                <a:lnTo>
                  <a:pt x="2206" y="262"/>
                </a:lnTo>
                <a:lnTo>
                  <a:pt x="1969" y="299"/>
                </a:lnTo>
                <a:lnTo>
                  <a:pt x="1759" y="335"/>
                </a:lnTo>
                <a:lnTo>
                  <a:pt x="1549" y="377"/>
                </a:lnTo>
                <a:lnTo>
                  <a:pt x="1365" y="424"/>
                </a:lnTo>
                <a:lnTo>
                  <a:pt x="1182" y="471"/>
                </a:lnTo>
                <a:lnTo>
                  <a:pt x="1024" y="518"/>
                </a:lnTo>
                <a:lnTo>
                  <a:pt x="893" y="565"/>
                </a:lnTo>
                <a:lnTo>
                  <a:pt x="762" y="618"/>
                </a:lnTo>
                <a:lnTo>
                  <a:pt x="630" y="680"/>
                </a:lnTo>
                <a:lnTo>
                  <a:pt x="499" y="743"/>
                </a:lnTo>
                <a:lnTo>
                  <a:pt x="315" y="879"/>
                </a:lnTo>
                <a:lnTo>
                  <a:pt x="158" y="1020"/>
                </a:lnTo>
                <a:lnTo>
                  <a:pt x="53" y="1177"/>
                </a:lnTo>
                <a:lnTo>
                  <a:pt x="0" y="1334"/>
                </a:lnTo>
                <a:lnTo>
                  <a:pt x="0" y="1496"/>
                </a:lnTo>
                <a:lnTo>
                  <a:pt x="26" y="1658"/>
                </a:lnTo>
                <a:lnTo>
                  <a:pt x="105" y="1825"/>
                </a:lnTo>
                <a:lnTo>
                  <a:pt x="236" y="1987"/>
                </a:lnTo>
                <a:lnTo>
                  <a:pt x="420" y="2150"/>
                </a:lnTo>
                <a:lnTo>
                  <a:pt x="630" y="2301"/>
                </a:lnTo>
                <a:lnTo>
                  <a:pt x="893" y="2453"/>
                </a:lnTo>
                <a:lnTo>
                  <a:pt x="1208" y="2589"/>
                </a:lnTo>
                <a:lnTo>
                  <a:pt x="1365" y="2657"/>
                </a:lnTo>
                <a:lnTo>
                  <a:pt x="1549" y="2714"/>
                </a:lnTo>
                <a:lnTo>
                  <a:pt x="1733" y="2777"/>
                </a:lnTo>
                <a:lnTo>
                  <a:pt x="1943" y="2829"/>
                </a:lnTo>
                <a:lnTo>
                  <a:pt x="2153" y="2882"/>
                </a:lnTo>
                <a:lnTo>
                  <a:pt x="2363" y="2929"/>
                </a:lnTo>
                <a:lnTo>
                  <a:pt x="2836" y="3018"/>
                </a:lnTo>
                <a:lnTo>
                  <a:pt x="3334" y="3101"/>
                </a:lnTo>
                <a:lnTo>
                  <a:pt x="3886" y="3174"/>
                </a:lnTo>
                <a:lnTo>
                  <a:pt x="4437" y="3242"/>
                </a:lnTo>
                <a:lnTo>
                  <a:pt x="5015" y="3300"/>
                </a:lnTo>
                <a:lnTo>
                  <a:pt x="5619" y="3347"/>
                </a:lnTo>
                <a:lnTo>
                  <a:pt x="6222" y="3389"/>
                </a:lnTo>
                <a:lnTo>
                  <a:pt x="6853" y="3425"/>
                </a:lnTo>
                <a:lnTo>
                  <a:pt x="7483" y="3446"/>
                </a:lnTo>
                <a:lnTo>
                  <a:pt x="8113" y="3462"/>
                </a:lnTo>
                <a:lnTo>
                  <a:pt x="8743" y="3467"/>
                </a:lnTo>
                <a:lnTo>
                  <a:pt x="9399" y="3457"/>
                </a:lnTo>
                <a:lnTo>
                  <a:pt x="10029" y="3441"/>
                </a:lnTo>
                <a:lnTo>
                  <a:pt x="10633" y="3415"/>
                </a:lnTo>
                <a:lnTo>
                  <a:pt x="11263" y="3378"/>
                </a:lnTo>
                <a:lnTo>
                  <a:pt x="11841" y="3331"/>
                </a:lnTo>
                <a:lnTo>
                  <a:pt x="12130" y="3300"/>
                </a:lnTo>
                <a:lnTo>
                  <a:pt x="12418" y="3268"/>
                </a:lnTo>
                <a:lnTo>
                  <a:pt x="12707" y="3232"/>
                </a:lnTo>
                <a:lnTo>
                  <a:pt x="12970" y="3195"/>
                </a:lnTo>
                <a:lnTo>
                  <a:pt x="13495" y="3112"/>
                </a:lnTo>
                <a:lnTo>
                  <a:pt x="13941" y="3018"/>
                </a:lnTo>
                <a:lnTo>
                  <a:pt x="14387" y="2918"/>
                </a:lnTo>
                <a:lnTo>
                  <a:pt x="14755" y="2814"/>
                </a:lnTo>
                <a:lnTo>
                  <a:pt x="15096" y="2699"/>
                </a:lnTo>
                <a:lnTo>
                  <a:pt x="15411" y="2584"/>
                </a:lnTo>
                <a:lnTo>
                  <a:pt x="15648" y="2458"/>
                </a:lnTo>
                <a:lnTo>
                  <a:pt x="15858" y="2333"/>
                </a:lnTo>
                <a:lnTo>
                  <a:pt x="16015" y="2202"/>
                </a:lnTo>
                <a:lnTo>
                  <a:pt x="16120" y="2071"/>
                </a:lnTo>
                <a:lnTo>
                  <a:pt x="16173" y="1940"/>
                </a:lnTo>
                <a:lnTo>
                  <a:pt x="16173" y="1804"/>
                </a:lnTo>
                <a:lnTo>
                  <a:pt x="16120" y="1674"/>
                </a:lnTo>
                <a:lnTo>
                  <a:pt x="15989" y="1543"/>
                </a:lnTo>
                <a:lnTo>
                  <a:pt x="15831" y="1412"/>
                </a:lnTo>
                <a:lnTo>
                  <a:pt x="15621" y="1292"/>
                </a:lnTo>
                <a:lnTo>
                  <a:pt x="15359" y="1167"/>
                </a:lnTo>
                <a:lnTo>
                  <a:pt x="15044" y="1052"/>
                </a:lnTo>
                <a:lnTo>
                  <a:pt x="14703" y="942"/>
                </a:lnTo>
                <a:lnTo>
                  <a:pt x="14335" y="832"/>
                </a:lnTo>
                <a:lnTo>
                  <a:pt x="13915" y="727"/>
                </a:lnTo>
                <a:lnTo>
                  <a:pt x="13469" y="633"/>
                </a:lnTo>
                <a:lnTo>
                  <a:pt x="12970" y="539"/>
                </a:lnTo>
                <a:lnTo>
                  <a:pt x="12471" y="456"/>
                </a:lnTo>
                <a:lnTo>
                  <a:pt x="11920" y="377"/>
                </a:lnTo>
                <a:lnTo>
                  <a:pt x="11368" y="304"/>
                </a:lnTo>
                <a:lnTo>
                  <a:pt x="10791" y="236"/>
                </a:lnTo>
                <a:lnTo>
                  <a:pt x="10187" y="178"/>
                </a:lnTo>
                <a:lnTo>
                  <a:pt x="9557" y="131"/>
                </a:lnTo>
                <a:lnTo>
                  <a:pt x="8927" y="84"/>
                </a:lnTo>
                <a:lnTo>
                  <a:pt x="8375" y="58"/>
                </a:lnTo>
                <a:lnTo>
                  <a:pt x="7798" y="32"/>
                </a:lnTo>
                <a:lnTo>
                  <a:pt x="7194" y="16"/>
                </a:lnTo>
                <a:lnTo>
                  <a:pt x="6616" y="6"/>
                </a:lnTo>
                <a:lnTo>
                  <a:pt x="603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0"/>
          <p:cNvSpPr/>
          <p:nvPr/>
        </p:nvSpPr>
        <p:spPr>
          <a:xfrm flipH="1">
            <a:off x="747042" y="1283331"/>
            <a:ext cx="69346" cy="69615"/>
          </a:xfrm>
          <a:custGeom>
            <a:rect b="b" l="l" r="r" t="t"/>
            <a:pathLst>
              <a:path extrusionOk="0" h="2019" w="10083">
                <a:moveTo>
                  <a:pt x="5462" y="1"/>
                </a:moveTo>
                <a:lnTo>
                  <a:pt x="5173" y="6"/>
                </a:lnTo>
                <a:lnTo>
                  <a:pt x="4910" y="11"/>
                </a:lnTo>
                <a:lnTo>
                  <a:pt x="4359" y="32"/>
                </a:lnTo>
                <a:lnTo>
                  <a:pt x="3808" y="69"/>
                </a:lnTo>
                <a:lnTo>
                  <a:pt x="3309" y="110"/>
                </a:lnTo>
                <a:lnTo>
                  <a:pt x="2810" y="168"/>
                </a:lnTo>
                <a:lnTo>
                  <a:pt x="2337" y="231"/>
                </a:lnTo>
                <a:lnTo>
                  <a:pt x="1891" y="299"/>
                </a:lnTo>
                <a:lnTo>
                  <a:pt x="1497" y="382"/>
                </a:lnTo>
                <a:lnTo>
                  <a:pt x="1235" y="440"/>
                </a:lnTo>
                <a:lnTo>
                  <a:pt x="1025" y="497"/>
                </a:lnTo>
                <a:lnTo>
                  <a:pt x="815" y="560"/>
                </a:lnTo>
                <a:lnTo>
                  <a:pt x="631" y="628"/>
                </a:lnTo>
                <a:lnTo>
                  <a:pt x="473" y="696"/>
                </a:lnTo>
                <a:lnTo>
                  <a:pt x="316" y="769"/>
                </a:lnTo>
                <a:lnTo>
                  <a:pt x="211" y="837"/>
                </a:lnTo>
                <a:lnTo>
                  <a:pt x="106" y="910"/>
                </a:lnTo>
                <a:lnTo>
                  <a:pt x="53" y="984"/>
                </a:lnTo>
                <a:lnTo>
                  <a:pt x="1" y="1062"/>
                </a:lnTo>
                <a:lnTo>
                  <a:pt x="1" y="1135"/>
                </a:lnTo>
                <a:lnTo>
                  <a:pt x="1" y="1208"/>
                </a:lnTo>
                <a:lnTo>
                  <a:pt x="53" y="1282"/>
                </a:lnTo>
                <a:lnTo>
                  <a:pt x="132" y="1355"/>
                </a:lnTo>
                <a:lnTo>
                  <a:pt x="237" y="1423"/>
                </a:lnTo>
                <a:lnTo>
                  <a:pt x="395" y="1496"/>
                </a:lnTo>
                <a:lnTo>
                  <a:pt x="552" y="1559"/>
                </a:lnTo>
                <a:lnTo>
                  <a:pt x="762" y="1621"/>
                </a:lnTo>
                <a:lnTo>
                  <a:pt x="972" y="1679"/>
                </a:lnTo>
                <a:lnTo>
                  <a:pt x="1235" y="1736"/>
                </a:lnTo>
                <a:lnTo>
                  <a:pt x="1497" y="1784"/>
                </a:lnTo>
                <a:lnTo>
                  <a:pt x="1786" y="1831"/>
                </a:lnTo>
                <a:lnTo>
                  <a:pt x="2101" y="1872"/>
                </a:lnTo>
                <a:lnTo>
                  <a:pt x="2416" y="1909"/>
                </a:lnTo>
                <a:lnTo>
                  <a:pt x="2757" y="1940"/>
                </a:lnTo>
                <a:lnTo>
                  <a:pt x="3099" y="1967"/>
                </a:lnTo>
                <a:lnTo>
                  <a:pt x="3466" y="1987"/>
                </a:lnTo>
                <a:lnTo>
                  <a:pt x="3834" y="2003"/>
                </a:lnTo>
                <a:lnTo>
                  <a:pt x="4201" y="2014"/>
                </a:lnTo>
                <a:lnTo>
                  <a:pt x="4569" y="2019"/>
                </a:lnTo>
                <a:lnTo>
                  <a:pt x="4963" y="2019"/>
                </a:lnTo>
                <a:lnTo>
                  <a:pt x="5330" y="2008"/>
                </a:lnTo>
                <a:lnTo>
                  <a:pt x="5698" y="1998"/>
                </a:lnTo>
                <a:lnTo>
                  <a:pt x="6039" y="1977"/>
                </a:lnTo>
                <a:lnTo>
                  <a:pt x="6407" y="1956"/>
                </a:lnTo>
                <a:lnTo>
                  <a:pt x="6748" y="1925"/>
                </a:lnTo>
                <a:lnTo>
                  <a:pt x="7063" y="1893"/>
                </a:lnTo>
                <a:lnTo>
                  <a:pt x="7378" y="1851"/>
                </a:lnTo>
                <a:lnTo>
                  <a:pt x="7693" y="1810"/>
                </a:lnTo>
                <a:lnTo>
                  <a:pt x="7982" y="1768"/>
                </a:lnTo>
                <a:lnTo>
                  <a:pt x="8271" y="1716"/>
                </a:lnTo>
                <a:lnTo>
                  <a:pt x="8533" y="1663"/>
                </a:lnTo>
                <a:lnTo>
                  <a:pt x="8770" y="1606"/>
                </a:lnTo>
                <a:lnTo>
                  <a:pt x="9006" y="1548"/>
                </a:lnTo>
                <a:lnTo>
                  <a:pt x="9216" y="1485"/>
                </a:lnTo>
                <a:lnTo>
                  <a:pt x="9400" y="1423"/>
                </a:lnTo>
                <a:lnTo>
                  <a:pt x="9557" y="1355"/>
                </a:lnTo>
                <a:lnTo>
                  <a:pt x="9715" y="1287"/>
                </a:lnTo>
                <a:lnTo>
                  <a:pt x="9899" y="1172"/>
                </a:lnTo>
                <a:lnTo>
                  <a:pt x="10004" y="1057"/>
                </a:lnTo>
                <a:lnTo>
                  <a:pt x="10056" y="999"/>
                </a:lnTo>
                <a:lnTo>
                  <a:pt x="10082" y="942"/>
                </a:lnTo>
                <a:lnTo>
                  <a:pt x="10082" y="884"/>
                </a:lnTo>
                <a:lnTo>
                  <a:pt x="10082" y="821"/>
                </a:lnTo>
                <a:lnTo>
                  <a:pt x="10030" y="764"/>
                </a:lnTo>
                <a:lnTo>
                  <a:pt x="10004" y="706"/>
                </a:lnTo>
                <a:lnTo>
                  <a:pt x="9925" y="649"/>
                </a:lnTo>
                <a:lnTo>
                  <a:pt x="9846" y="597"/>
                </a:lnTo>
                <a:lnTo>
                  <a:pt x="9767" y="539"/>
                </a:lnTo>
                <a:lnTo>
                  <a:pt x="9636" y="487"/>
                </a:lnTo>
                <a:lnTo>
                  <a:pt x="9505" y="435"/>
                </a:lnTo>
                <a:lnTo>
                  <a:pt x="9347" y="387"/>
                </a:lnTo>
                <a:lnTo>
                  <a:pt x="9190" y="340"/>
                </a:lnTo>
                <a:lnTo>
                  <a:pt x="9006" y="299"/>
                </a:lnTo>
                <a:lnTo>
                  <a:pt x="8822" y="257"/>
                </a:lnTo>
                <a:lnTo>
                  <a:pt x="8612" y="220"/>
                </a:lnTo>
                <a:lnTo>
                  <a:pt x="8376" y="184"/>
                </a:lnTo>
                <a:lnTo>
                  <a:pt x="8139" y="152"/>
                </a:lnTo>
                <a:lnTo>
                  <a:pt x="7903" y="126"/>
                </a:lnTo>
                <a:lnTo>
                  <a:pt x="7667" y="100"/>
                </a:lnTo>
                <a:lnTo>
                  <a:pt x="7404" y="74"/>
                </a:lnTo>
                <a:lnTo>
                  <a:pt x="7142" y="53"/>
                </a:lnTo>
                <a:lnTo>
                  <a:pt x="6879" y="37"/>
                </a:lnTo>
                <a:lnTo>
                  <a:pt x="6590" y="27"/>
                </a:lnTo>
                <a:lnTo>
                  <a:pt x="6302" y="16"/>
                </a:lnTo>
                <a:lnTo>
                  <a:pt x="6039" y="6"/>
                </a:lnTo>
                <a:lnTo>
                  <a:pt x="5750" y="1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40"/>
          <p:cNvSpPr/>
          <p:nvPr/>
        </p:nvSpPr>
        <p:spPr>
          <a:xfrm flipH="1">
            <a:off x="536170" y="963139"/>
            <a:ext cx="123334" cy="191847"/>
          </a:xfrm>
          <a:custGeom>
            <a:rect b="b" l="l" r="r" t="t"/>
            <a:pathLst>
              <a:path extrusionOk="0" h="5564" w="17933">
                <a:moveTo>
                  <a:pt x="4648" y="1"/>
                </a:moveTo>
                <a:lnTo>
                  <a:pt x="4175" y="6"/>
                </a:lnTo>
                <a:lnTo>
                  <a:pt x="3702" y="16"/>
                </a:lnTo>
                <a:lnTo>
                  <a:pt x="3256" y="27"/>
                </a:lnTo>
                <a:lnTo>
                  <a:pt x="2783" y="48"/>
                </a:lnTo>
                <a:lnTo>
                  <a:pt x="2363" y="74"/>
                </a:lnTo>
                <a:lnTo>
                  <a:pt x="1917" y="105"/>
                </a:lnTo>
                <a:lnTo>
                  <a:pt x="1523" y="142"/>
                </a:lnTo>
                <a:lnTo>
                  <a:pt x="1129" y="184"/>
                </a:lnTo>
                <a:lnTo>
                  <a:pt x="736" y="231"/>
                </a:lnTo>
                <a:lnTo>
                  <a:pt x="368" y="288"/>
                </a:lnTo>
                <a:lnTo>
                  <a:pt x="237" y="314"/>
                </a:lnTo>
                <a:lnTo>
                  <a:pt x="132" y="346"/>
                </a:lnTo>
                <a:lnTo>
                  <a:pt x="53" y="382"/>
                </a:lnTo>
                <a:lnTo>
                  <a:pt x="1" y="424"/>
                </a:lnTo>
                <a:lnTo>
                  <a:pt x="1" y="461"/>
                </a:lnTo>
                <a:lnTo>
                  <a:pt x="53" y="497"/>
                </a:lnTo>
                <a:lnTo>
                  <a:pt x="106" y="534"/>
                </a:lnTo>
                <a:lnTo>
                  <a:pt x="237" y="571"/>
                </a:lnTo>
                <a:lnTo>
                  <a:pt x="368" y="602"/>
                </a:lnTo>
                <a:lnTo>
                  <a:pt x="526" y="623"/>
                </a:lnTo>
                <a:lnTo>
                  <a:pt x="709" y="639"/>
                </a:lnTo>
                <a:lnTo>
                  <a:pt x="919" y="644"/>
                </a:lnTo>
                <a:lnTo>
                  <a:pt x="1103" y="644"/>
                </a:lnTo>
                <a:lnTo>
                  <a:pt x="1287" y="639"/>
                </a:lnTo>
                <a:lnTo>
                  <a:pt x="1471" y="623"/>
                </a:lnTo>
                <a:lnTo>
                  <a:pt x="1655" y="602"/>
                </a:lnTo>
                <a:lnTo>
                  <a:pt x="1891" y="565"/>
                </a:lnTo>
                <a:lnTo>
                  <a:pt x="2180" y="529"/>
                </a:lnTo>
                <a:lnTo>
                  <a:pt x="2442" y="503"/>
                </a:lnTo>
                <a:lnTo>
                  <a:pt x="2757" y="476"/>
                </a:lnTo>
                <a:lnTo>
                  <a:pt x="3046" y="456"/>
                </a:lnTo>
                <a:lnTo>
                  <a:pt x="3361" y="435"/>
                </a:lnTo>
                <a:lnTo>
                  <a:pt x="3702" y="424"/>
                </a:lnTo>
                <a:lnTo>
                  <a:pt x="4044" y="414"/>
                </a:lnTo>
                <a:lnTo>
                  <a:pt x="4385" y="409"/>
                </a:lnTo>
                <a:lnTo>
                  <a:pt x="5068" y="409"/>
                </a:lnTo>
                <a:lnTo>
                  <a:pt x="5435" y="419"/>
                </a:lnTo>
                <a:lnTo>
                  <a:pt x="5776" y="429"/>
                </a:lnTo>
                <a:lnTo>
                  <a:pt x="6144" y="445"/>
                </a:lnTo>
                <a:lnTo>
                  <a:pt x="6485" y="466"/>
                </a:lnTo>
                <a:lnTo>
                  <a:pt x="6827" y="487"/>
                </a:lnTo>
                <a:lnTo>
                  <a:pt x="7430" y="539"/>
                </a:lnTo>
                <a:lnTo>
                  <a:pt x="8008" y="602"/>
                </a:lnTo>
                <a:lnTo>
                  <a:pt x="8612" y="675"/>
                </a:lnTo>
                <a:lnTo>
                  <a:pt x="9163" y="759"/>
                </a:lnTo>
                <a:lnTo>
                  <a:pt x="9741" y="858"/>
                </a:lnTo>
                <a:lnTo>
                  <a:pt x="10318" y="968"/>
                </a:lnTo>
                <a:lnTo>
                  <a:pt x="10870" y="1088"/>
                </a:lnTo>
                <a:lnTo>
                  <a:pt x="11421" y="1224"/>
                </a:lnTo>
                <a:lnTo>
                  <a:pt x="11841" y="1329"/>
                </a:lnTo>
                <a:lnTo>
                  <a:pt x="12209" y="1439"/>
                </a:lnTo>
                <a:lnTo>
                  <a:pt x="12603" y="1548"/>
                </a:lnTo>
                <a:lnTo>
                  <a:pt x="12944" y="1663"/>
                </a:lnTo>
                <a:lnTo>
                  <a:pt x="13285" y="1784"/>
                </a:lnTo>
                <a:lnTo>
                  <a:pt x="13600" y="1899"/>
                </a:lnTo>
                <a:lnTo>
                  <a:pt x="13889" y="2024"/>
                </a:lnTo>
                <a:lnTo>
                  <a:pt x="14152" y="2144"/>
                </a:lnTo>
                <a:lnTo>
                  <a:pt x="14414" y="2270"/>
                </a:lnTo>
                <a:lnTo>
                  <a:pt x="14650" y="2395"/>
                </a:lnTo>
                <a:lnTo>
                  <a:pt x="14860" y="2521"/>
                </a:lnTo>
                <a:lnTo>
                  <a:pt x="15070" y="2652"/>
                </a:lnTo>
                <a:lnTo>
                  <a:pt x="15228" y="2782"/>
                </a:lnTo>
                <a:lnTo>
                  <a:pt x="15385" y="2913"/>
                </a:lnTo>
                <a:lnTo>
                  <a:pt x="15517" y="3044"/>
                </a:lnTo>
                <a:lnTo>
                  <a:pt x="15648" y="3174"/>
                </a:lnTo>
                <a:lnTo>
                  <a:pt x="15727" y="3310"/>
                </a:lnTo>
                <a:lnTo>
                  <a:pt x="15806" y="3441"/>
                </a:lnTo>
                <a:lnTo>
                  <a:pt x="15858" y="3577"/>
                </a:lnTo>
                <a:lnTo>
                  <a:pt x="15884" y="3713"/>
                </a:lnTo>
                <a:lnTo>
                  <a:pt x="15911" y="3844"/>
                </a:lnTo>
                <a:lnTo>
                  <a:pt x="15884" y="3980"/>
                </a:lnTo>
                <a:lnTo>
                  <a:pt x="15858" y="4116"/>
                </a:lnTo>
                <a:lnTo>
                  <a:pt x="15806" y="4246"/>
                </a:lnTo>
                <a:lnTo>
                  <a:pt x="15727" y="4382"/>
                </a:lnTo>
                <a:lnTo>
                  <a:pt x="15648" y="4513"/>
                </a:lnTo>
                <a:lnTo>
                  <a:pt x="15517" y="4649"/>
                </a:lnTo>
                <a:lnTo>
                  <a:pt x="15385" y="4780"/>
                </a:lnTo>
                <a:lnTo>
                  <a:pt x="15228" y="4910"/>
                </a:lnTo>
                <a:lnTo>
                  <a:pt x="15044" y="5036"/>
                </a:lnTo>
                <a:lnTo>
                  <a:pt x="14834" y="5166"/>
                </a:lnTo>
                <a:lnTo>
                  <a:pt x="14624" y="5292"/>
                </a:lnTo>
                <a:lnTo>
                  <a:pt x="14572" y="5334"/>
                </a:lnTo>
                <a:lnTo>
                  <a:pt x="14545" y="5370"/>
                </a:lnTo>
                <a:lnTo>
                  <a:pt x="14572" y="5412"/>
                </a:lnTo>
                <a:lnTo>
                  <a:pt x="14650" y="5449"/>
                </a:lnTo>
                <a:lnTo>
                  <a:pt x="14729" y="5480"/>
                </a:lnTo>
                <a:lnTo>
                  <a:pt x="14860" y="5512"/>
                </a:lnTo>
                <a:lnTo>
                  <a:pt x="15018" y="5532"/>
                </a:lnTo>
                <a:lnTo>
                  <a:pt x="15202" y="5553"/>
                </a:lnTo>
                <a:lnTo>
                  <a:pt x="15385" y="5564"/>
                </a:lnTo>
                <a:lnTo>
                  <a:pt x="15727" y="5564"/>
                </a:lnTo>
                <a:lnTo>
                  <a:pt x="15858" y="5559"/>
                </a:lnTo>
                <a:lnTo>
                  <a:pt x="16016" y="5543"/>
                </a:lnTo>
                <a:lnTo>
                  <a:pt x="16147" y="5532"/>
                </a:lnTo>
                <a:lnTo>
                  <a:pt x="16252" y="5512"/>
                </a:lnTo>
                <a:lnTo>
                  <a:pt x="16357" y="5491"/>
                </a:lnTo>
                <a:lnTo>
                  <a:pt x="16436" y="5465"/>
                </a:lnTo>
                <a:lnTo>
                  <a:pt x="16514" y="5433"/>
                </a:lnTo>
                <a:lnTo>
                  <a:pt x="16751" y="5297"/>
                </a:lnTo>
                <a:lnTo>
                  <a:pt x="16987" y="5156"/>
                </a:lnTo>
                <a:lnTo>
                  <a:pt x="17171" y="5015"/>
                </a:lnTo>
                <a:lnTo>
                  <a:pt x="17355" y="4868"/>
                </a:lnTo>
                <a:lnTo>
                  <a:pt x="17512" y="4727"/>
                </a:lnTo>
                <a:lnTo>
                  <a:pt x="17643" y="4581"/>
                </a:lnTo>
                <a:lnTo>
                  <a:pt x="17748" y="4434"/>
                </a:lnTo>
                <a:lnTo>
                  <a:pt x="17827" y="4288"/>
                </a:lnTo>
                <a:lnTo>
                  <a:pt x="17880" y="4142"/>
                </a:lnTo>
                <a:lnTo>
                  <a:pt x="17906" y="3995"/>
                </a:lnTo>
                <a:lnTo>
                  <a:pt x="17932" y="3849"/>
                </a:lnTo>
                <a:lnTo>
                  <a:pt x="17906" y="3703"/>
                </a:lnTo>
                <a:lnTo>
                  <a:pt x="17880" y="3551"/>
                </a:lnTo>
                <a:lnTo>
                  <a:pt x="17827" y="3404"/>
                </a:lnTo>
                <a:lnTo>
                  <a:pt x="17748" y="3258"/>
                </a:lnTo>
                <a:lnTo>
                  <a:pt x="17643" y="3112"/>
                </a:lnTo>
                <a:lnTo>
                  <a:pt x="17512" y="2971"/>
                </a:lnTo>
                <a:lnTo>
                  <a:pt x="17355" y="2824"/>
                </a:lnTo>
                <a:lnTo>
                  <a:pt x="17197" y="2683"/>
                </a:lnTo>
                <a:lnTo>
                  <a:pt x="16987" y="2537"/>
                </a:lnTo>
                <a:lnTo>
                  <a:pt x="16777" y="2395"/>
                </a:lnTo>
                <a:lnTo>
                  <a:pt x="16541" y="2259"/>
                </a:lnTo>
                <a:lnTo>
                  <a:pt x="16304" y="2118"/>
                </a:lnTo>
                <a:lnTo>
                  <a:pt x="16016" y="1982"/>
                </a:lnTo>
                <a:lnTo>
                  <a:pt x="15701" y="1846"/>
                </a:lnTo>
                <a:lnTo>
                  <a:pt x="15385" y="1716"/>
                </a:lnTo>
                <a:lnTo>
                  <a:pt x="15044" y="1585"/>
                </a:lnTo>
                <a:lnTo>
                  <a:pt x="14677" y="1459"/>
                </a:lnTo>
                <a:lnTo>
                  <a:pt x="14283" y="1334"/>
                </a:lnTo>
                <a:lnTo>
                  <a:pt x="13889" y="1208"/>
                </a:lnTo>
                <a:lnTo>
                  <a:pt x="13469" y="1088"/>
                </a:lnTo>
                <a:lnTo>
                  <a:pt x="13023" y="973"/>
                </a:lnTo>
                <a:lnTo>
                  <a:pt x="12366" y="816"/>
                </a:lnTo>
                <a:lnTo>
                  <a:pt x="11710" y="675"/>
                </a:lnTo>
                <a:lnTo>
                  <a:pt x="11054" y="550"/>
                </a:lnTo>
                <a:lnTo>
                  <a:pt x="10371" y="435"/>
                </a:lnTo>
                <a:lnTo>
                  <a:pt x="9688" y="335"/>
                </a:lnTo>
                <a:lnTo>
                  <a:pt x="8979" y="246"/>
                </a:lnTo>
                <a:lnTo>
                  <a:pt x="8638" y="205"/>
                </a:lnTo>
                <a:lnTo>
                  <a:pt x="8271" y="173"/>
                </a:lnTo>
                <a:lnTo>
                  <a:pt x="7903" y="137"/>
                </a:lnTo>
                <a:lnTo>
                  <a:pt x="7535" y="111"/>
                </a:lnTo>
                <a:lnTo>
                  <a:pt x="7063" y="79"/>
                </a:lnTo>
                <a:lnTo>
                  <a:pt x="6590" y="48"/>
                </a:lnTo>
                <a:lnTo>
                  <a:pt x="6092" y="27"/>
                </a:lnTo>
                <a:lnTo>
                  <a:pt x="5619" y="16"/>
                </a:lnTo>
                <a:lnTo>
                  <a:pt x="5120" y="6"/>
                </a:lnTo>
                <a:lnTo>
                  <a:pt x="4648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40"/>
          <p:cNvSpPr/>
          <p:nvPr/>
        </p:nvSpPr>
        <p:spPr>
          <a:xfrm flipH="1">
            <a:off x="326684" y="988380"/>
            <a:ext cx="559932" cy="654465"/>
          </a:xfrm>
          <a:custGeom>
            <a:rect b="b" l="l" r="r" t="t"/>
            <a:pathLst>
              <a:path extrusionOk="0" h="18981" w="81415">
                <a:moveTo>
                  <a:pt x="9872" y="1"/>
                </a:moveTo>
                <a:lnTo>
                  <a:pt x="9689" y="6"/>
                </a:lnTo>
                <a:lnTo>
                  <a:pt x="9505" y="22"/>
                </a:lnTo>
                <a:lnTo>
                  <a:pt x="9347" y="37"/>
                </a:lnTo>
                <a:lnTo>
                  <a:pt x="9190" y="63"/>
                </a:lnTo>
                <a:lnTo>
                  <a:pt x="9059" y="100"/>
                </a:lnTo>
                <a:lnTo>
                  <a:pt x="8271" y="367"/>
                </a:lnTo>
                <a:lnTo>
                  <a:pt x="7510" y="639"/>
                </a:lnTo>
                <a:lnTo>
                  <a:pt x="6774" y="916"/>
                </a:lnTo>
                <a:lnTo>
                  <a:pt x="6092" y="1193"/>
                </a:lnTo>
                <a:lnTo>
                  <a:pt x="5435" y="1475"/>
                </a:lnTo>
                <a:lnTo>
                  <a:pt x="4832" y="1763"/>
                </a:lnTo>
                <a:lnTo>
                  <a:pt x="4254" y="2056"/>
                </a:lnTo>
                <a:lnTo>
                  <a:pt x="3703" y="2348"/>
                </a:lnTo>
                <a:lnTo>
                  <a:pt x="3204" y="2646"/>
                </a:lnTo>
                <a:lnTo>
                  <a:pt x="2731" y="2944"/>
                </a:lnTo>
                <a:lnTo>
                  <a:pt x="2285" y="3242"/>
                </a:lnTo>
                <a:lnTo>
                  <a:pt x="1891" y="3546"/>
                </a:lnTo>
                <a:lnTo>
                  <a:pt x="1550" y="3854"/>
                </a:lnTo>
                <a:lnTo>
                  <a:pt x="1209" y="4157"/>
                </a:lnTo>
                <a:lnTo>
                  <a:pt x="920" y="4466"/>
                </a:lnTo>
                <a:lnTo>
                  <a:pt x="683" y="4780"/>
                </a:lnTo>
                <a:lnTo>
                  <a:pt x="473" y="5088"/>
                </a:lnTo>
                <a:lnTo>
                  <a:pt x="316" y="5402"/>
                </a:lnTo>
                <a:lnTo>
                  <a:pt x="185" y="5715"/>
                </a:lnTo>
                <a:lnTo>
                  <a:pt x="80" y="6029"/>
                </a:lnTo>
                <a:lnTo>
                  <a:pt x="27" y="6338"/>
                </a:lnTo>
                <a:lnTo>
                  <a:pt x="1" y="6651"/>
                </a:lnTo>
                <a:lnTo>
                  <a:pt x="27" y="6965"/>
                </a:lnTo>
                <a:lnTo>
                  <a:pt x="80" y="7279"/>
                </a:lnTo>
                <a:lnTo>
                  <a:pt x="185" y="7593"/>
                </a:lnTo>
                <a:lnTo>
                  <a:pt x="316" y="7901"/>
                </a:lnTo>
                <a:lnTo>
                  <a:pt x="500" y="8215"/>
                </a:lnTo>
                <a:lnTo>
                  <a:pt x="736" y="8523"/>
                </a:lnTo>
                <a:lnTo>
                  <a:pt x="972" y="8826"/>
                </a:lnTo>
                <a:lnTo>
                  <a:pt x="1287" y="9135"/>
                </a:lnTo>
                <a:lnTo>
                  <a:pt x="1629" y="9438"/>
                </a:lnTo>
                <a:lnTo>
                  <a:pt x="1996" y="9741"/>
                </a:lnTo>
                <a:lnTo>
                  <a:pt x="2416" y="10039"/>
                </a:lnTo>
                <a:lnTo>
                  <a:pt x="2863" y="10338"/>
                </a:lnTo>
                <a:lnTo>
                  <a:pt x="3361" y="10630"/>
                </a:lnTo>
                <a:lnTo>
                  <a:pt x="3913" y="10923"/>
                </a:lnTo>
                <a:lnTo>
                  <a:pt x="4490" y="11216"/>
                </a:lnTo>
                <a:lnTo>
                  <a:pt x="5094" y="11503"/>
                </a:lnTo>
                <a:lnTo>
                  <a:pt x="5750" y="11786"/>
                </a:lnTo>
                <a:lnTo>
                  <a:pt x="6433" y="12068"/>
                </a:lnTo>
                <a:lnTo>
                  <a:pt x="7168" y="12345"/>
                </a:lnTo>
                <a:lnTo>
                  <a:pt x="7903" y="12622"/>
                </a:lnTo>
                <a:lnTo>
                  <a:pt x="8717" y="12894"/>
                </a:lnTo>
                <a:lnTo>
                  <a:pt x="9531" y="13161"/>
                </a:lnTo>
                <a:lnTo>
                  <a:pt x="10397" y="13422"/>
                </a:lnTo>
                <a:lnTo>
                  <a:pt x="11264" y="13679"/>
                </a:lnTo>
                <a:lnTo>
                  <a:pt x="12209" y="13935"/>
                </a:lnTo>
                <a:lnTo>
                  <a:pt x="13154" y="14186"/>
                </a:lnTo>
                <a:lnTo>
                  <a:pt x="14126" y="14431"/>
                </a:lnTo>
                <a:lnTo>
                  <a:pt x="15149" y="14672"/>
                </a:lnTo>
                <a:lnTo>
                  <a:pt x="16173" y="14907"/>
                </a:lnTo>
                <a:lnTo>
                  <a:pt x="17250" y="15137"/>
                </a:lnTo>
                <a:lnTo>
                  <a:pt x="18352" y="15362"/>
                </a:lnTo>
                <a:lnTo>
                  <a:pt x="19481" y="15582"/>
                </a:lnTo>
                <a:lnTo>
                  <a:pt x="20610" y="15796"/>
                </a:lnTo>
                <a:lnTo>
                  <a:pt x="21792" y="16000"/>
                </a:lnTo>
                <a:lnTo>
                  <a:pt x="22999" y="16204"/>
                </a:lnTo>
                <a:lnTo>
                  <a:pt x="24207" y="16397"/>
                </a:lnTo>
                <a:lnTo>
                  <a:pt x="25467" y="16591"/>
                </a:lnTo>
                <a:lnTo>
                  <a:pt x="26728" y="16774"/>
                </a:lnTo>
                <a:lnTo>
                  <a:pt x="28040" y="16946"/>
                </a:lnTo>
                <a:lnTo>
                  <a:pt x="29353" y="17114"/>
                </a:lnTo>
                <a:lnTo>
                  <a:pt x="30666" y="17276"/>
                </a:lnTo>
                <a:lnTo>
                  <a:pt x="32031" y="17433"/>
                </a:lnTo>
                <a:lnTo>
                  <a:pt x="32897" y="17527"/>
                </a:lnTo>
                <a:lnTo>
                  <a:pt x="33790" y="17616"/>
                </a:lnTo>
                <a:lnTo>
                  <a:pt x="34656" y="17705"/>
                </a:lnTo>
                <a:lnTo>
                  <a:pt x="35549" y="17793"/>
                </a:lnTo>
                <a:lnTo>
                  <a:pt x="36468" y="17872"/>
                </a:lnTo>
                <a:lnTo>
                  <a:pt x="37360" y="17955"/>
                </a:lnTo>
                <a:lnTo>
                  <a:pt x="38279" y="18029"/>
                </a:lnTo>
                <a:lnTo>
                  <a:pt x="39198" y="18102"/>
                </a:lnTo>
                <a:lnTo>
                  <a:pt x="40117" y="18175"/>
                </a:lnTo>
                <a:lnTo>
                  <a:pt x="41062" y="18243"/>
                </a:lnTo>
                <a:lnTo>
                  <a:pt x="42007" y="18306"/>
                </a:lnTo>
                <a:lnTo>
                  <a:pt x="42953" y="18369"/>
                </a:lnTo>
                <a:lnTo>
                  <a:pt x="44843" y="18484"/>
                </a:lnTo>
                <a:lnTo>
                  <a:pt x="46759" y="18588"/>
                </a:lnTo>
                <a:lnTo>
                  <a:pt x="48702" y="18677"/>
                </a:lnTo>
                <a:lnTo>
                  <a:pt x="50671" y="18755"/>
                </a:lnTo>
                <a:lnTo>
                  <a:pt x="52640" y="18823"/>
                </a:lnTo>
                <a:lnTo>
                  <a:pt x="54609" y="18881"/>
                </a:lnTo>
                <a:lnTo>
                  <a:pt x="56579" y="18923"/>
                </a:lnTo>
                <a:lnTo>
                  <a:pt x="58574" y="18954"/>
                </a:lnTo>
                <a:lnTo>
                  <a:pt x="60569" y="18970"/>
                </a:lnTo>
                <a:lnTo>
                  <a:pt x="62564" y="18980"/>
                </a:lnTo>
                <a:lnTo>
                  <a:pt x="63720" y="18975"/>
                </a:lnTo>
                <a:lnTo>
                  <a:pt x="64875" y="18970"/>
                </a:lnTo>
                <a:lnTo>
                  <a:pt x="66030" y="18959"/>
                </a:lnTo>
                <a:lnTo>
                  <a:pt x="67185" y="18944"/>
                </a:lnTo>
                <a:lnTo>
                  <a:pt x="68314" y="18928"/>
                </a:lnTo>
                <a:lnTo>
                  <a:pt x="69469" y="18902"/>
                </a:lnTo>
                <a:lnTo>
                  <a:pt x="70624" y="18876"/>
                </a:lnTo>
                <a:lnTo>
                  <a:pt x="71753" y="18844"/>
                </a:lnTo>
                <a:lnTo>
                  <a:pt x="72882" y="18808"/>
                </a:lnTo>
                <a:lnTo>
                  <a:pt x="74011" y="18771"/>
                </a:lnTo>
                <a:lnTo>
                  <a:pt x="75140" y="18724"/>
                </a:lnTo>
                <a:lnTo>
                  <a:pt x="76269" y="18677"/>
                </a:lnTo>
                <a:lnTo>
                  <a:pt x="77398" y="18625"/>
                </a:lnTo>
                <a:lnTo>
                  <a:pt x="78501" y="18567"/>
                </a:lnTo>
                <a:lnTo>
                  <a:pt x="79603" y="18510"/>
                </a:lnTo>
                <a:lnTo>
                  <a:pt x="80706" y="18442"/>
                </a:lnTo>
                <a:lnTo>
                  <a:pt x="80890" y="18426"/>
                </a:lnTo>
                <a:lnTo>
                  <a:pt x="81047" y="18405"/>
                </a:lnTo>
                <a:lnTo>
                  <a:pt x="81179" y="18379"/>
                </a:lnTo>
                <a:lnTo>
                  <a:pt x="81284" y="18348"/>
                </a:lnTo>
                <a:lnTo>
                  <a:pt x="81362" y="18311"/>
                </a:lnTo>
                <a:lnTo>
                  <a:pt x="81415" y="18269"/>
                </a:lnTo>
                <a:lnTo>
                  <a:pt x="81415" y="18233"/>
                </a:lnTo>
                <a:lnTo>
                  <a:pt x="81362" y="18191"/>
                </a:lnTo>
                <a:lnTo>
                  <a:pt x="81284" y="18154"/>
                </a:lnTo>
                <a:lnTo>
                  <a:pt x="81179" y="18123"/>
                </a:lnTo>
                <a:lnTo>
                  <a:pt x="81047" y="18091"/>
                </a:lnTo>
                <a:lnTo>
                  <a:pt x="80864" y="18071"/>
                </a:lnTo>
                <a:lnTo>
                  <a:pt x="80706" y="18060"/>
                </a:lnTo>
                <a:lnTo>
                  <a:pt x="80496" y="18050"/>
                </a:lnTo>
                <a:lnTo>
                  <a:pt x="80312" y="18050"/>
                </a:lnTo>
                <a:lnTo>
                  <a:pt x="80102" y="18060"/>
                </a:lnTo>
                <a:lnTo>
                  <a:pt x="78658" y="18144"/>
                </a:lnTo>
                <a:lnTo>
                  <a:pt x="77188" y="18222"/>
                </a:lnTo>
                <a:lnTo>
                  <a:pt x="75718" y="18290"/>
                </a:lnTo>
                <a:lnTo>
                  <a:pt x="74248" y="18353"/>
                </a:lnTo>
                <a:lnTo>
                  <a:pt x="72751" y="18405"/>
                </a:lnTo>
                <a:lnTo>
                  <a:pt x="71255" y="18452"/>
                </a:lnTo>
                <a:lnTo>
                  <a:pt x="69732" y="18489"/>
                </a:lnTo>
                <a:lnTo>
                  <a:pt x="68235" y="18525"/>
                </a:lnTo>
                <a:lnTo>
                  <a:pt x="66713" y="18546"/>
                </a:lnTo>
                <a:lnTo>
                  <a:pt x="65190" y="18562"/>
                </a:lnTo>
                <a:lnTo>
                  <a:pt x="63667" y="18572"/>
                </a:lnTo>
                <a:lnTo>
                  <a:pt x="62144" y="18572"/>
                </a:lnTo>
                <a:lnTo>
                  <a:pt x="60622" y="18567"/>
                </a:lnTo>
                <a:lnTo>
                  <a:pt x="59099" y="18557"/>
                </a:lnTo>
                <a:lnTo>
                  <a:pt x="57576" y="18536"/>
                </a:lnTo>
                <a:lnTo>
                  <a:pt x="56080" y="18510"/>
                </a:lnTo>
                <a:lnTo>
                  <a:pt x="54557" y="18473"/>
                </a:lnTo>
                <a:lnTo>
                  <a:pt x="53034" y="18431"/>
                </a:lnTo>
                <a:lnTo>
                  <a:pt x="51538" y="18379"/>
                </a:lnTo>
                <a:lnTo>
                  <a:pt x="50041" y="18321"/>
                </a:lnTo>
                <a:lnTo>
                  <a:pt x="48545" y="18259"/>
                </a:lnTo>
                <a:lnTo>
                  <a:pt x="47075" y="18186"/>
                </a:lnTo>
                <a:lnTo>
                  <a:pt x="45604" y="18107"/>
                </a:lnTo>
                <a:lnTo>
                  <a:pt x="44160" y="18023"/>
                </a:lnTo>
                <a:lnTo>
                  <a:pt x="42716" y="17929"/>
                </a:lnTo>
                <a:lnTo>
                  <a:pt x="41272" y="17830"/>
                </a:lnTo>
                <a:lnTo>
                  <a:pt x="39855" y="17720"/>
                </a:lnTo>
                <a:lnTo>
                  <a:pt x="38463" y="17610"/>
                </a:lnTo>
                <a:lnTo>
                  <a:pt x="37072" y="17485"/>
                </a:lnTo>
                <a:lnTo>
                  <a:pt x="35706" y="17359"/>
                </a:lnTo>
                <a:lnTo>
                  <a:pt x="34341" y="17223"/>
                </a:lnTo>
                <a:lnTo>
                  <a:pt x="33029" y="17082"/>
                </a:lnTo>
                <a:lnTo>
                  <a:pt x="31716" y="16931"/>
                </a:lnTo>
                <a:lnTo>
                  <a:pt x="30403" y="16774"/>
                </a:lnTo>
                <a:lnTo>
                  <a:pt x="29143" y="16612"/>
                </a:lnTo>
                <a:lnTo>
                  <a:pt x="27883" y="16439"/>
                </a:lnTo>
                <a:lnTo>
                  <a:pt x="26675" y="16261"/>
                </a:lnTo>
                <a:lnTo>
                  <a:pt x="25467" y="16078"/>
                </a:lnTo>
                <a:lnTo>
                  <a:pt x="24260" y="15890"/>
                </a:lnTo>
                <a:lnTo>
                  <a:pt x="23104" y="15697"/>
                </a:lnTo>
                <a:lnTo>
                  <a:pt x="21976" y="15493"/>
                </a:lnTo>
                <a:lnTo>
                  <a:pt x="20873" y="15289"/>
                </a:lnTo>
                <a:lnTo>
                  <a:pt x="19770" y="15075"/>
                </a:lnTo>
                <a:lnTo>
                  <a:pt x="18720" y="14860"/>
                </a:lnTo>
                <a:lnTo>
                  <a:pt x="17670" y="14635"/>
                </a:lnTo>
                <a:lnTo>
                  <a:pt x="16672" y="14411"/>
                </a:lnTo>
                <a:lnTo>
                  <a:pt x="15701" y="14175"/>
                </a:lnTo>
                <a:lnTo>
                  <a:pt x="14756" y="13940"/>
                </a:lnTo>
                <a:lnTo>
                  <a:pt x="13837" y="13694"/>
                </a:lnTo>
                <a:lnTo>
                  <a:pt x="12944" y="13448"/>
                </a:lnTo>
                <a:lnTo>
                  <a:pt x="12078" y="13198"/>
                </a:lnTo>
                <a:lnTo>
                  <a:pt x="11238" y="12947"/>
                </a:lnTo>
                <a:lnTo>
                  <a:pt x="10450" y="12685"/>
                </a:lnTo>
                <a:lnTo>
                  <a:pt x="9689" y="12424"/>
                </a:lnTo>
                <a:lnTo>
                  <a:pt x="8954" y="12157"/>
                </a:lnTo>
                <a:lnTo>
                  <a:pt x="8245" y="11890"/>
                </a:lnTo>
                <a:lnTo>
                  <a:pt x="7588" y="11618"/>
                </a:lnTo>
                <a:lnTo>
                  <a:pt x="6958" y="11341"/>
                </a:lnTo>
                <a:lnTo>
                  <a:pt x="6354" y="11064"/>
                </a:lnTo>
                <a:lnTo>
                  <a:pt x="5803" y="10782"/>
                </a:lnTo>
                <a:lnTo>
                  <a:pt x="5278" y="10500"/>
                </a:lnTo>
                <a:lnTo>
                  <a:pt x="4805" y="10217"/>
                </a:lnTo>
                <a:lnTo>
                  <a:pt x="4359" y="9930"/>
                </a:lnTo>
                <a:lnTo>
                  <a:pt x="3965" y="9637"/>
                </a:lnTo>
                <a:lnTo>
                  <a:pt x="3598" y="9344"/>
                </a:lnTo>
                <a:lnTo>
                  <a:pt x="3256" y="9051"/>
                </a:lnTo>
                <a:lnTo>
                  <a:pt x="2968" y="8753"/>
                </a:lnTo>
                <a:lnTo>
                  <a:pt x="2731" y="8460"/>
                </a:lnTo>
                <a:lnTo>
                  <a:pt x="2521" y="8157"/>
                </a:lnTo>
                <a:lnTo>
                  <a:pt x="2337" y="7859"/>
                </a:lnTo>
                <a:lnTo>
                  <a:pt x="2206" y="7556"/>
                </a:lnTo>
                <a:lnTo>
                  <a:pt x="2101" y="7258"/>
                </a:lnTo>
                <a:lnTo>
                  <a:pt x="2049" y="6955"/>
                </a:lnTo>
                <a:lnTo>
                  <a:pt x="2022" y="6651"/>
                </a:lnTo>
                <a:lnTo>
                  <a:pt x="2049" y="6348"/>
                </a:lnTo>
                <a:lnTo>
                  <a:pt x="2101" y="6045"/>
                </a:lnTo>
                <a:lnTo>
                  <a:pt x="2180" y="5742"/>
                </a:lnTo>
                <a:lnTo>
                  <a:pt x="2311" y="5438"/>
                </a:lnTo>
                <a:lnTo>
                  <a:pt x="2495" y="5135"/>
                </a:lnTo>
                <a:lnTo>
                  <a:pt x="2679" y="4837"/>
                </a:lnTo>
                <a:lnTo>
                  <a:pt x="2915" y="4539"/>
                </a:lnTo>
                <a:lnTo>
                  <a:pt x="3204" y="4236"/>
                </a:lnTo>
                <a:lnTo>
                  <a:pt x="3519" y="3943"/>
                </a:lnTo>
                <a:lnTo>
                  <a:pt x="3860" y="3645"/>
                </a:lnTo>
                <a:lnTo>
                  <a:pt x="4254" y="3352"/>
                </a:lnTo>
                <a:lnTo>
                  <a:pt x="4674" y="3059"/>
                </a:lnTo>
                <a:lnTo>
                  <a:pt x="5120" y="2772"/>
                </a:lnTo>
                <a:lnTo>
                  <a:pt x="5619" y="2484"/>
                </a:lnTo>
                <a:lnTo>
                  <a:pt x="6144" y="2202"/>
                </a:lnTo>
                <a:lnTo>
                  <a:pt x="6696" y="1920"/>
                </a:lnTo>
                <a:lnTo>
                  <a:pt x="7299" y="1642"/>
                </a:lnTo>
                <a:lnTo>
                  <a:pt x="7930" y="1371"/>
                </a:lnTo>
                <a:lnTo>
                  <a:pt x="8586" y="1099"/>
                </a:lnTo>
                <a:lnTo>
                  <a:pt x="9295" y="832"/>
                </a:lnTo>
                <a:lnTo>
                  <a:pt x="10030" y="565"/>
                </a:lnTo>
                <a:lnTo>
                  <a:pt x="10791" y="309"/>
                </a:lnTo>
                <a:lnTo>
                  <a:pt x="10896" y="273"/>
                </a:lnTo>
                <a:lnTo>
                  <a:pt x="10923" y="231"/>
                </a:lnTo>
                <a:lnTo>
                  <a:pt x="10949" y="194"/>
                </a:lnTo>
                <a:lnTo>
                  <a:pt x="10923" y="158"/>
                </a:lnTo>
                <a:lnTo>
                  <a:pt x="10844" y="121"/>
                </a:lnTo>
                <a:lnTo>
                  <a:pt x="10765" y="84"/>
                </a:lnTo>
                <a:lnTo>
                  <a:pt x="10634" y="58"/>
                </a:lnTo>
                <a:lnTo>
                  <a:pt x="10450" y="32"/>
                </a:lnTo>
                <a:lnTo>
                  <a:pt x="10266" y="11"/>
                </a:lnTo>
                <a:lnTo>
                  <a:pt x="10082" y="6"/>
                </a:lnTo>
                <a:lnTo>
                  <a:pt x="9872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40"/>
          <p:cNvSpPr/>
          <p:nvPr/>
        </p:nvSpPr>
        <p:spPr>
          <a:xfrm flipH="1">
            <a:off x="216639" y="1543664"/>
            <a:ext cx="82702" cy="61512"/>
          </a:xfrm>
          <a:custGeom>
            <a:rect b="b" l="l" r="r" t="t"/>
            <a:pathLst>
              <a:path extrusionOk="0" h="1784" w="12025">
                <a:moveTo>
                  <a:pt x="10870" y="1"/>
                </a:moveTo>
                <a:lnTo>
                  <a:pt x="10686" y="11"/>
                </a:lnTo>
                <a:lnTo>
                  <a:pt x="10502" y="27"/>
                </a:lnTo>
                <a:lnTo>
                  <a:pt x="10345" y="53"/>
                </a:lnTo>
                <a:lnTo>
                  <a:pt x="9216" y="246"/>
                </a:lnTo>
                <a:lnTo>
                  <a:pt x="8061" y="440"/>
                </a:lnTo>
                <a:lnTo>
                  <a:pt x="6879" y="618"/>
                </a:lnTo>
                <a:lnTo>
                  <a:pt x="5671" y="790"/>
                </a:lnTo>
                <a:lnTo>
                  <a:pt x="4437" y="957"/>
                </a:lnTo>
                <a:lnTo>
                  <a:pt x="3151" y="1114"/>
                </a:lnTo>
                <a:lnTo>
                  <a:pt x="1865" y="1261"/>
                </a:lnTo>
                <a:lnTo>
                  <a:pt x="552" y="1402"/>
                </a:lnTo>
                <a:lnTo>
                  <a:pt x="368" y="1428"/>
                </a:lnTo>
                <a:lnTo>
                  <a:pt x="237" y="1454"/>
                </a:lnTo>
                <a:lnTo>
                  <a:pt x="132" y="1485"/>
                </a:lnTo>
                <a:lnTo>
                  <a:pt x="53" y="1522"/>
                </a:lnTo>
                <a:lnTo>
                  <a:pt x="1" y="1559"/>
                </a:lnTo>
                <a:lnTo>
                  <a:pt x="1" y="1601"/>
                </a:lnTo>
                <a:lnTo>
                  <a:pt x="27" y="1637"/>
                </a:lnTo>
                <a:lnTo>
                  <a:pt x="106" y="1674"/>
                </a:lnTo>
                <a:lnTo>
                  <a:pt x="184" y="1700"/>
                </a:lnTo>
                <a:lnTo>
                  <a:pt x="263" y="1721"/>
                </a:lnTo>
                <a:lnTo>
                  <a:pt x="368" y="1742"/>
                </a:lnTo>
                <a:lnTo>
                  <a:pt x="499" y="1757"/>
                </a:lnTo>
                <a:lnTo>
                  <a:pt x="604" y="1768"/>
                </a:lnTo>
                <a:lnTo>
                  <a:pt x="736" y="1778"/>
                </a:lnTo>
                <a:lnTo>
                  <a:pt x="867" y="1784"/>
                </a:lnTo>
                <a:lnTo>
                  <a:pt x="1024" y="1784"/>
                </a:lnTo>
                <a:lnTo>
                  <a:pt x="1234" y="1778"/>
                </a:lnTo>
                <a:lnTo>
                  <a:pt x="1471" y="1763"/>
                </a:lnTo>
                <a:lnTo>
                  <a:pt x="2862" y="1616"/>
                </a:lnTo>
                <a:lnTo>
                  <a:pt x="4201" y="1459"/>
                </a:lnTo>
                <a:lnTo>
                  <a:pt x="5514" y="1297"/>
                </a:lnTo>
                <a:lnTo>
                  <a:pt x="6827" y="1125"/>
                </a:lnTo>
                <a:lnTo>
                  <a:pt x="8087" y="942"/>
                </a:lnTo>
                <a:lnTo>
                  <a:pt x="9321" y="753"/>
                </a:lnTo>
                <a:lnTo>
                  <a:pt x="10528" y="555"/>
                </a:lnTo>
                <a:lnTo>
                  <a:pt x="11710" y="351"/>
                </a:lnTo>
                <a:lnTo>
                  <a:pt x="11841" y="320"/>
                </a:lnTo>
                <a:lnTo>
                  <a:pt x="11946" y="288"/>
                </a:lnTo>
                <a:lnTo>
                  <a:pt x="11999" y="252"/>
                </a:lnTo>
                <a:lnTo>
                  <a:pt x="12025" y="210"/>
                </a:lnTo>
                <a:lnTo>
                  <a:pt x="12025" y="173"/>
                </a:lnTo>
                <a:lnTo>
                  <a:pt x="11972" y="137"/>
                </a:lnTo>
                <a:lnTo>
                  <a:pt x="11894" y="100"/>
                </a:lnTo>
                <a:lnTo>
                  <a:pt x="11762" y="69"/>
                </a:lnTo>
                <a:lnTo>
                  <a:pt x="11631" y="37"/>
                </a:lnTo>
                <a:lnTo>
                  <a:pt x="11447" y="16"/>
                </a:lnTo>
                <a:lnTo>
                  <a:pt x="11264" y="6"/>
                </a:lnTo>
                <a:lnTo>
                  <a:pt x="11080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0"/>
          <p:cNvSpPr/>
          <p:nvPr/>
        </p:nvSpPr>
        <p:spPr>
          <a:xfrm flipH="1">
            <a:off x="7085134" y="309782"/>
            <a:ext cx="187790" cy="275323"/>
          </a:xfrm>
          <a:custGeom>
            <a:rect b="b" l="l" r="r" t="t"/>
            <a:pathLst>
              <a:path extrusionOk="0" h="7985" w="27305">
                <a:moveTo>
                  <a:pt x="23629" y="1"/>
                </a:moveTo>
                <a:lnTo>
                  <a:pt x="23366" y="6"/>
                </a:lnTo>
                <a:lnTo>
                  <a:pt x="23077" y="22"/>
                </a:lnTo>
                <a:lnTo>
                  <a:pt x="20820" y="215"/>
                </a:lnTo>
                <a:lnTo>
                  <a:pt x="18509" y="424"/>
                </a:lnTo>
                <a:lnTo>
                  <a:pt x="16199" y="644"/>
                </a:lnTo>
                <a:lnTo>
                  <a:pt x="13915" y="869"/>
                </a:lnTo>
                <a:lnTo>
                  <a:pt x="11736" y="1099"/>
                </a:lnTo>
                <a:lnTo>
                  <a:pt x="9688" y="1324"/>
                </a:lnTo>
                <a:lnTo>
                  <a:pt x="8743" y="1433"/>
                </a:lnTo>
                <a:lnTo>
                  <a:pt x="7824" y="1543"/>
                </a:lnTo>
                <a:lnTo>
                  <a:pt x="6984" y="1648"/>
                </a:lnTo>
                <a:lnTo>
                  <a:pt x="6196" y="1752"/>
                </a:lnTo>
                <a:lnTo>
                  <a:pt x="5303" y="1878"/>
                </a:lnTo>
                <a:lnTo>
                  <a:pt x="4411" y="2009"/>
                </a:lnTo>
                <a:lnTo>
                  <a:pt x="3991" y="2076"/>
                </a:lnTo>
                <a:lnTo>
                  <a:pt x="3571" y="2150"/>
                </a:lnTo>
                <a:lnTo>
                  <a:pt x="3177" y="2223"/>
                </a:lnTo>
                <a:lnTo>
                  <a:pt x="2809" y="2301"/>
                </a:lnTo>
                <a:lnTo>
                  <a:pt x="2442" y="2380"/>
                </a:lnTo>
                <a:lnTo>
                  <a:pt x="2100" y="2463"/>
                </a:lnTo>
                <a:lnTo>
                  <a:pt x="1785" y="2552"/>
                </a:lnTo>
                <a:lnTo>
                  <a:pt x="1523" y="2641"/>
                </a:lnTo>
                <a:lnTo>
                  <a:pt x="1260" y="2730"/>
                </a:lnTo>
                <a:lnTo>
                  <a:pt x="1050" y="2829"/>
                </a:lnTo>
                <a:lnTo>
                  <a:pt x="866" y="2929"/>
                </a:lnTo>
                <a:lnTo>
                  <a:pt x="709" y="3028"/>
                </a:lnTo>
                <a:lnTo>
                  <a:pt x="604" y="3143"/>
                </a:lnTo>
                <a:lnTo>
                  <a:pt x="551" y="3258"/>
                </a:lnTo>
                <a:lnTo>
                  <a:pt x="551" y="3373"/>
                </a:lnTo>
                <a:lnTo>
                  <a:pt x="578" y="3488"/>
                </a:lnTo>
                <a:lnTo>
                  <a:pt x="630" y="3603"/>
                </a:lnTo>
                <a:lnTo>
                  <a:pt x="735" y="3718"/>
                </a:lnTo>
                <a:lnTo>
                  <a:pt x="840" y="3828"/>
                </a:lnTo>
                <a:lnTo>
                  <a:pt x="998" y="3943"/>
                </a:lnTo>
                <a:lnTo>
                  <a:pt x="1339" y="4173"/>
                </a:lnTo>
                <a:lnTo>
                  <a:pt x="1733" y="4398"/>
                </a:lnTo>
                <a:lnTo>
                  <a:pt x="2100" y="4623"/>
                </a:lnTo>
                <a:lnTo>
                  <a:pt x="2442" y="4853"/>
                </a:lnTo>
                <a:lnTo>
                  <a:pt x="2704" y="5052"/>
                </a:lnTo>
                <a:lnTo>
                  <a:pt x="2888" y="5250"/>
                </a:lnTo>
                <a:lnTo>
                  <a:pt x="3019" y="5454"/>
                </a:lnTo>
                <a:lnTo>
                  <a:pt x="3098" y="5658"/>
                </a:lnTo>
                <a:lnTo>
                  <a:pt x="3124" y="5862"/>
                </a:lnTo>
                <a:lnTo>
                  <a:pt x="3124" y="6066"/>
                </a:lnTo>
                <a:lnTo>
                  <a:pt x="3046" y="6270"/>
                </a:lnTo>
                <a:lnTo>
                  <a:pt x="2914" y="6468"/>
                </a:lnTo>
                <a:lnTo>
                  <a:pt x="2731" y="6672"/>
                </a:lnTo>
                <a:lnTo>
                  <a:pt x="2494" y="6871"/>
                </a:lnTo>
                <a:lnTo>
                  <a:pt x="2205" y="7064"/>
                </a:lnTo>
                <a:lnTo>
                  <a:pt x="1864" y="7258"/>
                </a:lnTo>
                <a:lnTo>
                  <a:pt x="1470" y="7446"/>
                </a:lnTo>
                <a:lnTo>
                  <a:pt x="1024" y="7634"/>
                </a:lnTo>
                <a:lnTo>
                  <a:pt x="551" y="7812"/>
                </a:lnTo>
                <a:lnTo>
                  <a:pt x="0" y="7985"/>
                </a:lnTo>
                <a:lnTo>
                  <a:pt x="3361" y="7702"/>
                </a:lnTo>
                <a:lnTo>
                  <a:pt x="6721" y="7436"/>
                </a:lnTo>
                <a:lnTo>
                  <a:pt x="10108" y="7169"/>
                </a:lnTo>
                <a:lnTo>
                  <a:pt x="13521" y="6918"/>
                </a:lnTo>
                <a:lnTo>
                  <a:pt x="16960" y="6678"/>
                </a:lnTo>
                <a:lnTo>
                  <a:pt x="20400" y="6442"/>
                </a:lnTo>
                <a:lnTo>
                  <a:pt x="23839" y="6217"/>
                </a:lnTo>
                <a:lnTo>
                  <a:pt x="27304" y="6003"/>
                </a:lnTo>
                <a:lnTo>
                  <a:pt x="25939" y="5533"/>
                </a:lnTo>
                <a:lnTo>
                  <a:pt x="25257" y="5297"/>
                </a:lnTo>
                <a:lnTo>
                  <a:pt x="24600" y="5057"/>
                </a:lnTo>
                <a:lnTo>
                  <a:pt x="23970" y="4816"/>
                </a:lnTo>
                <a:lnTo>
                  <a:pt x="23340" y="4570"/>
                </a:lnTo>
                <a:lnTo>
                  <a:pt x="22789" y="4325"/>
                </a:lnTo>
                <a:lnTo>
                  <a:pt x="22264" y="4079"/>
                </a:lnTo>
                <a:lnTo>
                  <a:pt x="21765" y="3828"/>
                </a:lnTo>
                <a:lnTo>
                  <a:pt x="21345" y="3572"/>
                </a:lnTo>
                <a:lnTo>
                  <a:pt x="21161" y="3446"/>
                </a:lnTo>
                <a:lnTo>
                  <a:pt x="20977" y="3316"/>
                </a:lnTo>
                <a:lnTo>
                  <a:pt x="20820" y="3190"/>
                </a:lnTo>
                <a:lnTo>
                  <a:pt x="20688" y="3059"/>
                </a:lnTo>
                <a:lnTo>
                  <a:pt x="20583" y="2929"/>
                </a:lnTo>
                <a:lnTo>
                  <a:pt x="20478" y="2798"/>
                </a:lnTo>
                <a:lnTo>
                  <a:pt x="20400" y="2667"/>
                </a:lnTo>
                <a:lnTo>
                  <a:pt x="20347" y="2537"/>
                </a:lnTo>
                <a:lnTo>
                  <a:pt x="20295" y="2401"/>
                </a:lnTo>
                <a:lnTo>
                  <a:pt x="20295" y="2270"/>
                </a:lnTo>
                <a:lnTo>
                  <a:pt x="20295" y="2139"/>
                </a:lnTo>
                <a:lnTo>
                  <a:pt x="20347" y="2003"/>
                </a:lnTo>
                <a:lnTo>
                  <a:pt x="20400" y="1925"/>
                </a:lnTo>
                <a:lnTo>
                  <a:pt x="20478" y="1846"/>
                </a:lnTo>
                <a:lnTo>
                  <a:pt x="20610" y="1763"/>
                </a:lnTo>
                <a:lnTo>
                  <a:pt x="20793" y="1674"/>
                </a:lnTo>
                <a:lnTo>
                  <a:pt x="21003" y="1585"/>
                </a:lnTo>
                <a:lnTo>
                  <a:pt x="21266" y="1496"/>
                </a:lnTo>
                <a:lnTo>
                  <a:pt x="21528" y="1402"/>
                </a:lnTo>
                <a:lnTo>
                  <a:pt x="21844" y="1308"/>
                </a:lnTo>
                <a:lnTo>
                  <a:pt x="22526" y="1114"/>
                </a:lnTo>
                <a:lnTo>
                  <a:pt x="23261" y="916"/>
                </a:lnTo>
                <a:lnTo>
                  <a:pt x="24049" y="717"/>
                </a:lnTo>
                <a:lnTo>
                  <a:pt x="24889" y="524"/>
                </a:lnTo>
                <a:lnTo>
                  <a:pt x="25073" y="477"/>
                </a:lnTo>
                <a:lnTo>
                  <a:pt x="25178" y="424"/>
                </a:lnTo>
                <a:lnTo>
                  <a:pt x="25257" y="372"/>
                </a:lnTo>
                <a:lnTo>
                  <a:pt x="25283" y="325"/>
                </a:lnTo>
                <a:lnTo>
                  <a:pt x="25257" y="273"/>
                </a:lnTo>
                <a:lnTo>
                  <a:pt x="25204" y="220"/>
                </a:lnTo>
                <a:lnTo>
                  <a:pt x="25099" y="173"/>
                </a:lnTo>
                <a:lnTo>
                  <a:pt x="24968" y="131"/>
                </a:lnTo>
                <a:lnTo>
                  <a:pt x="24810" y="95"/>
                </a:lnTo>
                <a:lnTo>
                  <a:pt x="24626" y="58"/>
                </a:lnTo>
                <a:lnTo>
                  <a:pt x="24416" y="32"/>
                </a:lnTo>
                <a:lnTo>
                  <a:pt x="24154" y="11"/>
                </a:lnTo>
                <a:lnTo>
                  <a:pt x="23918" y="1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0"/>
          <p:cNvSpPr/>
          <p:nvPr/>
        </p:nvSpPr>
        <p:spPr>
          <a:xfrm flipH="1">
            <a:off x="6860895" y="626733"/>
            <a:ext cx="321764" cy="211673"/>
          </a:xfrm>
          <a:custGeom>
            <a:rect b="b" l="l" r="r" t="t"/>
            <a:pathLst>
              <a:path extrusionOk="0" h="6139" w="46785">
                <a:moveTo>
                  <a:pt x="22999" y="1"/>
                </a:moveTo>
                <a:lnTo>
                  <a:pt x="20242" y="471"/>
                </a:lnTo>
                <a:lnTo>
                  <a:pt x="17433" y="931"/>
                </a:lnTo>
                <a:lnTo>
                  <a:pt x="14597" y="1386"/>
                </a:lnTo>
                <a:lnTo>
                  <a:pt x="11736" y="1830"/>
                </a:lnTo>
                <a:lnTo>
                  <a:pt x="8848" y="2270"/>
                </a:lnTo>
                <a:lnTo>
                  <a:pt x="5934" y="2698"/>
                </a:lnTo>
                <a:lnTo>
                  <a:pt x="2967" y="3122"/>
                </a:lnTo>
                <a:lnTo>
                  <a:pt x="0" y="3535"/>
                </a:lnTo>
                <a:lnTo>
                  <a:pt x="1024" y="3540"/>
                </a:lnTo>
                <a:lnTo>
                  <a:pt x="2048" y="3551"/>
                </a:lnTo>
                <a:lnTo>
                  <a:pt x="3046" y="3577"/>
                </a:lnTo>
                <a:lnTo>
                  <a:pt x="4070" y="3613"/>
                </a:lnTo>
                <a:lnTo>
                  <a:pt x="5067" y="3660"/>
                </a:lnTo>
                <a:lnTo>
                  <a:pt x="6039" y="3713"/>
                </a:lnTo>
                <a:lnTo>
                  <a:pt x="7010" y="3781"/>
                </a:lnTo>
                <a:lnTo>
                  <a:pt x="7981" y="3859"/>
                </a:lnTo>
                <a:lnTo>
                  <a:pt x="8900" y="3943"/>
                </a:lnTo>
                <a:lnTo>
                  <a:pt x="9793" y="4042"/>
                </a:lnTo>
                <a:lnTo>
                  <a:pt x="10686" y="4147"/>
                </a:lnTo>
                <a:lnTo>
                  <a:pt x="11526" y="4257"/>
                </a:lnTo>
                <a:lnTo>
                  <a:pt x="12366" y="4382"/>
                </a:lnTo>
                <a:lnTo>
                  <a:pt x="13127" y="4513"/>
                </a:lnTo>
                <a:lnTo>
                  <a:pt x="13889" y="4654"/>
                </a:lnTo>
                <a:lnTo>
                  <a:pt x="14597" y="4800"/>
                </a:lnTo>
                <a:lnTo>
                  <a:pt x="15385" y="4978"/>
                </a:lnTo>
                <a:lnTo>
                  <a:pt x="16120" y="5166"/>
                </a:lnTo>
                <a:lnTo>
                  <a:pt x="16882" y="5349"/>
                </a:lnTo>
                <a:lnTo>
                  <a:pt x="17669" y="5527"/>
                </a:lnTo>
                <a:lnTo>
                  <a:pt x="18089" y="5616"/>
                </a:lnTo>
                <a:lnTo>
                  <a:pt x="18509" y="5694"/>
                </a:lnTo>
                <a:lnTo>
                  <a:pt x="18929" y="5773"/>
                </a:lnTo>
                <a:lnTo>
                  <a:pt x="19376" y="5846"/>
                </a:lnTo>
                <a:lnTo>
                  <a:pt x="19848" y="5909"/>
                </a:lnTo>
                <a:lnTo>
                  <a:pt x="20347" y="5971"/>
                </a:lnTo>
                <a:lnTo>
                  <a:pt x="20846" y="6024"/>
                </a:lnTo>
                <a:lnTo>
                  <a:pt x="21397" y="6066"/>
                </a:lnTo>
                <a:lnTo>
                  <a:pt x="21922" y="6097"/>
                </a:lnTo>
                <a:lnTo>
                  <a:pt x="22421" y="6118"/>
                </a:lnTo>
                <a:lnTo>
                  <a:pt x="22946" y="6134"/>
                </a:lnTo>
                <a:lnTo>
                  <a:pt x="23471" y="6139"/>
                </a:lnTo>
                <a:lnTo>
                  <a:pt x="24023" y="6139"/>
                </a:lnTo>
                <a:lnTo>
                  <a:pt x="24548" y="6134"/>
                </a:lnTo>
                <a:lnTo>
                  <a:pt x="25073" y="6123"/>
                </a:lnTo>
                <a:lnTo>
                  <a:pt x="25598" y="6102"/>
                </a:lnTo>
                <a:lnTo>
                  <a:pt x="26149" y="6081"/>
                </a:lnTo>
                <a:lnTo>
                  <a:pt x="26674" y="6055"/>
                </a:lnTo>
                <a:lnTo>
                  <a:pt x="27199" y="6024"/>
                </a:lnTo>
                <a:lnTo>
                  <a:pt x="27725" y="5987"/>
                </a:lnTo>
                <a:lnTo>
                  <a:pt x="28748" y="5909"/>
                </a:lnTo>
                <a:lnTo>
                  <a:pt x="29746" y="5825"/>
                </a:lnTo>
                <a:lnTo>
                  <a:pt x="30612" y="5747"/>
                </a:lnTo>
                <a:lnTo>
                  <a:pt x="31505" y="5663"/>
                </a:lnTo>
                <a:lnTo>
                  <a:pt x="32450" y="5569"/>
                </a:lnTo>
                <a:lnTo>
                  <a:pt x="33422" y="5464"/>
                </a:lnTo>
                <a:lnTo>
                  <a:pt x="35496" y="5245"/>
                </a:lnTo>
                <a:lnTo>
                  <a:pt x="37622" y="4999"/>
                </a:lnTo>
                <a:lnTo>
                  <a:pt x="39801" y="4738"/>
                </a:lnTo>
                <a:lnTo>
                  <a:pt x="41981" y="4466"/>
                </a:lnTo>
                <a:lnTo>
                  <a:pt x="44081" y="4189"/>
                </a:lnTo>
                <a:lnTo>
                  <a:pt x="46102" y="3911"/>
                </a:lnTo>
                <a:lnTo>
                  <a:pt x="46339" y="3870"/>
                </a:lnTo>
                <a:lnTo>
                  <a:pt x="46522" y="3828"/>
                </a:lnTo>
                <a:lnTo>
                  <a:pt x="46654" y="3781"/>
                </a:lnTo>
                <a:lnTo>
                  <a:pt x="46733" y="3728"/>
                </a:lnTo>
                <a:lnTo>
                  <a:pt x="46785" y="3681"/>
                </a:lnTo>
                <a:lnTo>
                  <a:pt x="46785" y="3629"/>
                </a:lnTo>
                <a:lnTo>
                  <a:pt x="46733" y="3577"/>
                </a:lnTo>
                <a:lnTo>
                  <a:pt x="46680" y="3530"/>
                </a:lnTo>
                <a:lnTo>
                  <a:pt x="46549" y="3488"/>
                </a:lnTo>
                <a:lnTo>
                  <a:pt x="46417" y="3446"/>
                </a:lnTo>
                <a:lnTo>
                  <a:pt x="46234" y="3410"/>
                </a:lnTo>
                <a:lnTo>
                  <a:pt x="46024" y="3378"/>
                </a:lnTo>
                <a:lnTo>
                  <a:pt x="45787" y="3352"/>
                </a:lnTo>
                <a:lnTo>
                  <a:pt x="45525" y="3336"/>
                </a:lnTo>
                <a:lnTo>
                  <a:pt x="45262" y="3331"/>
                </a:lnTo>
                <a:lnTo>
                  <a:pt x="44947" y="3336"/>
                </a:lnTo>
                <a:lnTo>
                  <a:pt x="43687" y="3373"/>
                </a:lnTo>
                <a:lnTo>
                  <a:pt x="42427" y="3399"/>
                </a:lnTo>
                <a:lnTo>
                  <a:pt x="41193" y="3420"/>
                </a:lnTo>
                <a:lnTo>
                  <a:pt x="40011" y="3430"/>
                </a:lnTo>
                <a:lnTo>
                  <a:pt x="38909" y="3430"/>
                </a:lnTo>
                <a:lnTo>
                  <a:pt x="38384" y="3420"/>
                </a:lnTo>
                <a:lnTo>
                  <a:pt x="37885" y="3410"/>
                </a:lnTo>
                <a:lnTo>
                  <a:pt x="37412" y="3394"/>
                </a:lnTo>
                <a:lnTo>
                  <a:pt x="36992" y="3373"/>
                </a:lnTo>
                <a:lnTo>
                  <a:pt x="36598" y="3342"/>
                </a:lnTo>
                <a:lnTo>
                  <a:pt x="36257" y="3310"/>
                </a:lnTo>
                <a:lnTo>
                  <a:pt x="35653" y="3247"/>
                </a:lnTo>
                <a:lnTo>
                  <a:pt x="35076" y="3174"/>
                </a:lnTo>
                <a:lnTo>
                  <a:pt x="34524" y="3101"/>
                </a:lnTo>
                <a:lnTo>
                  <a:pt x="33999" y="3028"/>
                </a:lnTo>
                <a:lnTo>
                  <a:pt x="33474" y="2944"/>
                </a:lnTo>
                <a:lnTo>
                  <a:pt x="32949" y="2866"/>
                </a:lnTo>
                <a:lnTo>
                  <a:pt x="32450" y="2777"/>
                </a:lnTo>
                <a:lnTo>
                  <a:pt x="31951" y="2688"/>
                </a:lnTo>
                <a:lnTo>
                  <a:pt x="31479" y="2594"/>
                </a:lnTo>
                <a:lnTo>
                  <a:pt x="31033" y="2500"/>
                </a:lnTo>
                <a:lnTo>
                  <a:pt x="30560" y="2400"/>
                </a:lnTo>
                <a:lnTo>
                  <a:pt x="30140" y="2301"/>
                </a:lnTo>
                <a:lnTo>
                  <a:pt x="29274" y="2097"/>
                </a:lnTo>
                <a:lnTo>
                  <a:pt x="28460" y="1883"/>
                </a:lnTo>
                <a:lnTo>
                  <a:pt x="27698" y="1658"/>
                </a:lnTo>
                <a:lnTo>
                  <a:pt x="26963" y="1433"/>
                </a:lnTo>
                <a:lnTo>
                  <a:pt x="26254" y="1198"/>
                </a:lnTo>
                <a:lnTo>
                  <a:pt x="25572" y="963"/>
                </a:lnTo>
                <a:lnTo>
                  <a:pt x="24889" y="722"/>
                </a:lnTo>
                <a:lnTo>
                  <a:pt x="24259" y="482"/>
                </a:lnTo>
                <a:lnTo>
                  <a:pt x="22999" y="1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40"/>
          <p:cNvSpPr/>
          <p:nvPr/>
        </p:nvSpPr>
        <p:spPr>
          <a:xfrm flipH="1">
            <a:off x="6918154" y="681351"/>
            <a:ext cx="116106" cy="93234"/>
          </a:xfrm>
          <a:custGeom>
            <a:rect b="b" l="l" r="r" t="t"/>
            <a:pathLst>
              <a:path extrusionOk="0" h="2704" w="16882">
                <a:moveTo>
                  <a:pt x="893" y="1"/>
                </a:moveTo>
                <a:lnTo>
                  <a:pt x="709" y="11"/>
                </a:lnTo>
                <a:lnTo>
                  <a:pt x="499" y="27"/>
                </a:lnTo>
                <a:lnTo>
                  <a:pt x="341" y="53"/>
                </a:lnTo>
                <a:lnTo>
                  <a:pt x="210" y="79"/>
                </a:lnTo>
                <a:lnTo>
                  <a:pt x="105" y="116"/>
                </a:lnTo>
                <a:lnTo>
                  <a:pt x="53" y="152"/>
                </a:lnTo>
                <a:lnTo>
                  <a:pt x="0" y="189"/>
                </a:lnTo>
                <a:lnTo>
                  <a:pt x="26" y="226"/>
                </a:lnTo>
                <a:lnTo>
                  <a:pt x="53" y="267"/>
                </a:lnTo>
                <a:lnTo>
                  <a:pt x="158" y="304"/>
                </a:lnTo>
                <a:lnTo>
                  <a:pt x="788" y="513"/>
                </a:lnTo>
                <a:lnTo>
                  <a:pt x="1444" y="728"/>
                </a:lnTo>
                <a:lnTo>
                  <a:pt x="2127" y="937"/>
                </a:lnTo>
                <a:lnTo>
                  <a:pt x="2862" y="1141"/>
                </a:lnTo>
                <a:lnTo>
                  <a:pt x="3649" y="1344"/>
                </a:lnTo>
                <a:lnTo>
                  <a:pt x="4043" y="1444"/>
                </a:lnTo>
                <a:lnTo>
                  <a:pt x="4463" y="1543"/>
                </a:lnTo>
                <a:lnTo>
                  <a:pt x="4910" y="1637"/>
                </a:lnTo>
                <a:lnTo>
                  <a:pt x="5356" y="1731"/>
                </a:lnTo>
                <a:lnTo>
                  <a:pt x="5802" y="1826"/>
                </a:lnTo>
                <a:lnTo>
                  <a:pt x="6301" y="1909"/>
                </a:lnTo>
                <a:lnTo>
                  <a:pt x="6826" y="2003"/>
                </a:lnTo>
                <a:lnTo>
                  <a:pt x="7377" y="2092"/>
                </a:lnTo>
                <a:lnTo>
                  <a:pt x="7955" y="2176"/>
                </a:lnTo>
                <a:lnTo>
                  <a:pt x="8533" y="2254"/>
                </a:lnTo>
                <a:lnTo>
                  <a:pt x="9110" y="2322"/>
                </a:lnTo>
                <a:lnTo>
                  <a:pt x="9688" y="2390"/>
                </a:lnTo>
                <a:lnTo>
                  <a:pt x="10292" y="2448"/>
                </a:lnTo>
                <a:lnTo>
                  <a:pt x="10896" y="2500"/>
                </a:lnTo>
                <a:lnTo>
                  <a:pt x="11499" y="2547"/>
                </a:lnTo>
                <a:lnTo>
                  <a:pt x="12103" y="2589"/>
                </a:lnTo>
                <a:lnTo>
                  <a:pt x="12707" y="2625"/>
                </a:lnTo>
                <a:lnTo>
                  <a:pt x="13311" y="2657"/>
                </a:lnTo>
                <a:lnTo>
                  <a:pt x="13941" y="2678"/>
                </a:lnTo>
                <a:lnTo>
                  <a:pt x="14545" y="2693"/>
                </a:lnTo>
                <a:lnTo>
                  <a:pt x="15149" y="2704"/>
                </a:lnTo>
                <a:lnTo>
                  <a:pt x="16068" y="2704"/>
                </a:lnTo>
                <a:lnTo>
                  <a:pt x="16278" y="2688"/>
                </a:lnTo>
                <a:lnTo>
                  <a:pt x="16435" y="2673"/>
                </a:lnTo>
                <a:lnTo>
                  <a:pt x="16593" y="2646"/>
                </a:lnTo>
                <a:lnTo>
                  <a:pt x="16698" y="2615"/>
                </a:lnTo>
                <a:lnTo>
                  <a:pt x="16803" y="2584"/>
                </a:lnTo>
                <a:lnTo>
                  <a:pt x="16855" y="2542"/>
                </a:lnTo>
                <a:lnTo>
                  <a:pt x="16881" y="2500"/>
                </a:lnTo>
                <a:lnTo>
                  <a:pt x="16855" y="2463"/>
                </a:lnTo>
                <a:lnTo>
                  <a:pt x="16803" y="2422"/>
                </a:lnTo>
                <a:lnTo>
                  <a:pt x="16698" y="2390"/>
                </a:lnTo>
                <a:lnTo>
                  <a:pt x="16566" y="2359"/>
                </a:lnTo>
                <a:lnTo>
                  <a:pt x="16409" y="2333"/>
                </a:lnTo>
                <a:lnTo>
                  <a:pt x="16251" y="2317"/>
                </a:lnTo>
                <a:lnTo>
                  <a:pt x="16068" y="2307"/>
                </a:lnTo>
                <a:lnTo>
                  <a:pt x="15858" y="2301"/>
                </a:lnTo>
                <a:lnTo>
                  <a:pt x="15254" y="2301"/>
                </a:lnTo>
                <a:lnTo>
                  <a:pt x="14729" y="2291"/>
                </a:lnTo>
                <a:lnTo>
                  <a:pt x="14204" y="2275"/>
                </a:lnTo>
                <a:lnTo>
                  <a:pt x="13678" y="2259"/>
                </a:lnTo>
                <a:lnTo>
                  <a:pt x="13180" y="2233"/>
                </a:lnTo>
                <a:lnTo>
                  <a:pt x="12655" y="2202"/>
                </a:lnTo>
                <a:lnTo>
                  <a:pt x="12129" y="2165"/>
                </a:lnTo>
                <a:lnTo>
                  <a:pt x="11604" y="2124"/>
                </a:lnTo>
                <a:lnTo>
                  <a:pt x="11106" y="2076"/>
                </a:lnTo>
                <a:lnTo>
                  <a:pt x="10580" y="2024"/>
                </a:lnTo>
                <a:lnTo>
                  <a:pt x="10082" y="1972"/>
                </a:lnTo>
                <a:lnTo>
                  <a:pt x="9583" y="1909"/>
                </a:lnTo>
                <a:lnTo>
                  <a:pt x="9084" y="1841"/>
                </a:lnTo>
                <a:lnTo>
                  <a:pt x="8585" y="1768"/>
                </a:lnTo>
                <a:lnTo>
                  <a:pt x="8113" y="1695"/>
                </a:lnTo>
                <a:lnTo>
                  <a:pt x="7640" y="1611"/>
                </a:lnTo>
                <a:lnTo>
                  <a:pt x="7194" y="1527"/>
                </a:lnTo>
                <a:lnTo>
                  <a:pt x="6774" y="1444"/>
                </a:lnTo>
                <a:lnTo>
                  <a:pt x="6354" y="1360"/>
                </a:lnTo>
                <a:lnTo>
                  <a:pt x="5960" y="1271"/>
                </a:lnTo>
                <a:lnTo>
                  <a:pt x="5172" y="1083"/>
                </a:lnTo>
                <a:lnTo>
                  <a:pt x="4463" y="895"/>
                </a:lnTo>
                <a:lnTo>
                  <a:pt x="3781" y="696"/>
                </a:lnTo>
                <a:lnTo>
                  <a:pt x="3124" y="497"/>
                </a:lnTo>
                <a:lnTo>
                  <a:pt x="2494" y="299"/>
                </a:lnTo>
                <a:lnTo>
                  <a:pt x="1890" y="100"/>
                </a:lnTo>
                <a:lnTo>
                  <a:pt x="1785" y="69"/>
                </a:lnTo>
                <a:lnTo>
                  <a:pt x="1628" y="37"/>
                </a:lnTo>
                <a:lnTo>
                  <a:pt x="1470" y="22"/>
                </a:lnTo>
                <a:lnTo>
                  <a:pt x="1287" y="6"/>
                </a:lnTo>
                <a:lnTo>
                  <a:pt x="1076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0"/>
          <p:cNvSpPr/>
          <p:nvPr/>
        </p:nvSpPr>
        <p:spPr>
          <a:xfrm flipH="1">
            <a:off x="7133005" y="359366"/>
            <a:ext cx="39546" cy="132196"/>
          </a:xfrm>
          <a:custGeom>
            <a:rect b="b" l="l" r="r" t="t"/>
            <a:pathLst>
              <a:path extrusionOk="0" h="3834" w="5750">
                <a:moveTo>
                  <a:pt x="1628" y="1"/>
                </a:moveTo>
                <a:lnTo>
                  <a:pt x="1418" y="6"/>
                </a:lnTo>
                <a:lnTo>
                  <a:pt x="1234" y="16"/>
                </a:lnTo>
                <a:lnTo>
                  <a:pt x="1051" y="32"/>
                </a:lnTo>
                <a:lnTo>
                  <a:pt x="893" y="53"/>
                </a:lnTo>
                <a:lnTo>
                  <a:pt x="762" y="84"/>
                </a:lnTo>
                <a:lnTo>
                  <a:pt x="657" y="116"/>
                </a:lnTo>
                <a:lnTo>
                  <a:pt x="604" y="157"/>
                </a:lnTo>
                <a:lnTo>
                  <a:pt x="473" y="272"/>
                </a:lnTo>
                <a:lnTo>
                  <a:pt x="368" y="388"/>
                </a:lnTo>
                <a:lnTo>
                  <a:pt x="263" y="503"/>
                </a:lnTo>
                <a:lnTo>
                  <a:pt x="184" y="618"/>
                </a:lnTo>
                <a:lnTo>
                  <a:pt x="53" y="848"/>
                </a:lnTo>
                <a:lnTo>
                  <a:pt x="0" y="1083"/>
                </a:lnTo>
                <a:lnTo>
                  <a:pt x="0" y="1318"/>
                </a:lnTo>
                <a:lnTo>
                  <a:pt x="79" y="1553"/>
                </a:lnTo>
                <a:lnTo>
                  <a:pt x="184" y="1784"/>
                </a:lnTo>
                <a:lnTo>
                  <a:pt x="368" y="2019"/>
                </a:lnTo>
                <a:lnTo>
                  <a:pt x="630" y="2249"/>
                </a:lnTo>
                <a:lnTo>
                  <a:pt x="919" y="2474"/>
                </a:lnTo>
                <a:lnTo>
                  <a:pt x="1261" y="2699"/>
                </a:lnTo>
                <a:lnTo>
                  <a:pt x="1681" y="2918"/>
                </a:lnTo>
                <a:lnTo>
                  <a:pt x="2153" y="3132"/>
                </a:lnTo>
                <a:lnTo>
                  <a:pt x="2678" y="3342"/>
                </a:lnTo>
                <a:lnTo>
                  <a:pt x="2967" y="3446"/>
                </a:lnTo>
                <a:lnTo>
                  <a:pt x="3256" y="3546"/>
                </a:lnTo>
                <a:lnTo>
                  <a:pt x="3571" y="3645"/>
                </a:lnTo>
                <a:lnTo>
                  <a:pt x="3886" y="3744"/>
                </a:lnTo>
                <a:lnTo>
                  <a:pt x="3965" y="3765"/>
                </a:lnTo>
                <a:lnTo>
                  <a:pt x="4044" y="3781"/>
                </a:lnTo>
                <a:lnTo>
                  <a:pt x="4254" y="3807"/>
                </a:lnTo>
                <a:lnTo>
                  <a:pt x="4490" y="3828"/>
                </a:lnTo>
                <a:lnTo>
                  <a:pt x="4726" y="3833"/>
                </a:lnTo>
                <a:lnTo>
                  <a:pt x="4884" y="3828"/>
                </a:lnTo>
                <a:lnTo>
                  <a:pt x="5015" y="3823"/>
                </a:lnTo>
                <a:lnTo>
                  <a:pt x="5172" y="3812"/>
                </a:lnTo>
                <a:lnTo>
                  <a:pt x="5304" y="3797"/>
                </a:lnTo>
                <a:lnTo>
                  <a:pt x="5461" y="3770"/>
                </a:lnTo>
                <a:lnTo>
                  <a:pt x="5566" y="3739"/>
                </a:lnTo>
                <a:lnTo>
                  <a:pt x="5671" y="3702"/>
                </a:lnTo>
                <a:lnTo>
                  <a:pt x="5724" y="3666"/>
                </a:lnTo>
                <a:lnTo>
                  <a:pt x="5750" y="3629"/>
                </a:lnTo>
                <a:lnTo>
                  <a:pt x="5724" y="3587"/>
                </a:lnTo>
                <a:lnTo>
                  <a:pt x="5671" y="3551"/>
                </a:lnTo>
                <a:lnTo>
                  <a:pt x="5566" y="3514"/>
                </a:lnTo>
                <a:lnTo>
                  <a:pt x="4989" y="3336"/>
                </a:lnTo>
                <a:lnTo>
                  <a:pt x="4464" y="3153"/>
                </a:lnTo>
                <a:lnTo>
                  <a:pt x="3991" y="2960"/>
                </a:lnTo>
                <a:lnTo>
                  <a:pt x="3545" y="2766"/>
                </a:lnTo>
                <a:lnTo>
                  <a:pt x="3177" y="2563"/>
                </a:lnTo>
                <a:lnTo>
                  <a:pt x="2862" y="2359"/>
                </a:lnTo>
                <a:lnTo>
                  <a:pt x="2573" y="2155"/>
                </a:lnTo>
                <a:lnTo>
                  <a:pt x="2363" y="1946"/>
                </a:lnTo>
                <a:lnTo>
                  <a:pt x="2206" y="1731"/>
                </a:lnTo>
                <a:lnTo>
                  <a:pt x="2074" y="1522"/>
                </a:lnTo>
                <a:lnTo>
                  <a:pt x="2022" y="1308"/>
                </a:lnTo>
                <a:lnTo>
                  <a:pt x="2022" y="1093"/>
                </a:lnTo>
                <a:lnTo>
                  <a:pt x="2074" y="879"/>
                </a:lnTo>
                <a:lnTo>
                  <a:pt x="2179" y="670"/>
                </a:lnTo>
                <a:lnTo>
                  <a:pt x="2337" y="461"/>
                </a:lnTo>
                <a:lnTo>
                  <a:pt x="2573" y="252"/>
                </a:lnTo>
                <a:lnTo>
                  <a:pt x="2600" y="210"/>
                </a:lnTo>
                <a:lnTo>
                  <a:pt x="2573" y="168"/>
                </a:lnTo>
                <a:lnTo>
                  <a:pt x="2521" y="131"/>
                </a:lnTo>
                <a:lnTo>
                  <a:pt x="2442" y="100"/>
                </a:lnTo>
                <a:lnTo>
                  <a:pt x="2337" y="69"/>
                </a:lnTo>
                <a:lnTo>
                  <a:pt x="2179" y="42"/>
                </a:lnTo>
                <a:lnTo>
                  <a:pt x="2022" y="22"/>
                </a:lnTo>
                <a:lnTo>
                  <a:pt x="1812" y="6"/>
                </a:lnTo>
                <a:lnTo>
                  <a:pt x="1628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40"/>
          <p:cNvSpPr/>
          <p:nvPr/>
        </p:nvSpPr>
        <p:spPr>
          <a:xfrm flipH="1">
            <a:off x="6987393" y="477981"/>
            <a:ext cx="641547" cy="422621"/>
          </a:xfrm>
          <a:custGeom>
            <a:rect b="b" l="l" r="r" t="t"/>
            <a:pathLst>
              <a:path extrusionOk="0" h="12257" w="93282">
                <a:moveTo>
                  <a:pt x="80234" y="1"/>
                </a:moveTo>
                <a:lnTo>
                  <a:pt x="79026" y="22"/>
                </a:lnTo>
                <a:lnTo>
                  <a:pt x="77818" y="53"/>
                </a:lnTo>
                <a:lnTo>
                  <a:pt x="76584" y="85"/>
                </a:lnTo>
                <a:lnTo>
                  <a:pt x="75298" y="121"/>
                </a:lnTo>
                <a:lnTo>
                  <a:pt x="74038" y="163"/>
                </a:lnTo>
                <a:lnTo>
                  <a:pt x="72725" y="210"/>
                </a:lnTo>
                <a:lnTo>
                  <a:pt x="71412" y="262"/>
                </a:lnTo>
                <a:lnTo>
                  <a:pt x="70073" y="320"/>
                </a:lnTo>
                <a:lnTo>
                  <a:pt x="68734" y="383"/>
                </a:lnTo>
                <a:lnTo>
                  <a:pt x="67369" y="451"/>
                </a:lnTo>
                <a:lnTo>
                  <a:pt x="66004" y="519"/>
                </a:lnTo>
                <a:lnTo>
                  <a:pt x="64612" y="592"/>
                </a:lnTo>
                <a:lnTo>
                  <a:pt x="63221" y="670"/>
                </a:lnTo>
                <a:lnTo>
                  <a:pt x="61803" y="754"/>
                </a:lnTo>
                <a:lnTo>
                  <a:pt x="60385" y="843"/>
                </a:lnTo>
                <a:lnTo>
                  <a:pt x="58968" y="937"/>
                </a:lnTo>
                <a:lnTo>
                  <a:pt x="57550" y="1031"/>
                </a:lnTo>
                <a:lnTo>
                  <a:pt x="56132" y="1130"/>
                </a:lnTo>
                <a:lnTo>
                  <a:pt x="54688" y="1235"/>
                </a:lnTo>
                <a:lnTo>
                  <a:pt x="53244" y="1339"/>
                </a:lnTo>
                <a:lnTo>
                  <a:pt x="51827" y="1449"/>
                </a:lnTo>
                <a:lnTo>
                  <a:pt x="50383" y="1564"/>
                </a:lnTo>
                <a:lnTo>
                  <a:pt x="48939" y="1685"/>
                </a:lnTo>
                <a:lnTo>
                  <a:pt x="47521" y="1805"/>
                </a:lnTo>
                <a:lnTo>
                  <a:pt x="46077" y="1930"/>
                </a:lnTo>
                <a:lnTo>
                  <a:pt x="44659" y="2061"/>
                </a:lnTo>
                <a:lnTo>
                  <a:pt x="43241" y="2192"/>
                </a:lnTo>
                <a:lnTo>
                  <a:pt x="41824" y="2328"/>
                </a:lnTo>
                <a:lnTo>
                  <a:pt x="40432" y="2469"/>
                </a:lnTo>
                <a:lnTo>
                  <a:pt x="39041" y="2610"/>
                </a:lnTo>
                <a:lnTo>
                  <a:pt x="37649" y="2756"/>
                </a:lnTo>
                <a:lnTo>
                  <a:pt x="36284" y="2903"/>
                </a:lnTo>
                <a:lnTo>
                  <a:pt x="35103" y="3034"/>
                </a:lnTo>
                <a:lnTo>
                  <a:pt x="33948" y="3169"/>
                </a:lnTo>
                <a:lnTo>
                  <a:pt x="32819" y="3311"/>
                </a:lnTo>
                <a:lnTo>
                  <a:pt x="31716" y="3457"/>
                </a:lnTo>
                <a:lnTo>
                  <a:pt x="30640" y="3609"/>
                </a:lnTo>
                <a:lnTo>
                  <a:pt x="29563" y="3760"/>
                </a:lnTo>
                <a:lnTo>
                  <a:pt x="28513" y="3917"/>
                </a:lnTo>
                <a:lnTo>
                  <a:pt x="27489" y="4079"/>
                </a:lnTo>
                <a:lnTo>
                  <a:pt x="26491" y="4247"/>
                </a:lnTo>
                <a:lnTo>
                  <a:pt x="25494" y="4414"/>
                </a:lnTo>
                <a:lnTo>
                  <a:pt x="24522" y="4581"/>
                </a:lnTo>
                <a:lnTo>
                  <a:pt x="23577" y="4754"/>
                </a:lnTo>
                <a:lnTo>
                  <a:pt x="22658" y="4931"/>
                </a:lnTo>
                <a:lnTo>
                  <a:pt x="21739" y="5109"/>
                </a:lnTo>
                <a:lnTo>
                  <a:pt x="20873" y="5287"/>
                </a:lnTo>
                <a:lnTo>
                  <a:pt x="20007" y="5470"/>
                </a:lnTo>
                <a:lnTo>
                  <a:pt x="19140" y="5653"/>
                </a:lnTo>
                <a:lnTo>
                  <a:pt x="18326" y="5836"/>
                </a:lnTo>
                <a:lnTo>
                  <a:pt x="17512" y="6019"/>
                </a:lnTo>
                <a:lnTo>
                  <a:pt x="16725" y="6207"/>
                </a:lnTo>
                <a:lnTo>
                  <a:pt x="15937" y="6395"/>
                </a:lnTo>
                <a:lnTo>
                  <a:pt x="15202" y="6578"/>
                </a:lnTo>
                <a:lnTo>
                  <a:pt x="13732" y="6955"/>
                </a:lnTo>
                <a:lnTo>
                  <a:pt x="12367" y="7326"/>
                </a:lnTo>
                <a:lnTo>
                  <a:pt x="11080" y="7697"/>
                </a:lnTo>
                <a:lnTo>
                  <a:pt x="9846" y="8063"/>
                </a:lnTo>
                <a:lnTo>
                  <a:pt x="8691" y="8424"/>
                </a:lnTo>
                <a:lnTo>
                  <a:pt x="7641" y="8774"/>
                </a:lnTo>
                <a:lnTo>
                  <a:pt x="6617" y="9120"/>
                </a:lnTo>
                <a:lnTo>
                  <a:pt x="5698" y="9449"/>
                </a:lnTo>
                <a:lnTo>
                  <a:pt x="4832" y="9763"/>
                </a:lnTo>
                <a:lnTo>
                  <a:pt x="4070" y="10066"/>
                </a:lnTo>
                <a:lnTo>
                  <a:pt x="3335" y="10353"/>
                </a:lnTo>
                <a:lnTo>
                  <a:pt x="2705" y="10615"/>
                </a:lnTo>
                <a:lnTo>
                  <a:pt x="2128" y="10861"/>
                </a:lnTo>
                <a:lnTo>
                  <a:pt x="1182" y="11284"/>
                </a:lnTo>
                <a:lnTo>
                  <a:pt x="526" y="11603"/>
                </a:lnTo>
                <a:lnTo>
                  <a:pt x="132" y="11807"/>
                </a:lnTo>
                <a:lnTo>
                  <a:pt x="1" y="11875"/>
                </a:lnTo>
                <a:lnTo>
                  <a:pt x="369" y="11891"/>
                </a:lnTo>
                <a:lnTo>
                  <a:pt x="1445" y="11932"/>
                </a:lnTo>
                <a:lnTo>
                  <a:pt x="3151" y="11990"/>
                </a:lnTo>
                <a:lnTo>
                  <a:pt x="5436" y="12058"/>
                </a:lnTo>
                <a:lnTo>
                  <a:pt x="6801" y="12095"/>
                </a:lnTo>
                <a:lnTo>
                  <a:pt x="8271" y="12131"/>
                </a:lnTo>
                <a:lnTo>
                  <a:pt x="9846" y="12163"/>
                </a:lnTo>
                <a:lnTo>
                  <a:pt x="11553" y="12189"/>
                </a:lnTo>
                <a:lnTo>
                  <a:pt x="13364" y="12215"/>
                </a:lnTo>
                <a:lnTo>
                  <a:pt x="15255" y="12236"/>
                </a:lnTo>
                <a:lnTo>
                  <a:pt x="17224" y="12251"/>
                </a:lnTo>
                <a:lnTo>
                  <a:pt x="19298" y="12257"/>
                </a:lnTo>
                <a:lnTo>
                  <a:pt x="21451" y="12257"/>
                </a:lnTo>
                <a:lnTo>
                  <a:pt x="23656" y="12246"/>
                </a:lnTo>
                <a:lnTo>
                  <a:pt x="25914" y="12225"/>
                </a:lnTo>
                <a:lnTo>
                  <a:pt x="28224" y="12194"/>
                </a:lnTo>
                <a:lnTo>
                  <a:pt x="30587" y="12152"/>
                </a:lnTo>
                <a:lnTo>
                  <a:pt x="31795" y="12126"/>
                </a:lnTo>
                <a:lnTo>
                  <a:pt x="33002" y="12095"/>
                </a:lnTo>
                <a:lnTo>
                  <a:pt x="34210" y="12058"/>
                </a:lnTo>
                <a:lnTo>
                  <a:pt x="35418" y="12021"/>
                </a:lnTo>
                <a:lnTo>
                  <a:pt x="36652" y="11980"/>
                </a:lnTo>
                <a:lnTo>
                  <a:pt x="37886" y="11938"/>
                </a:lnTo>
                <a:lnTo>
                  <a:pt x="39120" y="11885"/>
                </a:lnTo>
                <a:lnTo>
                  <a:pt x="40354" y="11833"/>
                </a:lnTo>
                <a:lnTo>
                  <a:pt x="41587" y="11776"/>
                </a:lnTo>
                <a:lnTo>
                  <a:pt x="42821" y="11713"/>
                </a:lnTo>
                <a:lnTo>
                  <a:pt x="44055" y="11645"/>
                </a:lnTo>
                <a:lnTo>
                  <a:pt x="45316" y="11577"/>
                </a:lnTo>
                <a:lnTo>
                  <a:pt x="46550" y="11499"/>
                </a:lnTo>
                <a:lnTo>
                  <a:pt x="47783" y="11415"/>
                </a:lnTo>
                <a:lnTo>
                  <a:pt x="49017" y="11331"/>
                </a:lnTo>
                <a:lnTo>
                  <a:pt x="50251" y="11237"/>
                </a:lnTo>
                <a:lnTo>
                  <a:pt x="51459" y="11143"/>
                </a:lnTo>
                <a:lnTo>
                  <a:pt x="52693" y="11038"/>
                </a:lnTo>
                <a:lnTo>
                  <a:pt x="53901" y="10929"/>
                </a:lnTo>
                <a:lnTo>
                  <a:pt x="55082" y="10814"/>
                </a:lnTo>
                <a:lnTo>
                  <a:pt x="56290" y="10693"/>
                </a:lnTo>
                <a:lnTo>
                  <a:pt x="57471" y="10568"/>
                </a:lnTo>
                <a:lnTo>
                  <a:pt x="58836" y="10416"/>
                </a:lnTo>
                <a:lnTo>
                  <a:pt x="60202" y="10259"/>
                </a:lnTo>
                <a:lnTo>
                  <a:pt x="61541" y="10102"/>
                </a:lnTo>
                <a:lnTo>
                  <a:pt x="62880" y="9940"/>
                </a:lnTo>
                <a:lnTo>
                  <a:pt x="64219" y="9773"/>
                </a:lnTo>
                <a:lnTo>
                  <a:pt x="65531" y="9606"/>
                </a:lnTo>
                <a:lnTo>
                  <a:pt x="66844" y="9438"/>
                </a:lnTo>
                <a:lnTo>
                  <a:pt x="68130" y="9261"/>
                </a:lnTo>
                <a:lnTo>
                  <a:pt x="69417" y="9088"/>
                </a:lnTo>
                <a:lnTo>
                  <a:pt x="70677" y="8910"/>
                </a:lnTo>
                <a:lnTo>
                  <a:pt x="71937" y="8727"/>
                </a:lnTo>
                <a:lnTo>
                  <a:pt x="73171" y="8544"/>
                </a:lnTo>
                <a:lnTo>
                  <a:pt x="74405" y="8361"/>
                </a:lnTo>
                <a:lnTo>
                  <a:pt x="75613" y="8178"/>
                </a:lnTo>
                <a:lnTo>
                  <a:pt x="76794" y="7990"/>
                </a:lnTo>
                <a:lnTo>
                  <a:pt x="77949" y="7802"/>
                </a:lnTo>
                <a:lnTo>
                  <a:pt x="79105" y="7608"/>
                </a:lnTo>
                <a:lnTo>
                  <a:pt x="80234" y="7420"/>
                </a:lnTo>
                <a:lnTo>
                  <a:pt x="81336" y="7227"/>
                </a:lnTo>
                <a:lnTo>
                  <a:pt x="82413" y="7033"/>
                </a:lnTo>
                <a:lnTo>
                  <a:pt x="83489" y="6840"/>
                </a:lnTo>
                <a:lnTo>
                  <a:pt x="84513" y="6646"/>
                </a:lnTo>
                <a:lnTo>
                  <a:pt x="85511" y="6453"/>
                </a:lnTo>
                <a:lnTo>
                  <a:pt x="86508" y="6260"/>
                </a:lnTo>
                <a:lnTo>
                  <a:pt x="87453" y="6066"/>
                </a:lnTo>
                <a:lnTo>
                  <a:pt x="88372" y="5873"/>
                </a:lnTo>
                <a:lnTo>
                  <a:pt x="89265" y="5679"/>
                </a:lnTo>
                <a:lnTo>
                  <a:pt x="90131" y="5486"/>
                </a:lnTo>
                <a:lnTo>
                  <a:pt x="90972" y="5292"/>
                </a:lnTo>
                <a:lnTo>
                  <a:pt x="91785" y="5104"/>
                </a:lnTo>
                <a:lnTo>
                  <a:pt x="92547" y="4911"/>
                </a:lnTo>
                <a:lnTo>
                  <a:pt x="93282" y="4722"/>
                </a:lnTo>
                <a:lnTo>
                  <a:pt x="80234" y="1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0"/>
          <p:cNvSpPr/>
          <p:nvPr/>
        </p:nvSpPr>
        <p:spPr>
          <a:xfrm flipH="1">
            <a:off x="6980350" y="470981"/>
            <a:ext cx="655625" cy="436655"/>
          </a:xfrm>
          <a:custGeom>
            <a:rect b="b" l="l" r="r" t="t"/>
            <a:pathLst>
              <a:path extrusionOk="0" h="12664" w="95329">
                <a:moveTo>
                  <a:pt x="80679" y="413"/>
                </a:moveTo>
                <a:lnTo>
                  <a:pt x="93097" y="4904"/>
                </a:lnTo>
                <a:lnTo>
                  <a:pt x="92362" y="5093"/>
                </a:lnTo>
                <a:lnTo>
                  <a:pt x="91574" y="5281"/>
                </a:lnTo>
                <a:lnTo>
                  <a:pt x="90787" y="5469"/>
                </a:lnTo>
                <a:lnTo>
                  <a:pt x="89947" y="5657"/>
                </a:lnTo>
                <a:lnTo>
                  <a:pt x="89080" y="5851"/>
                </a:lnTo>
                <a:lnTo>
                  <a:pt x="88161" y="6039"/>
                </a:lnTo>
                <a:lnTo>
                  <a:pt x="87243" y="6227"/>
                </a:lnTo>
                <a:lnTo>
                  <a:pt x="86297" y="6421"/>
                </a:lnTo>
                <a:lnTo>
                  <a:pt x="85326" y="6609"/>
                </a:lnTo>
                <a:lnTo>
                  <a:pt x="84328" y="6797"/>
                </a:lnTo>
                <a:lnTo>
                  <a:pt x="83304" y="6991"/>
                </a:lnTo>
                <a:lnTo>
                  <a:pt x="82254" y="7179"/>
                </a:lnTo>
                <a:lnTo>
                  <a:pt x="81178" y="7367"/>
                </a:lnTo>
                <a:lnTo>
                  <a:pt x="80101" y="7550"/>
                </a:lnTo>
                <a:lnTo>
                  <a:pt x="78999" y="7738"/>
                </a:lnTo>
                <a:lnTo>
                  <a:pt x="77870" y="7921"/>
                </a:lnTo>
                <a:lnTo>
                  <a:pt x="76715" y="8104"/>
                </a:lnTo>
                <a:lnTo>
                  <a:pt x="75559" y="8287"/>
                </a:lnTo>
                <a:lnTo>
                  <a:pt x="74378" y="8470"/>
                </a:lnTo>
                <a:lnTo>
                  <a:pt x="73197" y="8648"/>
                </a:lnTo>
                <a:lnTo>
                  <a:pt x="71989" y="8826"/>
                </a:lnTo>
                <a:lnTo>
                  <a:pt x="70755" y="8998"/>
                </a:lnTo>
                <a:lnTo>
                  <a:pt x="69521" y="9171"/>
                </a:lnTo>
                <a:lnTo>
                  <a:pt x="68287" y="9338"/>
                </a:lnTo>
                <a:lnTo>
                  <a:pt x="67027" y="9506"/>
                </a:lnTo>
                <a:lnTo>
                  <a:pt x="65767" y="9673"/>
                </a:lnTo>
                <a:lnTo>
                  <a:pt x="64480" y="9835"/>
                </a:lnTo>
                <a:lnTo>
                  <a:pt x="63194" y="9992"/>
                </a:lnTo>
                <a:lnTo>
                  <a:pt x="61907" y="10149"/>
                </a:lnTo>
                <a:lnTo>
                  <a:pt x="60621" y="10300"/>
                </a:lnTo>
                <a:lnTo>
                  <a:pt x="59308" y="10452"/>
                </a:lnTo>
                <a:lnTo>
                  <a:pt x="57995" y="10593"/>
                </a:lnTo>
                <a:lnTo>
                  <a:pt x="57077" y="10698"/>
                </a:lnTo>
                <a:lnTo>
                  <a:pt x="56105" y="10792"/>
                </a:lnTo>
                <a:lnTo>
                  <a:pt x="55134" y="10886"/>
                </a:lnTo>
                <a:lnTo>
                  <a:pt x="54162" y="10980"/>
                </a:lnTo>
                <a:lnTo>
                  <a:pt x="53165" y="11069"/>
                </a:lnTo>
                <a:lnTo>
                  <a:pt x="52141" y="11153"/>
                </a:lnTo>
                <a:lnTo>
                  <a:pt x="51091" y="11236"/>
                </a:lnTo>
                <a:lnTo>
                  <a:pt x="50067" y="11315"/>
                </a:lnTo>
                <a:lnTo>
                  <a:pt x="48990" y="11388"/>
                </a:lnTo>
                <a:lnTo>
                  <a:pt x="47914" y="11461"/>
                </a:lnTo>
                <a:lnTo>
                  <a:pt x="46837" y="11534"/>
                </a:lnTo>
                <a:lnTo>
                  <a:pt x="45735" y="11602"/>
                </a:lnTo>
                <a:lnTo>
                  <a:pt x="44606" y="11665"/>
                </a:lnTo>
                <a:lnTo>
                  <a:pt x="43477" y="11722"/>
                </a:lnTo>
                <a:lnTo>
                  <a:pt x="42348" y="11780"/>
                </a:lnTo>
                <a:lnTo>
                  <a:pt x="41193" y="11837"/>
                </a:lnTo>
                <a:lnTo>
                  <a:pt x="40011" y="11885"/>
                </a:lnTo>
                <a:lnTo>
                  <a:pt x="38830" y="11932"/>
                </a:lnTo>
                <a:lnTo>
                  <a:pt x="37648" y="11979"/>
                </a:lnTo>
                <a:lnTo>
                  <a:pt x="36441" y="12020"/>
                </a:lnTo>
                <a:lnTo>
                  <a:pt x="35233" y="12057"/>
                </a:lnTo>
                <a:lnTo>
                  <a:pt x="33999" y="12094"/>
                </a:lnTo>
                <a:lnTo>
                  <a:pt x="32765" y="12125"/>
                </a:lnTo>
                <a:lnTo>
                  <a:pt x="31505" y="12151"/>
                </a:lnTo>
                <a:lnTo>
                  <a:pt x="30245" y="12177"/>
                </a:lnTo>
                <a:lnTo>
                  <a:pt x="28985" y="12198"/>
                </a:lnTo>
                <a:lnTo>
                  <a:pt x="27698" y="12219"/>
                </a:lnTo>
                <a:lnTo>
                  <a:pt x="26412" y="12230"/>
                </a:lnTo>
                <a:lnTo>
                  <a:pt x="25125" y="12245"/>
                </a:lnTo>
                <a:lnTo>
                  <a:pt x="23813" y="12251"/>
                </a:lnTo>
                <a:lnTo>
                  <a:pt x="22500" y="12256"/>
                </a:lnTo>
                <a:lnTo>
                  <a:pt x="21187" y="12261"/>
                </a:lnTo>
                <a:lnTo>
                  <a:pt x="21161" y="12261"/>
                </a:lnTo>
                <a:lnTo>
                  <a:pt x="19507" y="12256"/>
                </a:lnTo>
                <a:lnTo>
                  <a:pt x="17905" y="12251"/>
                </a:lnTo>
                <a:lnTo>
                  <a:pt x="16356" y="12235"/>
                </a:lnTo>
                <a:lnTo>
                  <a:pt x="14834" y="12219"/>
                </a:lnTo>
                <a:lnTo>
                  <a:pt x="13390" y="12203"/>
                </a:lnTo>
                <a:lnTo>
                  <a:pt x="11998" y="12183"/>
                </a:lnTo>
                <a:lnTo>
                  <a:pt x="10685" y="12156"/>
                </a:lnTo>
                <a:lnTo>
                  <a:pt x="9425" y="12130"/>
                </a:lnTo>
                <a:lnTo>
                  <a:pt x="7167" y="12078"/>
                </a:lnTo>
                <a:lnTo>
                  <a:pt x="5198" y="12020"/>
                </a:lnTo>
                <a:lnTo>
                  <a:pt x="3623" y="11973"/>
                </a:lnTo>
                <a:lnTo>
                  <a:pt x="2389" y="11926"/>
                </a:lnTo>
                <a:lnTo>
                  <a:pt x="2914" y="11675"/>
                </a:lnTo>
                <a:lnTo>
                  <a:pt x="3676" y="11336"/>
                </a:lnTo>
                <a:lnTo>
                  <a:pt x="4621" y="10922"/>
                </a:lnTo>
                <a:lnTo>
                  <a:pt x="5198" y="10687"/>
                </a:lnTo>
                <a:lnTo>
                  <a:pt x="5802" y="10441"/>
                </a:lnTo>
                <a:lnTo>
                  <a:pt x="6459" y="10185"/>
                </a:lnTo>
                <a:lnTo>
                  <a:pt x="7194" y="9908"/>
                </a:lnTo>
                <a:lnTo>
                  <a:pt x="7981" y="9626"/>
                </a:lnTo>
                <a:lnTo>
                  <a:pt x="8821" y="9333"/>
                </a:lnTo>
                <a:lnTo>
                  <a:pt x="9714" y="9030"/>
                </a:lnTo>
                <a:lnTo>
                  <a:pt x="10659" y="8721"/>
                </a:lnTo>
                <a:lnTo>
                  <a:pt x="11657" y="8408"/>
                </a:lnTo>
                <a:lnTo>
                  <a:pt x="12733" y="8083"/>
                </a:lnTo>
                <a:lnTo>
                  <a:pt x="13862" y="7759"/>
                </a:lnTo>
                <a:lnTo>
                  <a:pt x="15044" y="7435"/>
                </a:lnTo>
                <a:lnTo>
                  <a:pt x="16278" y="7106"/>
                </a:lnTo>
                <a:lnTo>
                  <a:pt x="17564" y="6776"/>
                </a:lnTo>
                <a:lnTo>
                  <a:pt x="18929" y="6452"/>
                </a:lnTo>
                <a:lnTo>
                  <a:pt x="20347" y="6128"/>
                </a:lnTo>
                <a:lnTo>
                  <a:pt x="21817" y="5804"/>
                </a:lnTo>
                <a:lnTo>
                  <a:pt x="23340" y="5490"/>
                </a:lnTo>
                <a:lnTo>
                  <a:pt x="24128" y="5333"/>
                </a:lnTo>
                <a:lnTo>
                  <a:pt x="24941" y="5176"/>
                </a:lnTo>
                <a:lnTo>
                  <a:pt x="25755" y="5025"/>
                </a:lnTo>
                <a:lnTo>
                  <a:pt x="26595" y="4878"/>
                </a:lnTo>
                <a:lnTo>
                  <a:pt x="27436" y="4727"/>
                </a:lnTo>
                <a:lnTo>
                  <a:pt x="28302" y="4580"/>
                </a:lnTo>
                <a:lnTo>
                  <a:pt x="29195" y="4439"/>
                </a:lnTo>
                <a:lnTo>
                  <a:pt x="30087" y="4298"/>
                </a:lnTo>
                <a:lnTo>
                  <a:pt x="30980" y="4157"/>
                </a:lnTo>
                <a:lnTo>
                  <a:pt x="31925" y="4026"/>
                </a:lnTo>
                <a:lnTo>
                  <a:pt x="32844" y="3890"/>
                </a:lnTo>
                <a:lnTo>
                  <a:pt x="33815" y="3765"/>
                </a:lnTo>
                <a:lnTo>
                  <a:pt x="34787" y="3639"/>
                </a:lnTo>
                <a:lnTo>
                  <a:pt x="35758" y="3514"/>
                </a:lnTo>
                <a:lnTo>
                  <a:pt x="36782" y="3399"/>
                </a:lnTo>
                <a:lnTo>
                  <a:pt x="37780" y="3284"/>
                </a:lnTo>
                <a:lnTo>
                  <a:pt x="39092" y="3142"/>
                </a:lnTo>
                <a:lnTo>
                  <a:pt x="40431" y="3001"/>
                </a:lnTo>
                <a:lnTo>
                  <a:pt x="41770" y="2865"/>
                </a:lnTo>
                <a:lnTo>
                  <a:pt x="43109" y="2729"/>
                </a:lnTo>
                <a:lnTo>
                  <a:pt x="44475" y="2599"/>
                </a:lnTo>
                <a:lnTo>
                  <a:pt x="45840" y="2473"/>
                </a:lnTo>
                <a:lnTo>
                  <a:pt x="47231" y="2348"/>
                </a:lnTo>
                <a:lnTo>
                  <a:pt x="48596" y="2222"/>
                </a:lnTo>
                <a:lnTo>
                  <a:pt x="49988" y="2107"/>
                </a:lnTo>
                <a:lnTo>
                  <a:pt x="51379" y="1992"/>
                </a:lnTo>
                <a:lnTo>
                  <a:pt x="52771" y="1877"/>
                </a:lnTo>
                <a:lnTo>
                  <a:pt x="54162" y="1767"/>
                </a:lnTo>
                <a:lnTo>
                  <a:pt x="55554" y="1663"/>
                </a:lnTo>
                <a:lnTo>
                  <a:pt x="56945" y="1563"/>
                </a:lnTo>
                <a:lnTo>
                  <a:pt x="58363" y="1464"/>
                </a:lnTo>
                <a:lnTo>
                  <a:pt x="59728" y="1370"/>
                </a:lnTo>
                <a:lnTo>
                  <a:pt x="61120" y="1276"/>
                </a:lnTo>
                <a:lnTo>
                  <a:pt x="62511" y="1192"/>
                </a:lnTo>
                <a:lnTo>
                  <a:pt x="63876" y="1109"/>
                </a:lnTo>
                <a:lnTo>
                  <a:pt x="65242" y="1030"/>
                </a:lnTo>
                <a:lnTo>
                  <a:pt x="66607" y="952"/>
                </a:lnTo>
                <a:lnTo>
                  <a:pt x="67972" y="884"/>
                </a:lnTo>
                <a:lnTo>
                  <a:pt x="69311" y="816"/>
                </a:lnTo>
                <a:lnTo>
                  <a:pt x="70624" y="753"/>
                </a:lnTo>
                <a:lnTo>
                  <a:pt x="71936" y="695"/>
                </a:lnTo>
                <a:lnTo>
                  <a:pt x="73249" y="643"/>
                </a:lnTo>
                <a:lnTo>
                  <a:pt x="74536" y="591"/>
                </a:lnTo>
                <a:lnTo>
                  <a:pt x="75796" y="549"/>
                </a:lnTo>
                <a:lnTo>
                  <a:pt x="77056" y="507"/>
                </a:lnTo>
                <a:lnTo>
                  <a:pt x="78290" y="471"/>
                </a:lnTo>
                <a:lnTo>
                  <a:pt x="79498" y="439"/>
                </a:lnTo>
                <a:lnTo>
                  <a:pt x="80679" y="413"/>
                </a:lnTo>
                <a:close/>
                <a:moveTo>
                  <a:pt x="81178" y="0"/>
                </a:moveTo>
                <a:lnTo>
                  <a:pt x="79944" y="26"/>
                </a:lnTo>
                <a:lnTo>
                  <a:pt x="78684" y="52"/>
                </a:lnTo>
                <a:lnTo>
                  <a:pt x="77423" y="89"/>
                </a:lnTo>
                <a:lnTo>
                  <a:pt x="76137" y="126"/>
                </a:lnTo>
                <a:lnTo>
                  <a:pt x="74824" y="173"/>
                </a:lnTo>
                <a:lnTo>
                  <a:pt x="73512" y="220"/>
                </a:lnTo>
                <a:lnTo>
                  <a:pt x="72146" y="272"/>
                </a:lnTo>
                <a:lnTo>
                  <a:pt x="70807" y="329"/>
                </a:lnTo>
                <a:lnTo>
                  <a:pt x="69442" y="392"/>
                </a:lnTo>
                <a:lnTo>
                  <a:pt x="68051" y="460"/>
                </a:lnTo>
                <a:lnTo>
                  <a:pt x="66659" y="533"/>
                </a:lnTo>
                <a:lnTo>
                  <a:pt x="65242" y="612"/>
                </a:lnTo>
                <a:lnTo>
                  <a:pt x="63824" y="690"/>
                </a:lnTo>
                <a:lnTo>
                  <a:pt x="62406" y="774"/>
                </a:lnTo>
                <a:lnTo>
                  <a:pt x="60988" y="863"/>
                </a:lnTo>
                <a:lnTo>
                  <a:pt x="59544" y="957"/>
                </a:lnTo>
                <a:lnTo>
                  <a:pt x="58100" y="1056"/>
                </a:lnTo>
                <a:lnTo>
                  <a:pt x="56656" y="1156"/>
                </a:lnTo>
                <a:lnTo>
                  <a:pt x="55212" y="1260"/>
                </a:lnTo>
                <a:lnTo>
                  <a:pt x="53768" y="1370"/>
                </a:lnTo>
                <a:lnTo>
                  <a:pt x="52325" y="1480"/>
                </a:lnTo>
                <a:lnTo>
                  <a:pt x="50881" y="1595"/>
                </a:lnTo>
                <a:lnTo>
                  <a:pt x="49437" y="1715"/>
                </a:lnTo>
                <a:lnTo>
                  <a:pt x="47993" y="1835"/>
                </a:lnTo>
                <a:lnTo>
                  <a:pt x="46575" y="1961"/>
                </a:lnTo>
                <a:lnTo>
                  <a:pt x="45157" y="2091"/>
                </a:lnTo>
                <a:lnTo>
                  <a:pt x="43739" y="2222"/>
                </a:lnTo>
                <a:lnTo>
                  <a:pt x="42322" y="2358"/>
                </a:lnTo>
                <a:lnTo>
                  <a:pt x="40930" y="2499"/>
                </a:lnTo>
                <a:lnTo>
                  <a:pt x="39539" y="2640"/>
                </a:lnTo>
                <a:lnTo>
                  <a:pt x="38174" y="2782"/>
                </a:lnTo>
                <a:lnTo>
                  <a:pt x="36808" y="2928"/>
                </a:lnTo>
                <a:lnTo>
                  <a:pt x="35627" y="3064"/>
                </a:lnTo>
                <a:lnTo>
                  <a:pt x="34498" y="3200"/>
                </a:lnTo>
                <a:lnTo>
                  <a:pt x="33369" y="3341"/>
                </a:lnTo>
                <a:lnTo>
                  <a:pt x="32240" y="3487"/>
                </a:lnTo>
                <a:lnTo>
                  <a:pt x="31164" y="3634"/>
                </a:lnTo>
                <a:lnTo>
                  <a:pt x="30087" y="3791"/>
                </a:lnTo>
                <a:lnTo>
                  <a:pt x="29037" y="3948"/>
                </a:lnTo>
                <a:lnTo>
                  <a:pt x="28013" y="4110"/>
                </a:lnTo>
                <a:lnTo>
                  <a:pt x="26989" y="4277"/>
                </a:lnTo>
                <a:lnTo>
                  <a:pt x="25992" y="4444"/>
                </a:lnTo>
                <a:lnTo>
                  <a:pt x="25020" y="4617"/>
                </a:lnTo>
                <a:lnTo>
                  <a:pt x="24075" y="4789"/>
                </a:lnTo>
                <a:lnTo>
                  <a:pt x="23130" y="4967"/>
                </a:lnTo>
                <a:lnTo>
                  <a:pt x="22211" y="5145"/>
                </a:lnTo>
                <a:lnTo>
                  <a:pt x="21318" y="5323"/>
                </a:lnTo>
                <a:lnTo>
                  <a:pt x="20452" y="5506"/>
                </a:lnTo>
                <a:lnTo>
                  <a:pt x="19586" y="5689"/>
                </a:lnTo>
                <a:lnTo>
                  <a:pt x="18772" y="5877"/>
                </a:lnTo>
                <a:lnTo>
                  <a:pt x="17932" y="6060"/>
                </a:lnTo>
                <a:lnTo>
                  <a:pt x="17144" y="6248"/>
                </a:lnTo>
                <a:lnTo>
                  <a:pt x="16356" y="6436"/>
                </a:lnTo>
                <a:lnTo>
                  <a:pt x="15595" y="6625"/>
                </a:lnTo>
                <a:lnTo>
                  <a:pt x="14151" y="7001"/>
                </a:lnTo>
                <a:lnTo>
                  <a:pt x="12760" y="7378"/>
                </a:lnTo>
                <a:lnTo>
                  <a:pt x="11447" y="7749"/>
                </a:lnTo>
                <a:lnTo>
                  <a:pt x="10187" y="8120"/>
                </a:lnTo>
                <a:lnTo>
                  <a:pt x="9031" y="8486"/>
                </a:lnTo>
                <a:lnTo>
                  <a:pt x="7929" y="8836"/>
                </a:lnTo>
                <a:lnTo>
                  <a:pt x="6931" y="9187"/>
                </a:lnTo>
                <a:lnTo>
                  <a:pt x="5960" y="9516"/>
                </a:lnTo>
                <a:lnTo>
                  <a:pt x="5093" y="9840"/>
                </a:lnTo>
                <a:lnTo>
                  <a:pt x="4306" y="10143"/>
                </a:lnTo>
                <a:lnTo>
                  <a:pt x="3571" y="10436"/>
                </a:lnTo>
                <a:lnTo>
                  <a:pt x="2914" y="10703"/>
                </a:lnTo>
                <a:lnTo>
                  <a:pt x="2310" y="10954"/>
                </a:lnTo>
                <a:lnTo>
                  <a:pt x="1785" y="11184"/>
                </a:lnTo>
                <a:lnTo>
                  <a:pt x="1339" y="11388"/>
                </a:lnTo>
                <a:lnTo>
                  <a:pt x="656" y="11717"/>
                </a:lnTo>
                <a:lnTo>
                  <a:pt x="210" y="11932"/>
                </a:lnTo>
                <a:lnTo>
                  <a:pt x="79" y="12010"/>
                </a:lnTo>
                <a:lnTo>
                  <a:pt x="26" y="12052"/>
                </a:lnTo>
                <a:lnTo>
                  <a:pt x="0" y="12094"/>
                </a:lnTo>
                <a:lnTo>
                  <a:pt x="53" y="12135"/>
                </a:lnTo>
                <a:lnTo>
                  <a:pt x="131" y="12177"/>
                </a:lnTo>
                <a:lnTo>
                  <a:pt x="263" y="12214"/>
                </a:lnTo>
                <a:lnTo>
                  <a:pt x="420" y="12240"/>
                </a:lnTo>
                <a:lnTo>
                  <a:pt x="604" y="12261"/>
                </a:lnTo>
                <a:lnTo>
                  <a:pt x="788" y="12277"/>
                </a:lnTo>
                <a:lnTo>
                  <a:pt x="1287" y="12298"/>
                </a:lnTo>
                <a:lnTo>
                  <a:pt x="2494" y="12345"/>
                </a:lnTo>
                <a:lnTo>
                  <a:pt x="4332" y="12407"/>
                </a:lnTo>
                <a:lnTo>
                  <a:pt x="5461" y="12439"/>
                </a:lnTo>
                <a:lnTo>
                  <a:pt x="6747" y="12475"/>
                </a:lnTo>
                <a:lnTo>
                  <a:pt x="8165" y="12512"/>
                </a:lnTo>
                <a:lnTo>
                  <a:pt x="9714" y="12543"/>
                </a:lnTo>
                <a:lnTo>
                  <a:pt x="11368" y="12575"/>
                </a:lnTo>
                <a:lnTo>
                  <a:pt x="13127" y="12606"/>
                </a:lnTo>
                <a:lnTo>
                  <a:pt x="14991" y="12627"/>
                </a:lnTo>
                <a:lnTo>
                  <a:pt x="16960" y="12648"/>
                </a:lnTo>
                <a:lnTo>
                  <a:pt x="19034" y="12658"/>
                </a:lnTo>
                <a:lnTo>
                  <a:pt x="21161" y="12664"/>
                </a:lnTo>
                <a:lnTo>
                  <a:pt x="21187" y="12664"/>
                </a:lnTo>
                <a:lnTo>
                  <a:pt x="22552" y="12658"/>
                </a:lnTo>
                <a:lnTo>
                  <a:pt x="23918" y="12653"/>
                </a:lnTo>
                <a:lnTo>
                  <a:pt x="25257" y="12648"/>
                </a:lnTo>
                <a:lnTo>
                  <a:pt x="26595" y="12637"/>
                </a:lnTo>
                <a:lnTo>
                  <a:pt x="27934" y="12622"/>
                </a:lnTo>
                <a:lnTo>
                  <a:pt x="29247" y="12601"/>
                </a:lnTo>
                <a:lnTo>
                  <a:pt x="30534" y="12580"/>
                </a:lnTo>
                <a:lnTo>
                  <a:pt x="31820" y="12554"/>
                </a:lnTo>
                <a:lnTo>
                  <a:pt x="33107" y="12528"/>
                </a:lnTo>
                <a:lnTo>
                  <a:pt x="34367" y="12496"/>
                </a:lnTo>
                <a:lnTo>
                  <a:pt x="35627" y="12460"/>
                </a:lnTo>
                <a:lnTo>
                  <a:pt x="36861" y="12418"/>
                </a:lnTo>
                <a:lnTo>
                  <a:pt x="38095" y="12376"/>
                </a:lnTo>
                <a:lnTo>
                  <a:pt x="39302" y="12334"/>
                </a:lnTo>
                <a:lnTo>
                  <a:pt x="40510" y="12282"/>
                </a:lnTo>
                <a:lnTo>
                  <a:pt x="41718" y="12230"/>
                </a:lnTo>
                <a:lnTo>
                  <a:pt x="42873" y="12177"/>
                </a:lnTo>
                <a:lnTo>
                  <a:pt x="44054" y="12120"/>
                </a:lnTo>
                <a:lnTo>
                  <a:pt x="45210" y="12057"/>
                </a:lnTo>
                <a:lnTo>
                  <a:pt x="46339" y="11989"/>
                </a:lnTo>
                <a:lnTo>
                  <a:pt x="47468" y="11921"/>
                </a:lnTo>
                <a:lnTo>
                  <a:pt x="48570" y="11848"/>
                </a:lnTo>
                <a:lnTo>
                  <a:pt x="49673" y="11775"/>
                </a:lnTo>
                <a:lnTo>
                  <a:pt x="50776" y="11696"/>
                </a:lnTo>
                <a:lnTo>
                  <a:pt x="51852" y="11613"/>
                </a:lnTo>
                <a:lnTo>
                  <a:pt x="52902" y="11529"/>
                </a:lnTo>
                <a:lnTo>
                  <a:pt x="53952" y="11440"/>
                </a:lnTo>
                <a:lnTo>
                  <a:pt x="54976" y="11346"/>
                </a:lnTo>
                <a:lnTo>
                  <a:pt x="56000" y="11252"/>
                </a:lnTo>
                <a:lnTo>
                  <a:pt x="57024" y="11153"/>
                </a:lnTo>
                <a:lnTo>
                  <a:pt x="57995" y="11053"/>
                </a:lnTo>
                <a:lnTo>
                  <a:pt x="58993" y="10949"/>
                </a:lnTo>
                <a:lnTo>
                  <a:pt x="60332" y="10797"/>
                </a:lnTo>
                <a:lnTo>
                  <a:pt x="61671" y="10645"/>
                </a:lnTo>
                <a:lnTo>
                  <a:pt x="63010" y="10488"/>
                </a:lnTo>
                <a:lnTo>
                  <a:pt x="64349" y="10326"/>
                </a:lnTo>
                <a:lnTo>
                  <a:pt x="65688" y="10159"/>
                </a:lnTo>
                <a:lnTo>
                  <a:pt x="67001" y="9992"/>
                </a:lnTo>
                <a:lnTo>
                  <a:pt x="68313" y="9824"/>
                </a:lnTo>
                <a:lnTo>
                  <a:pt x="69600" y="9647"/>
                </a:lnTo>
                <a:lnTo>
                  <a:pt x="70886" y="9474"/>
                </a:lnTo>
                <a:lnTo>
                  <a:pt x="72173" y="9291"/>
                </a:lnTo>
                <a:lnTo>
                  <a:pt x="73433" y="9113"/>
                </a:lnTo>
                <a:lnTo>
                  <a:pt x="74667" y="8930"/>
                </a:lnTo>
                <a:lnTo>
                  <a:pt x="75901" y="8742"/>
                </a:lnTo>
                <a:lnTo>
                  <a:pt x="77135" y="8554"/>
                </a:lnTo>
                <a:lnTo>
                  <a:pt x="78316" y="8366"/>
                </a:lnTo>
                <a:lnTo>
                  <a:pt x="79498" y="8177"/>
                </a:lnTo>
                <a:lnTo>
                  <a:pt x="80679" y="7984"/>
                </a:lnTo>
                <a:lnTo>
                  <a:pt x="81808" y="7791"/>
                </a:lnTo>
                <a:lnTo>
                  <a:pt x="82937" y="7597"/>
                </a:lnTo>
                <a:lnTo>
                  <a:pt x="84040" y="7404"/>
                </a:lnTo>
                <a:lnTo>
                  <a:pt x="85090" y="7205"/>
                </a:lnTo>
                <a:lnTo>
                  <a:pt x="86140" y="7012"/>
                </a:lnTo>
                <a:lnTo>
                  <a:pt x="87190" y="6813"/>
                </a:lnTo>
                <a:lnTo>
                  <a:pt x="88188" y="6614"/>
                </a:lnTo>
                <a:lnTo>
                  <a:pt x="89159" y="6421"/>
                </a:lnTo>
                <a:lnTo>
                  <a:pt x="90104" y="6222"/>
                </a:lnTo>
                <a:lnTo>
                  <a:pt x="91023" y="6023"/>
                </a:lnTo>
                <a:lnTo>
                  <a:pt x="91889" y="5825"/>
                </a:lnTo>
                <a:lnTo>
                  <a:pt x="92756" y="5631"/>
                </a:lnTo>
                <a:lnTo>
                  <a:pt x="93570" y="5438"/>
                </a:lnTo>
                <a:lnTo>
                  <a:pt x="94357" y="5239"/>
                </a:lnTo>
                <a:lnTo>
                  <a:pt x="95119" y="5046"/>
                </a:lnTo>
                <a:lnTo>
                  <a:pt x="95198" y="5025"/>
                </a:lnTo>
                <a:lnTo>
                  <a:pt x="95250" y="4999"/>
                </a:lnTo>
                <a:lnTo>
                  <a:pt x="95303" y="4967"/>
                </a:lnTo>
                <a:lnTo>
                  <a:pt x="95329" y="4941"/>
                </a:lnTo>
                <a:lnTo>
                  <a:pt x="95329" y="4910"/>
                </a:lnTo>
                <a:lnTo>
                  <a:pt x="95303" y="4884"/>
                </a:lnTo>
                <a:lnTo>
                  <a:pt x="95250" y="4852"/>
                </a:lnTo>
                <a:lnTo>
                  <a:pt x="95198" y="4826"/>
                </a:lnTo>
                <a:lnTo>
                  <a:pt x="82149" y="105"/>
                </a:lnTo>
                <a:lnTo>
                  <a:pt x="82070" y="78"/>
                </a:lnTo>
                <a:lnTo>
                  <a:pt x="81965" y="58"/>
                </a:lnTo>
                <a:lnTo>
                  <a:pt x="81860" y="42"/>
                </a:lnTo>
                <a:lnTo>
                  <a:pt x="81729" y="26"/>
                </a:lnTo>
                <a:lnTo>
                  <a:pt x="81598" y="16"/>
                </a:lnTo>
                <a:lnTo>
                  <a:pt x="81467" y="5"/>
                </a:lnTo>
                <a:lnTo>
                  <a:pt x="81309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0"/>
          <p:cNvSpPr/>
          <p:nvPr/>
        </p:nvSpPr>
        <p:spPr>
          <a:xfrm flipH="1">
            <a:off x="7199409" y="604182"/>
            <a:ext cx="209275" cy="211156"/>
          </a:xfrm>
          <a:custGeom>
            <a:rect b="b" l="l" r="r" t="t"/>
            <a:pathLst>
              <a:path extrusionOk="0" h="6124" w="30429">
                <a:moveTo>
                  <a:pt x="14807" y="1"/>
                </a:moveTo>
                <a:lnTo>
                  <a:pt x="14072" y="11"/>
                </a:lnTo>
                <a:lnTo>
                  <a:pt x="13363" y="27"/>
                </a:lnTo>
                <a:lnTo>
                  <a:pt x="12628" y="48"/>
                </a:lnTo>
                <a:lnTo>
                  <a:pt x="11919" y="79"/>
                </a:lnTo>
                <a:lnTo>
                  <a:pt x="11210" y="116"/>
                </a:lnTo>
                <a:lnTo>
                  <a:pt x="10528" y="163"/>
                </a:lnTo>
                <a:lnTo>
                  <a:pt x="9819" y="221"/>
                </a:lnTo>
                <a:lnTo>
                  <a:pt x="9136" y="283"/>
                </a:lnTo>
                <a:lnTo>
                  <a:pt x="8480" y="356"/>
                </a:lnTo>
                <a:lnTo>
                  <a:pt x="7824" y="435"/>
                </a:lnTo>
                <a:lnTo>
                  <a:pt x="7167" y="524"/>
                </a:lnTo>
                <a:lnTo>
                  <a:pt x="6537" y="618"/>
                </a:lnTo>
                <a:lnTo>
                  <a:pt x="5960" y="712"/>
                </a:lnTo>
                <a:lnTo>
                  <a:pt x="5382" y="817"/>
                </a:lnTo>
                <a:lnTo>
                  <a:pt x="4831" y="921"/>
                </a:lnTo>
                <a:lnTo>
                  <a:pt x="4306" y="1031"/>
                </a:lnTo>
                <a:lnTo>
                  <a:pt x="3807" y="1141"/>
                </a:lnTo>
                <a:lnTo>
                  <a:pt x="3334" y="1256"/>
                </a:lnTo>
                <a:lnTo>
                  <a:pt x="2914" y="1376"/>
                </a:lnTo>
                <a:lnTo>
                  <a:pt x="2494" y="1502"/>
                </a:lnTo>
                <a:lnTo>
                  <a:pt x="2127" y="1627"/>
                </a:lnTo>
                <a:lnTo>
                  <a:pt x="1759" y="1752"/>
                </a:lnTo>
                <a:lnTo>
                  <a:pt x="1444" y="1883"/>
                </a:lnTo>
                <a:lnTo>
                  <a:pt x="1155" y="2014"/>
                </a:lnTo>
                <a:lnTo>
                  <a:pt x="893" y="2150"/>
                </a:lnTo>
                <a:lnTo>
                  <a:pt x="656" y="2286"/>
                </a:lnTo>
                <a:lnTo>
                  <a:pt x="473" y="2427"/>
                </a:lnTo>
                <a:lnTo>
                  <a:pt x="315" y="2563"/>
                </a:lnTo>
                <a:lnTo>
                  <a:pt x="184" y="2704"/>
                </a:lnTo>
                <a:lnTo>
                  <a:pt x="79" y="2845"/>
                </a:lnTo>
                <a:lnTo>
                  <a:pt x="26" y="2986"/>
                </a:lnTo>
                <a:lnTo>
                  <a:pt x="0" y="3133"/>
                </a:lnTo>
                <a:lnTo>
                  <a:pt x="26" y="3274"/>
                </a:lnTo>
                <a:lnTo>
                  <a:pt x="79" y="3420"/>
                </a:lnTo>
                <a:lnTo>
                  <a:pt x="158" y="3562"/>
                </a:lnTo>
                <a:lnTo>
                  <a:pt x="289" y="3708"/>
                </a:lnTo>
                <a:lnTo>
                  <a:pt x="446" y="3849"/>
                </a:lnTo>
                <a:lnTo>
                  <a:pt x="630" y="3990"/>
                </a:lnTo>
                <a:lnTo>
                  <a:pt x="866" y="4131"/>
                </a:lnTo>
                <a:lnTo>
                  <a:pt x="1155" y="4273"/>
                </a:lnTo>
                <a:lnTo>
                  <a:pt x="1470" y="4414"/>
                </a:lnTo>
                <a:lnTo>
                  <a:pt x="1838" y="4555"/>
                </a:lnTo>
                <a:lnTo>
                  <a:pt x="2232" y="4686"/>
                </a:lnTo>
                <a:lnTo>
                  <a:pt x="2652" y="4816"/>
                </a:lnTo>
                <a:lnTo>
                  <a:pt x="3098" y="4942"/>
                </a:lnTo>
                <a:lnTo>
                  <a:pt x="3571" y="5057"/>
                </a:lnTo>
                <a:lnTo>
                  <a:pt x="4096" y="5172"/>
                </a:lnTo>
                <a:lnTo>
                  <a:pt x="4621" y="5277"/>
                </a:lnTo>
                <a:lnTo>
                  <a:pt x="5172" y="5376"/>
                </a:lnTo>
                <a:lnTo>
                  <a:pt x="5750" y="5470"/>
                </a:lnTo>
                <a:lnTo>
                  <a:pt x="6327" y="5559"/>
                </a:lnTo>
                <a:lnTo>
                  <a:pt x="6931" y="5643"/>
                </a:lnTo>
                <a:lnTo>
                  <a:pt x="7561" y="5716"/>
                </a:lnTo>
                <a:lnTo>
                  <a:pt x="8218" y="5789"/>
                </a:lnTo>
                <a:lnTo>
                  <a:pt x="8874" y="5852"/>
                </a:lnTo>
                <a:lnTo>
                  <a:pt x="9556" y="5909"/>
                </a:lnTo>
                <a:lnTo>
                  <a:pt x="10239" y="5956"/>
                </a:lnTo>
                <a:lnTo>
                  <a:pt x="10922" y="6003"/>
                </a:lnTo>
                <a:lnTo>
                  <a:pt x="11631" y="6040"/>
                </a:lnTo>
                <a:lnTo>
                  <a:pt x="12339" y="6071"/>
                </a:lnTo>
                <a:lnTo>
                  <a:pt x="13075" y="6092"/>
                </a:lnTo>
                <a:lnTo>
                  <a:pt x="13810" y="6108"/>
                </a:lnTo>
                <a:lnTo>
                  <a:pt x="14519" y="6118"/>
                </a:lnTo>
                <a:lnTo>
                  <a:pt x="15254" y="6124"/>
                </a:lnTo>
                <a:lnTo>
                  <a:pt x="16015" y="6118"/>
                </a:lnTo>
                <a:lnTo>
                  <a:pt x="16750" y="6108"/>
                </a:lnTo>
                <a:lnTo>
                  <a:pt x="17485" y="6087"/>
                </a:lnTo>
                <a:lnTo>
                  <a:pt x="18220" y="6061"/>
                </a:lnTo>
                <a:lnTo>
                  <a:pt x="18955" y="6029"/>
                </a:lnTo>
                <a:lnTo>
                  <a:pt x="19664" y="5988"/>
                </a:lnTo>
                <a:lnTo>
                  <a:pt x="20399" y="5935"/>
                </a:lnTo>
                <a:lnTo>
                  <a:pt x="21108" y="5883"/>
                </a:lnTo>
                <a:lnTo>
                  <a:pt x="21817" y="5815"/>
                </a:lnTo>
                <a:lnTo>
                  <a:pt x="22500" y="5747"/>
                </a:lnTo>
                <a:lnTo>
                  <a:pt x="23182" y="5669"/>
                </a:lnTo>
                <a:lnTo>
                  <a:pt x="23839" y="5580"/>
                </a:lnTo>
                <a:lnTo>
                  <a:pt x="24443" y="5491"/>
                </a:lnTo>
                <a:lnTo>
                  <a:pt x="25046" y="5397"/>
                </a:lnTo>
                <a:lnTo>
                  <a:pt x="25624" y="5297"/>
                </a:lnTo>
                <a:lnTo>
                  <a:pt x="26149" y="5188"/>
                </a:lnTo>
                <a:lnTo>
                  <a:pt x="26648" y="5078"/>
                </a:lnTo>
                <a:lnTo>
                  <a:pt x="27147" y="4968"/>
                </a:lnTo>
                <a:lnTo>
                  <a:pt x="27593" y="4848"/>
                </a:lnTo>
                <a:lnTo>
                  <a:pt x="27987" y="4728"/>
                </a:lnTo>
                <a:lnTo>
                  <a:pt x="28381" y="4602"/>
                </a:lnTo>
                <a:lnTo>
                  <a:pt x="28748" y="4471"/>
                </a:lnTo>
                <a:lnTo>
                  <a:pt x="29063" y="4341"/>
                </a:lnTo>
                <a:lnTo>
                  <a:pt x="29352" y="4205"/>
                </a:lnTo>
                <a:lnTo>
                  <a:pt x="29615" y="4069"/>
                </a:lnTo>
                <a:lnTo>
                  <a:pt x="29825" y="3928"/>
                </a:lnTo>
                <a:lnTo>
                  <a:pt x="30008" y="3786"/>
                </a:lnTo>
                <a:lnTo>
                  <a:pt x="30166" y="3645"/>
                </a:lnTo>
                <a:lnTo>
                  <a:pt x="30297" y="3504"/>
                </a:lnTo>
                <a:lnTo>
                  <a:pt x="30376" y="3358"/>
                </a:lnTo>
                <a:lnTo>
                  <a:pt x="30429" y="3211"/>
                </a:lnTo>
                <a:lnTo>
                  <a:pt x="30429" y="3065"/>
                </a:lnTo>
                <a:lnTo>
                  <a:pt x="30402" y="2918"/>
                </a:lnTo>
                <a:lnTo>
                  <a:pt x="30350" y="2772"/>
                </a:lnTo>
                <a:lnTo>
                  <a:pt x="30245" y="2626"/>
                </a:lnTo>
                <a:lnTo>
                  <a:pt x="30113" y="2479"/>
                </a:lnTo>
                <a:lnTo>
                  <a:pt x="29956" y="2333"/>
                </a:lnTo>
                <a:lnTo>
                  <a:pt x="29746" y="2192"/>
                </a:lnTo>
                <a:lnTo>
                  <a:pt x="29483" y="2045"/>
                </a:lnTo>
                <a:lnTo>
                  <a:pt x="29195" y="1904"/>
                </a:lnTo>
                <a:lnTo>
                  <a:pt x="28853" y="1763"/>
                </a:lnTo>
                <a:lnTo>
                  <a:pt x="28486" y="1627"/>
                </a:lnTo>
                <a:lnTo>
                  <a:pt x="28066" y="1486"/>
                </a:lnTo>
                <a:lnTo>
                  <a:pt x="27619" y="1350"/>
                </a:lnTo>
                <a:lnTo>
                  <a:pt x="27121" y="1219"/>
                </a:lnTo>
                <a:lnTo>
                  <a:pt x="26622" y="1094"/>
                </a:lnTo>
                <a:lnTo>
                  <a:pt x="26097" y="979"/>
                </a:lnTo>
                <a:lnTo>
                  <a:pt x="25545" y="869"/>
                </a:lnTo>
                <a:lnTo>
                  <a:pt x="24968" y="759"/>
                </a:lnTo>
                <a:lnTo>
                  <a:pt x="24364" y="665"/>
                </a:lnTo>
                <a:lnTo>
                  <a:pt x="23760" y="571"/>
                </a:lnTo>
                <a:lnTo>
                  <a:pt x="23130" y="487"/>
                </a:lnTo>
                <a:lnTo>
                  <a:pt x="22500" y="409"/>
                </a:lnTo>
                <a:lnTo>
                  <a:pt x="21843" y="336"/>
                </a:lnTo>
                <a:lnTo>
                  <a:pt x="21161" y="268"/>
                </a:lnTo>
                <a:lnTo>
                  <a:pt x="20478" y="210"/>
                </a:lnTo>
                <a:lnTo>
                  <a:pt x="19796" y="158"/>
                </a:lnTo>
                <a:lnTo>
                  <a:pt x="19087" y="116"/>
                </a:lnTo>
                <a:lnTo>
                  <a:pt x="18378" y="79"/>
                </a:lnTo>
                <a:lnTo>
                  <a:pt x="17669" y="48"/>
                </a:lnTo>
                <a:lnTo>
                  <a:pt x="16960" y="27"/>
                </a:lnTo>
                <a:lnTo>
                  <a:pt x="16251" y="11"/>
                </a:lnTo>
                <a:lnTo>
                  <a:pt x="1551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40"/>
          <p:cNvSpPr/>
          <p:nvPr/>
        </p:nvSpPr>
        <p:spPr>
          <a:xfrm flipH="1">
            <a:off x="7229386" y="635732"/>
            <a:ext cx="150053" cy="149850"/>
          </a:xfrm>
          <a:custGeom>
            <a:rect b="b" l="l" r="r" t="t"/>
            <a:pathLst>
              <a:path extrusionOk="0" h="4346" w="21818">
                <a:moveTo>
                  <a:pt x="10843" y="1"/>
                </a:moveTo>
                <a:lnTo>
                  <a:pt x="10318" y="6"/>
                </a:lnTo>
                <a:lnTo>
                  <a:pt x="9793" y="17"/>
                </a:lnTo>
                <a:lnTo>
                  <a:pt x="9242" y="27"/>
                </a:lnTo>
                <a:lnTo>
                  <a:pt x="8717" y="48"/>
                </a:lnTo>
                <a:lnTo>
                  <a:pt x="8191" y="69"/>
                </a:lnTo>
                <a:lnTo>
                  <a:pt x="7693" y="100"/>
                </a:lnTo>
                <a:lnTo>
                  <a:pt x="7168" y="137"/>
                </a:lnTo>
                <a:lnTo>
                  <a:pt x="6642" y="173"/>
                </a:lnTo>
                <a:lnTo>
                  <a:pt x="6144" y="221"/>
                </a:lnTo>
                <a:lnTo>
                  <a:pt x="5645" y="273"/>
                </a:lnTo>
                <a:lnTo>
                  <a:pt x="5172" y="330"/>
                </a:lnTo>
                <a:lnTo>
                  <a:pt x="4700" y="388"/>
                </a:lnTo>
                <a:lnTo>
                  <a:pt x="4253" y="456"/>
                </a:lnTo>
                <a:lnTo>
                  <a:pt x="3833" y="524"/>
                </a:lnTo>
                <a:lnTo>
                  <a:pt x="3439" y="597"/>
                </a:lnTo>
                <a:lnTo>
                  <a:pt x="3046" y="670"/>
                </a:lnTo>
                <a:lnTo>
                  <a:pt x="2678" y="749"/>
                </a:lnTo>
                <a:lnTo>
                  <a:pt x="2337" y="832"/>
                </a:lnTo>
                <a:lnTo>
                  <a:pt x="2022" y="916"/>
                </a:lnTo>
                <a:lnTo>
                  <a:pt x="1733" y="1000"/>
                </a:lnTo>
                <a:lnTo>
                  <a:pt x="1470" y="1094"/>
                </a:lnTo>
                <a:lnTo>
                  <a:pt x="1208" y="1183"/>
                </a:lnTo>
                <a:lnTo>
                  <a:pt x="972" y="1277"/>
                </a:lnTo>
                <a:lnTo>
                  <a:pt x="788" y="1376"/>
                </a:lnTo>
                <a:lnTo>
                  <a:pt x="604" y="1470"/>
                </a:lnTo>
                <a:lnTo>
                  <a:pt x="447" y="1569"/>
                </a:lnTo>
                <a:lnTo>
                  <a:pt x="315" y="1674"/>
                </a:lnTo>
                <a:lnTo>
                  <a:pt x="184" y="1773"/>
                </a:lnTo>
                <a:lnTo>
                  <a:pt x="105" y="1878"/>
                </a:lnTo>
                <a:lnTo>
                  <a:pt x="53" y="1983"/>
                </a:lnTo>
                <a:lnTo>
                  <a:pt x="26" y="2087"/>
                </a:lnTo>
                <a:lnTo>
                  <a:pt x="0" y="2192"/>
                </a:lnTo>
                <a:lnTo>
                  <a:pt x="26" y="2296"/>
                </a:lnTo>
                <a:lnTo>
                  <a:pt x="53" y="2401"/>
                </a:lnTo>
                <a:lnTo>
                  <a:pt x="131" y="2505"/>
                </a:lnTo>
                <a:lnTo>
                  <a:pt x="236" y="2610"/>
                </a:lnTo>
                <a:lnTo>
                  <a:pt x="341" y="2715"/>
                </a:lnTo>
                <a:lnTo>
                  <a:pt x="499" y="2819"/>
                </a:lnTo>
                <a:lnTo>
                  <a:pt x="657" y="2924"/>
                </a:lnTo>
                <a:lnTo>
                  <a:pt x="867" y="3023"/>
                </a:lnTo>
                <a:lnTo>
                  <a:pt x="1103" y="3122"/>
                </a:lnTo>
                <a:lnTo>
                  <a:pt x="1365" y="3222"/>
                </a:lnTo>
                <a:lnTo>
                  <a:pt x="1654" y="3321"/>
                </a:lnTo>
                <a:lnTo>
                  <a:pt x="1943" y="3410"/>
                </a:lnTo>
                <a:lnTo>
                  <a:pt x="2284" y="3499"/>
                </a:lnTo>
                <a:lnTo>
                  <a:pt x="2626" y="3582"/>
                </a:lnTo>
                <a:lnTo>
                  <a:pt x="2967" y="3666"/>
                </a:lnTo>
                <a:lnTo>
                  <a:pt x="3361" y="3739"/>
                </a:lnTo>
                <a:lnTo>
                  <a:pt x="3754" y="3813"/>
                </a:lnTo>
                <a:lnTo>
                  <a:pt x="4148" y="3881"/>
                </a:lnTo>
                <a:lnTo>
                  <a:pt x="4595" y="3943"/>
                </a:lnTo>
                <a:lnTo>
                  <a:pt x="5015" y="4001"/>
                </a:lnTo>
                <a:lnTo>
                  <a:pt x="5461" y="4058"/>
                </a:lnTo>
                <a:lnTo>
                  <a:pt x="5934" y="4105"/>
                </a:lnTo>
                <a:lnTo>
                  <a:pt x="6406" y="4152"/>
                </a:lnTo>
                <a:lnTo>
                  <a:pt x="6879" y="4194"/>
                </a:lnTo>
                <a:lnTo>
                  <a:pt x="7378" y="4231"/>
                </a:lnTo>
                <a:lnTo>
                  <a:pt x="7876" y="4262"/>
                </a:lnTo>
                <a:lnTo>
                  <a:pt x="8375" y="4288"/>
                </a:lnTo>
                <a:lnTo>
                  <a:pt x="8900" y="4309"/>
                </a:lnTo>
                <a:lnTo>
                  <a:pt x="9399" y="4325"/>
                </a:lnTo>
                <a:lnTo>
                  <a:pt x="9924" y="4341"/>
                </a:lnTo>
                <a:lnTo>
                  <a:pt x="10449" y="4346"/>
                </a:lnTo>
                <a:lnTo>
                  <a:pt x="11499" y="4346"/>
                </a:lnTo>
                <a:lnTo>
                  <a:pt x="12051" y="4335"/>
                </a:lnTo>
                <a:lnTo>
                  <a:pt x="12576" y="4320"/>
                </a:lnTo>
                <a:lnTo>
                  <a:pt x="13101" y="4304"/>
                </a:lnTo>
                <a:lnTo>
                  <a:pt x="13626" y="4278"/>
                </a:lnTo>
                <a:lnTo>
                  <a:pt x="14151" y="4252"/>
                </a:lnTo>
                <a:lnTo>
                  <a:pt x="14650" y="4215"/>
                </a:lnTo>
                <a:lnTo>
                  <a:pt x="15175" y="4173"/>
                </a:lnTo>
                <a:lnTo>
                  <a:pt x="15674" y="4131"/>
                </a:lnTo>
                <a:lnTo>
                  <a:pt x="16173" y="4079"/>
                </a:lnTo>
                <a:lnTo>
                  <a:pt x="16645" y="4022"/>
                </a:lnTo>
                <a:lnTo>
                  <a:pt x="17118" y="3959"/>
                </a:lnTo>
                <a:lnTo>
                  <a:pt x="17564" y="3896"/>
                </a:lnTo>
                <a:lnTo>
                  <a:pt x="17984" y="3828"/>
                </a:lnTo>
                <a:lnTo>
                  <a:pt x="18404" y="3755"/>
                </a:lnTo>
                <a:lnTo>
                  <a:pt x="18772" y="3682"/>
                </a:lnTo>
                <a:lnTo>
                  <a:pt x="19139" y="3603"/>
                </a:lnTo>
                <a:lnTo>
                  <a:pt x="19481" y="3520"/>
                </a:lnTo>
                <a:lnTo>
                  <a:pt x="19796" y="3436"/>
                </a:lnTo>
                <a:lnTo>
                  <a:pt x="20085" y="3347"/>
                </a:lnTo>
                <a:lnTo>
                  <a:pt x="20373" y="3258"/>
                </a:lnTo>
                <a:lnTo>
                  <a:pt x="20610" y="3169"/>
                </a:lnTo>
                <a:lnTo>
                  <a:pt x="20846" y="3075"/>
                </a:lnTo>
                <a:lnTo>
                  <a:pt x="21056" y="2976"/>
                </a:lnTo>
                <a:lnTo>
                  <a:pt x="21240" y="2877"/>
                </a:lnTo>
                <a:lnTo>
                  <a:pt x="21397" y="2777"/>
                </a:lnTo>
                <a:lnTo>
                  <a:pt x="21529" y="2678"/>
                </a:lnTo>
                <a:lnTo>
                  <a:pt x="21634" y="2579"/>
                </a:lnTo>
                <a:lnTo>
                  <a:pt x="21712" y="2474"/>
                </a:lnTo>
                <a:lnTo>
                  <a:pt x="21765" y="2369"/>
                </a:lnTo>
                <a:lnTo>
                  <a:pt x="21817" y="2265"/>
                </a:lnTo>
                <a:lnTo>
                  <a:pt x="21817" y="2160"/>
                </a:lnTo>
                <a:lnTo>
                  <a:pt x="21791" y="2056"/>
                </a:lnTo>
                <a:lnTo>
                  <a:pt x="21765" y="1951"/>
                </a:lnTo>
                <a:lnTo>
                  <a:pt x="21686" y="1847"/>
                </a:lnTo>
                <a:lnTo>
                  <a:pt x="21607" y="1742"/>
                </a:lnTo>
                <a:lnTo>
                  <a:pt x="21476" y="1637"/>
                </a:lnTo>
                <a:lnTo>
                  <a:pt x="21319" y="1533"/>
                </a:lnTo>
                <a:lnTo>
                  <a:pt x="21161" y="1428"/>
                </a:lnTo>
                <a:lnTo>
                  <a:pt x="20951" y="1329"/>
                </a:lnTo>
                <a:lnTo>
                  <a:pt x="20715" y="1224"/>
                </a:lnTo>
                <a:lnTo>
                  <a:pt x="20452" y="1130"/>
                </a:lnTo>
                <a:lnTo>
                  <a:pt x="20190" y="1031"/>
                </a:lnTo>
                <a:lnTo>
                  <a:pt x="19875" y="937"/>
                </a:lnTo>
                <a:lnTo>
                  <a:pt x="19559" y="848"/>
                </a:lnTo>
                <a:lnTo>
                  <a:pt x="19218" y="764"/>
                </a:lnTo>
                <a:lnTo>
                  <a:pt x="18851" y="686"/>
                </a:lnTo>
                <a:lnTo>
                  <a:pt x="18457" y="607"/>
                </a:lnTo>
                <a:lnTo>
                  <a:pt x="18063" y="539"/>
                </a:lnTo>
                <a:lnTo>
                  <a:pt x="17669" y="472"/>
                </a:lnTo>
                <a:lnTo>
                  <a:pt x="17249" y="409"/>
                </a:lnTo>
                <a:lnTo>
                  <a:pt x="16803" y="346"/>
                </a:lnTo>
                <a:lnTo>
                  <a:pt x="16356" y="294"/>
                </a:lnTo>
                <a:lnTo>
                  <a:pt x="15884" y="241"/>
                </a:lnTo>
                <a:lnTo>
                  <a:pt x="15411" y="200"/>
                </a:lnTo>
                <a:lnTo>
                  <a:pt x="14939" y="158"/>
                </a:lnTo>
                <a:lnTo>
                  <a:pt x="14440" y="121"/>
                </a:lnTo>
                <a:lnTo>
                  <a:pt x="13941" y="90"/>
                </a:lnTo>
                <a:lnTo>
                  <a:pt x="13442" y="64"/>
                </a:lnTo>
                <a:lnTo>
                  <a:pt x="12917" y="43"/>
                </a:lnTo>
                <a:lnTo>
                  <a:pt x="12418" y="22"/>
                </a:lnTo>
                <a:lnTo>
                  <a:pt x="11893" y="11"/>
                </a:lnTo>
                <a:lnTo>
                  <a:pt x="11368" y="6"/>
                </a:lnTo>
                <a:lnTo>
                  <a:pt x="10843" y="1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0"/>
          <p:cNvSpPr/>
          <p:nvPr/>
        </p:nvSpPr>
        <p:spPr>
          <a:xfrm flipH="1">
            <a:off x="7008605" y="545599"/>
            <a:ext cx="78376" cy="133265"/>
          </a:xfrm>
          <a:custGeom>
            <a:rect b="b" l="l" r="r" t="t"/>
            <a:pathLst>
              <a:path extrusionOk="0" h="3865" w="11396">
                <a:moveTo>
                  <a:pt x="920" y="1"/>
                </a:moveTo>
                <a:lnTo>
                  <a:pt x="710" y="6"/>
                </a:lnTo>
                <a:lnTo>
                  <a:pt x="526" y="22"/>
                </a:lnTo>
                <a:lnTo>
                  <a:pt x="368" y="48"/>
                </a:lnTo>
                <a:lnTo>
                  <a:pt x="211" y="74"/>
                </a:lnTo>
                <a:lnTo>
                  <a:pt x="106" y="105"/>
                </a:lnTo>
                <a:lnTo>
                  <a:pt x="27" y="142"/>
                </a:lnTo>
                <a:lnTo>
                  <a:pt x="1" y="178"/>
                </a:lnTo>
                <a:lnTo>
                  <a:pt x="1" y="220"/>
                </a:lnTo>
                <a:lnTo>
                  <a:pt x="27" y="257"/>
                </a:lnTo>
                <a:lnTo>
                  <a:pt x="106" y="299"/>
                </a:lnTo>
                <a:lnTo>
                  <a:pt x="9505" y="3755"/>
                </a:lnTo>
                <a:lnTo>
                  <a:pt x="9557" y="3781"/>
                </a:lnTo>
                <a:lnTo>
                  <a:pt x="9662" y="3802"/>
                </a:lnTo>
                <a:lnTo>
                  <a:pt x="9767" y="3823"/>
                </a:lnTo>
                <a:lnTo>
                  <a:pt x="9872" y="3833"/>
                </a:lnTo>
                <a:lnTo>
                  <a:pt x="10004" y="3849"/>
                </a:lnTo>
                <a:lnTo>
                  <a:pt x="10109" y="3854"/>
                </a:lnTo>
                <a:lnTo>
                  <a:pt x="10240" y="3859"/>
                </a:lnTo>
                <a:lnTo>
                  <a:pt x="10397" y="3865"/>
                </a:lnTo>
                <a:lnTo>
                  <a:pt x="10634" y="3859"/>
                </a:lnTo>
                <a:lnTo>
                  <a:pt x="10739" y="3849"/>
                </a:lnTo>
                <a:lnTo>
                  <a:pt x="10870" y="3838"/>
                </a:lnTo>
                <a:lnTo>
                  <a:pt x="11028" y="3817"/>
                </a:lnTo>
                <a:lnTo>
                  <a:pt x="11185" y="3786"/>
                </a:lnTo>
                <a:lnTo>
                  <a:pt x="11290" y="3755"/>
                </a:lnTo>
                <a:lnTo>
                  <a:pt x="11369" y="3718"/>
                </a:lnTo>
                <a:lnTo>
                  <a:pt x="11395" y="3682"/>
                </a:lnTo>
                <a:lnTo>
                  <a:pt x="11395" y="3645"/>
                </a:lnTo>
                <a:lnTo>
                  <a:pt x="11369" y="3603"/>
                </a:lnTo>
                <a:lnTo>
                  <a:pt x="11290" y="3567"/>
                </a:lnTo>
                <a:lnTo>
                  <a:pt x="1891" y="105"/>
                </a:lnTo>
                <a:lnTo>
                  <a:pt x="1786" y="74"/>
                </a:lnTo>
                <a:lnTo>
                  <a:pt x="1655" y="42"/>
                </a:lnTo>
                <a:lnTo>
                  <a:pt x="1471" y="22"/>
                </a:lnTo>
                <a:lnTo>
                  <a:pt x="1287" y="6"/>
                </a:lnTo>
                <a:lnTo>
                  <a:pt x="1104" y="1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0"/>
          <p:cNvSpPr/>
          <p:nvPr/>
        </p:nvSpPr>
        <p:spPr>
          <a:xfrm flipH="1">
            <a:off x="7096900" y="482498"/>
            <a:ext cx="23115" cy="33928"/>
          </a:xfrm>
          <a:custGeom>
            <a:rect b="b" l="l" r="r" t="t"/>
            <a:pathLst>
              <a:path extrusionOk="0" h="984" w="3361">
                <a:moveTo>
                  <a:pt x="998" y="1"/>
                </a:moveTo>
                <a:lnTo>
                  <a:pt x="788" y="6"/>
                </a:lnTo>
                <a:lnTo>
                  <a:pt x="604" y="16"/>
                </a:lnTo>
                <a:lnTo>
                  <a:pt x="420" y="37"/>
                </a:lnTo>
                <a:lnTo>
                  <a:pt x="289" y="63"/>
                </a:lnTo>
                <a:lnTo>
                  <a:pt x="158" y="95"/>
                </a:lnTo>
                <a:lnTo>
                  <a:pt x="79" y="131"/>
                </a:lnTo>
                <a:lnTo>
                  <a:pt x="27" y="168"/>
                </a:lnTo>
                <a:lnTo>
                  <a:pt x="0" y="210"/>
                </a:lnTo>
                <a:lnTo>
                  <a:pt x="27" y="246"/>
                </a:lnTo>
                <a:lnTo>
                  <a:pt x="105" y="288"/>
                </a:lnTo>
                <a:lnTo>
                  <a:pt x="1418" y="863"/>
                </a:lnTo>
                <a:lnTo>
                  <a:pt x="1497" y="890"/>
                </a:lnTo>
                <a:lnTo>
                  <a:pt x="1602" y="916"/>
                </a:lnTo>
                <a:lnTo>
                  <a:pt x="1681" y="937"/>
                </a:lnTo>
                <a:lnTo>
                  <a:pt x="1812" y="952"/>
                </a:lnTo>
                <a:lnTo>
                  <a:pt x="1943" y="968"/>
                </a:lnTo>
                <a:lnTo>
                  <a:pt x="2074" y="978"/>
                </a:lnTo>
                <a:lnTo>
                  <a:pt x="2206" y="984"/>
                </a:lnTo>
                <a:lnTo>
                  <a:pt x="2337" y="984"/>
                </a:lnTo>
                <a:lnTo>
                  <a:pt x="2573" y="978"/>
                </a:lnTo>
                <a:lnTo>
                  <a:pt x="2757" y="968"/>
                </a:lnTo>
                <a:lnTo>
                  <a:pt x="2941" y="947"/>
                </a:lnTo>
                <a:lnTo>
                  <a:pt x="3098" y="921"/>
                </a:lnTo>
                <a:lnTo>
                  <a:pt x="3203" y="890"/>
                </a:lnTo>
                <a:lnTo>
                  <a:pt x="3308" y="853"/>
                </a:lnTo>
                <a:lnTo>
                  <a:pt x="3361" y="816"/>
                </a:lnTo>
                <a:lnTo>
                  <a:pt x="3361" y="775"/>
                </a:lnTo>
                <a:lnTo>
                  <a:pt x="3335" y="738"/>
                </a:lnTo>
                <a:lnTo>
                  <a:pt x="3282" y="696"/>
                </a:lnTo>
                <a:lnTo>
                  <a:pt x="1943" y="121"/>
                </a:lnTo>
                <a:lnTo>
                  <a:pt x="1838" y="84"/>
                </a:lnTo>
                <a:lnTo>
                  <a:pt x="1707" y="53"/>
                </a:lnTo>
                <a:lnTo>
                  <a:pt x="1549" y="32"/>
                </a:lnTo>
                <a:lnTo>
                  <a:pt x="1366" y="11"/>
                </a:lnTo>
                <a:lnTo>
                  <a:pt x="1182" y="6"/>
                </a:lnTo>
                <a:lnTo>
                  <a:pt x="998" y="1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40"/>
          <p:cNvSpPr/>
          <p:nvPr/>
        </p:nvSpPr>
        <p:spPr>
          <a:xfrm flipH="1">
            <a:off x="7100968" y="711832"/>
            <a:ext cx="530317" cy="186985"/>
          </a:xfrm>
          <a:custGeom>
            <a:rect b="b" l="l" r="r" t="t"/>
            <a:pathLst>
              <a:path extrusionOk="0" h="5423" w="77109">
                <a:moveTo>
                  <a:pt x="76111" y="0"/>
                </a:moveTo>
                <a:lnTo>
                  <a:pt x="75928" y="6"/>
                </a:lnTo>
                <a:lnTo>
                  <a:pt x="75744" y="16"/>
                </a:lnTo>
                <a:lnTo>
                  <a:pt x="75560" y="32"/>
                </a:lnTo>
                <a:lnTo>
                  <a:pt x="75403" y="58"/>
                </a:lnTo>
                <a:lnTo>
                  <a:pt x="74457" y="236"/>
                </a:lnTo>
                <a:lnTo>
                  <a:pt x="73538" y="408"/>
                </a:lnTo>
                <a:lnTo>
                  <a:pt x="72593" y="576"/>
                </a:lnTo>
                <a:lnTo>
                  <a:pt x="71622" y="743"/>
                </a:lnTo>
                <a:lnTo>
                  <a:pt x="70651" y="910"/>
                </a:lnTo>
                <a:lnTo>
                  <a:pt x="69679" y="1072"/>
                </a:lnTo>
                <a:lnTo>
                  <a:pt x="68681" y="1229"/>
                </a:lnTo>
                <a:lnTo>
                  <a:pt x="67684" y="1386"/>
                </a:lnTo>
                <a:lnTo>
                  <a:pt x="66686" y="1538"/>
                </a:lnTo>
                <a:lnTo>
                  <a:pt x="65662" y="1684"/>
                </a:lnTo>
                <a:lnTo>
                  <a:pt x="64638" y="1830"/>
                </a:lnTo>
                <a:lnTo>
                  <a:pt x="63588" y="1977"/>
                </a:lnTo>
                <a:lnTo>
                  <a:pt x="62538" y="2113"/>
                </a:lnTo>
                <a:lnTo>
                  <a:pt x="61462" y="2249"/>
                </a:lnTo>
                <a:lnTo>
                  <a:pt x="60411" y="2385"/>
                </a:lnTo>
                <a:lnTo>
                  <a:pt x="59335" y="2515"/>
                </a:lnTo>
                <a:lnTo>
                  <a:pt x="58232" y="2641"/>
                </a:lnTo>
                <a:lnTo>
                  <a:pt x="57156" y="2766"/>
                </a:lnTo>
                <a:lnTo>
                  <a:pt x="56027" y="2887"/>
                </a:lnTo>
                <a:lnTo>
                  <a:pt x="54924" y="3007"/>
                </a:lnTo>
                <a:lnTo>
                  <a:pt x="53795" y="3122"/>
                </a:lnTo>
                <a:lnTo>
                  <a:pt x="52693" y="3232"/>
                </a:lnTo>
                <a:lnTo>
                  <a:pt x="51538" y="3341"/>
                </a:lnTo>
                <a:lnTo>
                  <a:pt x="50409" y="3446"/>
                </a:lnTo>
                <a:lnTo>
                  <a:pt x="49253" y="3545"/>
                </a:lnTo>
                <a:lnTo>
                  <a:pt x="48098" y="3645"/>
                </a:lnTo>
                <a:lnTo>
                  <a:pt x="46943" y="3739"/>
                </a:lnTo>
                <a:lnTo>
                  <a:pt x="45762" y="3833"/>
                </a:lnTo>
                <a:lnTo>
                  <a:pt x="44580" y="3922"/>
                </a:lnTo>
                <a:lnTo>
                  <a:pt x="43399" y="4005"/>
                </a:lnTo>
                <a:lnTo>
                  <a:pt x="42217" y="4089"/>
                </a:lnTo>
                <a:lnTo>
                  <a:pt x="41036" y="4168"/>
                </a:lnTo>
                <a:lnTo>
                  <a:pt x="39828" y="4241"/>
                </a:lnTo>
                <a:lnTo>
                  <a:pt x="38620" y="4314"/>
                </a:lnTo>
                <a:lnTo>
                  <a:pt x="37413" y="4382"/>
                </a:lnTo>
                <a:lnTo>
                  <a:pt x="36205" y="4450"/>
                </a:lnTo>
                <a:lnTo>
                  <a:pt x="34997" y="4507"/>
                </a:lnTo>
                <a:lnTo>
                  <a:pt x="33763" y="4565"/>
                </a:lnTo>
                <a:lnTo>
                  <a:pt x="32556" y="4622"/>
                </a:lnTo>
                <a:lnTo>
                  <a:pt x="31322" y="4675"/>
                </a:lnTo>
                <a:lnTo>
                  <a:pt x="30088" y="4722"/>
                </a:lnTo>
                <a:lnTo>
                  <a:pt x="28854" y="4764"/>
                </a:lnTo>
                <a:lnTo>
                  <a:pt x="27594" y="4805"/>
                </a:lnTo>
                <a:lnTo>
                  <a:pt x="26360" y="4842"/>
                </a:lnTo>
                <a:lnTo>
                  <a:pt x="25126" y="4879"/>
                </a:lnTo>
                <a:lnTo>
                  <a:pt x="23866" y="4910"/>
                </a:lnTo>
                <a:lnTo>
                  <a:pt x="22605" y="4936"/>
                </a:lnTo>
                <a:lnTo>
                  <a:pt x="21372" y="4957"/>
                </a:lnTo>
                <a:lnTo>
                  <a:pt x="20111" y="4978"/>
                </a:lnTo>
                <a:lnTo>
                  <a:pt x="18851" y="4994"/>
                </a:lnTo>
                <a:lnTo>
                  <a:pt x="17591" y="5004"/>
                </a:lnTo>
                <a:lnTo>
                  <a:pt x="16331" y="5015"/>
                </a:lnTo>
                <a:lnTo>
                  <a:pt x="15071" y="5020"/>
                </a:lnTo>
                <a:lnTo>
                  <a:pt x="12550" y="5020"/>
                </a:lnTo>
                <a:lnTo>
                  <a:pt x="11264" y="5015"/>
                </a:lnTo>
                <a:lnTo>
                  <a:pt x="10003" y="5004"/>
                </a:lnTo>
                <a:lnTo>
                  <a:pt x="8743" y="4988"/>
                </a:lnTo>
                <a:lnTo>
                  <a:pt x="7483" y="4973"/>
                </a:lnTo>
                <a:lnTo>
                  <a:pt x="6223" y="4952"/>
                </a:lnTo>
                <a:lnTo>
                  <a:pt x="4936" y="4926"/>
                </a:lnTo>
                <a:lnTo>
                  <a:pt x="3676" y="4900"/>
                </a:lnTo>
                <a:lnTo>
                  <a:pt x="2416" y="4868"/>
                </a:lnTo>
                <a:lnTo>
                  <a:pt x="1156" y="4832"/>
                </a:lnTo>
                <a:lnTo>
                  <a:pt x="946" y="4832"/>
                </a:lnTo>
                <a:lnTo>
                  <a:pt x="762" y="4837"/>
                </a:lnTo>
                <a:lnTo>
                  <a:pt x="578" y="4847"/>
                </a:lnTo>
                <a:lnTo>
                  <a:pt x="394" y="4868"/>
                </a:lnTo>
                <a:lnTo>
                  <a:pt x="263" y="4894"/>
                </a:lnTo>
                <a:lnTo>
                  <a:pt x="132" y="4926"/>
                </a:lnTo>
                <a:lnTo>
                  <a:pt x="53" y="4962"/>
                </a:lnTo>
                <a:lnTo>
                  <a:pt x="1" y="4999"/>
                </a:lnTo>
                <a:lnTo>
                  <a:pt x="1" y="5041"/>
                </a:lnTo>
                <a:lnTo>
                  <a:pt x="27" y="5083"/>
                </a:lnTo>
                <a:lnTo>
                  <a:pt x="106" y="5119"/>
                </a:lnTo>
                <a:lnTo>
                  <a:pt x="184" y="5150"/>
                </a:lnTo>
                <a:lnTo>
                  <a:pt x="316" y="5182"/>
                </a:lnTo>
                <a:lnTo>
                  <a:pt x="473" y="5203"/>
                </a:lnTo>
                <a:lnTo>
                  <a:pt x="657" y="5218"/>
                </a:lnTo>
                <a:lnTo>
                  <a:pt x="867" y="5229"/>
                </a:lnTo>
                <a:lnTo>
                  <a:pt x="2495" y="5276"/>
                </a:lnTo>
                <a:lnTo>
                  <a:pt x="4123" y="5313"/>
                </a:lnTo>
                <a:lnTo>
                  <a:pt x="5750" y="5349"/>
                </a:lnTo>
                <a:lnTo>
                  <a:pt x="7378" y="5375"/>
                </a:lnTo>
                <a:lnTo>
                  <a:pt x="9032" y="5396"/>
                </a:lnTo>
                <a:lnTo>
                  <a:pt x="10660" y="5412"/>
                </a:lnTo>
                <a:lnTo>
                  <a:pt x="12288" y="5422"/>
                </a:lnTo>
                <a:lnTo>
                  <a:pt x="13915" y="5422"/>
                </a:lnTo>
                <a:lnTo>
                  <a:pt x="16094" y="5417"/>
                </a:lnTo>
                <a:lnTo>
                  <a:pt x="18274" y="5401"/>
                </a:lnTo>
                <a:lnTo>
                  <a:pt x="20453" y="5375"/>
                </a:lnTo>
                <a:lnTo>
                  <a:pt x="22605" y="5339"/>
                </a:lnTo>
                <a:lnTo>
                  <a:pt x="24758" y="5292"/>
                </a:lnTo>
                <a:lnTo>
                  <a:pt x="26911" y="5234"/>
                </a:lnTo>
                <a:lnTo>
                  <a:pt x="29038" y="5166"/>
                </a:lnTo>
                <a:lnTo>
                  <a:pt x="31191" y="5088"/>
                </a:lnTo>
                <a:lnTo>
                  <a:pt x="33291" y="5004"/>
                </a:lnTo>
                <a:lnTo>
                  <a:pt x="35417" y="4905"/>
                </a:lnTo>
                <a:lnTo>
                  <a:pt x="37492" y="4795"/>
                </a:lnTo>
                <a:lnTo>
                  <a:pt x="39592" y="4680"/>
                </a:lnTo>
                <a:lnTo>
                  <a:pt x="41640" y="4549"/>
                </a:lnTo>
                <a:lnTo>
                  <a:pt x="43714" y="4413"/>
                </a:lnTo>
                <a:lnTo>
                  <a:pt x="45735" y="4267"/>
                </a:lnTo>
                <a:lnTo>
                  <a:pt x="47757" y="4110"/>
                </a:lnTo>
                <a:lnTo>
                  <a:pt x="49752" y="3943"/>
                </a:lnTo>
                <a:lnTo>
                  <a:pt x="51721" y="3770"/>
                </a:lnTo>
                <a:lnTo>
                  <a:pt x="53690" y="3582"/>
                </a:lnTo>
                <a:lnTo>
                  <a:pt x="55633" y="3388"/>
                </a:lnTo>
                <a:lnTo>
                  <a:pt x="57550" y="3185"/>
                </a:lnTo>
                <a:lnTo>
                  <a:pt x="59440" y="2970"/>
                </a:lnTo>
                <a:lnTo>
                  <a:pt x="61304" y="2751"/>
                </a:lnTo>
                <a:lnTo>
                  <a:pt x="63142" y="2515"/>
                </a:lnTo>
                <a:lnTo>
                  <a:pt x="64953" y="2275"/>
                </a:lnTo>
                <a:lnTo>
                  <a:pt x="66739" y="2029"/>
                </a:lnTo>
                <a:lnTo>
                  <a:pt x="68498" y="1768"/>
                </a:lnTo>
                <a:lnTo>
                  <a:pt x="70230" y="1501"/>
                </a:lnTo>
                <a:lnTo>
                  <a:pt x="71911" y="1224"/>
                </a:lnTo>
                <a:lnTo>
                  <a:pt x="73591" y="942"/>
                </a:lnTo>
                <a:lnTo>
                  <a:pt x="75219" y="649"/>
                </a:lnTo>
                <a:lnTo>
                  <a:pt x="76794" y="345"/>
                </a:lnTo>
                <a:lnTo>
                  <a:pt x="76952" y="314"/>
                </a:lnTo>
                <a:lnTo>
                  <a:pt x="77030" y="283"/>
                </a:lnTo>
                <a:lnTo>
                  <a:pt x="77083" y="241"/>
                </a:lnTo>
                <a:lnTo>
                  <a:pt x="77109" y="204"/>
                </a:lnTo>
                <a:lnTo>
                  <a:pt x="77109" y="168"/>
                </a:lnTo>
                <a:lnTo>
                  <a:pt x="77057" y="126"/>
                </a:lnTo>
                <a:lnTo>
                  <a:pt x="76952" y="94"/>
                </a:lnTo>
                <a:lnTo>
                  <a:pt x="76820" y="63"/>
                </a:lnTo>
                <a:lnTo>
                  <a:pt x="76663" y="37"/>
                </a:lnTo>
                <a:lnTo>
                  <a:pt x="76505" y="16"/>
                </a:lnTo>
                <a:lnTo>
                  <a:pt x="76295" y="6"/>
                </a:lnTo>
                <a:lnTo>
                  <a:pt x="76111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40"/>
          <p:cNvSpPr/>
          <p:nvPr/>
        </p:nvSpPr>
        <p:spPr>
          <a:xfrm flipH="1">
            <a:off x="7445489" y="728245"/>
            <a:ext cx="106182" cy="174158"/>
          </a:xfrm>
          <a:custGeom>
            <a:rect b="b" l="l" r="r" t="t"/>
            <a:pathLst>
              <a:path extrusionOk="0" h="5051" w="15439">
                <a:moveTo>
                  <a:pt x="1103" y="0"/>
                </a:moveTo>
                <a:lnTo>
                  <a:pt x="893" y="5"/>
                </a:lnTo>
                <a:lnTo>
                  <a:pt x="710" y="11"/>
                </a:lnTo>
                <a:lnTo>
                  <a:pt x="526" y="32"/>
                </a:lnTo>
                <a:lnTo>
                  <a:pt x="342" y="52"/>
                </a:lnTo>
                <a:lnTo>
                  <a:pt x="211" y="84"/>
                </a:lnTo>
                <a:lnTo>
                  <a:pt x="106" y="115"/>
                </a:lnTo>
                <a:lnTo>
                  <a:pt x="53" y="152"/>
                </a:lnTo>
                <a:lnTo>
                  <a:pt x="1" y="188"/>
                </a:lnTo>
                <a:lnTo>
                  <a:pt x="27" y="230"/>
                </a:lnTo>
                <a:lnTo>
                  <a:pt x="53" y="267"/>
                </a:lnTo>
                <a:lnTo>
                  <a:pt x="158" y="303"/>
                </a:lnTo>
                <a:lnTo>
                  <a:pt x="13548" y="4952"/>
                </a:lnTo>
                <a:lnTo>
                  <a:pt x="13627" y="4973"/>
                </a:lnTo>
                <a:lnTo>
                  <a:pt x="13705" y="4993"/>
                </a:lnTo>
                <a:lnTo>
                  <a:pt x="13810" y="5009"/>
                </a:lnTo>
                <a:lnTo>
                  <a:pt x="13915" y="5025"/>
                </a:lnTo>
                <a:lnTo>
                  <a:pt x="14047" y="5035"/>
                </a:lnTo>
                <a:lnTo>
                  <a:pt x="14152" y="5046"/>
                </a:lnTo>
                <a:lnTo>
                  <a:pt x="14283" y="5051"/>
                </a:lnTo>
                <a:lnTo>
                  <a:pt x="14546" y="5051"/>
                </a:lnTo>
                <a:lnTo>
                  <a:pt x="14677" y="5046"/>
                </a:lnTo>
                <a:lnTo>
                  <a:pt x="14808" y="5035"/>
                </a:lnTo>
                <a:lnTo>
                  <a:pt x="14913" y="5025"/>
                </a:lnTo>
                <a:lnTo>
                  <a:pt x="15097" y="4999"/>
                </a:lnTo>
                <a:lnTo>
                  <a:pt x="15228" y="4973"/>
                </a:lnTo>
                <a:lnTo>
                  <a:pt x="15333" y="4941"/>
                </a:lnTo>
                <a:lnTo>
                  <a:pt x="15386" y="4905"/>
                </a:lnTo>
                <a:lnTo>
                  <a:pt x="15438" y="4863"/>
                </a:lnTo>
                <a:lnTo>
                  <a:pt x="15412" y="4826"/>
                </a:lnTo>
                <a:lnTo>
                  <a:pt x="15386" y="4784"/>
                </a:lnTo>
                <a:lnTo>
                  <a:pt x="15307" y="4748"/>
                </a:lnTo>
                <a:lnTo>
                  <a:pt x="1891" y="105"/>
                </a:lnTo>
                <a:lnTo>
                  <a:pt x="1786" y="68"/>
                </a:lnTo>
                <a:lnTo>
                  <a:pt x="1628" y="42"/>
                </a:lnTo>
                <a:lnTo>
                  <a:pt x="1471" y="21"/>
                </a:lnTo>
                <a:lnTo>
                  <a:pt x="1287" y="11"/>
                </a:lnTo>
                <a:lnTo>
                  <a:pt x="1103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0"/>
          <p:cNvSpPr/>
          <p:nvPr/>
        </p:nvSpPr>
        <p:spPr>
          <a:xfrm flipH="1">
            <a:off x="6700753" y="-76200"/>
            <a:ext cx="353730" cy="391245"/>
          </a:xfrm>
          <a:custGeom>
            <a:rect b="b" l="l" r="r" t="t"/>
            <a:pathLst>
              <a:path extrusionOk="0" h="11347" w="51433">
                <a:moveTo>
                  <a:pt x="50330" y="0"/>
                </a:moveTo>
                <a:lnTo>
                  <a:pt x="50146" y="6"/>
                </a:lnTo>
                <a:lnTo>
                  <a:pt x="49962" y="21"/>
                </a:lnTo>
                <a:lnTo>
                  <a:pt x="49805" y="42"/>
                </a:lnTo>
                <a:lnTo>
                  <a:pt x="49647" y="68"/>
                </a:lnTo>
                <a:lnTo>
                  <a:pt x="49542" y="100"/>
                </a:lnTo>
                <a:lnTo>
                  <a:pt x="49463" y="136"/>
                </a:lnTo>
                <a:lnTo>
                  <a:pt x="49043" y="387"/>
                </a:lnTo>
                <a:lnTo>
                  <a:pt x="48597" y="638"/>
                </a:lnTo>
                <a:lnTo>
                  <a:pt x="48151" y="884"/>
                </a:lnTo>
                <a:lnTo>
                  <a:pt x="47652" y="1135"/>
                </a:lnTo>
                <a:lnTo>
                  <a:pt x="47153" y="1381"/>
                </a:lnTo>
                <a:lnTo>
                  <a:pt x="46628" y="1621"/>
                </a:lnTo>
                <a:lnTo>
                  <a:pt x="46077" y="1867"/>
                </a:lnTo>
                <a:lnTo>
                  <a:pt x="45499" y="2108"/>
                </a:lnTo>
                <a:lnTo>
                  <a:pt x="45420" y="2144"/>
                </a:lnTo>
                <a:lnTo>
                  <a:pt x="45394" y="2186"/>
                </a:lnTo>
                <a:lnTo>
                  <a:pt x="45394" y="2223"/>
                </a:lnTo>
                <a:lnTo>
                  <a:pt x="45447" y="2264"/>
                </a:lnTo>
                <a:lnTo>
                  <a:pt x="45525" y="2296"/>
                </a:lnTo>
                <a:lnTo>
                  <a:pt x="45630" y="2327"/>
                </a:lnTo>
                <a:lnTo>
                  <a:pt x="45788" y="2359"/>
                </a:lnTo>
                <a:lnTo>
                  <a:pt x="45972" y="2379"/>
                </a:lnTo>
                <a:lnTo>
                  <a:pt x="46182" y="2395"/>
                </a:lnTo>
                <a:lnTo>
                  <a:pt x="46549" y="2395"/>
                </a:lnTo>
                <a:lnTo>
                  <a:pt x="46680" y="2390"/>
                </a:lnTo>
                <a:lnTo>
                  <a:pt x="46812" y="2379"/>
                </a:lnTo>
                <a:lnTo>
                  <a:pt x="46943" y="2369"/>
                </a:lnTo>
                <a:lnTo>
                  <a:pt x="47048" y="2353"/>
                </a:lnTo>
                <a:lnTo>
                  <a:pt x="47153" y="2332"/>
                </a:lnTo>
                <a:lnTo>
                  <a:pt x="47232" y="2311"/>
                </a:lnTo>
                <a:lnTo>
                  <a:pt x="47311" y="2285"/>
                </a:lnTo>
                <a:lnTo>
                  <a:pt x="47914" y="2034"/>
                </a:lnTo>
                <a:lnTo>
                  <a:pt x="48466" y="1789"/>
                </a:lnTo>
                <a:lnTo>
                  <a:pt x="49017" y="1538"/>
                </a:lnTo>
                <a:lnTo>
                  <a:pt x="49542" y="1281"/>
                </a:lnTo>
                <a:lnTo>
                  <a:pt x="50041" y="1030"/>
                </a:lnTo>
                <a:lnTo>
                  <a:pt x="50514" y="774"/>
                </a:lnTo>
                <a:lnTo>
                  <a:pt x="50960" y="518"/>
                </a:lnTo>
                <a:lnTo>
                  <a:pt x="51380" y="262"/>
                </a:lnTo>
                <a:lnTo>
                  <a:pt x="51432" y="220"/>
                </a:lnTo>
                <a:lnTo>
                  <a:pt x="51432" y="183"/>
                </a:lnTo>
                <a:lnTo>
                  <a:pt x="51406" y="142"/>
                </a:lnTo>
                <a:lnTo>
                  <a:pt x="51327" y="110"/>
                </a:lnTo>
                <a:lnTo>
                  <a:pt x="51222" y="74"/>
                </a:lnTo>
                <a:lnTo>
                  <a:pt x="51091" y="48"/>
                </a:lnTo>
                <a:lnTo>
                  <a:pt x="50907" y="27"/>
                </a:lnTo>
                <a:lnTo>
                  <a:pt x="50724" y="11"/>
                </a:lnTo>
                <a:lnTo>
                  <a:pt x="50540" y="0"/>
                </a:lnTo>
                <a:close/>
                <a:moveTo>
                  <a:pt x="41036" y="3859"/>
                </a:moveTo>
                <a:lnTo>
                  <a:pt x="40852" y="3864"/>
                </a:lnTo>
                <a:lnTo>
                  <a:pt x="40642" y="3875"/>
                </a:lnTo>
                <a:lnTo>
                  <a:pt x="40484" y="3896"/>
                </a:lnTo>
                <a:lnTo>
                  <a:pt x="40327" y="3917"/>
                </a:lnTo>
                <a:lnTo>
                  <a:pt x="40196" y="3948"/>
                </a:lnTo>
                <a:lnTo>
                  <a:pt x="39461" y="4168"/>
                </a:lnTo>
                <a:lnTo>
                  <a:pt x="38699" y="4382"/>
                </a:lnTo>
                <a:lnTo>
                  <a:pt x="37938" y="4596"/>
                </a:lnTo>
                <a:lnTo>
                  <a:pt x="37124" y="4811"/>
                </a:lnTo>
                <a:lnTo>
                  <a:pt x="36310" y="5020"/>
                </a:lnTo>
                <a:lnTo>
                  <a:pt x="35470" y="5229"/>
                </a:lnTo>
                <a:lnTo>
                  <a:pt x="34630" y="5438"/>
                </a:lnTo>
                <a:lnTo>
                  <a:pt x="33763" y="5647"/>
                </a:lnTo>
                <a:lnTo>
                  <a:pt x="33632" y="5679"/>
                </a:lnTo>
                <a:lnTo>
                  <a:pt x="33553" y="5715"/>
                </a:lnTo>
                <a:lnTo>
                  <a:pt x="33527" y="5752"/>
                </a:lnTo>
                <a:lnTo>
                  <a:pt x="33527" y="5794"/>
                </a:lnTo>
                <a:lnTo>
                  <a:pt x="33553" y="5830"/>
                </a:lnTo>
                <a:lnTo>
                  <a:pt x="33632" y="5867"/>
                </a:lnTo>
                <a:lnTo>
                  <a:pt x="33737" y="5898"/>
                </a:lnTo>
                <a:lnTo>
                  <a:pt x="33868" y="5930"/>
                </a:lnTo>
                <a:lnTo>
                  <a:pt x="34026" y="5951"/>
                </a:lnTo>
                <a:lnTo>
                  <a:pt x="34183" y="5966"/>
                </a:lnTo>
                <a:lnTo>
                  <a:pt x="34341" y="5977"/>
                </a:lnTo>
                <a:lnTo>
                  <a:pt x="34525" y="5977"/>
                </a:lnTo>
                <a:lnTo>
                  <a:pt x="34735" y="5971"/>
                </a:lnTo>
                <a:lnTo>
                  <a:pt x="34945" y="5961"/>
                </a:lnTo>
                <a:lnTo>
                  <a:pt x="35129" y="5940"/>
                </a:lnTo>
                <a:lnTo>
                  <a:pt x="35286" y="5909"/>
                </a:lnTo>
                <a:lnTo>
                  <a:pt x="36179" y="5694"/>
                </a:lnTo>
                <a:lnTo>
                  <a:pt x="37071" y="5485"/>
                </a:lnTo>
                <a:lnTo>
                  <a:pt x="37912" y="5266"/>
                </a:lnTo>
                <a:lnTo>
                  <a:pt x="38752" y="5051"/>
                </a:lnTo>
                <a:lnTo>
                  <a:pt x="39566" y="4832"/>
                </a:lnTo>
                <a:lnTo>
                  <a:pt x="40353" y="4612"/>
                </a:lnTo>
                <a:lnTo>
                  <a:pt x="41141" y="4392"/>
                </a:lnTo>
                <a:lnTo>
                  <a:pt x="41876" y="4173"/>
                </a:lnTo>
                <a:lnTo>
                  <a:pt x="41981" y="4136"/>
                </a:lnTo>
                <a:lnTo>
                  <a:pt x="42033" y="4100"/>
                </a:lnTo>
                <a:lnTo>
                  <a:pt x="42060" y="4058"/>
                </a:lnTo>
                <a:lnTo>
                  <a:pt x="42033" y="4021"/>
                </a:lnTo>
                <a:lnTo>
                  <a:pt x="41981" y="3985"/>
                </a:lnTo>
                <a:lnTo>
                  <a:pt x="41876" y="3948"/>
                </a:lnTo>
                <a:lnTo>
                  <a:pt x="41771" y="3922"/>
                </a:lnTo>
                <a:lnTo>
                  <a:pt x="41587" y="3896"/>
                </a:lnTo>
                <a:lnTo>
                  <a:pt x="41430" y="3875"/>
                </a:lnTo>
                <a:lnTo>
                  <a:pt x="41220" y="3864"/>
                </a:lnTo>
                <a:lnTo>
                  <a:pt x="41036" y="3859"/>
                </a:lnTo>
                <a:close/>
                <a:moveTo>
                  <a:pt x="27121" y="7132"/>
                </a:moveTo>
                <a:lnTo>
                  <a:pt x="26911" y="7137"/>
                </a:lnTo>
                <a:lnTo>
                  <a:pt x="26727" y="7148"/>
                </a:lnTo>
                <a:lnTo>
                  <a:pt x="26544" y="7164"/>
                </a:lnTo>
                <a:lnTo>
                  <a:pt x="26386" y="7190"/>
                </a:lnTo>
                <a:lnTo>
                  <a:pt x="24469" y="7545"/>
                </a:lnTo>
                <a:lnTo>
                  <a:pt x="22474" y="7901"/>
                </a:lnTo>
                <a:lnTo>
                  <a:pt x="20426" y="8246"/>
                </a:lnTo>
                <a:lnTo>
                  <a:pt x="18300" y="8586"/>
                </a:lnTo>
                <a:lnTo>
                  <a:pt x="18142" y="8617"/>
                </a:lnTo>
                <a:lnTo>
                  <a:pt x="18037" y="8648"/>
                </a:lnTo>
                <a:lnTo>
                  <a:pt x="17958" y="8685"/>
                </a:lnTo>
                <a:lnTo>
                  <a:pt x="17932" y="8722"/>
                </a:lnTo>
                <a:lnTo>
                  <a:pt x="17906" y="8758"/>
                </a:lnTo>
                <a:lnTo>
                  <a:pt x="17958" y="8800"/>
                </a:lnTo>
                <a:lnTo>
                  <a:pt x="18011" y="8837"/>
                </a:lnTo>
                <a:lnTo>
                  <a:pt x="18142" y="8868"/>
                </a:lnTo>
                <a:lnTo>
                  <a:pt x="18300" y="8905"/>
                </a:lnTo>
                <a:lnTo>
                  <a:pt x="18484" y="8926"/>
                </a:lnTo>
                <a:lnTo>
                  <a:pt x="18694" y="8941"/>
                </a:lnTo>
                <a:lnTo>
                  <a:pt x="18930" y="8946"/>
                </a:lnTo>
                <a:lnTo>
                  <a:pt x="19087" y="8941"/>
                </a:lnTo>
                <a:lnTo>
                  <a:pt x="19245" y="8936"/>
                </a:lnTo>
                <a:lnTo>
                  <a:pt x="19402" y="8920"/>
                </a:lnTo>
                <a:lnTo>
                  <a:pt x="19560" y="8905"/>
                </a:lnTo>
                <a:lnTo>
                  <a:pt x="21713" y="8554"/>
                </a:lnTo>
                <a:lnTo>
                  <a:pt x="23813" y="8204"/>
                </a:lnTo>
                <a:lnTo>
                  <a:pt x="25835" y="7843"/>
                </a:lnTo>
                <a:lnTo>
                  <a:pt x="26832" y="7665"/>
                </a:lnTo>
                <a:lnTo>
                  <a:pt x="27777" y="7482"/>
                </a:lnTo>
                <a:lnTo>
                  <a:pt x="27935" y="7451"/>
                </a:lnTo>
                <a:lnTo>
                  <a:pt x="28014" y="7415"/>
                </a:lnTo>
                <a:lnTo>
                  <a:pt x="28093" y="7378"/>
                </a:lnTo>
                <a:lnTo>
                  <a:pt x="28093" y="7341"/>
                </a:lnTo>
                <a:lnTo>
                  <a:pt x="28093" y="7305"/>
                </a:lnTo>
                <a:lnTo>
                  <a:pt x="28040" y="7263"/>
                </a:lnTo>
                <a:lnTo>
                  <a:pt x="27961" y="7232"/>
                </a:lnTo>
                <a:lnTo>
                  <a:pt x="27830" y="7195"/>
                </a:lnTo>
                <a:lnTo>
                  <a:pt x="27672" y="7169"/>
                </a:lnTo>
                <a:lnTo>
                  <a:pt x="27489" y="7153"/>
                </a:lnTo>
                <a:lnTo>
                  <a:pt x="27305" y="7137"/>
                </a:lnTo>
                <a:lnTo>
                  <a:pt x="27121" y="7132"/>
                </a:lnTo>
                <a:close/>
                <a:moveTo>
                  <a:pt x="10187" y="9809"/>
                </a:moveTo>
                <a:lnTo>
                  <a:pt x="10003" y="9814"/>
                </a:lnTo>
                <a:lnTo>
                  <a:pt x="9820" y="9825"/>
                </a:lnTo>
                <a:lnTo>
                  <a:pt x="9636" y="9841"/>
                </a:lnTo>
                <a:lnTo>
                  <a:pt x="7431" y="10133"/>
                </a:lnTo>
                <a:lnTo>
                  <a:pt x="5173" y="10416"/>
                </a:lnTo>
                <a:lnTo>
                  <a:pt x="2862" y="10698"/>
                </a:lnTo>
                <a:lnTo>
                  <a:pt x="499" y="10970"/>
                </a:lnTo>
                <a:lnTo>
                  <a:pt x="342" y="10996"/>
                </a:lnTo>
                <a:lnTo>
                  <a:pt x="211" y="11022"/>
                </a:lnTo>
                <a:lnTo>
                  <a:pt x="106" y="11059"/>
                </a:lnTo>
                <a:lnTo>
                  <a:pt x="27" y="11090"/>
                </a:lnTo>
                <a:lnTo>
                  <a:pt x="1" y="11132"/>
                </a:lnTo>
                <a:lnTo>
                  <a:pt x="1" y="11169"/>
                </a:lnTo>
                <a:lnTo>
                  <a:pt x="53" y="11210"/>
                </a:lnTo>
                <a:lnTo>
                  <a:pt x="132" y="11247"/>
                </a:lnTo>
                <a:lnTo>
                  <a:pt x="211" y="11268"/>
                </a:lnTo>
                <a:lnTo>
                  <a:pt x="316" y="11289"/>
                </a:lnTo>
                <a:lnTo>
                  <a:pt x="394" y="11305"/>
                </a:lnTo>
                <a:lnTo>
                  <a:pt x="526" y="11320"/>
                </a:lnTo>
                <a:lnTo>
                  <a:pt x="631" y="11331"/>
                </a:lnTo>
                <a:lnTo>
                  <a:pt x="762" y="11341"/>
                </a:lnTo>
                <a:lnTo>
                  <a:pt x="893" y="11346"/>
                </a:lnTo>
                <a:lnTo>
                  <a:pt x="1156" y="11346"/>
                </a:lnTo>
                <a:lnTo>
                  <a:pt x="1261" y="11341"/>
                </a:lnTo>
                <a:lnTo>
                  <a:pt x="1392" y="11331"/>
                </a:lnTo>
                <a:lnTo>
                  <a:pt x="1523" y="11320"/>
                </a:lnTo>
                <a:lnTo>
                  <a:pt x="3886" y="11043"/>
                </a:lnTo>
                <a:lnTo>
                  <a:pt x="6223" y="10761"/>
                </a:lnTo>
                <a:lnTo>
                  <a:pt x="8533" y="10468"/>
                </a:lnTo>
                <a:lnTo>
                  <a:pt x="10765" y="10180"/>
                </a:lnTo>
                <a:lnTo>
                  <a:pt x="10922" y="10154"/>
                </a:lnTo>
                <a:lnTo>
                  <a:pt x="11027" y="10123"/>
                </a:lnTo>
                <a:lnTo>
                  <a:pt x="11132" y="10086"/>
                </a:lnTo>
                <a:lnTo>
                  <a:pt x="11185" y="10050"/>
                </a:lnTo>
                <a:lnTo>
                  <a:pt x="11211" y="10013"/>
                </a:lnTo>
                <a:lnTo>
                  <a:pt x="11185" y="9971"/>
                </a:lnTo>
                <a:lnTo>
                  <a:pt x="11132" y="9935"/>
                </a:lnTo>
                <a:lnTo>
                  <a:pt x="11027" y="9898"/>
                </a:lnTo>
                <a:lnTo>
                  <a:pt x="10896" y="9867"/>
                </a:lnTo>
                <a:lnTo>
                  <a:pt x="10739" y="9841"/>
                </a:lnTo>
                <a:lnTo>
                  <a:pt x="10581" y="9825"/>
                </a:lnTo>
                <a:lnTo>
                  <a:pt x="10397" y="9814"/>
                </a:lnTo>
                <a:lnTo>
                  <a:pt x="10187" y="98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40"/>
          <p:cNvSpPr/>
          <p:nvPr/>
        </p:nvSpPr>
        <p:spPr>
          <a:xfrm flipH="1">
            <a:off x="6075512" y="25658"/>
            <a:ext cx="696615" cy="676980"/>
          </a:xfrm>
          <a:custGeom>
            <a:rect b="b" l="l" r="r" t="t"/>
            <a:pathLst>
              <a:path extrusionOk="0" h="19634" w="101289">
                <a:moveTo>
                  <a:pt x="100133" y="1"/>
                </a:moveTo>
                <a:lnTo>
                  <a:pt x="99923" y="11"/>
                </a:lnTo>
                <a:lnTo>
                  <a:pt x="99766" y="27"/>
                </a:lnTo>
                <a:lnTo>
                  <a:pt x="99608" y="48"/>
                </a:lnTo>
                <a:lnTo>
                  <a:pt x="99451" y="79"/>
                </a:lnTo>
                <a:lnTo>
                  <a:pt x="99346" y="116"/>
                </a:lnTo>
                <a:lnTo>
                  <a:pt x="98164" y="586"/>
                </a:lnTo>
                <a:lnTo>
                  <a:pt x="96930" y="1062"/>
                </a:lnTo>
                <a:lnTo>
                  <a:pt x="95644" y="1533"/>
                </a:lnTo>
                <a:lnTo>
                  <a:pt x="94331" y="2003"/>
                </a:lnTo>
                <a:lnTo>
                  <a:pt x="94252" y="2040"/>
                </a:lnTo>
                <a:lnTo>
                  <a:pt x="94200" y="2082"/>
                </a:lnTo>
                <a:lnTo>
                  <a:pt x="94200" y="2118"/>
                </a:lnTo>
                <a:lnTo>
                  <a:pt x="94226" y="2155"/>
                </a:lnTo>
                <a:lnTo>
                  <a:pt x="94305" y="2191"/>
                </a:lnTo>
                <a:lnTo>
                  <a:pt x="94410" y="2228"/>
                </a:lnTo>
                <a:lnTo>
                  <a:pt x="94541" y="2254"/>
                </a:lnTo>
                <a:lnTo>
                  <a:pt x="94699" y="2280"/>
                </a:lnTo>
                <a:lnTo>
                  <a:pt x="94830" y="2291"/>
                </a:lnTo>
                <a:lnTo>
                  <a:pt x="94961" y="2301"/>
                </a:lnTo>
                <a:lnTo>
                  <a:pt x="95093" y="2301"/>
                </a:lnTo>
                <a:lnTo>
                  <a:pt x="95224" y="2306"/>
                </a:lnTo>
                <a:lnTo>
                  <a:pt x="95355" y="2301"/>
                </a:lnTo>
                <a:lnTo>
                  <a:pt x="95460" y="2301"/>
                </a:lnTo>
                <a:lnTo>
                  <a:pt x="95591" y="2291"/>
                </a:lnTo>
                <a:lnTo>
                  <a:pt x="95723" y="2280"/>
                </a:lnTo>
                <a:lnTo>
                  <a:pt x="95828" y="2265"/>
                </a:lnTo>
                <a:lnTo>
                  <a:pt x="95933" y="2249"/>
                </a:lnTo>
                <a:lnTo>
                  <a:pt x="96011" y="2228"/>
                </a:lnTo>
                <a:lnTo>
                  <a:pt x="96090" y="2202"/>
                </a:lnTo>
                <a:lnTo>
                  <a:pt x="97429" y="1731"/>
                </a:lnTo>
                <a:lnTo>
                  <a:pt x="98716" y="1250"/>
                </a:lnTo>
                <a:lnTo>
                  <a:pt x="99976" y="769"/>
                </a:lnTo>
                <a:lnTo>
                  <a:pt x="101183" y="288"/>
                </a:lnTo>
                <a:lnTo>
                  <a:pt x="101236" y="252"/>
                </a:lnTo>
                <a:lnTo>
                  <a:pt x="101289" y="215"/>
                </a:lnTo>
                <a:lnTo>
                  <a:pt x="101262" y="173"/>
                </a:lnTo>
                <a:lnTo>
                  <a:pt x="101236" y="137"/>
                </a:lnTo>
                <a:lnTo>
                  <a:pt x="101131" y="100"/>
                </a:lnTo>
                <a:lnTo>
                  <a:pt x="101026" y="69"/>
                </a:lnTo>
                <a:lnTo>
                  <a:pt x="100895" y="42"/>
                </a:lnTo>
                <a:lnTo>
                  <a:pt x="100711" y="21"/>
                </a:lnTo>
                <a:lnTo>
                  <a:pt x="100527" y="6"/>
                </a:lnTo>
                <a:lnTo>
                  <a:pt x="100317" y="1"/>
                </a:lnTo>
                <a:close/>
                <a:moveTo>
                  <a:pt x="89527" y="3734"/>
                </a:moveTo>
                <a:lnTo>
                  <a:pt x="89343" y="3739"/>
                </a:lnTo>
                <a:lnTo>
                  <a:pt x="89159" y="3749"/>
                </a:lnTo>
                <a:lnTo>
                  <a:pt x="88975" y="3765"/>
                </a:lnTo>
                <a:lnTo>
                  <a:pt x="88818" y="3791"/>
                </a:lnTo>
                <a:lnTo>
                  <a:pt x="88687" y="3823"/>
                </a:lnTo>
                <a:lnTo>
                  <a:pt x="87190" y="4262"/>
                </a:lnTo>
                <a:lnTo>
                  <a:pt x="85667" y="4701"/>
                </a:lnTo>
                <a:lnTo>
                  <a:pt x="84092" y="5140"/>
                </a:lnTo>
                <a:lnTo>
                  <a:pt x="82491" y="5569"/>
                </a:lnTo>
                <a:lnTo>
                  <a:pt x="82386" y="5606"/>
                </a:lnTo>
                <a:lnTo>
                  <a:pt x="82307" y="5642"/>
                </a:lnTo>
                <a:lnTo>
                  <a:pt x="82281" y="5679"/>
                </a:lnTo>
                <a:lnTo>
                  <a:pt x="82281" y="5715"/>
                </a:lnTo>
                <a:lnTo>
                  <a:pt x="82333" y="5757"/>
                </a:lnTo>
                <a:lnTo>
                  <a:pt x="82412" y="5789"/>
                </a:lnTo>
                <a:lnTo>
                  <a:pt x="82543" y="5825"/>
                </a:lnTo>
                <a:lnTo>
                  <a:pt x="82674" y="5851"/>
                </a:lnTo>
                <a:lnTo>
                  <a:pt x="82832" y="5867"/>
                </a:lnTo>
                <a:lnTo>
                  <a:pt x="82989" y="5883"/>
                </a:lnTo>
                <a:lnTo>
                  <a:pt x="83147" y="5888"/>
                </a:lnTo>
                <a:lnTo>
                  <a:pt x="83304" y="5893"/>
                </a:lnTo>
                <a:lnTo>
                  <a:pt x="83514" y="5888"/>
                </a:lnTo>
                <a:lnTo>
                  <a:pt x="83751" y="5872"/>
                </a:lnTo>
                <a:lnTo>
                  <a:pt x="83935" y="5846"/>
                </a:lnTo>
                <a:lnTo>
                  <a:pt x="84092" y="5809"/>
                </a:lnTo>
                <a:lnTo>
                  <a:pt x="85720" y="5376"/>
                </a:lnTo>
                <a:lnTo>
                  <a:pt x="87321" y="4936"/>
                </a:lnTo>
                <a:lnTo>
                  <a:pt x="88870" y="4492"/>
                </a:lnTo>
                <a:lnTo>
                  <a:pt x="90393" y="4047"/>
                </a:lnTo>
                <a:lnTo>
                  <a:pt x="90472" y="4011"/>
                </a:lnTo>
                <a:lnTo>
                  <a:pt x="90524" y="3974"/>
                </a:lnTo>
                <a:lnTo>
                  <a:pt x="90551" y="3932"/>
                </a:lnTo>
                <a:lnTo>
                  <a:pt x="90524" y="3896"/>
                </a:lnTo>
                <a:lnTo>
                  <a:pt x="90472" y="3859"/>
                </a:lnTo>
                <a:lnTo>
                  <a:pt x="90393" y="3823"/>
                </a:lnTo>
                <a:lnTo>
                  <a:pt x="90262" y="3791"/>
                </a:lnTo>
                <a:lnTo>
                  <a:pt x="90104" y="3765"/>
                </a:lnTo>
                <a:lnTo>
                  <a:pt x="89920" y="3749"/>
                </a:lnTo>
                <a:lnTo>
                  <a:pt x="89737" y="3734"/>
                </a:lnTo>
                <a:close/>
                <a:moveTo>
                  <a:pt x="76452" y="7164"/>
                </a:moveTo>
                <a:lnTo>
                  <a:pt x="76242" y="7174"/>
                </a:lnTo>
                <a:lnTo>
                  <a:pt x="76085" y="7185"/>
                </a:lnTo>
                <a:lnTo>
                  <a:pt x="75901" y="7205"/>
                </a:lnTo>
                <a:lnTo>
                  <a:pt x="75743" y="7237"/>
                </a:lnTo>
                <a:lnTo>
                  <a:pt x="74010" y="7634"/>
                </a:lnTo>
                <a:lnTo>
                  <a:pt x="72225" y="8037"/>
                </a:lnTo>
                <a:lnTo>
                  <a:pt x="70414" y="8434"/>
                </a:lnTo>
                <a:lnTo>
                  <a:pt x="68576" y="8826"/>
                </a:lnTo>
                <a:lnTo>
                  <a:pt x="68445" y="8858"/>
                </a:lnTo>
                <a:lnTo>
                  <a:pt x="68340" y="8894"/>
                </a:lnTo>
                <a:lnTo>
                  <a:pt x="68313" y="8931"/>
                </a:lnTo>
                <a:lnTo>
                  <a:pt x="68287" y="8973"/>
                </a:lnTo>
                <a:lnTo>
                  <a:pt x="68313" y="9009"/>
                </a:lnTo>
                <a:lnTo>
                  <a:pt x="68366" y="9046"/>
                </a:lnTo>
                <a:lnTo>
                  <a:pt x="68471" y="9083"/>
                </a:lnTo>
                <a:lnTo>
                  <a:pt x="68602" y="9114"/>
                </a:lnTo>
                <a:lnTo>
                  <a:pt x="68760" y="9135"/>
                </a:lnTo>
                <a:lnTo>
                  <a:pt x="68943" y="9151"/>
                </a:lnTo>
                <a:lnTo>
                  <a:pt x="69101" y="9161"/>
                </a:lnTo>
                <a:lnTo>
                  <a:pt x="69311" y="9166"/>
                </a:lnTo>
                <a:lnTo>
                  <a:pt x="69495" y="9161"/>
                </a:lnTo>
                <a:lnTo>
                  <a:pt x="69705" y="9151"/>
                </a:lnTo>
                <a:lnTo>
                  <a:pt x="69862" y="9130"/>
                </a:lnTo>
                <a:lnTo>
                  <a:pt x="70046" y="9103"/>
                </a:lnTo>
                <a:lnTo>
                  <a:pt x="71910" y="8706"/>
                </a:lnTo>
                <a:lnTo>
                  <a:pt x="73722" y="8309"/>
                </a:lnTo>
                <a:lnTo>
                  <a:pt x="75533" y="7901"/>
                </a:lnTo>
                <a:lnTo>
                  <a:pt x="77292" y="7498"/>
                </a:lnTo>
                <a:lnTo>
                  <a:pt x="77424" y="7462"/>
                </a:lnTo>
                <a:lnTo>
                  <a:pt x="77502" y="7425"/>
                </a:lnTo>
                <a:lnTo>
                  <a:pt x="77529" y="7388"/>
                </a:lnTo>
                <a:lnTo>
                  <a:pt x="77529" y="7352"/>
                </a:lnTo>
                <a:lnTo>
                  <a:pt x="77502" y="7310"/>
                </a:lnTo>
                <a:lnTo>
                  <a:pt x="77424" y="7273"/>
                </a:lnTo>
                <a:lnTo>
                  <a:pt x="77318" y="7242"/>
                </a:lnTo>
                <a:lnTo>
                  <a:pt x="77187" y="7211"/>
                </a:lnTo>
                <a:lnTo>
                  <a:pt x="77003" y="7190"/>
                </a:lnTo>
                <a:lnTo>
                  <a:pt x="76820" y="7174"/>
                </a:lnTo>
                <a:lnTo>
                  <a:pt x="76636" y="7164"/>
                </a:lnTo>
                <a:close/>
                <a:moveTo>
                  <a:pt x="61513" y="10290"/>
                </a:moveTo>
                <a:lnTo>
                  <a:pt x="61330" y="10301"/>
                </a:lnTo>
                <a:lnTo>
                  <a:pt x="61146" y="10316"/>
                </a:lnTo>
                <a:lnTo>
                  <a:pt x="60988" y="10343"/>
                </a:lnTo>
                <a:lnTo>
                  <a:pt x="59046" y="10709"/>
                </a:lnTo>
                <a:lnTo>
                  <a:pt x="57077" y="11069"/>
                </a:lnTo>
                <a:lnTo>
                  <a:pt x="55081" y="11430"/>
                </a:lnTo>
                <a:lnTo>
                  <a:pt x="53033" y="11791"/>
                </a:lnTo>
                <a:lnTo>
                  <a:pt x="52902" y="11822"/>
                </a:lnTo>
                <a:lnTo>
                  <a:pt x="52797" y="11854"/>
                </a:lnTo>
                <a:lnTo>
                  <a:pt x="52745" y="11890"/>
                </a:lnTo>
                <a:lnTo>
                  <a:pt x="52692" y="11932"/>
                </a:lnTo>
                <a:lnTo>
                  <a:pt x="52718" y="11969"/>
                </a:lnTo>
                <a:lnTo>
                  <a:pt x="52745" y="12005"/>
                </a:lnTo>
                <a:lnTo>
                  <a:pt x="52823" y="12042"/>
                </a:lnTo>
                <a:lnTo>
                  <a:pt x="52955" y="12073"/>
                </a:lnTo>
                <a:lnTo>
                  <a:pt x="53112" y="12105"/>
                </a:lnTo>
                <a:lnTo>
                  <a:pt x="53296" y="12126"/>
                </a:lnTo>
                <a:lnTo>
                  <a:pt x="53506" y="12141"/>
                </a:lnTo>
                <a:lnTo>
                  <a:pt x="53716" y="12146"/>
                </a:lnTo>
                <a:lnTo>
                  <a:pt x="53900" y="12141"/>
                </a:lnTo>
                <a:lnTo>
                  <a:pt x="54057" y="12131"/>
                </a:lnTo>
                <a:lnTo>
                  <a:pt x="54215" y="12115"/>
                </a:lnTo>
                <a:lnTo>
                  <a:pt x="54372" y="12094"/>
                </a:lnTo>
                <a:lnTo>
                  <a:pt x="56420" y="11733"/>
                </a:lnTo>
                <a:lnTo>
                  <a:pt x="58442" y="11367"/>
                </a:lnTo>
                <a:lnTo>
                  <a:pt x="60437" y="11001"/>
                </a:lnTo>
                <a:lnTo>
                  <a:pt x="62380" y="10635"/>
                </a:lnTo>
                <a:lnTo>
                  <a:pt x="62511" y="10604"/>
                </a:lnTo>
                <a:lnTo>
                  <a:pt x="62616" y="10567"/>
                </a:lnTo>
                <a:lnTo>
                  <a:pt x="62669" y="10531"/>
                </a:lnTo>
                <a:lnTo>
                  <a:pt x="62695" y="10494"/>
                </a:lnTo>
                <a:lnTo>
                  <a:pt x="62669" y="10458"/>
                </a:lnTo>
                <a:lnTo>
                  <a:pt x="62616" y="10416"/>
                </a:lnTo>
                <a:lnTo>
                  <a:pt x="62537" y="10384"/>
                </a:lnTo>
                <a:lnTo>
                  <a:pt x="62406" y="10348"/>
                </a:lnTo>
                <a:lnTo>
                  <a:pt x="62249" y="10322"/>
                </a:lnTo>
                <a:lnTo>
                  <a:pt x="62091" y="10306"/>
                </a:lnTo>
                <a:lnTo>
                  <a:pt x="61907" y="10290"/>
                </a:lnTo>
                <a:close/>
                <a:moveTo>
                  <a:pt x="45367" y="13129"/>
                </a:moveTo>
                <a:lnTo>
                  <a:pt x="45157" y="13135"/>
                </a:lnTo>
                <a:lnTo>
                  <a:pt x="44973" y="13150"/>
                </a:lnTo>
                <a:lnTo>
                  <a:pt x="44816" y="13171"/>
                </a:lnTo>
                <a:lnTo>
                  <a:pt x="42742" y="13501"/>
                </a:lnTo>
                <a:lnTo>
                  <a:pt x="40641" y="13830"/>
                </a:lnTo>
                <a:lnTo>
                  <a:pt x="38489" y="14159"/>
                </a:lnTo>
                <a:lnTo>
                  <a:pt x="36310" y="14489"/>
                </a:lnTo>
                <a:lnTo>
                  <a:pt x="36152" y="14515"/>
                </a:lnTo>
                <a:lnTo>
                  <a:pt x="36047" y="14552"/>
                </a:lnTo>
                <a:lnTo>
                  <a:pt x="35968" y="14583"/>
                </a:lnTo>
                <a:lnTo>
                  <a:pt x="35916" y="14625"/>
                </a:lnTo>
                <a:lnTo>
                  <a:pt x="35916" y="14661"/>
                </a:lnTo>
                <a:lnTo>
                  <a:pt x="35942" y="14698"/>
                </a:lnTo>
                <a:lnTo>
                  <a:pt x="35994" y="14740"/>
                </a:lnTo>
                <a:lnTo>
                  <a:pt x="36126" y="14771"/>
                </a:lnTo>
                <a:lnTo>
                  <a:pt x="36283" y="14808"/>
                </a:lnTo>
                <a:lnTo>
                  <a:pt x="36467" y="14834"/>
                </a:lnTo>
                <a:lnTo>
                  <a:pt x="36703" y="14850"/>
                </a:lnTo>
                <a:lnTo>
                  <a:pt x="36913" y="14855"/>
                </a:lnTo>
                <a:lnTo>
                  <a:pt x="37071" y="14850"/>
                </a:lnTo>
                <a:lnTo>
                  <a:pt x="37228" y="14844"/>
                </a:lnTo>
                <a:lnTo>
                  <a:pt x="37386" y="14829"/>
                </a:lnTo>
                <a:lnTo>
                  <a:pt x="37543" y="14813"/>
                </a:lnTo>
                <a:lnTo>
                  <a:pt x="39723" y="14484"/>
                </a:lnTo>
                <a:lnTo>
                  <a:pt x="41875" y="14149"/>
                </a:lnTo>
                <a:lnTo>
                  <a:pt x="44002" y="13820"/>
                </a:lnTo>
                <a:lnTo>
                  <a:pt x="46076" y="13485"/>
                </a:lnTo>
                <a:lnTo>
                  <a:pt x="46234" y="13459"/>
                </a:lnTo>
                <a:lnTo>
                  <a:pt x="46339" y="13422"/>
                </a:lnTo>
                <a:lnTo>
                  <a:pt x="46417" y="13386"/>
                </a:lnTo>
                <a:lnTo>
                  <a:pt x="46444" y="13349"/>
                </a:lnTo>
                <a:lnTo>
                  <a:pt x="46444" y="13312"/>
                </a:lnTo>
                <a:lnTo>
                  <a:pt x="46417" y="13271"/>
                </a:lnTo>
                <a:lnTo>
                  <a:pt x="46339" y="13234"/>
                </a:lnTo>
                <a:lnTo>
                  <a:pt x="46234" y="13203"/>
                </a:lnTo>
                <a:lnTo>
                  <a:pt x="46076" y="13171"/>
                </a:lnTo>
                <a:lnTo>
                  <a:pt x="45919" y="13150"/>
                </a:lnTo>
                <a:lnTo>
                  <a:pt x="45735" y="13135"/>
                </a:lnTo>
                <a:lnTo>
                  <a:pt x="45551" y="13129"/>
                </a:lnTo>
                <a:close/>
                <a:moveTo>
                  <a:pt x="28171" y="15712"/>
                </a:moveTo>
                <a:lnTo>
                  <a:pt x="27961" y="15718"/>
                </a:lnTo>
                <a:lnTo>
                  <a:pt x="27777" y="15733"/>
                </a:lnTo>
                <a:lnTo>
                  <a:pt x="27593" y="15754"/>
                </a:lnTo>
                <a:lnTo>
                  <a:pt x="25440" y="16052"/>
                </a:lnTo>
                <a:lnTo>
                  <a:pt x="23235" y="16355"/>
                </a:lnTo>
                <a:lnTo>
                  <a:pt x="20977" y="16659"/>
                </a:lnTo>
                <a:lnTo>
                  <a:pt x="18693" y="16962"/>
                </a:lnTo>
                <a:lnTo>
                  <a:pt x="18535" y="16988"/>
                </a:lnTo>
                <a:lnTo>
                  <a:pt x="18430" y="17019"/>
                </a:lnTo>
                <a:lnTo>
                  <a:pt x="18325" y="17056"/>
                </a:lnTo>
                <a:lnTo>
                  <a:pt x="18273" y="17093"/>
                </a:lnTo>
                <a:lnTo>
                  <a:pt x="18247" y="17129"/>
                </a:lnTo>
                <a:lnTo>
                  <a:pt x="18273" y="17166"/>
                </a:lnTo>
                <a:lnTo>
                  <a:pt x="18325" y="17208"/>
                </a:lnTo>
                <a:lnTo>
                  <a:pt x="18430" y="17244"/>
                </a:lnTo>
                <a:lnTo>
                  <a:pt x="18509" y="17265"/>
                </a:lnTo>
                <a:lnTo>
                  <a:pt x="18588" y="17281"/>
                </a:lnTo>
                <a:lnTo>
                  <a:pt x="18798" y="17307"/>
                </a:lnTo>
                <a:lnTo>
                  <a:pt x="19034" y="17328"/>
                </a:lnTo>
                <a:lnTo>
                  <a:pt x="19271" y="17333"/>
                </a:lnTo>
                <a:lnTo>
                  <a:pt x="19402" y="17328"/>
                </a:lnTo>
                <a:lnTo>
                  <a:pt x="19559" y="17323"/>
                </a:lnTo>
                <a:lnTo>
                  <a:pt x="19691" y="17312"/>
                </a:lnTo>
                <a:lnTo>
                  <a:pt x="19822" y="17297"/>
                </a:lnTo>
                <a:lnTo>
                  <a:pt x="22106" y="16993"/>
                </a:lnTo>
                <a:lnTo>
                  <a:pt x="24364" y="16690"/>
                </a:lnTo>
                <a:lnTo>
                  <a:pt x="26595" y="16387"/>
                </a:lnTo>
                <a:lnTo>
                  <a:pt x="28775" y="16084"/>
                </a:lnTo>
                <a:lnTo>
                  <a:pt x="28932" y="16057"/>
                </a:lnTo>
                <a:lnTo>
                  <a:pt x="29037" y="16021"/>
                </a:lnTo>
                <a:lnTo>
                  <a:pt x="29142" y="15989"/>
                </a:lnTo>
                <a:lnTo>
                  <a:pt x="29195" y="15953"/>
                </a:lnTo>
                <a:lnTo>
                  <a:pt x="29195" y="15911"/>
                </a:lnTo>
                <a:lnTo>
                  <a:pt x="29168" y="15874"/>
                </a:lnTo>
                <a:lnTo>
                  <a:pt x="29116" y="15838"/>
                </a:lnTo>
                <a:lnTo>
                  <a:pt x="29011" y="15801"/>
                </a:lnTo>
                <a:lnTo>
                  <a:pt x="28880" y="15770"/>
                </a:lnTo>
                <a:lnTo>
                  <a:pt x="28722" y="15744"/>
                </a:lnTo>
                <a:lnTo>
                  <a:pt x="28538" y="15728"/>
                </a:lnTo>
                <a:lnTo>
                  <a:pt x="28355" y="15718"/>
                </a:lnTo>
                <a:lnTo>
                  <a:pt x="28171" y="15712"/>
                </a:lnTo>
                <a:close/>
                <a:moveTo>
                  <a:pt x="10213" y="18097"/>
                </a:moveTo>
                <a:lnTo>
                  <a:pt x="10029" y="18102"/>
                </a:lnTo>
                <a:lnTo>
                  <a:pt x="9845" y="18112"/>
                </a:lnTo>
                <a:lnTo>
                  <a:pt x="9662" y="18128"/>
                </a:lnTo>
                <a:lnTo>
                  <a:pt x="5146" y="18687"/>
                </a:lnTo>
                <a:lnTo>
                  <a:pt x="473" y="19257"/>
                </a:lnTo>
                <a:lnTo>
                  <a:pt x="315" y="19283"/>
                </a:lnTo>
                <a:lnTo>
                  <a:pt x="184" y="19310"/>
                </a:lnTo>
                <a:lnTo>
                  <a:pt x="79" y="19346"/>
                </a:lnTo>
                <a:lnTo>
                  <a:pt x="26" y="19383"/>
                </a:lnTo>
                <a:lnTo>
                  <a:pt x="0" y="19419"/>
                </a:lnTo>
                <a:lnTo>
                  <a:pt x="0" y="19461"/>
                </a:lnTo>
                <a:lnTo>
                  <a:pt x="53" y="19498"/>
                </a:lnTo>
                <a:lnTo>
                  <a:pt x="131" y="19534"/>
                </a:lnTo>
                <a:lnTo>
                  <a:pt x="210" y="19555"/>
                </a:lnTo>
                <a:lnTo>
                  <a:pt x="315" y="19576"/>
                </a:lnTo>
                <a:lnTo>
                  <a:pt x="394" y="19592"/>
                </a:lnTo>
                <a:lnTo>
                  <a:pt x="499" y="19608"/>
                </a:lnTo>
                <a:lnTo>
                  <a:pt x="630" y="19618"/>
                </a:lnTo>
                <a:lnTo>
                  <a:pt x="761" y="19623"/>
                </a:lnTo>
                <a:lnTo>
                  <a:pt x="866" y="19628"/>
                </a:lnTo>
                <a:lnTo>
                  <a:pt x="998" y="19634"/>
                </a:lnTo>
                <a:lnTo>
                  <a:pt x="1129" y="19628"/>
                </a:lnTo>
                <a:lnTo>
                  <a:pt x="1260" y="19623"/>
                </a:lnTo>
                <a:lnTo>
                  <a:pt x="1392" y="19613"/>
                </a:lnTo>
                <a:lnTo>
                  <a:pt x="1523" y="19602"/>
                </a:lnTo>
                <a:lnTo>
                  <a:pt x="6196" y="19032"/>
                </a:lnTo>
                <a:lnTo>
                  <a:pt x="10738" y="18468"/>
                </a:lnTo>
                <a:lnTo>
                  <a:pt x="10896" y="18447"/>
                </a:lnTo>
                <a:lnTo>
                  <a:pt x="11027" y="18415"/>
                </a:lnTo>
                <a:lnTo>
                  <a:pt x="11132" y="18379"/>
                </a:lnTo>
                <a:lnTo>
                  <a:pt x="11184" y="18342"/>
                </a:lnTo>
                <a:lnTo>
                  <a:pt x="11211" y="18306"/>
                </a:lnTo>
                <a:lnTo>
                  <a:pt x="11184" y="18269"/>
                </a:lnTo>
                <a:lnTo>
                  <a:pt x="11132" y="18227"/>
                </a:lnTo>
                <a:lnTo>
                  <a:pt x="11053" y="18191"/>
                </a:lnTo>
                <a:lnTo>
                  <a:pt x="10922" y="18159"/>
                </a:lnTo>
                <a:lnTo>
                  <a:pt x="10764" y="18133"/>
                </a:lnTo>
                <a:lnTo>
                  <a:pt x="10607" y="18117"/>
                </a:lnTo>
                <a:lnTo>
                  <a:pt x="10423" y="18102"/>
                </a:lnTo>
                <a:lnTo>
                  <a:pt x="10213" y="180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4" name="Google Shape;394;p40"/>
          <p:cNvGrpSpPr/>
          <p:nvPr/>
        </p:nvGrpSpPr>
        <p:grpSpPr>
          <a:xfrm>
            <a:off x="63036" y="2143070"/>
            <a:ext cx="1096665" cy="1075255"/>
            <a:chOff x="-51739" y="2021170"/>
            <a:chExt cx="1096665" cy="1075255"/>
          </a:xfrm>
        </p:grpSpPr>
        <p:sp>
          <p:nvSpPr>
            <p:cNvPr id="395" name="Google Shape;395;p40"/>
            <p:cNvSpPr/>
            <p:nvPr/>
          </p:nvSpPr>
          <p:spPr>
            <a:xfrm flipH="1">
              <a:off x="-51739" y="2021170"/>
              <a:ext cx="642806" cy="627777"/>
            </a:xfrm>
            <a:custGeom>
              <a:rect b="b" l="l" r="r" t="t"/>
              <a:pathLst>
                <a:path extrusionOk="0" h="18207" w="93465">
                  <a:moveTo>
                    <a:pt x="48807" y="1"/>
                  </a:moveTo>
                  <a:lnTo>
                    <a:pt x="48255" y="6"/>
                  </a:lnTo>
                  <a:lnTo>
                    <a:pt x="47730" y="11"/>
                  </a:lnTo>
                  <a:lnTo>
                    <a:pt x="47179" y="22"/>
                  </a:lnTo>
                  <a:lnTo>
                    <a:pt x="46654" y="32"/>
                  </a:lnTo>
                  <a:lnTo>
                    <a:pt x="46129" y="48"/>
                  </a:lnTo>
                  <a:lnTo>
                    <a:pt x="45604" y="69"/>
                  </a:lnTo>
                  <a:lnTo>
                    <a:pt x="45078" y="95"/>
                  </a:lnTo>
                  <a:lnTo>
                    <a:pt x="44580" y="126"/>
                  </a:lnTo>
                  <a:lnTo>
                    <a:pt x="44081" y="158"/>
                  </a:lnTo>
                  <a:lnTo>
                    <a:pt x="43582" y="194"/>
                  </a:lnTo>
                  <a:lnTo>
                    <a:pt x="43083" y="231"/>
                  </a:lnTo>
                  <a:lnTo>
                    <a:pt x="42611" y="278"/>
                  </a:lnTo>
                  <a:lnTo>
                    <a:pt x="42138" y="325"/>
                  </a:lnTo>
                  <a:lnTo>
                    <a:pt x="41665" y="377"/>
                  </a:lnTo>
                  <a:lnTo>
                    <a:pt x="41219" y="429"/>
                  </a:lnTo>
                  <a:lnTo>
                    <a:pt x="40799" y="492"/>
                  </a:lnTo>
                  <a:lnTo>
                    <a:pt x="40379" y="555"/>
                  </a:lnTo>
                  <a:lnTo>
                    <a:pt x="39959" y="623"/>
                  </a:lnTo>
                  <a:lnTo>
                    <a:pt x="39565" y="696"/>
                  </a:lnTo>
                  <a:lnTo>
                    <a:pt x="39198" y="769"/>
                  </a:lnTo>
                  <a:lnTo>
                    <a:pt x="38830" y="848"/>
                  </a:lnTo>
                  <a:lnTo>
                    <a:pt x="38489" y="931"/>
                  </a:lnTo>
                  <a:lnTo>
                    <a:pt x="38200" y="1020"/>
                  </a:lnTo>
                  <a:lnTo>
                    <a:pt x="37911" y="1109"/>
                  </a:lnTo>
                  <a:lnTo>
                    <a:pt x="37649" y="1203"/>
                  </a:lnTo>
                  <a:lnTo>
                    <a:pt x="37412" y="1297"/>
                  </a:lnTo>
                  <a:lnTo>
                    <a:pt x="37176" y="1397"/>
                  </a:lnTo>
                  <a:lnTo>
                    <a:pt x="36992" y="1496"/>
                  </a:lnTo>
                  <a:lnTo>
                    <a:pt x="36835" y="1595"/>
                  </a:lnTo>
                  <a:lnTo>
                    <a:pt x="36677" y="1700"/>
                  </a:lnTo>
                  <a:lnTo>
                    <a:pt x="36572" y="1805"/>
                  </a:lnTo>
                  <a:lnTo>
                    <a:pt x="36467" y="1909"/>
                  </a:lnTo>
                  <a:lnTo>
                    <a:pt x="36388" y="2019"/>
                  </a:lnTo>
                  <a:lnTo>
                    <a:pt x="36362" y="2123"/>
                  </a:lnTo>
                  <a:lnTo>
                    <a:pt x="36336" y="2228"/>
                  </a:lnTo>
                  <a:lnTo>
                    <a:pt x="36336" y="2338"/>
                  </a:lnTo>
                  <a:lnTo>
                    <a:pt x="36362" y="2442"/>
                  </a:lnTo>
                  <a:lnTo>
                    <a:pt x="36415" y="2547"/>
                  </a:lnTo>
                  <a:lnTo>
                    <a:pt x="36493" y="2652"/>
                  </a:lnTo>
                  <a:lnTo>
                    <a:pt x="36598" y="2756"/>
                  </a:lnTo>
                  <a:lnTo>
                    <a:pt x="36730" y="2855"/>
                  </a:lnTo>
                  <a:lnTo>
                    <a:pt x="36887" y="2955"/>
                  </a:lnTo>
                  <a:lnTo>
                    <a:pt x="37071" y="3054"/>
                  </a:lnTo>
                  <a:lnTo>
                    <a:pt x="37281" y="3148"/>
                  </a:lnTo>
                  <a:lnTo>
                    <a:pt x="37517" y="3242"/>
                  </a:lnTo>
                  <a:lnTo>
                    <a:pt x="37754" y="3331"/>
                  </a:lnTo>
                  <a:lnTo>
                    <a:pt x="38042" y="3420"/>
                  </a:lnTo>
                  <a:lnTo>
                    <a:pt x="38357" y="3504"/>
                  </a:lnTo>
                  <a:lnTo>
                    <a:pt x="38699" y="3582"/>
                  </a:lnTo>
                  <a:lnTo>
                    <a:pt x="39066" y="3655"/>
                  </a:lnTo>
                  <a:lnTo>
                    <a:pt x="39460" y="3729"/>
                  </a:lnTo>
                  <a:lnTo>
                    <a:pt x="39854" y="3797"/>
                  </a:lnTo>
                  <a:lnTo>
                    <a:pt x="39854" y="3797"/>
                  </a:lnTo>
                  <a:lnTo>
                    <a:pt x="38935" y="3676"/>
                  </a:lnTo>
                  <a:lnTo>
                    <a:pt x="37990" y="3567"/>
                  </a:lnTo>
                  <a:lnTo>
                    <a:pt x="37018" y="3467"/>
                  </a:lnTo>
                  <a:lnTo>
                    <a:pt x="36021" y="3373"/>
                  </a:lnTo>
                  <a:lnTo>
                    <a:pt x="34997" y="3289"/>
                  </a:lnTo>
                  <a:lnTo>
                    <a:pt x="33973" y="3216"/>
                  </a:lnTo>
                  <a:lnTo>
                    <a:pt x="32923" y="3153"/>
                  </a:lnTo>
                  <a:lnTo>
                    <a:pt x="31873" y="3101"/>
                  </a:lnTo>
                  <a:lnTo>
                    <a:pt x="30796" y="3054"/>
                  </a:lnTo>
                  <a:lnTo>
                    <a:pt x="29720" y="3012"/>
                  </a:lnTo>
                  <a:lnTo>
                    <a:pt x="28617" y="2986"/>
                  </a:lnTo>
                  <a:lnTo>
                    <a:pt x="27541" y="2965"/>
                  </a:lnTo>
                  <a:lnTo>
                    <a:pt x="26438" y="2955"/>
                  </a:lnTo>
                  <a:lnTo>
                    <a:pt x="25335" y="2955"/>
                  </a:lnTo>
                  <a:lnTo>
                    <a:pt x="24233" y="2960"/>
                  </a:lnTo>
                  <a:lnTo>
                    <a:pt x="23130" y="2976"/>
                  </a:lnTo>
                  <a:lnTo>
                    <a:pt x="22054" y="3002"/>
                  </a:lnTo>
                  <a:lnTo>
                    <a:pt x="20951" y="3033"/>
                  </a:lnTo>
                  <a:lnTo>
                    <a:pt x="19874" y="3075"/>
                  </a:lnTo>
                  <a:lnTo>
                    <a:pt x="18798" y="3122"/>
                  </a:lnTo>
                  <a:lnTo>
                    <a:pt x="17748" y="3180"/>
                  </a:lnTo>
                  <a:lnTo>
                    <a:pt x="16698" y="3248"/>
                  </a:lnTo>
                  <a:lnTo>
                    <a:pt x="15674" y="3326"/>
                  </a:lnTo>
                  <a:lnTo>
                    <a:pt x="14650" y="3410"/>
                  </a:lnTo>
                  <a:lnTo>
                    <a:pt x="13652" y="3499"/>
                  </a:lnTo>
                  <a:lnTo>
                    <a:pt x="12681" y="3603"/>
                  </a:lnTo>
                  <a:lnTo>
                    <a:pt x="11736" y="3708"/>
                  </a:lnTo>
                  <a:lnTo>
                    <a:pt x="10817" y="3828"/>
                  </a:lnTo>
                  <a:lnTo>
                    <a:pt x="9924" y="3953"/>
                  </a:lnTo>
                  <a:lnTo>
                    <a:pt x="9058" y="4084"/>
                  </a:lnTo>
                  <a:lnTo>
                    <a:pt x="8218" y="4231"/>
                  </a:lnTo>
                  <a:lnTo>
                    <a:pt x="7430" y="4377"/>
                  </a:lnTo>
                  <a:lnTo>
                    <a:pt x="6642" y="4534"/>
                  </a:lnTo>
                  <a:lnTo>
                    <a:pt x="5934" y="4701"/>
                  </a:lnTo>
                  <a:lnTo>
                    <a:pt x="5251" y="4868"/>
                  </a:lnTo>
                  <a:lnTo>
                    <a:pt x="4595" y="5046"/>
                  </a:lnTo>
                  <a:lnTo>
                    <a:pt x="3991" y="5229"/>
                  </a:lnTo>
                  <a:lnTo>
                    <a:pt x="3439" y="5417"/>
                  </a:lnTo>
                  <a:lnTo>
                    <a:pt x="2914" y="5611"/>
                  </a:lnTo>
                  <a:lnTo>
                    <a:pt x="2442" y="5804"/>
                  </a:lnTo>
                  <a:lnTo>
                    <a:pt x="1995" y="6003"/>
                  </a:lnTo>
                  <a:lnTo>
                    <a:pt x="1602" y="6207"/>
                  </a:lnTo>
                  <a:lnTo>
                    <a:pt x="1260" y="6416"/>
                  </a:lnTo>
                  <a:lnTo>
                    <a:pt x="945" y="6625"/>
                  </a:lnTo>
                  <a:lnTo>
                    <a:pt x="683" y="6840"/>
                  </a:lnTo>
                  <a:lnTo>
                    <a:pt x="446" y="7054"/>
                  </a:lnTo>
                  <a:lnTo>
                    <a:pt x="289" y="7268"/>
                  </a:lnTo>
                  <a:lnTo>
                    <a:pt x="131" y="7488"/>
                  </a:lnTo>
                  <a:lnTo>
                    <a:pt x="53" y="7708"/>
                  </a:lnTo>
                  <a:lnTo>
                    <a:pt x="0" y="7927"/>
                  </a:lnTo>
                  <a:lnTo>
                    <a:pt x="0" y="8147"/>
                  </a:lnTo>
                  <a:lnTo>
                    <a:pt x="26" y="8361"/>
                  </a:lnTo>
                  <a:lnTo>
                    <a:pt x="105" y="8581"/>
                  </a:lnTo>
                  <a:lnTo>
                    <a:pt x="236" y="8800"/>
                  </a:lnTo>
                  <a:lnTo>
                    <a:pt x="420" y="9015"/>
                  </a:lnTo>
                  <a:lnTo>
                    <a:pt x="630" y="9229"/>
                  </a:lnTo>
                  <a:lnTo>
                    <a:pt x="893" y="9438"/>
                  </a:lnTo>
                  <a:lnTo>
                    <a:pt x="1208" y="9647"/>
                  </a:lnTo>
                  <a:lnTo>
                    <a:pt x="1549" y="9856"/>
                  </a:lnTo>
                  <a:lnTo>
                    <a:pt x="1943" y="10060"/>
                  </a:lnTo>
                  <a:lnTo>
                    <a:pt x="2389" y="10259"/>
                  </a:lnTo>
                  <a:lnTo>
                    <a:pt x="2888" y="10453"/>
                  </a:lnTo>
                  <a:lnTo>
                    <a:pt x="3413" y="10646"/>
                  </a:lnTo>
                  <a:lnTo>
                    <a:pt x="4017" y="10829"/>
                  </a:lnTo>
                  <a:lnTo>
                    <a:pt x="4647" y="11012"/>
                  </a:lnTo>
                  <a:lnTo>
                    <a:pt x="5303" y="11184"/>
                  </a:lnTo>
                  <a:lnTo>
                    <a:pt x="6012" y="11352"/>
                  </a:lnTo>
                  <a:lnTo>
                    <a:pt x="6747" y="11509"/>
                  </a:lnTo>
                  <a:lnTo>
                    <a:pt x="7535" y="11666"/>
                  </a:lnTo>
                  <a:lnTo>
                    <a:pt x="8349" y="11812"/>
                  </a:lnTo>
                  <a:lnTo>
                    <a:pt x="9189" y="11948"/>
                  </a:lnTo>
                  <a:lnTo>
                    <a:pt x="10082" y="12079"/>
                  </a:lnTo>
                  <a:lnTo>
                    <a:pt x="10974" y="12204"/>
                  </a:lnTo>
                  <a:lnTo>
                    <a:pt x="11893" y="12319"/>
                  </a:lnTo>
                  <a:lnTo>
                    <a:pt x="12865" y="12429"/>
                  </a:lnTo>
                  <a:lnTo>
                    <a:pt x="13836" y="12528"/>
                  </a:lnTo>
                  <a:lnTo>
                    <a:pt x="14834" y="12622"/>
                  </a:lnTo>
                  <a:lnTo>
                    <a:pt x="15831" y="12706"/>
                  </a:lnTo>
                  <a:lnTo>
                    <a:pt x="16881" y="12784"/>
                  </a:lnTo>
                  <a:lnTo>
                    <a:pt x="17905" y="12852"/>
                  </a:lnTo>
                  <a:lnTo>
                    <a:pt x="18982" y="12915"/>
                  </a:lnTo>
                  <a:lnTo>
                    <a:pt x="20032" y="12967"/>
                  </a:lnTo>
                  <a:lnTo>
                    <a:pt x="21135" y="13009"/>
                  </a:lnTo>
                  <a:lnTo>
                    <a:pt x="22211" y="13046"/>
                  </a:lnTo>
                  <a:lnTo>
                    <a:pt x="23288" y="13072"/>
                  </a:lnTo>
                  <a:lnTo>
                    <a:pt x="24390" y="13088"/>
                  </a:lnTo>
                  <a:lnTo>
                    <a:pt x="25493" y="13098"/>
                  </a:lnTo>
                  <a:lnTo>
                    <a:pt x="26596" y="13098"/>
                  </a:lnTo>
                  <a:lnTo>
                    <a:pt x="27672" y="13088"/>
                  </a:lnTo>
                  <a:lnTo>
                    <a:pt x="28775" y="13067"/>
                  </a:lnTo>
                  <a:lnTo>
                    <a:pt x="29851" y="13035"/>
                  </a:lnTo>
                  <a:lnTo>
                    <a:pt x="30927" y="12999"/>
                  </a:lnTo>
                  <a:lnTo>
                    <a:pt x="32004" y="12952"/>
                  </a:lnTo>
                  <a:lnTo>
                    <a:pt x="33054" y="12894"/>
                  </a:lnTo>
                  <a:lnTo>
                    <a:pt x="34104" y="12826"/>
                  </a:lnTo>
                  <a:lnTo>
                    <a:pt x="35128" y="12748"/>
                  </a:lnTo>
                  <a:lnTo>
                    <a:pt x="34708" y="12795"/>
                  </a:lnTo>
                  <a:lnTo>
                    <a:pt x="34288" y="12847"/>
                  </a:lnTo>
                  <a:lnTo>
                    <a:pt x="33894" y="12905"/>
                  </a:lnTo>
                  <a:lnTo>
                    <a:pt x="33527" y="12962"/>
                  </a:lnTo>
                  <a:lnTo>
                    <a:pt x="33159" y="13030"/>
                  </a:lnTo>
                  <a:lnTo>
                    <a:pt x="32818" y="13098"/>
                  </a:lnTo>
                  <a:lnTo>
                    <a:pt x="32476" y="13166"/>
                  </a:lnTo>
                  <a:lnTo>
                    <a:pt x="32161" y="13239"/>
                  </a:lnTo>
                  <a:lnTo>
                    <a:pt x="31873" y="13318"/>
                  </a:lnTo>
                  <a:lnTo>
                    <a:pt x="31584" y="13396"/>
                  </a:lnTo>
                  <a:lnTo>
                    <a:pt x="31321" y="13480"/>
                  </a:lnTo>
                  <a:lnTo>
                    <a:pt x="31059" y="13563"/>
                  </a:lnTo>
                  <a:lnTo>
                    <a:pt x="30849" y="13647"/>
                  </a:lnTo>
                  <a:lnTo>
                    <a:pt x="30639" y="13736"/>
                  </a:lnTo>
                  <a:lnTo>
                    <a:pt x="30429" y="13825"/>
                  </a:lnTo>
                  <a:lnTo>
                    <a:pt x="30271" y="13919"/>
                  </a:lnTo>
                  <a:lnTo>
                    <a:pt x="30114" y="14008"/>
                  </a:lnTo>
                  <a:lnTo>
                    <a:pt x="29982" y="14102"/>
                  </a:lnTo>
                  <a:lnTo>
                    <a:pt x="29851" y="14196"/>
                  </a:lnTo>
                  <a:lnTo>
                    <a:pt x="29772" y="14295"/>
                  </a:lnTo>
                  <a:lnTo>
                    <a:pt x="29694" y="14390"/>
                  </a:lnTo>
                  <a:lnTo>
                    <a:pt x="29641" y="14489"/>
                  </a:lnTo>
                  <a:lnTo>
                    <a:pt x="29615" y="14583"/>
                  </a:lnTo>
                  <a:lnTo>
                    <a:pt x="29615" y="14682"/>
                  </a:lnTo>
                  <a:lnTo>
                    <a:pt x="29615" y="14777"/>
                  </a:lnTo>
                  <a:lnTo>
                    <a:pt x="29641" y="14876"/>
                  </a:lnTo>
                  <a:lnTo>
                    <a:pt x="29720" y="14970"/>
                  </a:lnTo>
                  <a:lnTo>
                    <a:pt x="29799" y="15064"/>
                  </a:lnTo>
                  <a:lnTo>
                    <a:pt x="29904" y="15163"/>
                  </a:lnTo>
                  <a:lnTo>
                    <a:pt x="30009" y="15258"/>
                  </a:lnTo>
                  <a:lnTo>
                    <a:pt x="30166" y="15346"/>
                  </a:lnTo>
                  <a:lnTo>
                    <a:pt x="30350" y="15441"/>
                  </a:lnTo>
                  <a:lnTo>
                    <a:pt x="30534" y="15529"/>
                  </a:lnTo>
                  <a:lnTo>
                    <a:pt x="30770" y="15613"/>
                  </a:lnTo>
                  <a:lnTo>
                    <a:pt x="31006" y="15697"/>
                  </a:lnTo>
                  <a:lnTo>
                    <a:pt x="31269" y="15780"/>
                  </a:lnTo>
                  <a:lnTo>
                    <a:pt x="31558" y="15859"/>
                  </a:lnTo>
                  <a:lnTo>
                    <a:pt x="31846" y="15937"/>
                  </a:lnTo>
                  <a:lnTo>
                    <a:pt x="32161" y="16010"/>
                  </a:lnTo>
                  <a:lnTo>
                    <a:pt x="32503" y="16078"/>
                  </a:lnTo>
                  <a:lnTo>
                    <a:pt x="32870" y="16146"/>
                  </a:lnTo>
                  <a:lnTo>
                    <a:pt x="33238" y="16209"/>
                  </a:lnTo>
                  <a:lnTo>
                    <a:pt x="33605" y="16272"/>
                  </a:lnTo>
                  <a:lnTo>
                    <a:pt x="33999" y="16329"/>
                  </a:lnTo>
                  <a:lnTo>
                    <a:pt x="34393" y="16382"/>
                  </a:lnTo>
                  <a:lnTo>
                    <a:pt x="34813" y="16434"/>
                  </a:lnTo>
                  <a:lnTo>
                    <a:pt x="35259" y="16481"/>
                  </a:lnTo>
                  <a:lnTo>
                    <a:pt x="35679" y="16528"/>
                  </a:lnTo>
                  <a:lnTo>
                    <a:pt x="36126" y="16565"/>
                  </a:lnTo>
                  <a:lnTo>
                    <a:pt x="36598" y="16601"/>
                  </a:lnTo>
                  <a:lnTo>
                    <a:pt x="37045" y="16633"/>
                  </a:lnTo>
                  <a:lnTo>
                    <a:pt x="37517" y="16664"/>
                  </a:lnTo>
                  <a:lnTo>
                    <a:pt x="37990" y="16690"/>
                  </a:lnTo>
                  <a:lnTo>
                    <a:pt x="38462" y="16711"/>
                  </a:lnTo>
                  <a:lnTo>
                    <a:pt x="38961" y="16727"/>
                  </a:lnTo>
                  <a:lnTo>
                    <a:pt x="39434" y="16737"/>
                  </a:lnTo>
                  <a:lnTo>
                    <a:pt x="39906" y="16742"/>
                  </a:lnTo>
                  <a:lnTo>
                    <a:pt x="40405" y="16748"/>
                  </a:lnTo>
                  <a:lnTo>
                    <a:pt x="40904" y="16748"/>
                  </a:lnTo>
                  <a:lnTo>
                    <a:pt x="41377" y="16742"/>
                  </a:lnTo>
                  <a:lnTo>
                    <a:pt x="41849" y="16732"/>
                  </a:lnTo>
                  <a:lnTo>
                    <a:pt x="42348" y="16716"/>
                  </a:lnTo>
                  <a:lnTo>
                    <a:pt x="42821" y="16695"/>
                  </a:lnTo>
                  <a:lnTo>
                    <a:pt x="43293" y="16669"/>
                  </a:lnTo>
                  <a:lnTo>
                    <a:pt x="43766" y="16638"/>
                  </a:lnTo>
                  <a:lnTo>
                    <a:pt x="44212" y="16606"/>
                  </a:lnTo>
                  <a:lnTo>
                    <a:pt x="44658" y="16565"/>
                  </a:lnTo>
                  <a:lnTo>
                    <a:pt x="45105" y="16523"/>
                  </a:lnTo>
                  <a:lnTo>
                    <a:pt x="45525" y="16476"/>
                  </a:lnTo>
                  <a:lnTo>
                    <a:pt x="45919" y="16423"/>
                  </a:lnTo>
                  <a:lnTo>
                    <a:pt x="46339" y="16366"/>
                  </a:lnTo>
                  <a:lnTo>
                    <a:pt x="46706" y="16308"/>
                  </a:lnTo>
                  <a:lnTo>
                    <a:pt x="47100" y="16246"/>
                  </a:lnTo>
                  <a:lnTo>
                    <a:pt x="47441" y="16178"/>
                  </a:lnTo>
                  <a:lnTo>
                    <a:pt x="47783" y="16110"/>
                  </a:lnTo>
                  <a:lnTo>
                    <a:pt x="48124" y="16037"/>
                  </a:lnTo>
                  <a:lnTo>
                    <a:pt x="48439" y="15963"/>
                  </a:lnTo>
                  <a:lnTo>
                    <a:pt x="48728" y="15885"/>
                  </a:lnTo>
                  <a:lnTo>
                    <a:pt x="49017" y="15807"/>
                  </a:lnTo>
                  <a:lnTo>
                    <a:pt x="49279" y="15723"/>
                  </a:lnTo>
                  <a:lnTo>
                    <a:pt x="49542" y="15639"/>
                  </a:lnTo>
                  <a:lnTo>
                    <a:pt x="49752" y="15556"/>
                  </a:lnTo>
                  <a:lnTo>
                    <a:pt x="49962" y="15467"/>
                  </a:lnTo>
                  <a:lnTo>
                    <a:pt x="50172" y="15378"/>
                  </a:lnTo>
                  <a:lnTo>
                    <a:pt x="50329" y="15284"/>
                  </a:lnTo>
                  <a:lnTo>
                    <a:pt x="50487" y="15195"/>
                  </a:lnTo>
                  <a:lnTo>
                    <a:pt x="50618" y="15101"/>
                  </a:lnTo>
                  <a:lnTo>
                    <a:pt x="50723" y="15007"/>
                  </a:lnTo>
                  <a:lnTo>
                    <a:pt x="50828" y="14912"/>
                  </a:lnTo>
                  <a:lnTo>
                    <a:pt x="50881" y="14813"/>
                  </a:lnTo>
                  <a:lnTo>
                    <a:pt x="50933" y="14719"/>
                  </a:lnTo>
                  <a:lnTo>
                    <a:pt x="50959" y="14620"/>
                  </a:lnTo>
                  <a:lnTo>
                    <a:pt x="50959" y="14544"/>
                  </a:lnTo>
                  <a:lnTo>
                    <a:pt x="50959" y="14544"/>
                  </a:lnTo>
                  <a:lnTo>
                    <a:pt x="51038" y="14646"/>
                  </a:lnTo>
                  <a:lnTo>
                    <a:pt x="51274" y="14850"/>
                  </a:lnTo>
                  <a:lnTo>
                    <a:pt x="51537" y="15054"/>
                  </a:lnTo>
                  <a:lnTo>
                    <a:pt x="51852" y="15247"/>
                  </a:lnTo>
                  <a:lnTo>
                    <a:pt x="52220" y="15446"/>
                  </a:lnTo>
                  <a:lnTo>
                    <a:pt x="52640" y="15634"/>
                  </a:lnTo>
                  <a:lnTo>
                    <a:pt x="53112" y="15817"/>
                  </a:lnTo>
                  <a:lnTo>
                    <a:pt x="53611" y="16000"/>
                  </a:lnTo>
                  <a:lnTo>
                    <a:pt x="54162" y="16178"/>
                  </a:lnTo>
                  <a:lnTo>
                    <a:pt x="54766" y="16345"/>
                  </a:lnTo>
                  <a:lnTo>
                    <a:pt x="55396" y="16512"/>
                  </a:lnTo>
                  <a:lnTo>
                    <a:pt x="56079" y="16674"/>
                  </a:lnTo>
                  <a:lnTo>
                    <a:pt x="56788" y="16826"/>
                  </a:lnTo>
                  <a:lnTo>
                    <a:pt x="57549" y="16972"/>
                  </a:lnTo>
                  <a:lnTo>
                    <a:pt x="58311" y="17114"/>
                  </a:lnTo>
                  <a:lnTo>
                    <a:pt x="59124" y="17250"/>
                  </a:lnTo>
                  <a:lnTo>
                    <a:pt x="59965" y="17375"/>
                  </a:lnTo>
                  <a:lnTo>
                    <a:pt x="60831" y="17495"/>
                  </a:lnTo>
                  <a:lnTo>
                    <a:pt x="61724" y="17605"/>
                  </a:lnTo>
                  <a:lnTo>
                    <a:pt x="62616" y="17704"/>
                  </a:lnTo>
                  <a:lnTo>
                    <a:pt x="63561" y="17799"/>
                  </a:lnTo>
                  <a:lnTo>
                    <a:pt x="64506" y="17887"/>
                  </a:lnTo>
                  <a:lnTo>
                    <a:pt x="65478" y="17961"/>
                  </a:lnTo>
                  <a:lnTo>
                    <a:pt x="66476" y="18029"/>
                  </a:lnTo>
                  <a:lnTo>
                    <a:pt x="67473" y="18086"/>
                  </a:lnTo>
                  <a:lnTo>
                    <a:pt x="68497" y="18128"/>
                  </a:lnTo>
                  <a:lnTo>
                    <a:pt x="69521" y="18165"/>
                  </a:lnTo>
                  <a:lnTo>
                    <a:pt x="70545" y="18191"/>
                  </a:lnTo>
                  <a:lnTo>
                    <a:pt x="71595" y="18206"/>
                  </a:lnTo>
                  <a:lnTo>
                    <a:pt x="72645" y="18206"/>
                  </a:lnTo>
                  <a:lnTo>
                    <a:pt x="73695" y="18196"/>
                  </a:lnTo>
                  <a:lnTo>
                    <a:pt x="74746" y="18175"/>
                  </a:lnTo>
                  <a:lnTo>
                    <a:pt x="75770" y="18144"/>
                  </a:lnTo>
                  <a:lnTo>
                    <a:pt x="76793" y="18097"/>
                  </a:lnTo>
                  <a:lnTo>
                    <a:pt x="77791" y="18044"/>
                  </a:lnTo>
                  <a:lnTo>
                    <a:pt x="78789" y="17976"/>
                  </a:lnTo>
                  <a:lnTo>
                    <a:pt x="79760" y="17903"/>
                  </a:lnTo>
                  <a:lnTo>
                    <a:pt x="80705" y="17820"/>
                  </a:lnTo>
                  <a:lnTo>
                    <a:pt x="81624" y="17725"/>
                  </a:lnTo>
                  <a:lnTo>
                    <a:pt x="82543" y="17621"/>
                  </a:lnTo>
                  <a:lnTo>
                    <a:pt x="83409" y="17511"/>
                  </a:lnTo>
                  <a:lnTo>
                    <a:pt x="84276" y="17391"/>
                  </a:lnTo>
                  <a:lnTo>
                    <a:pt x="85116" y="17260"/>
                  </a:lnTo>
                  <a:lnTo>
                    <a:pt x="85904" y="17124"/>
                  </a:lnTo>
                  <a:lnTo>
                    <a:pt x="86665" y="16983"/>
                  </a:lnTo>
                  <a:lnTo>
                    <a:pt x="87400" y="16831"/>
                  </a:lnTo>
                  <a:lnTo>
                    <a:pt x="88109" y="16674"/>
                  </a:lnTo>
                  <a:lnTo>
                    <a:pt x="88765" y="16512"/>
                  </a:lnTo>
                  <a:lnTo>
                    <a:pt x="89395" y="16345"/>
                  </a:lnTo>
                  <a:lnTo>
                    <a:pt x="89999" y="16173"/>
                  </a:lnTo>
                  <a:lnTo>
                    <a:pt x="90524" y="15995"/>
                  </a:lnTo>
                  <a:lnTo>
                    <a:pt x="91049" y="15812"/>
                  </a:lnTo>
                  <a:lnTo>
                    <a:pt x="91522" y="15629"/>
                  </a:lnTo>
                  <a:lnTo>
                    <a:pt x="91916" y="15435"/>
                  </a:lnTo>
                  <a:lnTo>
                    <a:pt x="92310" y="15242"/>
                  </a:lnTo>
                  <a:lnTo>
                    <a:pt x="92625" y="15043"/>
                  </a:lnTo>
                  <a:lnTo>
                    <a:pt x="92913" y="14844"/>
                  </a:lnTo>
                  <a:lnTo>
                    <a:pt x="93124" y="14641"/>
                  </a:lnTo>
                  <a:lnTo>
                    <a:pt x="93307" y="14437"/>
                  </a:lnTo>
                  <a:lnTo>
                    <a:pt x="93412" y="14233"/>
                  </a:lnTo>
                  <a:lnTo>
                    <a:pt x="93465" y="14024"/>
                  </a:lnTo>
                  <a:lnTo>
                    <a:pt x="93465" y="13814"/>
                  </a:lnTo>
                  <a:lnTo>
                    <a:pt x="93412" y="13605"/>
                  </a:lnTo>
                  <a:lnTo>
                    <a:pt x="93307" y="13396"/>
                  </a:lnTo>
                  <a:lnTo>
                    <a:pt x="93124" y="13192"/>
                  </a:lnTo>
                  <a:lnTo>
                    <a:pt x="92913" y="12988"/>
                  </a:lnTo>
                  <a:lnTo>
                    <a:pt x="92625" y="12790"/>
                  </a:lnTo>
                  <a:lnTo>
                    <a:pt x="92283" y="12596"/>
                  </a:lnTo>
                  <a:lnTo>
                    <a:pt x="91890" y="12403"/>
                  </a:lnTo>
                  <a:lnTo>
                    <a:pt x="91469" y="12215"/>
                  </a:lnTo>
                  <a:lnTo>
                    <a:pt x="90997" y="12026"/>
                  </a:lnTo>
                  <a:lnTo>
                    <a:pt x="90472" y="11849"/>
                  </a:lnTo>
                  <a:lnTo>
                    <a:pt x="89894" y="11676"/>
                  </a:lnTo>
                  <a:lnTo>
                    <a:pt x="89290" y="11503"/>
                  </a:lnTo>
                  <a:lnTo>
                    <a:pt x="88634" y="11341"/>
                  </a:lnTo>
                  <a:lnTo>
                    <a:pt x="87951" y="11184"/>
                  </a:lnTo>
                  <a:lnTo>
                    <a:pt x="87216" y="11033"/>
                  </a:lnTo>
                  <a:lnTo>
                    <a:pt x="86481" y="10886"/>
                  </a:lnTo>
                  <a:lnTo>
                    <a:pt x="85694" y="10751"/>
                  </a:lnTo>
                  <a:lnTo>
                    <a:pt x="84853" y="10615"/>
                  </a:lnTo>
                  <a:lnTo>
                    <a:pt x="84013" y="10494"/>
                  </a:lnTo>
                  <a:lnTo>
                    <a:pt x="83147" y="10379"/>
                  </a:lnTo>
                  <a:lnTo>
                    <a:pt x="82254" y="10270"/>
                  </a:lnTo>
                  <a:lnTo>
                    <a:pt x="81335" y="10170"/>
                  </a:lnTo>
                  <a:lnTo>
                    <a:pt x="80390" y="10076"/>
                  </a:lnTo>
                  <a:lnTo>
                    <a:pt x="79419" y="9998"/>
                  </a:lnTo>
                  <a:lnTo>
                    <a:pt x="78447" y="9924"/>
                  </a:lnTo>
                  <a:lnTo>
                    <a:pt x="77450" y="9862"/>
                  </a:lnTo>
                  <a:lnTo>
                    <a:pt x="76452" y="9804"/>
                  </a:lnTo>
                  <a:lnTo>
                    <a:pt x="75428" y="9762"/>
                  </a:lnTo>
                  <a:lnTo>
                    <a:pt x="74404" y="9731"/>
                  </a:lnTo>
                  <a:lnTo>
                    <a:pt x="73354" y="9710"/>
                  </a:lnTo>
                  <a:lnTo>
                    <a:pt x="72330" y="9700"/>
                  </a:lnTo>
                  <a:lnTo>
                    <a:pt x="71280" y="9700"/>
                  </a:lnTo>
                  <a:lnTo>
                    <a:pt x="70230" y="9710"/>
                  </a:lnTo>
                  <a:lnTo>
                    <a:pt x="71359" y="9579"/>
                  </a:lnTo>
                  <a:lnTo>
                    <a:pt x="72488" y="9438"/>
                  </a:lnTo>
                  <a:lnTo>
                    <a:pt x="73590" y="9297"/>
                  </a:lnTo>
                  <a:lnTo>
                    <a:pt x="74693" y="9151"/>
                  </a:lnTo>
                  <a:lnTo>
                    <a:pt x="75770" y="8994"/>
                  </a:lnTo>
                  <a:lnTo>
                    <a:pt x="76846" y="8837"/>
                  </a:lnTo>
                  <a:lnTo>
                    <a:pt x="77870" y="8670"/>
                  </a:lnTo>
                  <a:lnTo>
                    <a:pt x="78868" y="8502"/>
                  </a:lnTo>
                  <a:lnTo>
                    <a:pt x="79839" y="8324"/>
                  </a:lnTo>
                  <a:lnTo>
                    <a:pt x="80758" y="8141"/>
                  </a:lnTo>
                  <a:lnTo>
                    <a:pt x="81650" y="7948"/>
                  </a:lnTo>
                  <a:lnTo>
                    <a:pt x="82517" y="7749"/>
                  </a:lnTo>
                  <a:lnTo>
                    <a:pt x="83304" y="7545"/>
                  </a:lnTo>
                  <a:lnTo>
                    <a:pt x="83698" y="7441"/>
                  </a:lnTo>
                  <a:lnTo>
                    <a:pt x="84066" y="7336"/>
                  </a:lnTo>
                  <a:lnTo>
                    <a:pt x="84433" y="7227"/>
                  </a:lnTo>
                  <a:lnTo>
                    <a:pt x="84775" y="7117"/>
                  </a:lnTo>
                  <a:lnTo>
                    <a:pt x="85116" y="7002"/>
                  </a:lnTo>
                  <a:lnTo>
                    <a:pt x="85431" y="6887"/>
                  </a:lnTo>
                  <a:lnTo>
                    <a:pt x="85720" y="6772"/>
                  </a:lnTo>
                  <a:lnTo>
                    <a:pt x="86009" y="6651"/>
                  </a:lnTo>
                  <a:lnTo>
                    <a:pt x="86271" y="6531"/>
                  </a:lnTo>
                  <a:lnTo>
                    <a:pt x="86507" y="6411"/>
                  </a:lnTo>
                  <a:lnTo>
                    <a:pt x="86744" y="6285"/>
                  </a:lnTo>
                  <a:lnTo>
                    <a:pt x="86954" y="6160"/>
                  </a:lnTo>
                  <a:lnTo>
                    <a:pt x="87138" y="6029"/>
                  </a:lnTo>
                  <a:lnTo>
                    <a:pt x="87321" y="5904"/>
                  </a:lnTo>
                  <a:lnTo>
                    <a:pt x="87453" y="5773"/>
                  </a:lnTo>
                  <a:lnTo>
                    <a:pt x="87584" y="5642"/>
                  </a:lnTo>
                  <a:lnTo>
                    <a:pt x="87689" y="5512"/>
                  </a:lnTo>
                  <a:lnTo>
                    <a:pt x="87768" y="5381"/>
                  </a:lnTo>
                  <a:lnTo>
                    <a:pt x="87846" y="5250"/>
                  </a:lnTo>
                  <a:lnTo>
                    <a:pt x="87873" y="5119"/>
                  </a:lnTo>
                  <a:lnTo>
                    <a:pt x="87899" y="4989"/>
                  </a:lnTo>
                  <a:lnTo>
                    <a:pt x="87899" y="4858"/>
                  </a:lnTo>
                  <a:lnTo>
                    <a:pt x="87873" y="4727"/>
                  </a:lnTo>
                  <a:lnTo>
                    <a:pt x="87820" y="4597"/>
                  </a:lnTo>
                  <a:lnTo>
                    <a:pt x="87768" y="4466"/>
                  </a:lnTo>
                  <a:lnTo>
                    <a:pt x="87663" y="4335"/>
                  </a:lnTo>
                  <a:lnTo>
                    <a:pt x="87531" y="4210"/>
                  </a:lnTo>
                  <a:lnTo>
                    <a:pt x="87400" y="4084"/>
                  </a:lnTo>
                  <a:lnTo>
                    <a:pt x="87243" y="3959"/>
                  </a:lnTo>
                  <a:lnTo>
                    <a:pt x="87033" y="3838"/>
                  </a:lnTo>
                  <a:lnTo>
                    <a:pt x="86823" y="3718"/>
                  </a:lnTo>
                  <a:lnTo>
                    <a:pt x="86586" y="3598"/>
                  </a:lnTo>
                  <a:lnTo>
                    <a:pt x="86324" y="3478"/>
                  </a:lnTo>
                  <a:lnTo>
                    <a:pt x="86009" y="3368"/>
                  </a:lnTo>
                  <a:lnTo>
                    <a:pt x="85694" y="3253"/>
                  </a:lnTo>
                  <a:lnTo>
                    <a:pt x="85352" y="3143"/>
                  </a:lnTo>
                  <a:lnTo>
                    <a:pt x="84985" y="3038"/>
                  </a:lnTo>
                  <a:lnTo>
                    <a:pt x="84591" y="2934"/>
                  </a:lnTo>
                  <a:lnTo>
                    <a:pt x="84145" y="2835"/>
                  </a:lnTo>
                  <a:lnTo>
                    <a:pt x="83698" y="2740"/>
                  </a:lnTo>
                  <a:lnTo>
                    <a:pt x="83199" y="2652"/>
                  </a:lnTo>
                  <a:lnTo>
                    <a:pt x="82701" y="2568"/>
                  </a:lnTo>
                  <a:lnTo>
                    <a:pt x="82176" y="2489"/>
                  </a:lnTo>
                  <a:lnTo>
                    <a:pt x="81624" y="2421"/>
                  </a:lnTo>
                  <a:lnTo>
                    <a:pt x="81047" y="2354"/>
                  </a:lnTo>
                  <a:lnTo>
                    <a:pt x="80469" y="2291"/>
                  </a:lnTo>
                  <a:lnTo>
                    <a:pt x="79865" y="2238"/>
                  </a:lnTo>
                  <a:lnTo>
                    <a:pt x="79261" y="2191"/>
                  </a:lnTo>
                  <a:lnTo>
                    <a:pt x="78631" y="2144"/>
                  </a:lnTo>
                  <a:lnTo>
                    <a:pt x="78001" y="2108"/>
                  </a:lnTo>
                  <a:lnTo>
                    <a:pt x="77345" y="2082"/>
                  </a:lnTo>
                  <a:lnTo>
                    <a:pt x="76688" y="2055"/>
                  </a:lnTo>
                  <a:lnTo>
                    <a:pt x="76058" y="2035"/>
                  </a:lnTo>
                  <a:lnTo>
                    <a:pt x="75402" y="2024"/>
                  </a:lnTo>
                  <a:lnTo>
                    <a:pt x="74746" y="2019"/>
                  </a:lnTo>
                  <a:lnTo>
                    <a:pt x="74089" y="2019"/>
                  </a:lnTo>
                  <a:lnTo>
                    <a:pt x="73433" y="2029"/>
                  </a:lnTo>
                  <a:lnTo>
                    <a:pt x="72803" y="2040"/>
                  </a:lnTo>
                  <a:lnTo>
                    <a:pt x="72173" y="2061"/>
                  </a:lnTo>
                  <a:lnTo>
                    <a:pt x="71543" y="2087"/>
                  </a:lnTo>
                  <a:lnTo>
                    <a:pt x="70939" y="2123"/>
                  </a:lnTo>
                  <a:lnTo>
                    <a:pt x="70335" y="2165"/>
                  </a:lnTo>
                  <a:lnTo>
                    <a:pt x="69757" y="2212"/>
                  </a:lnTo>
                  <a:lnTo>
                    <a:pt x="69180" y="2270"/>
                  </a:lnTo>
                  <a:lnTo>
                    <a:pt x="68628" y="2327"/>
                  </a:lnTo>
                  <a:lnTo>
                    <a:pt x="68103" y="2401"/>
                  </a:lnTo>
                  <a:lnTo>
                    <a:pt x="67604" y="2474"/>
                  </a:lnTo>
                  <a:lnTo>
                    <a:pt x="67106" y="2557"/>
                  </a:lnTo>
                  <a:lnTo>
                    <a:pt x="66659" y="2652"/>
                  </a:lnTo>
                  <a:lnTo>
                    <a:pt x="66239" y="2751"/>
                  </a:lnTo>
                  <a:lnTo>
                    <a:pt x="65819" y="2552"/>
                  </a:lnTo>
                  <a:lnTo>
                    <a:pt x="65373" y="2359"/>
                  </a:lnTo>
                  <a:lnTo>
                    <a:pt x="64874" y="2165"/>
                  </a:lnTo>
                  <a:lnTo>
                    <a:pt x="64349" y="1977"/>
                  </a:lnTo>
                  <a:lnTo>
                    <a:pt x="63771" y="1794"/>
                  </a:lnTo>
                  <a:lnTo>
                    <a:pt x="63168" y="1616"/>
                  </a:lnTo>
                  <a:lnTo>
                    <a:pt x="62511" y="1449"/>
                  </a:lnTo>
                  <a:lnTo>
                    <a:pt x="61829" y="1282"/>
                  </a:lnTo>
                  <a:lnTo>
                    <a:pt x="61120" y="1125"/>
                  </a:lnTo>
                  <a:lnTo>
                    <a:pt x="60358" y="973"/>
                  </a:lnTo>
                  <a:lnTo>
                    <a:pt x="59571" y="832"/>
                  </a:lnTo>
                  <a:lnTo>
                    <a:pt x="58757" y="696"/>
                  </a:lnTo>
                  <a:lnTo>
                    <a:pt x="57890" y="571"/>
                  </a:lnTo>
                  <a:lnTo>
                    <a:pt x="56998" y="456"/>
                  </a:lnTo>
                  <a:lnTo>
                    <a:pt x="56525" y="403"/>
                  </a:lnTo>
                  <a:lnTo>
                    <a:pt x="56053" y="356"/>
                  </a:lnTo>
                  <a:lnTo>
                    <a:pt x="55580" y="304"/>
                  </a:lnTo>
                  <a:lnTo>
                    <a:pt x="55081" y="262"/>
                  </a:lnTo>
                  <a:lnTo>
                    <a:pt x="54609" y="220"/>
                  </a:lnTo>
                  <a:lnTo>
                    <a:pt x="54084" y="184"/>
                  </a:lnTo>
                  <a:lnTo>
                    <a:pt x="53585" y="147"/>
                  </a:lnTo>
                  <a:lnTo>
                    <a:pt x="53060" y="116"/>
                  </a:lnTo>
                  <a:lnTo>
                    <a:pt x="52535" y="90"/>
                  </a:lnTo>
                  <a:lnTo>
                    <a:pt x="52010" y="69"/>
                  </a:lnTo>
                  <a:lnTo>
                    <a:pt x="51484" y="48"/>
                  </a:lnTo>
                  <a:lnTo>
                    <a:pt x="50959" y="32"/>
                  </a:lnTo>
                  <a:lnTo>
                    <a:pt x="50408" y="16"/>
                  </a:lnTo>
                  <a:lnTo>
                    <a:pt x="49883" y="11"/>
                  </a:lnTo>
                  <a:lnTo>
                    <a:pt x="49332" y="1"/>
                  </a:lnTo>
                  <a:close/>
                </a:path>
              </a:pathLst>
            </a:custGeom>
            <a:solidFill>
              <a:srgbClr val="009F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40"/>
            <p:cNvSpPr/>
            <p:nvPr/>
          </p:nvSpPr>
          <p:spPr>
            <a:xfrm flipH="1">
              <a:off x="760368" y="2436012"/>
              <a:ext cx="208739" cy="301459"/>
            </a:xfrm>
            <a:custGeom>
              <a:rect b="b" l="l" r="r" t="t"/>
              <a:pathLst>
                <a:path extrusionOk="0" h="8743" w="30351">
                  <a:moveTo>
                    <a:pt x="21424" y="1"/>
                  </a:moveTo>
                  <a:lnTo>
                    <a:pt x="20637" y="11"/>
                  </a:lnTo>
                  <a:lnTo>
                    <a:pt x="19823" y="27"/>
                  </a:lnTo>
                  <a:lnTo>
                    <a:pt x="19035" y="58"/>
                  </a:lnTo>
                  <a:lnTo>
                    <a:pt x="18221" y="95"/>
                  </a:lnTo>
                  <a:lnTo>
                    <a:pt x="17460" y="136"/>
                  </a:lnTo>
                  <a:lnTo>
                    <a:pt x="16672" y="189"/>
                  </a:lnTo>
                  <a:lnTo>
                    <a:pt x="15937" y="246"/>
                  </a:lnTo>
                  <a:lnTo>
                    <a:pt x="15360" y="293"/>
                  </a:lnTo>
                  <a:lnTo>
                    <a:pt x="14782" y="351"/>
                  </a:lnTo>
                  <a:lnTo>
                    <a:pt x="14204" y="403"/>
                  </a:lnTo>
                  <a:lnTo>
                    <a:pt x="13627" y="466"/>
                  </a:lnTo>
                  <a:lnTo>
                    <a:pt x="13075" y="529"/>
                  </a:lnTo>
                  <a:lnTo>
                    <a:pt x="12524" y="591"/>
                  </a:lnTo>
                  <a:lnTo>
                    <a:pt x="11999" y="659"/>
                  </a:lnTo>
                  <a:lnTo>
                    <a:pt x="11474" y="733"/>
                  </a:lnTo>
                  <a:lnTo>
                    <a:pt x="10949" y="806"/>
                  </a:lnTo>
                  <a:lnTo>
                    <a:pt x="10450" y="884"/>
                  </a:lnTo>
                  <a:lnTo>
                    <a:pt x="9925" y="963"/>
                  </a:lnTo>
                  <a:lnTo>
                    <a:pt x="9452" y="1046"/>
                  </a:lnTo>
                  <a:lnTo>
                    <a:pt x="8980" y="1130"/>
                  </a:lnTo>
                  <a:lnTo>
                    <a:pt x="8507" y="1214"/>
                  </a:lnTo>
                  <a:lnTo>
                    <a:pt x="7588" y="1397"/>
                  </a:lnTo>
                  <a:lnTo>
                    <a:pt x="6722" y="1585"/>
                  </a:lnTo>
                  <a:lnTo>
                    <a:pt x="5908" y="1778"/>
                  </a:lnTo>
                  <a:lnTo>
                    <a:pt x="5147" y="1982"/>
                  </a:lnTo>
                  <a:lnTo>
                    <a:pt x="4412" y="2197"/>
                  </a:lnTo>
                  <a:lnTo>
                    <a:pt x="3755" y="2416"/>
                  </a:lnTo>
                  <a:lnTo>
                    <a:pt x="3125" y="2636"/>
                  </a:lnTo>
                  <a:lnTo>
                    <a:pt x="2574" y="2866"/>
                  </a:lnTo>
                  <a:lnTo>
                    <a:pt x="2075" y="3101"/>
                  </a:lnTo>
                  <a:lnTo>
                    <a:pt x="1629" y="3342"/>
                  </a:lnTo>
                  <a:lnTo>
                    <a:pt x="1235" y="3582"/>
                  </a:lnTo>
                  <a:lnTo>
                    <a:pt x="894" y="3828"/>
                  </a:lnTo>
                  <a:lnTo>
                    <a:pt x="605" y="4074"/>
                  </a:lnTo>
                  <a:lnTo>
                    <a:pt x="368" y="4325"/>
                  </a:lnTo>
                  <a:lnTo>
                    <a:pt x="211" y="4581"/>
                  </a:lnTo>
                  <a:lnTo>
                    <a:pt x="80" y="4832"/>
                  </a:lnTo>
                  <a:lnTo>
                    <a:pt x="1" y="5088"/>
                  </a:lnTo>
                  <a:lnTo>
                    <a:pt x="1" y="5344"/>
                  </a:lnTo>
                  <a:lnTo>
                    <a:pt x="27" y="5595"/>
                  </a:lnTo>
                  <a:lnTo>
                    <a:pt x="106" y="5851"/>
                  </a:lnTo>
                  <a:lnTo>
                    <a:pt x="237" y="6107"/>
                  </a:lnTo>
                  <a:lnTo>
                    <a:pt x="421" y="6358"/>
                  </a:lnTo>
                  <a:lnTo>
                    <a:pt x="657" y="6609"/>
                  </a:lnTo>
                  <a:lnTo>
                    <a:pt x="946" y="6860"/>
                  </a:lnTo>
                  <a:lnTo>
                    <a:pt x="1261" y="7106"/>
                  </a:lnTo>
                  <a:lnTo>
                    <a:pt x="1471" y="7232"/>
                  </a:lnTo>
                  <a:lnTo>
                    <a:pt x="1681" y="7352"/>
                  </a:lnTo>
                  <a:lnTo>
                    <a:pt x="1891" y="7477"/>
                  </a:lnTo>
                  <a:lnTo>
                    <a:pt x="2154" y="7598"/>
                  </a:lnTo>
                  <a:lnTo>
                    <a:pt x="2443" y="7718"/>
                  </a:lnTo>
                  <a:lnTo>
                    <a:pt x="2731" y="7838"/>
                  </a:lnTo>
                  <a:lnTo>
                    <a:pt x="3073" y="7948"/>
                  </a:lnTo>
                  <a:lnTo>
                    <a:pt x="3414" y="8058"/>
                  </a:lnTo>
                  <a:lnTo>
                    <a:pt x="3782" y="8162"/>
                  </a:lnTo>
                  <a:lnTo>
                    <a:pt x="4202" y="8256"/>
                  </a:lnTo>
                  <a:lnTo>
                    <a:pt x="4648" y="8350"/>
                  </a:lnTo>
                  <a:lnTo>
                    <a:pt x="5120" y="8434"/>
                  </a:lnTo>
                  <a:lnTo>
                    <a:pt x="5593" y="8507"/>
                  </a:lnTo>
                  <a:lnTo>
                    <a:pt x="6144" y="8575"/>
                  </a:lnTo>
                  <a:lnTo>
                    <a:pt x="6696" y="8633"/>
                  </a:lnTo>
                  <a:lnTo>
                    <a:pt x="6985" y="8654"/>
                  </a:lnTo>
                  <a:lnTo>
                    <a:pt x="7300" y="8680"/>
                  </a:lnTo>
                  <a:lnTo>
                    <a:pt x="7693" y="8701"/>
                  </a:lnTo>
                  <a:lnTo>
                    <a:pt x="8113" y="8722"/>
                  </a:lnTo>
                  <a:lnTo>
                    <a:pt x="8534" y="8732"/>
                  </a:lnTo>
                  <a:lnTo>
                    <a:pt x="8980" y="8743"/>
                  </a:lnTo>
                  <a:lnTo>
                    <a:pt x="9820" y="8743"/>
                  </a:lnTo>
                  <a:lnTo>
                    <a:pt x="10240" y="8732"/>
                  </a:lnTo>
                  <a:lnTo>
                    <a:pt x="10686" y="8722"/>
                  </a:lnTo>
                  <a:lnTo>
                    <a:pt x="11106" y="8706"/>
                  </a:lnTo>
                  <a:lnTo>
                    <a:pt x="11526" y="8685"/>
                  </a:lnTo>
                  <a:lnTo>
                    <a:pt x="11947" y="8659"/>
                  </a:lnTo>
                  <a:lnTo>
                    <a:pt x="12340" y="8633"/>
                  </a:lnTo>
                  <a:lnTo>
                    <a:pt x="12760" y="8601"/>
                  </a:lnTo>
                  <a:lnTo>
                    <a:pt x="13154" y="8565"/>
                  </a:lnTo>
                  <a:lnTo>
                    <a:pt x="13522" y="8523"/>
                  </a:lnTo>
                  <a:lnTo>
                    <a:pt x="13916" y="8481"/>
                  </a:lnTo>
                  <a:lnTo>
                    <a:pt x="14283" y="8439"/>
                  </a:lnTo>
                  <a:lnTo>
                    <a:pt x="14624" y="8392"/>
                  </a:lnTo>
                  <a:lnTo>
                    <a:pt x="15307" y="8288"/>
                  </a:lnTo>
                  <a:lnTo>
                    <a:pt x="15963" y="8178"/>
                  </a:lnTo>
                  <a:lnTo>
                    <a:pt x="16594" y="8063"/>
                  </a:lnTo>
                  <a:lnTo>
                    <a:pt x="17197" y="7937"/>
                  </a:lnTo>
                  <a:lnTo>
                    <a:pt x="17775" y="7807"/>
                  </a:lnTo>
                  <a:lnTo>
                    <a:pt x="18326" y="7676"/>
                  </a:lnTo>
                  <a:lnTo>
                    <a:pt x="18851" y="7540"/>
                  </a:lnTo>
                  <a:lnTo>
                    <a:pt x="19823" y="7289"/>
                  </a:lnTo>
                  <a:lnTo>
                    <a:pt x="20715" y="7033"/>
                  </a:lnTo>
                  <a:lnTo>
                    <a:pt x="21582" y="6771"/>
                  </a:lnTo>
                  <a:lnTo>
                    <a:pt x="22422" y="6500"/>
                  </a:lnTo>
                  <a:lnTo>
                    <a:pt x="23210" y="6228"/>
                  </a:lnTo>
                  <a:lnTo>
                    <a:pt x="23971" y="5951"/>
                  </a:lnTo>
                  <a:lnTo>
                    <a:pt x="24680" y="5673"/>
                  </a:lnTo>
                  <a:lnTo>
                    <a:pt x="25362" y="5386"/>
                  </a:lnTo>
                  <a:lnTo>
                    <a:pt x="25993" y="5098"/>
                  </a:lnTo>
                  <a:lnTo>
                    <a:pt x="26596" y="4806"/>
                  </a:lnTo>
                  <a:lnTo>
                    <a:pt x="27174" y="4513"/>
                  </a:lnTo>
                  <a:lnTo>
                    <a:pt x="27699" y="4215"/>
                  </a:lnTo>
                  <a:lnTo>
                    <a:pt x="28198" y="3917"/>
                  </a:lnTo>
                  <a:lnTo>
                    <a:pt x="28670" y="3613"/>
                  </a:lnTo>
                  <a:lnTo>
                    <a:pt x="29117" y="3310"/>
                  </a:lnTo>
                  <a:lnTo>
                    <a:pt x="29511" y="3007"/>
                  </a:lnTo>
                  <a:lnTo>
                    <a:pt x="29721" y="2840"/>
                  </a:lnTo>
                  <a:lnTo>
                    <a:pt x="29904" y="2667"/>
                  </a:lnTo>
                  <a:lnTo>
                    <a:pt x="30062" y="2495"/>
                  </a:lnTo>
                  <a:lnTo>
                    <a:pt x="30193" y="2322"/>
                  </a:lnTo>
                  <a:lnTo>
                    <a:pt x="30272" y="2149"/>
                  </a:lnTo>
                  <a:lnTo>
                    <a:pt x="30351" y="1972"/>
                  </a:lnTo>
                  <a:lnTo>
                    <a:pt x="30351" y="1799"/>
                  </a:lnTo>
                  <a:lnTo>
                    <a:pt x="30324" y="1627"/>
                  </a:lnTo>
                  <a:lnTo>
                    <a:pt x="30246" y="1459"/>
                  </a:lnTo>
                  <a:lnTo>
                    <a:pt x="30114" y="1297"/>
                  </a:lnTo>
                  <a:lnTo>
                    <a:pt x="30036" y="1214"/>
                  </a:lnTo>
                  <a:lnTo>
                    <a:pt x="29931" y="1135"/>
                  </a:lnTo>
                  <a:lnTo>
                    <a:pt x="29799" y="1057"/>
                  </a:lnTo>
                  <a:lnTo>
                    <a:pt x="29668" y="983"/>
                  </a:lnTo>
                  <a:lnTo>
                    <a:pt x="29511" y="910"/>
                  </a:lnTo>
                  <a:lnTo>
                    <a:pt x="29327" y="837"/>
                  </a:lnTo>
                  <a:lnTo>
                    <a:pt x="29143" y="764"/>
                  </a:lnTo>
                  <a:lnTo>
                    <a:pt x="28933" y="696"/>
                  </a:lnTo>
                  <a:lnTo>
                    <a:pt x="28697" y="628"/>
                  </a:lnTo>
                  <a:lnTo>
                    <a:pt x="28434" y="560"/>
                  </a:lnTo>
                  <a:lnTo>
                    <a:pt x="28172" y="497"/>
                  </a:lnTo>
                  <a:lnTo>
                    <a:pt x="27883" y="440"/>
                  </a:lnTo>
                  <a:lnTo>
                    <a:pt x="27594" y="387"/>
                  </a:lnTo>
                  <a:lnTo>
                    <a:pt x="27279" y="335"/>
                  </a:lnTo>
                  <a:lnTo>
                    <a:pt x="26964" y="293"/>
                  </a:lnTo>
                  <a:lnTo>
                    <a:pt x="26649" y="246"/>
                  </a:lnTo>
                  <a:lnTo>
                    <a:pt x="26308" y="210"/>
                  </a:lnTo>
                  <a:lnTo>
                    <a:pt x="25993" y="173"/>
                  </a:lnTo>
                  <a:lnTo>
                    <a:pt x="25625" y="142"/>
                  </a:lnTo>
                  <a:lnTo>
                    <a:pt x="25284" y="116"/>
                  </a:lnTo>
                  <a:lnTo>
                    <a:pt x="24916" y="89"/>
                  </a:lnTo>
                  <a:lnTo>
                    <a:pt x="24549" y="68"/>
                  </a:lnTo>
                  <a:lnTo>
                    <a:pt x="24181" y="48"/>
                  </a:lnTo>
                  <a:lnTo>
                    <a:pt x="23787" y="32"/>
                  </a:lnTo>
                  <a:lnTo>
                    <a:pt x="23026" y="11"/>
                  </a:lnTo>
                  <a:lnTo>
                    <a:pt x="22238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40"/>
            <p:cNvSpPr/>
            <p:nvPr/>
          </p:nvSpPr>
          <p:spPr>
            <a:xfrm flipH="1">
              <a:off x="779696" y="2469735"/>
              <a:ext cx="133802" cy="236360"/>
            </a:xfrm>
            <a:custGeom>
              <a:rect b="b" l="l" r="r" t="t"/>
              <a:pathLst>
                <a:path extrusionOk="0" h="6855" w="19455">
                  <a:moveTo>
                    <a:pt x="15516" y="0"/>
                  </a:moveTo>
                  <a:lnTo>
                    <a:pt x="15123" y="5"/>
                  </a:lnTo>
                  <a:lnTo>
                    <a:pt x="14703" y="16"/>
                  </a:lnTo>
                  <a:lnTo>
                    <a:pt x="14309" y="32"/>
                  </a:lnTo>
                  <a:lnTo>
                    <a:pt x="13915" y="58"/>
                  </a:lnTo>
                  <a:lnTo>
                    <a:pt x="13521" y="89"/>
                  </a:lnTo>
                  <a:lnTo>
                    <a:pt x="13127" y="121"/>
                  </a:lnTo>
                  <a:lnTo>
                    <a:pt x="12760" y="162"/>
                  </a:lnTo>
                  <a:lnTo>
                    <a:pt x="12366" y="204"/>
                  </a:lnTo>
                  <a:lnTo>
                    <a:pt x="12025" y="251"/>
                  </a:lnTo>
                  <a:lnTo>
                    <a:pt x="11657" y="304"/>
                  </a:lnTo>
                  <a:lnTo>
                    <a:pt x="11316" y="356"/>
                  </a:lnTo>
                  <a:lnTo>
                    <a:pt x="11001" y="408"/>
                  </a:lnTo>
                  <a:lnTo>
                    <a:pt x="10581" y="487"/>
                  </a:lnTo>
                  <a:lnTo>
                    <a:pt x="10161" y="565"/>
                  </a:lnTo>
                  <a:lnTo>
                    <a:pt x="9767" y="649"/>
                  </a:lnTo>
                  <a:lnTo>
                    <a:pt x="9373" y="727"/>
                  </a:lnTo>
                  <a:lnTo>
                    <a:pt x="8638" y="900"/>
                  </a:lnTo>
                  <a:lnTo>
                    <a:pt x="7929" y="1083"/>
                  </a:lnTo>
                  <a:lnTo>
                    <a:pt x="7273" y="1271"/>
                  </a:lnTo>
                  <a:lnTo>
                    <a:pt x="6643" y="1459"/>
                  </a:lnTo>
                  <a:lnTo>
                    <a:pt x="6065" y="1658"/>
                  </a:lnTo>
                  <a:lnTo>
                    <a:pt x="5514" y="1862"/>
                  </a:lnTo>
                  <a:lnTo>
                    <a:pt x="5015" y="2066"/>
                  </a:lnTo>
                  <a:lnTo>
                    <a:pt x="4516" y="2280"/>
                  </a:lnTo>
                  <a:lnTo>
                    <a:pt x="4070" y="2489"/>
                  </a:lnTo>
                  <a:lnTo>
                    <a:pt x="3623" y="2709"/>
                  </a:lnTo>
                  <a:lnTo>
                    <a:pt x="3203" y="2923"/>
                  </a:lnTo>
                  <a:lnTo>
                    <a:pt x="2809" y="3143"/>
                  </a:lnTo>
                  <a:lnTo>
                    <a:pt x="2074" y="3582"/>
                  </a:lnTo>
                  <a:lnTo>
                    <a:pt x="1628" y="3864"/>
                  </a:lnTo>
                  <a:lnTo>
                    <a:pt x="1182" y="4152"/>
                  </a:lnTo>
                  <a:lnTo>
                    <a:pt x="814" y="4439"/>
                  </a:lnTo>
                  <a:lnTo>
                    <a:pt x="630" y="4586"/>
                  </a:lnTo>
                  <a:lnTo>
                    <a:pt x="473" y="4727"/>
                  </a:lnTo>
                  <a:lnTo>
                    <a:pt x="342" y="4873"/>
                  </a:lnTo>
                  <a:lnTo>
                    <a:pt x="210" y="5020"/>
                  </a:lnTo>
                  <a:lnTo>
                    <a:pt x="131" y="5166"/>
                  </a:lnTo>
                  <a:lnTo>
                    <a:pt x="53" y="5312"/>
                  </a:lnTo>
                  <a:lnTo>
                    <a:pt x="0" y="5459"/>
                  </a:lnTo>
                  <a:lnTo>
                    <a:pt x="0" y="5610"/>
                  </a:lnTo>
                  <a:lnTo>
                    <a:pt x="0" y="5757"/>
                  </a:lnTo>
                  <a:lnTo>
                    <a:pt x="53" y="5903"/>
                  </a:lnTo>
                  <a:lnTo>
                    <a:pt x="131" y="6039"/>
                  </a:lnTo>
                  <a:lnTo>
                    <a:pt x="263" y="6175"/>
                  </a:lnTo>
                  <a:lnTo>
                    <a:pt x="342" y="6243"/>
                  </a:lnTo>
                  <a:lnTo>
                    <a:pt x="447" y="6311"/>
                  </a:lnTo>
                  <a:lnTo>
                    <a:pt x="578" y="6374"/>
                  </a:lnTo>
                  <a:lnTo>
                    <a:pt x="709" y="6437"/>
                  </a:lnTo>
                  <a:lnTo>
                    <a:pt x="867" y="6494"/>
                  </a:lnTo>
                  <a:lnTo>
                    <a:pt x="1024" y="6552"/>
                  </a:lnTo>
                  <a:lnTo>
                    <a:pt x="1234" y="6604"/>
                  </a:lnTo>
                  <a:lnTo>
                    <a:pt x="1444" y="6656"/>
                  </a:lnTo>
                  <a:lnTo>
                    <a:pt x="1680" y="6698"/>
                  </a:lnTo>
                  <a:lnTo>
                    <a:pt x="1917" y="6740"/>
                  </a:lnTo>
                  <a:lnTo>
                    <a:pt x="2206" y="6776"/>
                  </a:lnTo>
                  <a:lnTo>
                    <a:pt x="2494" y="6803"/>
                  </a:lnTo>
                  <a:lnTo>
                    <a:pt x="2862" y="6829"/>
                  </a:lnTo>
                  <a:lnTo>
                    <a:pt x="3229" y="6844"/>
                  </a:lnTo>
                  <a:lnTo>
                    <a:pt x="3597" y="6855"/>
                  </a:lnTo>
                  <a:lnTo>
                    <a:pt x="3965" y="6850"/>
                  </a:lnTo>
                  <a:lnTo>
                    <a:pt x="4332" y="6844"/>
                  </a:lnTo>
                  <a:lnTo>
                    <a:pt x="4700" y="6829"/>
                  </a:lnTo>
                  <a:lnTo>
                    <a:pt x="5067" y="6808"/>
                  </a:lnTo>
                  <a:lnTo>
                    <a:pt x="5409" y="6776"/>
                  </a:lnTo>
                  <a:lnTo>
                    <a:pt x="5776" y="6745"/>
                  </a:lnTo>
                  <a:lnTo>
                    <a:pt x="6117" y="6708"/>
                  </a:lnTo>
                  <a:lnTo>
                    <a:pt x="6459" y="6667"/>
                  </a:lnTo>
                  <a:lnTo>
                    <a:pt x="6800" y="6620"/>
                  </a:lnTo>
                  <a:lnTo>
                    <a:pt x="7456" y="6525"/>
                  </a:lnTo>
                  <a:lnTo>
                    <a:pt x="8034" y="6421"/>
                  </a:lnTo>
                  <a:lnTo>
                    <a:pt x="8717" y="6295"/>
                  </a:lnTo>
                  <a:lnTo>
                    <a:pt x="9373" y="6165"/>
                  </a:lnTo>
                  <a:lnTo>
                    <a:pt x="10003" y="6034"/>
                  </a:lnTo>
                  <a:lnTo>
                    <a:pt x="10607" y="5898"/>
                  </a:lnTo>
                  <a:lnTo>
                    <a:pt x="11211" y="5762"/>
                  </a:lnTo>
                  <a:lnTo>
                    <a:pt x="11762" y="5616"/>
                  </a:lnTo>
                  <a:lnTo>
                    <a:pt x="12340" y="5475"/>
                  </a:lnTo>
                  <a:lnTo>
                    <a:pt x="12865" y="5328"/>
                  </a:lnTo>
                  <a:lnTo>
                    <a:pt x="13390" y="5177"/>
                  </a:lnTo>
                  <a:lnTo>
                    <a:pt x="13889" y="5025"/>
                  </a:lnTo>
                  <a:lnTo>
                    <a:pt x="14361" y="4868"/>
                  </a:lnTo>
                  <a:lnTo>
                    <a:pt x="14834" y="4711"/>
                  </a:lnTo>
                  <a:lnTo>
                    <a:pt x="15254" y="4549"/>
                  </a:lnTo>
                  <a:lnTo>
                    <a:pt x="15674" y="4387"/>
                  </a:lnTo>
                  <a:lnTo>
                    <a:pt x="16094" y="4225"/>
                  </a:lnTo>
                  <a:lnTo>
                    <a:pt x="16462" y="4058"/>
                  </a:lnTo>
                  <a:lnTo>
                    <a:pt x="16829" y="3890"/>
                  </a:lnTo>
                  <a:lnTo>
                    <a:pt x="17144" y="3718"/>
                  </a:lnTo>
                  <a:lnTo>
                    <a:pt x="17459" y="3550"/>
                  </a:lnTo>
                  <a:lnTo>
                    <a:pt x="17748" y="3378"/>
                  </a:lnTo>
                  <a:lnTo>
                    <a:pt x="18037" y="3200"/>
                  </a:lnTo>
                  <a:lnTo>
                    <a:pt x="18273" y="3028"/>
                  </a:lnTo>
                  <a:lnTo>
                    <a:pt x="18509" y="2850"/>
                  </a:lnTo>
                  <a:lnTo>
                    <a:pt x="18693" y="2672"/>
                  </a:lnTo>
                  <a:lnTo>
                    <a:pt x="18877" y="2494"/>
                  </a:lnTo>
                  <a:lnTo>
                    <a:pt x="19034" y="2311"/>
                  </a:lnTo>
                  <a:lnTo>
                    <a:pt x="19166" y="2133"/>
                  </a:lnTo>
                  <a:lnTo>
                    <a:pt x="19271" y="1951"/>
                  </a:lnTo>
                  <a:lnTo>
                    <a:pt x="19350" y="1773"/>
                  </a:lnTo>
                  <a:lnTo>
                    <a:pt x="19428" y="1590"/>
                  </a:lnTo>
                  <a:lnTo>
                    <a:pt x="19455" y="1407"/>
                  </a:lnTo>
                  <a:lnTo>
                    <a:pt x="19455" y="1224"/>
                  </a:lnTo>
                  <a:lnTo>
                    <a:pt x="19455" y="1056"/>
                  </a:lnTo>
                  <a:lnTo>
                    <a:pt x="19376" y="889"/>
                  </a:lnTo>
                  <a:lnTo>
                    <a:pt x="19297" y="805"/>
                  </a:lnTo>
                  <a:lnTo>
                    <a:pt x="19218" y="722"/>
                  </a:lnTo>
                  <a:lnTo>
                    <a:pt x="19113" y="638"/>
                  </a:lnTo>
                  <a:lnTo>
                    <a:pt x="18982" y="560"/>
                  </a:lnTo>
                  <a:lnTo>
                    <a:pt x="18851" y="487"/>
                  </a:lnTo>
                  <a:lnTo>
                    <a:pt x="18667" y="413"/>
                  </a:lnTo>
                  <a:lnTo>
                    <a:pt x="18483" y="345"/>
                  </a:lnTo>
                  <a:lnTo>
                    <a:pt x="18247" y="277"/>
                  </a:lnTo>
                  <a:lnTo>
                    <a:pt x="18011" y="220"/>
                  </a:lnTo>
                  <a:lnTo>
                    <a:pt x="17722" y="168"/>
                  </a:lnTo>
                  <a:lnTo>
                    <a:pt x="17407" y="115"/>
                  </a:lnTo>
                  <a:lnTo>
                    <a:pt x="17065" y="79"/>
                  </a:lnTo>
                  <a:lnTo>
                    <a:pt x="16672" y="42"/>
                  </a:lnTo>
                  <a:lnTo>
                    <a:pt x="16304" y="21"/>
                  </a:lnTo>
                  <a:lnTo>
                    <a:pt x="15910" y="5"/>
                  </a:lnTo>
                  <a:lnTo>
                    <a:pt x="15516" y="0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40"/>
            <p:cNvSpPr/>
            <p:nvPr/>
          </p:nvSpPr>
          <p:spPr>
            <a:xfrm flipH="1">
              <a:off x="131849" y="2405359"/>
              <a:ext cx="704387" cy="619847"/>
            </a:xfrm>
            <a:custGeom>
              <a:rect b="b" l="l" r="r" t="t"/>
              <a:pathLst>
                <a:path extrusionOk="0" h="17977" w="102419">
                  <a:moveTo>
                    <a:pt x="47600" y="1"/>
                  </a:moveTo>
                  <a:lnTo>
                    <a:pt x="46129" y="11"/>
                  </a:lnTo>
                  <a:lnTo>
                    <a:pt x="44659" y="32"/>
                  </a:lnTo>
                  <a:lnTo>
                    <a:pt x="43189" y="58"/>
                  </a:lnTo>
                  <a:lnTo>
                    <a:pt x="41745" y="90"/>
                  </a:lnTo>
                  <a:lnTo>
                    <a:pt x="40301" y="131"/>
                  </a:lnTo>
                  <a:lnTo>
                    <a:pt x="38857" y="178"/>
                  </a:lnTo>
                  <a:lnTo>
                    <a:pt x="37413" y="231"/>
                  </a:lnTo>
                  <a:lnTo>
                    <a:pt x="35995" y="293"/>
                  </a:lnTo>
                  <a:lnTo>
                    <a:pt x="34578" y="361"/>
                  </a:lnTo>
                  <a:lnTo>
                    <a:pt x="33186" y="440"/>
                  </a:lnTo>
                  <a:lnTo>
                    <a:pt x="31795" y="524"/>
                  </a:lnTo>
                  <a:lnTo>
                    <a:pt x="30430" y="612"/>
                  </a:lnTo>
                  <a:lnTo>
                    <a:pt x="29064" y="712"/>
                  </a:lnTo>
                  <a:lnTo>
                    <a:pt x="27725" y="822"/>
                  </a:lnTo>
                  <a:lnTo>
                    <a:pt x="26413" y="931"/>
                  </a:lnTo>
                  <a:lnTo>
                    <a:pt x="25100" y="1057"/>
                  </a:lnTo>
                  <a:lnTo>
                    <a:pt x="23813" y="1182"/>
                  </a:lnTo>
                  <a:lnTo>
                    <a:pt x="22553" y="1323"/>
                  </a:lnTo>
                  <a:lnTo>
                    <a:pt x="21293" y="1465"/>
                  </a:lnTo>
                  <a:lnTo>
                    <a:pt x="20085" y="1616"/>
                  </a:lnTo>
                  <a:lnTo>
                    <a:pt x="18878" y="1778"/>
                  </a:lnTo>
                  <a:lnTo>
                    <a:pt x="17723" y="1946"/>
                  </a:lnTo>
                  <a:lnTo>
                    <a:pt x="16567" y="2123"/>
                  </a:lnTo>
                  <a:lnTo>
                    <a:pt x="15438" y="2306"/>
                  </a:lnTo>
                  <a:lnTo>
                    <a:pt x="14336" y="2495"/>
                  </a:lnTo>
                  <a:lnTo>
                    <a:pt x="13286" y="2693"/>
                  </a:lnTo>
                  <a:lnTo>
                    <a:pt x="12235" y="2903"/>
                  </a:lnTo>
                  <a:lnTo>
                    <a:pt x="11238" y="3117"/>
                  </a:lnTo>
                  <a:lnTo>
                    <a:pt x="10293" y="3342"/>
                  </a:lnTo>
                  <a:lnTo>
                    <a:pt x="9347" y="3572"/>
                  </a:lnTo>
                  <a:lnTo>
                    <a:pt x="8481" y="3807"/>
                  </a:lnTo>
                  <a:lnTo>
                    <a:pt x="7615" y="4053"/>
                  </a:lnTo>
                  <a:lnTo>
                    <a:pt x="6827" y="4304"/>
                  </a:lnTo>
                  <a:lnTo>
                    <a:pt x="6039" y="4560"/>
                  </a:lnTo>
                  <a:lnTo>
                    <a:pt x="5331" y="4821"/>
                  </a:lnTo>
                  <a:lnTo>
                    <a:pt x="4648" y="5088"/>
                  </a:lnTo>
                  <a:lnTo>
                    <a:pt x="3992" y="5360"/>
                  </a:lnTo>
                  <a:lnTo>
                    <a:pt x="3414" y="5642"/>
                  </a:lnTo>
                  <a:lnTo>
                    <a:pt x="2863" y="5919"/>
                  </a:lnTo>
                  <a:lnTo>
                    <a:pt x="2338" y="6207"/>
                  </a:lnTo>
                  <a:lnTo>
                    <a:pt x="1891" y="6500"/>
                  </a:lnTo>
                  <a:lnTo>
                    <a:pt x="1471" y="6793"/>
                  </a:lnTo>
                  <a:lnTo>
                    <a:pt x="1104" y="7085"/>
                  </a:lnTo>
                  <a:lnTo>
                    <a:pt x="789" y="7383"/>
                  </a:lnTo>
                  <a:lnTo>
                    <a:pt x="526" y="7687"/>
                  </a:lnTo>
                  <a:lnTo>
                    <a:pt x="316" y="7990"/>
                  </a:lnTo>
                  <a:lnTo>
                    <a:pt x="159" y="8293"/>
                  </a:lnTo>
                  <a:lnTo>
                    <a:pt x="53" y="8602"/>
                  </a:lnTo>
                  <a:lnTo>
                    <a:pt x="1" y="8905"/>
                  </a:lnTo>
                  <a:lnTo>
                    <a:pt x="1" y="9213"/>
                  </a:lnTo>
                  <a:lnTo>
                    <a:pt x="53" y="9522"/>
                  </a:lnTo>
                  <a:lnTo>
                    <a:pt x="159" y="9830"/>
                  </a:lnTo>
                  <a:lnTo>
                    <a:pt x="316" y="10139"/>
                  </a:lnTo>
                  <a:lnTo>
                    <a:pt x="526" y="10447"/>
                  </a:lnTo>
                  <a:lnTo>
                    <a:pt x="815" y="10751"/>
                  </a:lnTo>
                  <a:lnTo>
                    <a:pt x="1156" y="11059"/>
                  </a:lnTo>
                  <a:lnTo>
                    <a:pt x="1550" y="11362"/>
                  </a:lnTo>
                  <a:lnTo>
                    <a:pt x="2023" y="11660"/>
                  </a:lnTo>
                  <a:lnTo>
                    <a:pt x="2285" y="11817"/>
                  </a:lnTo>
                  <a:lnTo>
                    <a:pt x="2548" y="11969"/>
                  </a:lnTo>
                  <a:lnTo>
                    <a:pt x="2836" y="12120"/>
                  </a:lnTo>
                  <a:lnTo>
                    <a:pt x="3151" y="12272"/>
                  </a:lnTo>
                  <a:lnTo>
                    <a:pt x="3467" y="12418"/>
                  </a:lnTo>
                  <a:lnTo>
                    <a:pt x="3808" y="12570"/>
                  </a:lnTo>
                  <a:lnTo>
                    <a:pt x="4517" y="12858"/>
                  </a:lnTo>
                  <a:lnTo>
                    <a:pt x="5278" y="13145"/>
                  </a:lnTo>
                  <a:lnTo>
                    <a:pt x="6092" y="13422"/>
                  </a:lnTo>
                  <a:lnTo>
                    <a:pt x="6958" y="13694"/>
                  </a:lnTo>
                  <a:lnTo>
                    <a:pt x="7877" y="13961"/>
                  </a:lnTo>
                  <a:lnTo>
                    <a:pt x="8849" y="14217"/>
                  </a:lnTo>
                  <a:lnTo>
                    <a:pt x="9846" y="14468"/>
                  </a:lnTo>
                  <a:lnTo>
                    <a:pt x="10896" y="14714"/>
                  </a:lnTo>
                  <a:lnTo>
                    <a:pt x="11973" y="14949"/>
                  </a:lnTo>
                  <a:lnTo>
                    <a:pt x="13102" y="15179"/>
                  </a:lnTo>
                  <a:lnTo>
                    <a:pt x="14283" y="15399"/>
                  </a:lnTo>
                  <a:lnTo>
                    <a:pt x="15465" y="15613"/>
                  </a:lnTo>
                  <a:lnTo>
                    <a:pt x="16699" y="15817"/>
                  </a:lnTo>
                  <a:lnTo>
                    <a:pt x="17959" y="16016"/>
                  </a:lnTo>
                  <a:lnTo>
                    <a:pt x="19272" y="16204"/>
                  </a:lnTo>
                  <a:lnTo>
                    <a:pt x="20584" y="16382"/>
                  </a:lnTo>
                  <a:lnTo>
                    <a:pt x="21949" y="16554"/>
                  </a:lnTo>
                  <a:lnTo>
                    <a:pt x="23315" y="16716"/>
                  </a:lnTo>
                  <a:lnTo>
                    <a:pt x="24706" y="16873"/>
                  </a:lnTo>
                  <a:lnTo>
                    <a:pt x="26124" y="17014"/>
                  </a:lnTo>
                  <a:lnTo>
                    <a:pt x="27568" y="17150"/>
                  </a:lnTo>
                  <a:lnTo>
                    <a:pt x="29012" y="17276"/>
                  </a:lnTo>
                  <a:lnTo>
                    <a:pt x="30482" y="17391"/>
                  </a:lnTo>
                  <a:lnTo>
                    <a:pt x="31952" y="17495"/>
                  </a:lnTo>
                  <a:lnTo>
                    <a:pt x="33449" y="17589"/>
                  </a:lnTo>
                  <a:lnTo>
                    <a:pt x="34945" y="17673"/>
                  </a:lnTo>
                  <a:lnTo>
                    <a:pt x="36442" y="17746"/>
                  </a:lnTo>
                  <a:lnTo>
                    <a:pt x="37964" y="17809"/>
                  </a:lnTo>
                  <a:lnTo>
                    <a:pt x="39487" y="17861"/>
                  </a:lnTo>
                  <a:lnTo>
                    <a:pt x="41010" y="17903"/>
                  </a:lnTo>
                  <a:lnTo>
                    <a:pt x="42533" y="17935"/>
                  </a:lnTo>
                  <a:lnTo>
                    <a:pt x="44029" y="17961"/>
                  </a:lnTo>
                  <a:lnTo>
                    <a:pt x="45552" y="17971"/>
                  </a:lnTo>
                  <a:lnTo>
                    <a:pt x="47075" y="17976"/>
                  </a:lnTo>
                  <a:lnTo>
                    <a:pt x="48571" y="17971"/>
                  </a:lnTo>
                  <a:lnTo>
                    <a:pt x="50068" y="17955"/>
                  </a:lnTo>
                  <a:lnTo>
                    <a:pt x="51564" y="17935"/>
                  </a:lnTo>
                  <a:lnTo>
                    <a:pt x="53061" y="17903"/>
                  </a:lnTo>
                  <a:lnTo>
                    <a:pt x="54557" y="17861"/>
                  </a:lnTo>
                  <a:lnTo>
                    <a:pt x="56027" y="17814"/>
                  </a:lnTo>
                  <a:lnTo>
                    <a:pt x="57498" y="17762"/>
                  </a:lnTo>
                  <a:lnTo>
                    <a:pt x="58968" y="17694"/>
                  </a:lnTo>
                  <a:lnTo>
                    <a:pt x="60438" y="17626"/>
                  </a:lnTo>
                  <a:lnTo>
                    <a:pt x="61882" y="17548"/>
                  </a:lnTo>
                  <a:lnTo>
                    <a:pt x="63326" y="17459"/>
                  </a:lnTo>
                  <a:lnTo>
                    <a:pt x="64744" y="17365"/>
                  </a:lnTo>
                  <a:lnTo>
                    <a:pt x="66161" y="17265"/>
                  </a:lnTo>
                  <a:lnTo>
                    <a:pt x="67579" y="17155"/>
                  </a:lnTo>
                  <a:lnTo>
                    <a:pt x="68971" y="17040"/>
                  </a:lnTo>
                  <a:lnTo>
                    <a:pt x="70336" y="16920"/>
                  </a:lnTo>
                  <a:lnTo>
                    <a:pt x="71701" y="16789"/>
                  </a:lnTo>
                  <a:lnTo>
                    <a:pt x="73066" y="16659"/>
                  </a:lnTo>
                  <a:lnTo>
                    <a:pt x="74405" y="16518"/>
                  </a:lnTo>
                  <a:lnTo>
                    <a:pt x="75718" y="16371"/>
                  </a:lnTo>
                  <a:lnTo>
                    <a:pt x="77031" y="16220"/>
                  </a:lnTo>
                  <a:lnTo>
                    <a:pt x="78317" y="16057"/>
                  </a:lnTo>
                  <a:lnTo>
                    <a:pt x="79577" y="15895"/>
                  </a:lnTo>
                  <a:lnTo>
                    <a:pt x="80837" y="15728"/>
                  </a:lnTo>
                  <a:lnTo>
                    <a:pt x="82071" y="15550"/>
                  </a:lnTo>
                  <a:lnTo>
                    <a:pt x="83279" y="15373"/>
                  </a:lnTo>
                  <a:lnTo>
                    <a:pt x="84487" y="15190"/>
                  </a:lnTo>
                  <a:lnTo>
                    <a:pt x="85327" y="15054"/>
                  </a:lnTo>
                  <a:lnTo>
                    <a:pt x="86167" y="14918"/>
                  </a:lnTo>
                  <a:lnTo>
                    <a:pt x="87007" y="14777"/>
                  </a:lnTo>
                  <a:lnTo>
                    <a:pt x="87821" y="14630"/>
                  </a:lnTo>
                  <a:lnTo>
                    <a:pt x="88609" y="14478"/>
                  </a:lnTo>
                  <a:lnTo>
                    <a:pt x="89423" y="14327"/>
                  </a:lnTo>
                  <a:lnTo>
                    <a:pt x="90184" y="14175"/>
                  </a:lnTo>
                  <a:lnTo>
                    <a:pt x="90972" y="14018"/>
                  </a:lnTo>
                  <a:lnTo>
                    <a:pt x="91707" y="13856"/>
                  </a:lnTo>
                  <a:lnTo>
                    <a:pt x="92442" y="13689"/>
                  </a:lnTo>
                  <a:lnTo>
                    <a:pt x="93151" y="13522"/>
                  </a:lnTo>
                  <a:lnTo>
                    <a:pt x="93860" y="13354"/>
                  </a:lnTo>
                  <a:lnTo>
                    <a:pt x="94542" y="13177"/>
                  </a:lnTo>
                  <a:lnTo>
                    <a:pt x="95198" y="13004"/>
                  </a:lnTo>
                  <a:lnTo>
                    <a:pt x="95829" y="12821"/>
                  </a:lnTo>
                  <a:lnTo>
                    <a:pt x="96459" y="12638"/>
                  </a:lnTo>
                  <a:lnTo>
                    <a:pt x="97036" y="12455"/>
                  </a:lnTo>
                  <a:lnTo>
                    <a:pt x="97614" y="12267"/>
                  </a:lnTo>
                  <a:lnTo>
                    <a:pt x="98139" y="12073"/>
                  </a:lnTo>
                  <a:lnTo>
                    <a:pt x="98664" y="11880"/>
                  </a:lnTo>
                  <a:lnTo>
                    <a:pt x="99137" y="11681"/>
                  </a:lnTo>
                  <a:lnTo>
                    <a:pt x="99609" y="11483"/>
                  </a:lnTo>
                  <a:lnTo>
                    <a:pt x="100029" y="11279"/>
                  </a:lnTo>
                  <a:lnTo>
                    <a:pt x="100423" y="11075"/>
                  </a:lnTo>
                  <a:lnTo>
                    <a:pt x="100791" y="10866"/>
                  </a:lnTo>
                  <a:lnTo>
                    <a:pt x="101106" y="10651"/>
                  </a:lnTo>
                  <a:lnTo>
                    <a:pt x="101421" y="10437"/>
                  </a:lnTo>
                  <a:lnTo>
                    <a:pt x="101657" y="10222"/>
                  </a:lnTo>
                  <a:lnTo>
                    <a:pt x="101893" y="10003"/>
                  </a:lnTo>
                  <a:lnTo>
                    <a:pt x="102077" y="9778"/>
                  </a:lnTo>
                  <a:lnTo>
                    <a:pt x="102235" y="9553"/>
                  </a:lnTo>
                  <a:lnTo>
                    <a:pt x="102340" y="9328"/>
                  </a:lnTo>
                  <a:lnTo>
                    <a:pt x="102392" y="9140"/>
                  </a:lnTo>
                  <a:lnTo>
                    <a:pt x="102418" y="8952"/>
                  </a:lnTo>
                  <a:lnTo>
                    <a:pt x="102418" y="8764"/>
                  </a:lnTo>
                  <a:lnTo>
                    <a:pt x="102392" y="8575"/>
                  </a:lnTo>
                  <a:lnTo>
                    <a:pt x="102340" y="8387"/>
                  </a:lnTo>
                  <a:lnTo>
                    <a:pt x="102261" y="8199"/>
                  </a:lnTo>
                  <a:lnTo>
                    <a:pt x="102156" y="8011"/>
                  </a:lnTo>
                  <a:lnTo>
                    <a:pt x="102025" y="7823"/>
                  </a:lnTo>
                  <a:lnTo>
                    <a:pt x="101867" y="7640"/>
                  </a:lnTo>
                  <a:lnTo>
                    <a:pt x="101683" y="7451"/>
                  </a:lnTo>
                  <a:lnTo>
                    <a:pt x="101473" y="7268"/>
                  </a:lnTo>
                  <a:lnTo>
                    <a:pt x="101237" y="7080"/>
                  </a:lnTo>
                  <a:lnTo>
                    <a:pt x="100974" y="6897"/>
                  </a:lnTo>
                  <a:lnTo>
                    <a:pt x="100712" y="6714"/>
                  </a:lnTo>
                  <a:lnTo>
                    <a:pt x="100397" y="6531"/>
                  </a:lnTo>
                  <a:lnTo>
                    <a:pt x="100082" y="6353"/>
                  </a:lnTo>
                  <a:lnTo>
                    <a:pt x="99740" y="6170"/>
                  </a:lnTo>
                  <a:lnTo>
                    <a:pt x="99373" y="5993"/>
                  </a:lnTo>
                  <a:lnTo>
                    <a:pt x="99005" y="5820"/>
                  </a:lnTo>
                  <a:lnTo>
                    <a:pt x="98585" y="5642"/>
                  </a:lnTo>
                  <a:lnTo>
                    <a:pt x="98165" y="5470"/>
                  </a:lnTo>
                  <a:lnTo>
                    <a:pt x="97719" y="5302"/>
                  </a:lnTo>
                  <a:lnTo>
                    <a:pt x="97273" y="5130"/>
                  </a:lnTo>
                  <a:lnTo>
                    <a:pt x="96774" y="4963"/>
                  </a:lnTo>
                  <a:lnTo>
                    <a:pt x="96275" y="4800"/>
                  </a:lnTo>
                  <a:lnTo>
                    <a:pt x="95776" y="4638"/>
                  </a:lnTo>
                  <a:lnTo>
                    <a:pt x="95225" y="4476"/>
                  </a:lnTo>
                  <a:lnTo>
                    <a:pt x="94673" y="4319"/>
                  </a:lnTo>
                  <a:lnTo>
                    <a:pt x="94122" y="4163"/>
                  </a:lnTo>
                  <a:lnTo>
                    <a:pt x="93544" y="4011"/>
                  </a:lnTo>
                  <a:lnTo>
                    <a:pt x="92941" y="3865"/>
                  </a:lnTo>
                  <a:lnTo>
                    <a:pt x="92337" y="3718"/>
                  </a:lnTo>
                  <a:lnTo>
                    <a:pt x="91470" y="3519"/>
                  </a:lnTo>
                  <a:lnTo>
                    <a:pt x="90551" y="3326"/>
                  </a:lnTo>
                  <a:lnTo>
                    <a:pt x="89633" y="3138"/>
                  </a:lnTo>
                  <a:lnTo>
                    <a:pt x="88687" y="2955"/>
                  </a:lnTo>
                  <a:lnTo>
                    <a:pt x="87742" y="2777"/>
                  </a:lnTo>
                  <a:lnTo>
                    <a:pt x="86745" y="2610"/>
                  </a:lnTo>
                  <a:lnTo>
                    <a:pt x="85747" y="2442"/>
                  </a:lnTo>
                  <a:lnTo>
                    <a:pt x="84723" y="2286"/>
                  </a:lnTo>
                  <a:lnTo>
                    <a:pt x="83673" y="2134"/>
                  </a:lnTo>
                  <a:lnTo>
                    <a:pt x="82596" y="1982"/>
                  </a:lnTo>
                  <a:lnTo>
                    <a:pt x="81520" y="1841"/>
                  </a:lnTo>
                  <a:lnTo>
                    <a:pt x="80444" y="1705"/>
                  </a:lnTo>
                  <a:lnTo>
                    <a:pt x="79315" y="1574"/>
                  </a:lnTo>
                  <a:lnTo>
                    <a:pt x="78186" y="1444"/>
                  </a:lnTo>
                  <a:lnTo>
                    <a:pt x="77057" y="1323"/>
                  </a:lnTo>
                  <a:lnTo>
                    <a:pt x="75902" y="1208"/>
                  </a:lnTo>
                  <a:lnTo>
                    <a:pt x="74746" y="1099"/>
                  </a:lnTo>
                  <a:lnTo>
                    <a:pt x="73565" y="994"/>
                  </a:lnTo>
                  <a:lnTo>
                    <a:pt x="72384" y="895"/>
                  </a:lnTo>
                  <a:lnTo>
                    <a:pt x="71202" y="801"/>
                  </a:lnTo>
                  <a:lnTo>
                    <a:pt x="69994" y="712"/>
                  </a:lnTo>
                  <a:lnTo>
                    <a:pt x="68787" y="628"/>
                  </a:lnTo>
                  <a:lnTo>
                    <a:pt x="67579" y="550"/>
                  </a:lnTo>
                  <a:lnTo>
                    <a:pt x="66345" y="482"/>
                  </a:lnTo>
                  <a:lnTo>
                    <a:pt x="65111" y="414"/>
                  </a:lnTo>
                  <a:lnTo>
                    <a:pt x="63877" y="351"/>
                  </a:lnTo>
                  <a:lnTo>
                    <a:pt x="62643" y="293"/>
                  </a:lnTo>
                  <a:lnTo>
                    <a:pt x="61409" y="241"/>
                  </a:lnTo>
                  <a:lnTo>
                    <a:pt x="60175" y="194"/>
                  </a:lnTo>
                  <a:lnTo>
                    <a:pt x="58915" y="152"/>
                  </a:lnTo>
                  <a:lnTo>
                    <a:pt x="57681" y="116"/>
                  </a:lnTo>
                  <a:lnTo>
                    <a:pt x="56447" y="84"/>
                  </a:lnTo>
                  <a:lnTo>
                    <a:pt x="54977" y="53"/>
                  </a:lnTo>
                  <a:lnTo>
                    <a:pt x="53481" y="27"/>
                  </a:lnTo>
                  <a:lnTo>
                    <a:pt x="52010" y="11"/>
                  </a:lnTo>
                  <a:lnTo>
                    <a:pt x="50540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40"/>
            <p:cNvSpPr/>
            <p:nvPr/>
          </p:nvSpPr>
          <p:spPr>
            <a:xfrm>
              <a:off x="253286" y="2459080"/>
              <a:ext cx="517683" cy="455619"/>
            </a:xfrm>
            <a:custGeom>
              <a:rect b="b" l="l" r="r" t="t"/>
              <a:pathLst>
                <a:path extrusionOk="0" h="13214" w="75272">
                  <a:moveTo>
                    <a:pt x="36074" y="1"/>
                  </a:moveTo>
                  <a:lnTo>
                    <a:pt x="34998" y="6"/>
                  </a:lnTo>
                  <a:lnTo>
                    <a:pt x="33895" y="11"/>
                  </a:lnTo>
                  <a:lnTo>
                    <a:pt x="32819" y="27"/>
                  </a:lnTo>
                  <a:lnTo>
                    <a:pt x="31742" y="43"/>
                  </a:lnTo>
                  <a:lnTo>
                    <a:pt x="30692" y="69"/>
                  </a:lnTo>
                  <a:lnTo>
                    <a:pt x="29616" y="95"/>
                  </a:lnTo>
                  <a:lnTo>
                    <a:pt x="28565" y="131"/>
                  </a:lnTo>
                  <a:lnTo>
                    <a:pt x="27515" y="173"/>
                  </a:lnTo>
                  <a:lnTo>
                    <a:pt x="26465" y="215"/>
                  </a:lnTo>
                  <a:lnTo>
                    <a:pt x="25415" y="267"/>
                  </a:lnTo>
                  <a:lnTo>
                    <a:pt x="24391" y="325"/>
                  </a:lnTo>
                  <a:lnTo>
                    <a:pt x="23367" y="388"/>
                  </a:lnTo>
                  <a:lnTo>
                    <a:pt x="22369" y="456"/>
                  </a:lnTo>
                  <a:lnTo>
                    <a:pt x="21372" y="524"/>
                  </a:lnTo>
                  <a:lnTo>
                    <a:pt x="20374" y="602"/>
                  </a:lnTo>
                  <a:lnTo>
                    <a:pt x="19403" y="686"/>
                  </a:lnTo>
                  <a:lnTo>
                    <a:pt x="18458" y="780"/>
                  </a:lnTo>
                  <a:lnTo>
                    <a:pt x="17512" y="874"/>
                  </a:lnTo>
                  <a:lnTo>
                    <a:pt x="16567" y="973"/>
                  </a:lnTo>
                  <a:lnTo>
                    <a:pt x="15675" y="1078"/>
                  </a:lnTo>
                  <a:lnTo>
                    <a:pt x="14756" y="1193"/>
                  </a:lnTo>
                  <a:lnTo>
                    <a:pt x="13889" y="1308"/>
                  </a:lnTo>
                  <a:lnTo>
                    <a:pt x="13023" y="1433"/>
                  </a:lnTo>
                  <a:lnTo>
                    <a:pt x="12183" y="1559"/>
                  </a:lnTo>
                  <a:lnTo>
                    <a:pt x="11343" y="1695"/>
                  </a:lnTo>
                  <a:lnTo>
                    <a:pt x="10555" y="1836"/>
                  </a:lnTo>
                  <a:lnTo>
                    <a:pt x="9768" y="1982"/>
                  </a:lnTo>
                  <a:lnTo>
                    <a:pt x="9006" y="2134"/>
                  </a:lnTo>
                  <a:lnTo>
                    <a:pt x="8271" y="2291"/>
                  </a:lnTo>
                  <a:lnTo>
                    <a:pt x="7562" y="2458"/>
                  </a:lnTo>
                  <a:lnTo>
                    <a:pt x="6880" y="2625"/>
                  </a:lnTo>
                  <a:lnTo>
                    <a:pt x="6223" y="2798"/>
                  </a:lnTo>
                  <a:lnTo>
                    <a:pt x="5619" y="2981"/>
                  </a:lnTo>
                  <a:lnTo>
                    <a:pt x="5016" y="3164"/>
                  </a:lnTo>
                  <a:lnTo>
                    <a:pt x="4438" y="3352"/>
                  </a:lnTo>
                  <a:lnTo>
                    <a:pt x="3913" y="3546"/>
                  </a:lnTo>
                  <a:lnTo>
                    <a:pt x="3414" y="3744"/>
                  </a:lnTo>
                  <a:lnTo>
                    <a:pt x="2941" y="3943"/>
                  </a:lnTo>
                  <a:lnTo>
                    <a:pt x="2495" y="4147"/>
                  </a:lnTo>
                  <a:lnTo>
                    <a:pt x="2101" y="4356"/>
                  </a:lnTo>
                  <a:lnTo>
                    <a:pt x="1734" y="4565"/>
                  </a:lnTo>
                  <a:lnTo>
                    <a:pt x="1392" y="4780"/>
                  </a:lnTo>
                  <a:lnTo>
                    <a:pt x="1077" y="4994"/>
                  </a:lnTo>
                  <a:lnTo>
                    <a:pt x="815" y="5208"/>
                  </a:lnTo>
                  <a:lnTo>
                    <a:pt x="579" y="5428"/>
                  </a:lnTo>
                  <a:lnTo>
                    <a:pt x="395" y="5653"/>
                  </a:lnTo>
                  <a:lnTo>
                    <a:pt x="237" y="5872"/>
                  </a:lnTo>
                  <a:lnTo>
                    <a:pt x="132" y="6097"/>
                  </a:lnTo>
                  <a:lnTo>
                    <a:pt x="27" y="6322"/>
                  </a:lnTo>
                  <a:lnTo>
                    <a:pt x="1" y="6547"/>
                  </a:lnTo>
                  <a:lnTo>
                    <a:pt x="1" y="6777"/>
                  </a:lnTo>
                  <a:lnTo>
                    <a:pt x="27" y="7002"/>
                  </a:lnTo>
                  <a:lnTo>
                    <a:pt x="106" y="7227"/>
                  </a:lnTo>
                  <a:lnTo>
                    <a:pt x="237" y="7451"/>
                  </a:lnTo>
                  <a:lnTo>
                    <a:pt x="395" y="7681"/>
                  </a:lnTo>
                  <a:lnTo>
                    <a:pt x="605" y="7906"/>
                  </a:lnTo>
                  <a:lnTo>
                    <a:pt x="841" y="8126"/>
                  </a:lnTo>
                  <a:lnTo>
                    <a:pt x="1156" y="8351"/>
                  </a:lnTo>
                  <a:lnTo>
                    <a:pt x="1471" y="8570"/>
                  </a:lnTo>
                  <a:lnTo>
                    <a:pt x="1891" y="8800"/>
                  </a:lnTo>
                  <a:lnTo>
                    <a:pt x="2311" y="9020"/>
                  </a:lnTo>
                  <a:lnTo>
                    <a:pt x="2810" y="9240"/>
                  </a:lnTo>
                  <a:lnTo>
                    <a:pt x="3335" y="9454"/>
                  </a:lnTo>
                  <a:lnTo>
                    <a:pt x="3887" y="9663"/>
                  </a:lnTo>
                  <a:lnTo>
                    <a:pt x="4490" y="9867"/>
                  </a:lnTo>
                  <a:lnTo>
                    <a:pt x="5121" y="10066"/>
                  </a:lnTo>
                  <a:lnTo>
                    <a:pt x="5803" y="10259"/>
                  </a:lnTo>
                  <a:lnTo>
                    <a:pt x="6512" y="10453"/>
                  </a:lnTo>
                  <a:lnTo>
                    <a:pt x="7247" y="10636"/>
                  </a:lnTo>
                  <a:lnTo>
                    <a:pt x="8008" y="10813"/>
                  </a:lnTo>
                  <a:lnTo>
                    <a:pt x="8796" y="10991"/>
                  </a:lnTo>
                  <a:lnTo>
                    <a:pt x="9636" y="11158"/>
                  </a:lnTo>
                  <a:lnTo>
                    <a:pt x="10503" y="11321"/>
                  </a:lnTo>
                  <a:lnTo>
                    <a:pt x="11369" y="11477"/>
                  </a:lnTo>
                  <a:lnTo>
                    <a:pt x="12288" y="11629"/>
                  </a:lnTo>
                  <a:lnTo>
                    <a:pt x="13207" y="11770"/>
                  </a:lnTo>
                  <a:lnTo>
                    <a:pt x="14152" y="11911"/>
                  </a:lnTo>
                  <a:lnTo>
                    <a:pt x="15123" y="12042"/>
                  </a:lnTo>
                  <a:lnTo>
                    <a:pt x="16121" y="12168"/>
                  </a:lnTo>
                  <a:lnTo>
                    <a:pt x="17145" y="12288"/>
                  </a:lnTo>
                  <a:lnTo>
                    <a:pt x="18169" y="12403"/>
                  </a:lnTo>
                  <a:lnTo>
                    <a:pt x="19193" y="12507"/>
                  </a:lnTo>
                  <a:lnTo>
                    <a:pt x="20269" y="12607"/>
                  </a:lnTo>
                  <a:lnTo>
                    <a:pt x="21319" y="12696"/>
                  </a:lnTo>
                  <a:lnTo>
                    <a:pt x="22396" y="12785"/>
                  </a:lnTo>
                  <a:lnTo>
                    <a:pt x="23498" y="12858"/>
                  </a:lnTo>
                  <a:lnTo>
                    <a:pt x="24575" y="12931"/>
                  </a:lnTo>
                  <a:lnTo>
                    <a:pt x="25678" y="12988"/>
                  </a:lnTo>
                  <a:lnTo>
                    <a:pt x="26806" y="13046"/>
                  </a:lnTo>
                  <a:lnTo>
                    <a:pt x="27909" y="13093"/>
                  </a:lnTo>
                  <a:lnTo>
                    <a:pt x="29012" y="13130"/>
                  </a:lnTo>
                  <a:lnTo>
                    <a:pt x="30141" y="13161"/>
                  </a:lnTo>
                  <a:lnTo>
                    <a:pt x="31243" y="13182"/>
                  </a:lnTo>
                  <a:lnTo>
                    <a:pt x="32372" y="13203"/>
                  </a:lnTo>
                  <a:lnTo>
                    <a:pt x="33475" y="13213"/>
                  </a:lnTo>
                  <a:lnTo>
                    <a:pt x="34604" y="13213"/>
                  </a:lnTo>
                  <a:lnTo>
                    <a:pt x="35707" y="13208"/>
                  </a:lnTo>
                  <a:lnTo>
                    <a:pt x="36809" y="13198"/>
                  </a:lnTo>
                  <a:lnTo>
                    <a:pt x="37912" y="13182"/>
                  </a:lnTo>
                  <a:lnTo>
                    <a:pt x="39015" y="13161"/>
                  </a:lnTo>
                  <a:lnTo>
                    <a:pt x="40091" y="13130"/>
                  </a:lnTo>
                  <a:lnTo>
                    <a:pt x="41194" y="13098"/>
                  </a:lnTo>
                  <a:lnTo>
                    <a:pt x="42270" y="13056"/>
                  </a:lnTo>
                  <a:lnTo>
                    <a:pt x="43347" y="13009"/>
                  </a:lnTo>
                  <a:lnTo>
                    <a:pt x="44423" y="12957"/>
                  </a:lnTo>
                  <a:lnTo>
                    <a:pt x="45473" y="12900"/>
                  </a:lnTo>
                  <a:lnTo>
                    <a:pt x="46550" y="12832"/>
                  </a:lnTo>
                  <a:lnTo>
                    <a:pt x="47600" y="12764"/>
                  </a:lnTo>
                  <a:lnTo>
                    <a:pt x="48624" y="12690"/>
                  </a:lnTo>
                  <a:lnTo>
                    <a:pt x="49674" y="12612"/>
                  </a:lnTo>
                  <a:lnTo>
                    <a:pt x="50698" y="12528"/>
                  </a:lnTo>
                  <a:lnTo>
                    <a:pt x="51695" y="12439"/>
                  </a:lnTo>
                  <a:lnTo>
                    <a:pt x="52719" y="12345"/>
                  </a:lnTo>
                  <a:lnTo>
                    <a:pt x="53691" y="12246"/>
                  </a:lnTo>
                  <a:lnTo>
                    <a:pt x="54688" y="12141"/>
                  </a:lnTo>
                  <a:lnTo>
                    <a:pt x="55660" y="12032"/>
                  </a:lnTo>
                  <a:lnTo>
                    <a:pt x="56605" y="11922"/>
                  </a:lnTo>
                  <a:lnTo>
                    <a:pt x="57576" y="11807"/>
                  </a:lnTo>
                  <a:lnTo>
                    <a:pt x="58495" y="11687"/>
                  </a:lnTo>
                  <a:lnTo>
                    <a:pt x="59414" y="11561"/>
                  </a:lnTo>
                  <a:lnTo>
                    <a:pt x="60333" y="11430"/>
                  </a:lnTo>
                  <a:lnTo>
                    <a:pt x="61226" y="11300"/>
                  </a:lnTo>
                  <a:lnTo>
                    <a:pt x="62092" y="11164"/>
                  </a:lnTo>
                  <a:lnTo>
                    <a:pt x="63326" y="10965"/>
                  </a:lnTo>
                  <a:lnTo>
                    <a:pt x="64534" y="10756"/>
                  </a:lnTo>
                  <a:lnTo>
                    <a:pt x="65715" y="10531"/>
                  </a:lnTo>
                  <a:lnTo>
                    <a:pt x="66293" y="10421"/>
                  </a:lnTo>
                  <a:lnTo>
                    <a:pt x="66870" y="10301"/>
                  </a:lnTo>
                  <a:lnTo>
                    <a:pt x="67422" y="10186"/>
                  </a:lnTo>
                  <a:lnTo>
                    <a:pt x="67947" y="10066"/>
                  </a:lnTo>
                  <a:lnTo>
                    <a:pt x="68472" y="9940"/>
                  </a:lnTo>
                  <a:lnTo>
                    <a:pt x="68997" y="9815"/>
                  </a:lnTo>
                  <a:lnTo>
                    <a:pt x="69496" y="9689"/>
                  </a:lnTo>
                  <a:lnTo>
                    <a:pt x="69968" y="9559"/>
                  </a:lnTo>
                  <a:lnTo>
                    <a:pt x="70441" y="9428"/>
                  </a:lnTo>
                  <a:lnTo>
                    <a:pt x="70887" y="9292"/>
                  </a:lnTo>
                  <a:lnTo>
                    <a:pt x="71333" y="9156"/>
                  </a:lnTo>
                  <a:lnTo>
                    <a:pt x="71754" y="9015"/>
                  </a:lnTo>
                  <a:lnTo>
                    <a:pt x="72147" y="8874"/>
                  </a:lnTo>
                  <a:lnTo>
                    <a:pt x="72515" y="8732"/>
                  </a:lnTo>
                  <a:lnTo>
                    <a:pt x="72882" y="8586"/>
                  </a:lnTo>
                  <a:lnTo>
                    <a:pt x="73197" y="8440"/>
                  </a:lnTo>
                  <a:lnTo>
                    <a:pt x="73513" y="8293"/>
                  </a:lnTo>
                  <a:lnTo>
                    <a:pt x="73801" y="8142"/>
                  </a:lnTo>
                  <a:lnTo>
                    <a:pt x="74090" y="7985"/>
                  </a:lnTo>
                  <a:lnTo>
                    <a:pt x="74326" y="7833"/>
                  </a:lnTo>
                  <a:lnTo>
                    <a:pt x="74536" y="7676"/>
                  </a:lnTo>
                  <a:lnTo>
                    <a:pt x="74720" y="7514"/>
                  </a:lnTo>
                  <a:lnTo>
                    <a:pt x="74904" y="7352"/>
                  </a:lnTo>
                  <a:lnTo>
                    <a:pt x="75035" y="7190"/>
                  </a:lnTo>
                  <a:lnTo>
                    <a:pt x="75140" y="7023"/>
                  </a:lnTo>
                  <a:lnTo>
                    <a:pt x="75219" y="6855"/>
                  </a:lnTo>
                  <a:lnTo>
                    <a:pt x="75245" y="6719"/>
                  </a:lnTo>
                  <a:lnTo>
                    <a:pt x="75272" y="6583"/>
                  </a:lnTo>
                  <a:lnTo>
                    <a:pt x="75272" y="6442"/>
                  </a:lnTo>
                  <a:lnTo>
                    <a:pt x="75245" y="6306"/>
                  </a:lnTo>
                  <a:lnTo>
                    <a:pt x="75219" y="6165"/>
                  </a:lnTo>
                  <a:lnTo>
                    <a:pt x="75167" y="6029"/>
                  </a:lnTo>
                  <a:lnTo>
                    <a:pt x="75088" y="5893"/>
                  </a:lnTo>
                  <a:lnTo>
                    <a:pt x="74983" y="5752"/>
                  </a:lnTo>
                  <a:lnTo>
                    <a:pt x="74878" y="5616"/>
                  </a:lnTo>
                  <a:lnTo>
                    <a:pt x="74720" y="5480"/>
                  </a:lnTo>
                  <a:lnTo>
                    <a:pt x="74589" y="5344"/>
                  </a:lnTo>
                  <a:lnTo>
                    <a:pt x="74405" y="5208"/>
                  </a:lnTo>
                  <a:lnTo>
                    <a:pt x="74221" y="5072"/>
                  </a:lnTo>
                  <a:lnTo>
                    <a:pt x="74011" y="4937"/>
                  </a:lnTo>
                  <a:lnTo>
                    <a:pt x="73801" y="4801"/>
                  </a:lnTo>
                  <a:lnTo>
                    <a:pt x="73565" y="4670"/>
                  </a:lnTo>
                  <a:lnTo>
                    <a:pt x="73303" y="4539"/>
                  </a:lnTo>
                  <a:lnTo>
                    <a:pt x="73040" y="4408"/>
                  </a:lnTo>
                  <a:lnTo>
                    <a:pt x="72777" y="4278"/>
                  </a:lnTo>
                  <a:lnTo>
                    <a:pt x="72462" y="4152"/>
                  </a:lnTo>
                  <a:lnTo>
                    <a:pt x="72147" y="4022"/>
                  </a:lnTo>
                  <a:lnTo>
                    <a:pt x="71832" y="3896"/>
                  </a:lnTo>
                  <a:lnTo>
                    <a:pt x="71150" y="3650"/>
                  </a:lnTo>
                  <a:lnTo>
                    <a:pt x="70388" y="3410"/>
                  </a:lnTo>
                  <a:lnTo>
                    <a:pt x="69601" y="3174"/>
                  </a:lnTo>
                  <a:lnTo>
                    <a:pt x="68761" y="2950"/>
                  </a:lnTo>
                  <a:lnTo>
                    <a:pt x="67868" y="2735"/>
                  </a:lnTo>
                  <a:lnTo>
                    <a:pt x="67212" y="2589"/>
                  </a:lnTo>
                  <a:lnTo>
                    <a:pt x="66555" y="2448"/>
                  </a:lnTo>
                  <a:lnTo>
                    <a:pt x="65899" y="2307"/>
                  </a:lnTo>
                  <a:lnTo>
                    <a:pt x="65190" y="2176"/>
                  </a:lnTo>
                  <a:lnTo>
                    <a:pt x="64481" y="2045"/>
                  </a:lnTo>
                  <a:lnTo>
                    <a:pt x="63746" y="1920"/>
                  </a:lnTo>
                  <a:lnTo>
                    <a:pt x="63011" y="1799"/>
                  </a:lnTo>
                  <a:lnTo>
                    <a:pt x="62276" y="1679"/>
                  </a:lnTo>
                  <a:lnTo>
                    <a:pt x="61488" y="1569"/>
                  </a:lnTo>
                  <a:lnTo>
                    <a:pt x="60727" y="1460"/>
                  </a:lnTo>
                  <a:lnTo>
                    <a:pt x="59913" y="1355"/>
                  </a:lnTo>
                  <a:lnTo>
                    <a:pt x="59125" y="1256"/>
                  </a:lnTo>
                  <a:lnTo>
                    <a:pt x="58311" y="1156"/>
                  </a:lnTo>
                  <a:lnTo>
                    <a:pt x="57471" y="1062"/>
                  </a:lnTo>
                  <a:lnTo>
                    <a:pt x="56631" y="973"/>
                  </a:lnTo>
                  <a:lnTo>
                    <a:pt x="55791" y="890"/>
                  </a:lnTo>
                  <a:lnTo>
                    <a:pt x="54951" y="811"/>
                  </a:lnTo>
                  <a:lnTo>
                    <a:pt x="54084" y="733"/>
                  </a:lnTo>
                  <a:lnTo>
                    <a:pt x="53218" y="660"/>
                  </a:lnTo>
                  <a:lnTo>
                    <a:pt x="52325" y="592"/>
                  </a:lnTo>
                  <a:lnTo>
                    <a:pt x="51459" y="524"/>
                  </a:lnTo>
                  <a:lnTo>
                    <a:pt x="50566" y="466"/>
                  </a:lnTo>
                  <a:lnTo>
                    <a:pt x="49674" y="409"/>
                  </a:lnTo>
                  <a:lnTo>
                    <a:pt x="48755" y="356"/>
                  </a:lnTo>
                  <a:lnTo>
                    <a:pt x="47862" y="304"/>
                  </a:lnTo>
                  <a:lnTo>
                    <a:pt x="46943" y="257"/>
                  </a:lnTo>
                  <a:lnTo>
                    <a:pt x="46051" y="215"/>
                  </a:lnTo>
                  <a:lnTo>
                    <a:pt x="45132" y="179"/>
                  </a:lnTo>
                  <a:lnTo>
                    <a:pt x="44213" y="142"/>
                  </a:lnTo>
                  <a:lnTo>
                    <a:pt x="43320" y="111"/>
                  </a:lnTo>
                  <a:lnTo>
                    <a:pt x="42401" y="84"/>
                  </a:lnTo>
                  <a:lnTo>
                    <a:pt x="41483" y="64"/>
                  </a:lnTo>
                  <a:lnTo>
                    <a:pt x="40406" y="43"/>
                  </a:lnTo>
                  <a:lnTo>
                    <a:pt x="39330" y="22"/>
                  </a:lnTo>
                  <a:lnTo>
                    <a:pt x="38227" y="11"/>
                  </a:lnTo>
                  <a:lnTo>
                    <a:pt x="37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40"/>
            <p:cNvSpPr/>
            <p:nvPr/>
          </p:nvSpPr>
          <p:spPr>
            <a:xfrm flipH="1">
              <a:off x="373128" y="2572833"/>
              <a:ext cx="199709" cy="164642"/>
            </a:xfrm>
            <a:custGeom>
              <a:rect b="b" l="l" r="r" t="t"/>
              <a:pathLst>
                <a:path extrusionOk="0" h="4775" w="29038">
                  <a:moveTo>
                    <a:pt x="106" y="1"/>
                  </a:moveTo>
                  <a:lnTo>
                    <a:pt x="1" y="1073"/>
                  </a:lnTo>
                  <a:lnTo>
                    <a:pt x="8717" y="3426"/>
                  </a:lnTo>
                  <a:lnTo>
                    <a:pt x="23393" y="4775"/>
                  </a:lnTo>
                  <a:lnTo>
                    <a:pt x="29038" y="4639"/>
                  </a:lnTo>
                  <a:lnTo>
                    <a:pt x="25257" y="3713"/>
                  </a:lnTo>
                  <a:lnTo>
                    <a:pt x="10739" y="2892"/>
                  </a:lnTo>
                  <a:lnTo>
                    <a:pt x="4070" y="435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40"/>
            <p:cNvSpPr/>
            <p:nvPr/>
          </p:nvSpPr>
          <p:spPr>
            <a:xfrm flipH="1">
              <a:off x="196010" y="2278434"/>
              <a:ext cx="262906" cy="190778"/>
            </a:xfrm>
            <a:custGeom>
              <a:rect b="b" l="l" r="r" t="t"/>
              <a:pathLst>
                <a:path extrusionOk="0" h="5533" w="38227">
                  <a:moveTo>
                    <a:pt x="16671" y="1"/>
                  </a:moveTo>
                  <a:lnTo>
                    <a:pt x="16041" y="11"/>
                  </a:lnTo>
                  <a:lnTo>
                    <a:pt x="15385" y="22"/>
                  </a:lnTo>
                  <a:lnTo>
                    <a:pt x="14755" y="37"/>
                  </a:lnTo>
                  <a:lnTo>
                    <a:pt x="14099" y="53"/>
                  </a:lnTo>
                  <a:lnTo>
                    <a:pt x="13468" y="74"/>
                  </a:lnTo>
                  <a:lnTo>
                    <a:pt x="12838" y="100"/>
                  </a:lnTo>
                  <a:lnTo>
                    <a:pt x="12208" y="126"/>
                  </a:lnTo>
                  <a:lnTo>
                    <a:pt x="11578" y="163"/>
                  </a:lnTo>
                  <a:lnTo>
                    <a:pt x="10974" y="194"/>
                  </a:lnTo>
                  <a:lnTo>
                    <a:pt x="10344" y="236"/>
                  </a:lnTo>
                  <a:lnTo>
                    <a:pt x="9740" y="278"/>
                  </a:lnTo>
                  <a:lnTo>
                    <a:pt x="9137" y="320"/>
                  </a:lnTo>
                  <a:lnTo>
                    <a:pt x="8559" y="372"/>
                  </a:lnTo>
                  <a:lnTo>
                    <a:pt x="7955" y="424"/>
                  </a:lnTo>
                  <a:lnTo>
                    <a:pt x="7378" y="477"/>
                  </a:lnTo>
                  <a:lnTo>
                    <a:pt x="6800" y="539"/>
                  </a:lnTo>
                  <a:lnTo>
                    <a:pt x="6249" y="597"/>
                  </a:lnTo>
                  <a:lnTo>
                    <a:pt x="5697" y="665"/>
                  </a:lnTo>
                  <a:lnTo>
                    <a:pt x="5172" y="728"/>
                  </a:lnTo>
                  <a:lnTo>
                    <a:pt x="4647" y="801"/>
                  </a:lnTo>
                  <a:lnTo>
                    <a:pt x="4148" y="874"/>
                  </a:lnTo>
                  <a:lnTo>
                    <a:pt x="3676" y="952"/>
                  </a:lnTo>
                  <a:lnTo>
                    <a:pt x="3203" y="1031"/>
                  </a:lnTo>
                  <a:lnTo>
                    <a:pt x="2757" y="1120"/>
                  </a:lnTo>
                  <a:lnTo>
                    <a:pt x="2310" y="1209"/>
                  </a:lnTo>
                  <a:lnTo>
                    <a:pt x="1917" y="1297"/>
                  </a:lnTo>
                  <a:lnTo>
                    <a:pt x="1549" y="1397"/>
                  </a:lnTo>
                  <a:lnTo>
                    <a:pt x="1208" y="1496"/>
                  </a:lnTo>
                  <a:lnTo>
                    <a:pt x="893" y="1595"/>
                  </a:lnTo>
                  <a:lnTo>
                    <a:pt x="630" y="1705"/>
                  </a:lnTo>
                  <a:lnTo>
                    <a:pt x="420" y="1815"/>
                  </a:lnTo>
                  <a:lnTo>
                    <a:pt x="236" y="1930"/>
                  </a:lnTo>
                  <a:lnTo>
                    <a:pt x="105" y="2045"/>
                  </a:lnTo>
                  <a:lnTo>
                    <a:pt x="26" y="2165"/>
                  </a:lnTo>
                  <a:lnTo>
                    <a:pt x="0" y="2265"/>
                  </a:lnTo>
                  <a:lnTo>
                    <a:pt x="0" y="2364"/>
                  </a:lnTo>
                  <a:lnTo>
                    <a:pt x="53" y="2458"/>
                  </a:lnTo>
                  <a:lnTo>
                    <a:pt x="131" y="2558"/>
                  </a:lnTo>
                  <a:lnTo>
                    <a:pt x="236" y="2652"/>
                  </a:lnTo>
                  <a:lnTo>
                    <a:pt x="368" y="2746"/>
                  </a:lnTo>
                  <a:lnTo>
                    <a:pt x="551" y="2840"/>
                  </a:lnTo>
                  <a:lnTo>
                    <a:pt x="735" y="2929"/>
                  </a:lnTo>
                  <a:lnTo>
                    <a:pt x="972" y="3023"/>
                  </a:lnTo>
                  <a:lnTo>
                    <a:pt x="1208" y="3107"/>
                  </a:lnTo>
                  <a:lnTo>
                    <a:pt x="1470" y="3190"/>
                  </a:lnTo>
                  <a:lnTo>
                    <a:pt x="1759" y="3274"/>
                  </a:lnTo>
                  <a:lnTo>
                    <a:pt x="2074" y="3352"/>
                  </a:lnTo>
                  <a:lnTo>
                    <a:pt x="2389" y="3431"/>
                  </a:lnTo>
                  <a:lnTo>
                    <a:pt x="2731" y="3504"/>
                  </a:lnTo>
                  <a:lnTo>
                    <a:pt x="3098" y="3572"/>
                  </a:lnTo>
                  <a:lnTo>
                    <a:pt x="3466" y="3640"/>
                  </a:lnTo>
                  <a:lnTo>
                    <a:pt x="3859" y="3703"/>
                  </a:lnTo>
                  <a:lnTo>
                    <a:pt x="4253" y="3765"/>
                  </a:lnTo>
                  <a:lnTo>
                    <a:pt x="4647" y="3823"/>
                  </a:lnTo>
                  <a:lnTo>
                    <a:pt x="5487" y="3933"/>
                  </a:lnTo>
                  <a:lnTo>
                    <a:pt x="6327" y="4032"/>
                  </a:lnTo>
                  <a:lnTo>
                    <a:pt x="7220" y="4126"/>
                  </a:lnTo>
                  <a:lnTo>
                    <a:pt x="8139" y="4215"/>
                  </a:lnTo>
                  <a:lnTo>
                    <a:pt x="9032" y="4293"/>
                  </a:lnTo>
                  <a:lnTo>
                    <a:pt x="9950" y="4372"/>
                  </a:lnTo>
                  <a:lnTo>
                    <a:pt x="11814" y="4523"/>
                  </a:lnTo>
                  <a:lnTo>
                    <a:pt x="13652" y="4665"/>
                  </a:lnTo>
                  <a:lnTo>
                    <a:pt x="15516" y="4806"/>
                  </a:lnTo>
                  <a:lnTo>
                    <a:pt x="17407" y="4931"/>
                  </a:lnTo>
                  <a:lnTo>
                    <a:pt x="19297" y="5057"/>
                  </a:lnTo>
                  <a:lnTo>
                    <a:pt x="21213" y="5172"/>
                  </a:lnTo>
                  <a:lnTo>
                    <a:pt x="23130" y="5276"/>
                  </a:lnTo>
                  <a:lnTo>
                    <a:pt x="25047" y="5376"/>
                  </a:lnTo>
                  <a:lnTo>
                    <a:pt x="26307" y="5433"/>
                  </a:lnTo>
                  <a:lnTo>
                    <a:pt x="26937" y="5459"/>
                  </a:lnTo>
                  <a:lnTo>
                    <a:pt x="27567" y="5486"/>
                  </a:lnTo>
                  <a:lnTo>
                    <a:pt x="28223" y="5501"/>
                  </a:lnTo>
                  <a:lnTo>
                    <a:pt x="28853" y="5517"/>
                  </a:lnTo>
                  <a:lnTo>
                    <a:pt x="29510" y="5527"/>
                  </a:lnTo>
                  <a:lnTo>
                    <a:pt x="30140" y="5533"/>
                  </a:lnTo>
                  <a:lnTo>
                    <a:pt x="30770" y="5533"/>
                  </a:lnTo>
                  <a:lnTo>
                    <a:pt x="31400" y="5522"/>
                  </a:lnTo>
                  <a:lnTo>
                    <a:pt x="32004" y="5506"/>
                  </a:lnTo>
                  <a:lnTo>
                    <a:pt x="32608" y="5480"/>
                  </a:lnTo>
                  <a:lnTo>
                    <a:pt x="33212" y="5444"/>
                  </a:lnTo>
                  <a:lnTo>
                    <a:pt x="33763" y="5402"/>
                  </a:lnTo>
                  <a:lnTo>
                    <a:pt x="34341" y="5350"/>
                  </a:lnTo>
                  <a:lnTo>
                    <a:pt x="34866" y="5282"/>
                  </a:lnTo>
                  <a:lnTo>
                    <a:pt x="35154" y="5245"/>
                  </a:lnTo>
                  <a:lnTo>
                    <a:pt x="35417" y="5203"/>
                  </a:lnTo>
                  <a:lnTo>
                    <a:pt x="35653" y="5156"/>
                  </a:lnTo>
                  <a:lnTo>
                    <a:pt x="35890" y="5109"/>
                  </a:lnTo>
                  <a:lnTo>
                    <a:pt x="36126" y="5062"/>
                  </a:lnTo>
                  <a:lnTo>
                    <a:pt x="36336" y="5010"/>
                  </a:lnTo>
                  <a:lnTo>
                    <a:pt x="36730" y="4905"/>
                  </a:lnTo>
                  <a:lnTo>
                    <a:pt x="37071" y="4790"/>
                  </a:lnTo>
                  <a:lnTo>
                    <a:pt x="37360" y="4670"/>
                  </a:lnTo>
                  <a:lnTo>
                    <a:pt x="37596" y="4544"/>
                  </a:lnTo>
                  <a:lnTo>
                    <a:pt x="37806" y="4419"/>
                  </a:lnTo>
                  <a:lnTo>
                    <a:pt x="37964" y="4283"/>
                  </a:lnTo>
                  <a:lnTo>
                    <a:pt x="38095" y="4147"/>
                  </a:lnTo>
                  <a:lnTo>
                    <a:pt x="38174" y="4011"/>
                  </a:lnTo>
                  <a:lnTo>
                    <a:pt x="38200" y="3870"/>
                  </a:lnTo>
                  <a:lnTo>
                    <a:pt x="38226" y="3729"/>
                  </a:lnTo>
                  <a:lnTo>
                    <a:pt x="38174" y="3593"/>
                  </a:lnTo>
                  <a:lnTo>
                    <a:pt x="38121" y="3452"/>
                  </a:lnTo>
                  <a:lnTo>
                    <a:pt x="38016" y="3316"/>
                  </a:lnTo>
                  <a:lnTo>
                    <a:pt x="37911" y="3190"/>
                  </a:lnTo>
                  <a:lnTo>
                    <a:pt x="37780" y="3065"/>
                  </a:lnTo>
                  <a:lnTo>
                    <a:pt x="37596" y="2944"/>
                  </a:lnTo>
                  <a:lnTo>
                    <a:pt x="37412" y="2819"/>
                  </a:lnTo>
                  <a:lnTo>
                    <a:pt x="37228" y="2699"/>
                  </a:lnTo>
                  <a:lnTo>
                    <a:pt x="36992" y="2578"/>
                  </a:lnTo>
                  <a:lnTo>
                    <a:pt x="36756" y="2463"/>
                  </a:lnTo>
                  <a:lnTo>
                    <a:pt x="36493" y="2343"/>
                  </a:lnTo>
                  <a:lnTo>
                    <a:pt x="36205" y="2228"/>
                  </a:lnTo>
                  <a:lnTo>
                    <a:pt x="35890" y="2118"/>
                  </a:lnTo>
                  <a:lnTo>
                    <a:pt x="35574" y="2009"/>
                  </a:lnTo>
                  <a:lnTo>
                    <a:pt x="35233" y="1899"/>
                  </a:lnTo>
                  <a:lnTo>
                    <a:pt x="34892" y="1789"/>
                  </a:lnTo>
                  <a:lnTo>
                    <a:pt x="34524" y="1684"/>
                  </a:lnTo>
                  <a:lnTo>
                    <a:pt x="34130" y="1585"/>
                  </a:lnTo>
                  <a:lnTo>
                    <a:pt x="33737" y="1486"/>
                  </a:lnTo>
                  <a:lnTo>
                    <a:pt x="33317" y="1386"/>
                  </a:lnTo>
                  <a:lnTo>
                    <a:pt x="32870" y="1292"/>
                  </a:lnTo>
                  <a:lnTo>
                    <a:pt x="32424" y="1198"/>
                  </a:lnTo>
                  <a:lnTo>
                    <a:pt x="31951" y="1109"/>
                  </a:lnTo>
                  <a:lnTo>
                    <a:pt x="31479" y="1026"/>
                  </a:lnTo>
                  <a:lnTo>
                    <a:pt x="31006" y="942"/>
                  </a:lnTo>
                  <a:lnTo>
                    <a:pt x="30507" y="858"/>
                  </a:lnTo>
                  <a:lnTo>
                    <a:pt x="29982" y="785"/>
                  </a:lnTo>
                  <a:lnTo>
                    <a:pt x="29457" y="707"/>
                  </a:lnTo>
                  <a:lnTo>
                    <a:pt x="28906" y="639"/>
                  </a:lnTo>
                  <a:lnTo>
                    <a:pt x="28381" y="571"/>
                  </a:lnTo>
                  <a:lnTo>
                    <a:pt x="27803" y="508"/>
                  </a:lnTo>
                  <a:lnTo>
                    <a:pt x="27252" y="445"/>
                  </a:lnTo>
                  <a:lnTo>
                    <a:pt x="26674" y="388"/>
                  </a:lnTo>
                  <a:lnTo>
                    <a:pt x="26070" y="335"/>
                  </a:lnTo>
                  <a:lnTo>
                    <a:pt x="25493" y="288"/>
                  </a:lnTo>
                  <a:lnTo>
                    <a:pt x="24889" y="241"/>
                  </a:lnTo>
                  <a:lnTo>
                    <a:pt x="24285" y="199"/>
                  </a:lnTo>
                  <a:lnTo>
                    <a:pt x="23655" y="163"/>
                  </a:lnTo>
                  <a:lnTo>
                    <a:pt x="23051" y="131"/>
                  </a:lnTo>
                  <a:lnTo>
                    <a:pt x="22421" y="100"/>
                  </a:lnTo>
                  <a:lnTo>
                    <a:pt x="21791" y="74"/>
                  </a:lnTo>
                  <a:lnTo>
                    <a:pt x="21161" y="53"/>
                  </a:lnTo>
                  <a:lnTo>
                    <a:pt x="20531" y="37"/>
                  </a:lnTo>
                  <a:lnTo>
                    <a:pt x="19874" y="22"/>
                  </a:lnTo>
                  <a:lnTo>
                    <a:pt x="19244" y="11"/>
                  </a:lnTo>
                  <a:lnTo>
                    <a:pt x="18588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40"/>
            <p:cNvSpPr/>
            <p:nvPr/>
          </p:nvSpPr>
          <p:spPr>
            <a:xfrm flipH="1">
              <a:off x="237003" y="2345706"/>
              <a:ext cx="204042" cy="99889"/>
            </a:xfrm>
            <a:custGeom>
              <a:rect b="b" l="l" r="r" t="t"/>
              <a:pathLst>
                <a:path extrusionOk="0" h="2897" w="29668">
                  <a:moveTo>
                    <a:pt x="6616" y="0"/>
                  </a:moveTo>
                  <a:lnTo>
                    <a:pt x="5750" y="5"/>
                  </a:lnTo>
                  <a:lnTo>
                    <a:pt x="4884" y="16"/>
                  </a:lnTo>
                  <a:lnTo>
                    <a:pt x="4017" y="26"/>
                  </a:lnTo>
                  <a:lnTo>
                    <a:pt x="3151" y="47"/>
                  </a:lnTo>
                  <a:lnTo>
                    <a:pt x="2284" y="73"/>
                  </a:lnTo>
                  <a:lnTo>
                    <a:pt x="1917" y="89"/>
                  </a:lnTo>
                  <a:lnTo>
                    <a:pt x="1549" y="110"/>
                  </a:lnTo>
                  <a:lnTo>
                    <a:pt x="1182" y="136"/>
                  </a:lnTo>
                  <a:lnTo>
                    <a:pt x="840" y="167"/>
                  </a:lnTo>
                  <a:lnTo>
                    <a:pt x="552" y="209"/>
                  </a:lnTo>
                  <a:lnTo>
                    <a:pt x="420" y="230"/>
                  </a:lnTo>
                  <a:lnTo>
                    <a:pt x="289" y="256"/>
                  </a:lnTo>
                  <a:lnTo>
                    <a:pt x="184" y="282"/>
                  </a:lnTo>
                  <a:lnTo>
                    <a:pt x="105" y="314"/>
                  </a:lnTo>
                  <a:lnTo>
                    <a:pt x="53" y="345"/>
                  </a:lnTo>
                  <a:lnTo>
                    <a:pt x="27" y="382"/>
                  </a:lnTo>
                  <a:lnTo>
                    <a:pt x="0" y="408"/>
                  </a:lnTo>
                  <a:lnTo>
                    <a:pt x="0" y="439"/>
                  </a:lnTo>
                  <a:lnTo>
                    <a:pt x="27" y="471"/>
                  </a:lnTo>
                  <a:lnTo>
                    <a:pt x="79" y="497"/>
                  </a:lnTo>
                  <a:lnTo>
                    <a:pt x="184" y="549"/>
                  </a:lnTo>
                  <a:lnTo>
                    <a:pt x="342" y="601"/>
                  </a:lnTo>
                  <a:lnTo>
                    <a:pt x="525" y="648"/>
                  </a:lnTo>
                  <a:lnTo>
                    <a:pt x="762" y="695"/>
                  </a:lnTo>
                  <a:lnTo>
                    <a:pt x="998" y="737"/>
                  </a:lnTo>
                  <a:lnTo>
                    <a:pt x="1234" y="779"/>
                  </a:lnTo>
                  <a:lnTo>
                    <a:pt x="2573" y="983"/>
                  </a:lnTo>
                  <a:lnTo>
                    <a:pt x="3912" y="1176"/>
                  </a:lnTo>
                  <a:lnTo>
                    <a:pt x="5330" y="1365"/>
                  </a:lnTo>
                  <a:lnTo>
                    <a:pt x="6748" y="1542"/>
                  </a:lnTo>
                  <a:lnTo>
                    <a:pt x="8192" y="1710"/>
                  </a:lnTo>
                  <a:lnTo>
                    <a:pt x="9662" y="1867"/>
                  </a:lnTo>
                  <a:lnTo>
                    <a:pt x="11185" y="2013"/>
                  </a:lnTo>
                  <a:lnTo>
                    <a:pt x="12707" y="2149"/>
                  </a:lnTo>
                  <a:lnTo>
                    <a:pt x="14256" y="2280"/>
                  </a:lnTo>
                  <a:lnTo>
                    <a:pt x="15832" y="2395"/>
                  </a:lnTo>
                  <a:lnTo>
                    <a:pt x="17433" y="2504"/>
                  </a:lnTo>
                  <a:lnTo>
                    <a:pt x="19035" y="2599"/>
                  </a:lnTo>
                  <a:lnTo>
                    <a:pt x="20636" y="2687"/>
                  </a:lnTo>
                  <a:lnTo>
                    <a:pt x="22290" y="2761"/>
                  </a:lnTo>
                  <a:lnTo>
                    <a:pt x="23918" y="2823"/>
                  </a:lnTo>
                  <a:lnTo>
                    <a:pt x="25598" y="2876"/>
                  </a:lnTo>
                  <a:lnTo>
                    <a:pt x="26044" y="2891"/>
                  </a:lnTo>
                  <a:lnTo>
                    <a:pt x="26517" y="2897"/>
                  </a:lnTo>
                  <a:lnTo>
                    <a:pt x="26990" y="2897"/>
                  </a:lnTo>
                  <a:lnTo>
                    <a:pt x="27436" y="2891"/>
                  </a:lnTo>
                  <a:lnTo>
                    <a:pt x="27882" y="2876"/>
                  </a:lnTo>
                  <a:lnTo>
                    <a:pt x="28118" y="2865"/>
                  </a:lnTo>
                  <a:lnTo>
                    <a:pt x="28302" y="2850"/>
                  </a:lnTo>
                  <a:lnTo>
                    <a:pt x="28512" y="2829"/>
                  </a:lnTo>
                  <a:lnTo>
                    <a:pt x="28696" y="2808"/>
                  </a:lnTo>
                  <a:lnTo>
                    <a:pt x="28880" y="2782"/>
                  </a:lnTo>
                  <a:lnTo>
                    <a:pt x="29037" y="2750"/>
                  </a:lnTo>
                  <a:lnTo>
                    <a:pt x="29169" y="2724"/>
                  </a:lnTo>
                  <a:lnTo>
                    <a:pt x="29274" y="2698"/>
                  </a:lnTo>
                  <a:lnTo>
                    <a:pt x="29431" y="2635"/>
                  </a:lnTo>
                  <a:lnTo>
                    <a:pt x="29562" y="2567"/>
                  </a:lnTo>
                  <a:lnTo>
                    <a:pt x="29641" y="2499"/>
                  </a:lnTo>
                  <a:lnTo>
                    <a:pt x="29667" y="2426"/>
                  </a:lnTo>
                  <a:lnTo>
                    <a:pt x="29641" y="2353"/>
                  </a:lnTo>
                  <a:lnTo>
                    <a:pt x="29562" y="2280"/>
                  </a:lnTo>
                  <a:lnTo>
                    <a:pt x="29484" y="2212"/>
                  </a:lnTo>
                  <a:lnTo>
                    <a:pt x="29326" y="2144"/>
                  </a:lnTo>
                  <a:lnTo>
                    <a:pt x="29169" y="2081"/>
                  </a:lnTo>
                  <a:lnTo>
                    <a:pt x="28985" y="2018"/>
                  </a:lnTo>
                  <a:lnTo>
                    <a:pt x="28775" y="1961"/>
                  </a:lnTo>
                  <a:lnTo>
                    <a:pt x="28565" y="1903"/>
                  </a:lnTo>
                  <a:lnTo>
                    <a:pt x="28328" y="1846"/>
                  </a:lnTo>
                  <a:lnTo>
                    <a:pt x="27830" y="1741"/>
                  </a:lnTo>
                  <a:lnTo>
                    <a:pt x="27200" y="1621"/>
                  </a:lnTo>
                  <a:lnTo>
                    <a:pt x="26569" y="1501"/>
                  </a:lnTo>
                  <a:lnTo>
                    <a:pt x="25913" y="1386"/>
                  </a:lnTo>
                  <a:lnTo>
                    <a:pt x="25230" y="1276"/>
                  </a:lnTo>
                  <a:lnTo>
                    <a:pt x="24548" y="1171"/>
                  </a:lnTo>
                  <a:lnTo>
                    <a:pt x="23839" y="1067"/>
                  </a:lnTo>
                  <a:lnTo>
                    <a:pt x="23130" y="973"/>
                  </a:lnTo>
                  <a:lnTo>
                    <a:pt x="22369" y="878"/>
                  </a:lnTo>
                  <a:lnTo>
                    <a:pt x="21634" y="790"/>
                  </a:lnTo>
                  <a:lnTo>
                    <a:pt x="20872" y="706"/>
                  </a:lnTo>
                  <a:lnTo>
                    <a:pt x="20085" y="627"/>
                  </a:lnTo>
                  <a:lnTo>
                    <a:pt x="19297" y="549"/>
                  </a:lnTo>
                  <a:lnTo>
                    <a:pt x="18509" y="481"/>
                  </a:lnTo>
                  <a:lnTo>
                    <a:pt x="17696" y="413"/>
                  </a:lnTo>
                  <a:lnTo>
                    <a:pt x="16882" y="350"/>
                  </a:lnTo>
                  <a:lnTo>
                    <a:pt x="16068" y="298"/>
                  </a:lnTo>
                  <a:lnTo>
                    <a:pt x="15228" y="246"/>
                  </a:lnTo>
                  <a:lnTo>
                    <a:pt x="14388" y="199"/>
                  </a:lnTo>
                  <a:lnTo>
                    <a:pt x="13547" y="157"/>
                  </a:lnTo>
                  <a:lnTo>
                    <a:pt x="12681" y="120"/>
                  </a:lnTo>
                  <a:lnTo>
                    <a:pt x="11841" y="84"/>
                  </a:lnTo>
                  <a:lnTo>
                    <a:pt x="10975" y="58"/>
                  </a:lnTo>
                  <a:lnTo>
                    <a:pt x="10108" y="37"/>
                  </a:lnTo>
                  <a:lnTo>
                    <a:pt x="9242" y="21"/>
                  </a:lnTo>
                  <a:lnTo>
                    <a:pt x="8375" y="10"/>
                  </a:lnTo>
                  <a:lnTo>
                    <a:pt x="7509" y="0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40"/>
            <p:cNvSpPr/>
            <p:nvPr/>
          </p:nvSpPr>
          <p:spPr>
            <a:xfrm flipH="1">
              <a:off x="566324" y="2497492"/>
              <a:ext cx="46409" cy="64753"/>
            </a:xfrm>
            <a:custGeom>
              <a:rect b="b" l="l" r="r" t="t"/>
              <a:pathLst>
                <a:path extrusionOk="0" h="1878" w="6748">
                  <a:moveTo>
                    <a:pt x="2180" y="0"/>
                  </a:moveTo>
                  <a:lnTo>
                    <a:pt x="1943" y="11"/>
                  </a:lnTo>
                  <a:lnTo>
                    <a:pt x="1707" y="21"/>
                  </a:lnTo>
                  <a:lnTo>
                    <a:pt x="1471" y="37"/>
                  </a:lnTo>
                  <a:lnTo>
                    <a:pt x="1261" y="58"/>
                  </a:lnTo>
                  <a:lnTo>
                    <a:pt x="1051" y="84"/>
                  </a:lnTo>
                  <a:lnTo>
                    <a:pt x="867" y="110"/>
                  </a:lnTo>
                  <a:lnTo>
                    <a:pt x="683" y="142"/>
                  </a:lnTo>
                  <a:lnTo>
                    <a:pt x="526" y="178"/>
                  </a:lnTo>
                  <a:lnTo>
                    <a:pt x="394" y="215"/>
                  </a:lnTo>
                  <a:lnTo>
                    <a:pt x="263" y="257"/>
                  </a:lnTo>
                  <a:lnTo>
                    <a:pt x="184" y="298"/>
                  </a:lnTo>
                  <a:lnTo>
                    <a:pt x="106" y="340"/>
                  </a:lnTo>
                  <a:lnTo>
                    <a:pt x="53" y="387"/>
                  </a:lnTo>
                  <a:lnTo>
                    <a:pt x="1" y="429"/>
                  </a:lnTo>
                  <a:lnTo>
                    <a:pt x="1" y="476"/>
                  </a:lnTo>
                  <a:lnTo>
                    <a:pt x="1" y="523"/>
                  </a:lnTo>
                  <a:lnTo>
                    <a:pt x="53" y="570"/>
                  </a:lnTo>
                  <a:lnTo>
                    <a:pt x="106" y="617"/>
                  </a:lnTo>
                  <a:lnTo>
                    <a:pt x="184" y="664"/>
                  </a:lnTo>
                  <a:lnTo>
                    <a:pt x="2127" y="1585"/>
                  </a:lnTo>
                  <a:lnTo>
                    <a:pt x="2232" y="1632"/>
                  </a:lnTo>
                  <a:lnTo>
                    <a:pt x="2363" y="1668"/>
                  </a:lnTo>
                  <a:lnTo>
                    <a:pt x="2495" y="1710"/>
                  </a:lnTo>
                  <a:lnTo>
                    <a:pt x="2652" y="1742"/>
                  </a:lnTo>
                  <a:lnTo>
                    <a:pt x="2836" y="1773"/>
                  </a:lnTo>
                  <a:lnTo>
                    <a:pt x="3020" y="1799"/>
                  </a:lnTo>
                  <a:lnTo>
                    <a:pt x="3230" y="1825"/>
                  </a:lnTo>
                  <a:lnTo>
                    <a:pt x="3440" y="1841"/>
                  </a:lnTo>
                  <a:lnTo>
                    <a:pt x="3650" y="1857"/>
                  </a:lnTo>
                  <a:lnTo>
                    <a:pt x="3886" y="1867"/>
                  </a:lnTo>
                  <a:lnTo>
                    <a:pt x="4096" y="1877"/>
                  </a:lnTo>
                  <a:lnTo>
                    <a:pt x="4569" y="1877"/>
                  </a:lnTo>
                  <a:lnTo>
                    <a:pt x="4805" y="1872"/>
                  </a:lnTo>
                  <a:lnTo>
                    <a:pt x="5041" y="1857"/>
                  </a:lnTo>
                  <a:lnTo>
                    <a:pt x="5278" y="1841"/>
                  </a:lnTo>
                  <a:lnTo>
                    <a:pt x="5488" y="1820"/>
                  </a:lnTo>
                  <a:lnTo>
                    <a:pt x="5698" y="1794"/>
                  </a:lnTo>
                  <a:lnTo>
                    <a:pt x="5882" y="1768"/>
                  </a:lnTo>
                  <a:lnTo>
                    <a:pt x="6065" y="1736"/>
                  </a:lnTo>
                  <a:lnTo>
                    <a:pt x="6223" y="1700"/>
                  </a:lnTo>
                  <a:lnTo>
                    <a:pt x="6354" y="1663"/>
                  </a:lnTo>
                  <a:lnTo>
                    <a:pt x="6459" y="1621"/>
                  </a:lnTo>
                  <a:lnTo>
                    <a:pt x="6564" y="1579"/>
                  </a:lnTo>
                  <a:lnTo>
                    <a:pt x="6643" y="1538"/>
                  </a:lnTo>
                  <a:lnTo>
                    <a:pt x="6695" y="1491"/>
                  </a:lnTo>
                  <a:lnTo>
                    <a:pt x="6722" y="1449"/>
                  </a:lnTo>
                  <a:lnTo>
                    <a:pt x="6748" y="1402"/>
                  </a:lnTo>
                  <a:lnTo>
                    <a:pt x="6748" y="1355"/>
                  </a:lnTo>
                  <a:lnTo>
                    <a:pt x="6695" y="1308"/>
                  </a:lnTo>
                  <a:lnTo>
                    <a:pt x="6643" y="1261"/>
                  </a:lnTo>
                  <a:lnTo>
                    <a:pt x="6564" y="1213"/>
                  </a:lnTo>
                  <a:lnTo>
                    <a:pt x="4621" y="293"/>
                  </a:lnTo>
                  <a:lnTo>
                    <a:pt x="4516" y="251"/>
                  </a:lnTo>
                  <a:lnTo>
                    <a:pt x="4385" y="210"/>
                  </a:lnTo>
                  <a:lnTo>
                    <a:pt x="4254" y="173"/>
                  </a:lnTo>
                  <a:lnTo>
                    <a:pt x="4070" y="136"/>
                  </a:lnTo>
                  <a:lnTo>
                    <a:pt x="3912" y="105"/>
                  </a:lnTo>
                  <a:lnTo>
                    <a:pt x="3729" y="79"/>
                  </a:lnTo>
                  <a:lnTo>
                    <a:pt x="3519" y="53"/>
                  </a:lnTo>
                  <a:lnTo>
                    <a:pt x="3309" y="37"/>
                  </a:lnTo>
                  <a:lnTo>
                    <a:pt x="3099" y="21"/>
                  </a:lnTo>
                  <a:lnTo>
                    <a:pt x="2862" y="11"/>
                  </a:lnTo>
                  <a:lnTo>
                    <a:pt x="2652" y="0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40"/>
            <p:cNvSpPr/>
            <p:nvPr/>
          </p:nvSpPr>
          <p:spPr>
            <a:xfrm flipH="1">
              <a:off x="447171" y="2781444"/>
              <a:ext cx="46409" cy="64753"/>
            </a:xfrm>
            <a:custGeom>
              <a:rect b="b" l="l" r="r" t="t"/>
              <a:pathLst>
                <a:path extrusionOk="0" h="1878" w="6748">
                  <a:moveTo>
                    <a:pt x="2179" y="0"/>
                  </a:moveTo>
                  <a:lnTo>
                    <a:pt x="1943" y="6"/>
                  </a:lnTo>
                  <a:lnTo>
                    <a:pt x="1707" y="16"/>
                  </a:lnTo>
                  <a:lnTo>
                    <a:pt x="1471" y="37"/>
                  </a:lnTo>
                  <a:lnTo>
                    <a:pt x="1261" y="58"/>
                  </a:lnTo>
                  <a:lnTo>
                    <a:pt x="1050" y="84"/>
                  </a:lnTo>
                  <a:lnTo>
                    <a:pt x="867" y="110"/>
                  </a:lnTo>
                  <a:lnTo>
                    <a:pt x="683" y="142"/>
                  </a:lnTo>
                  <a:lnTo>
                    <a:pt x="552" y="178"/>
                  </a:lnTo>
                  <a:lnTo>
                    <a:pt x="394" y="215"/>
                  </a:lnTo>
                  <a:lnTo>
                    <a:pt x="289" y="251"/>
                  </a:lnTo>
                  <a:lnTo>
                    <a:pt x="184" y="293"/>
                  </a:lnTo>
                  <a:lnTo>
                    <a:pt x="105" y="340"/>
                  </a:lnTo>
                  <a:lnTo>
                    <a:pt x="53" y="382"/>
                  </a:lnTo>
                  <a:lnTo>
                    <a:pt x="27" y="429"/>
                  </a:lnTo>
                  <a:lnTo>
                    <a:pt x="0" y="476"/>
                  </a:lnTo>
                  <a:lnTo>
                    <a:pt x="27" y="523"/>
                  </a:lnTo>
                  <a:lnTo>
                    <a:pt x="53" y="570"/>
                  </a:lnTo>
                  <a:lnTo>
                    <a:pt x="105" y="617"/>
                  </a:lnTo>
                  <a:lnTo>
                    <a:pt x="184" y="659"/>
                  </a:lnTo>
                  <a:lnTo>
                    <a:pt x="2127" y="1585"/>
                  </a:lnTo>
                  <a:lnTo>
                    <a:pt x="2232" y="1626"/>
                  </a:lnTo>
                  <a:lnTo>
                    <a:pt x="2363" y="1668"/>
                  </a:lnTo>
                  <a:lnTo>
                    <a:pt x="2521" y="1705"/>
                  </a:lnTo>
                  <a:lnTo>
                    <a:pt x="2678" y="1741"/>
                  </a:lnTo>
                  <a:lnTo>
                    <a:pt x="2836" y="1773"/>
                  </a:lnTo>
                  <a:lnTo>
                    <a:pt x="3046" y="1799"/>
                  </a:lnTo>
                  <a:lnTo>
                    <a:pt x="3230" y="1820"/>
                  </a:lnTo>
                  <a:lnTo>
                    <a:pt x="3440" y="1841"/>
                  </a:lnTo>
                  <a:lnTo>
                    <a:pt x="3650" y="1857"/>
                  </a:lnTo>
                  <a:lnTo>
                    <a:pt x="3886" y="1867"/>
                  </a:lnTo>
                  <a:lnTo>
                    <a:pt x="4122" y="1872"/>
                  </a:lnTo>
                  <a:lnTo>
                    <a:pt x="4359" y="1877"/>
                  </a:lnTo>
                  <a:lnTo>
                    <a:pt x="4595" y="1872"/>
                  </a:lnTo>
                  <a:lnTo>
                    <a:pt x="4805" y="1867"/>
                  </a:lnTo>
                  <a:lnTo>
                    <a:pt x="5041" y="1857"/>
                  </a:lnTo>
                  <a:lnTo>
                    <a:pt x="5277" y="1841"/>
                  </a:lnTo>
                  <a:lnTo>
                    <a:pt x="5514" y="1820"/>
                  </a:lnTo>
                  <a:lnTo>
                    <a:pt x="5697" y="1794"/>
                  </a:lnTo>
                  <a:lnTo>
                    <a:pt x="5908" y="1762"/>
                  </a:lnTo>
                  <a:lnTo>
                    <a:pt x="6065" y="1731"/>
                  </a:lnTo>
                  <a:lnTo>
                    <a:pt x="6223" y="1700"/>
                  </a:lnTo>
                  <a:lnTo>
                    <a:pt x="6354" y="1658"/>
                  </a:lnTo>
                  <a:lnTo>
                    <a:pt x="6485" y="1621"/>
                  </a:lnTo>
                  <a:lnTo>
                    <a:pt x="6590" y="1579"/>
                  </a:lnTo>
                  <a:lnTo>
                    <a:pt x="6643" y="1538"/>
                  </a:lnTo>
                  <a:lnTo>
                    <a:pt x="6721" y="1491"/>
                  </a:lnTo>
                  <a:lnTo>
                    <a:pt x="6748" y="1443"/>
                  </a:lnTo>
                  <a:lnTo>
                    <a:pt x="6748" y="1396"/>
                  </a:lnTo>
                  <a:lnTo>
                    <a:pt x="6748" y="1355"/>
                  </a:lnTo>
                  <a:lnTo>
                    <a:pt x="6721" y="1308"/>
                  </a:lnTo>
                  <a:lnTo>
                    <a:pt x="6643" y="1260"/>
                  </a:lnTo>
                  <a:lnTo>
                    <a:pt x="6564" y="1213"/>
                  </a:lnTo>
                  <a:lnTo>
                    <a:pt x="4621" y="293"/>
                  </a:lnTo>
                  <a:lnTo>
                    <a:pt x="4516" y="246"/>
                  </a:lnTo>
                  <a:lnTo>
                    <a:pt x="4385" y="204"/>
                  </a:lnTo>
                  <a:lnTo>
                    <a:pt x="4253" y="168"/>
                  </a:lnTo>
                  <a:lnTo>
                    <a:pt x="4096" y="136"/>
                  </a:lnTo>
                  <a:lnTo>
                    <a:pt x="3912" y="105"/>
                  </a:lnTo>
                  <a:lnTo>
                    <a:pt x="3728" y="79"/>
                  </a:lnTo>
                  <a:lnTo>
                    <a:pt x="3545" y="53"/>
                  </a:lnTo>
                  <a:lnTo>
                    <a:pt x="3335" y="32"/>
                  </a:lnTo>
                  <a:lnTo>
                    <a:pt x="3098" y="16"/>
                  </a:lnTo>
                  <a:lnTo>
                    <a:pt x="2888" y="6"/>
                  </a:lnTo>
                  <a:lnTo>
                    <a:pt x="2652" y="0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40"/>
            <p:cNvSpPr/>
            <p:nvPr/>
          </p:nvSpPr>
          <p:spPr>
            <a:xfrm flipH="1">
              <a:off x="355279" y="2589074"/>
              <a:ext cx="65006" cy="46376"/>
            </a:xfrm>
            <a:custGeom>
              <a:rect b="b" l="l" r="r" t="t"/>
              <a:pathLst>
                <a:path extrusionOk="0" h="1345" w="9452">
                  <a:moveTo>
                    <a:pt x="7037" y="1"/>
                  </a:moveTo>
                  <a:lnTo>
                    <a:pt x="6800" y="6"/>
                  </a:lnTo>
                  <a:lnTo>
                    <a:pt x="6564" y="11"/>
                  </a:lnTo>
                  <a:lnTo>
                    <a:pt x="6328" y="21"/>
                  </a:lnTo>
                  <a:lnTo>
                    <a:pt x="6118" y="37"/>
                  </a:lnTo>
                  <a:lnTo>
                    <a:pt x="1471" y="424"/>
                  </a:lnTo>
                  <a:lnTo>
                    <a:pt x="1261" y="445"/>
                  </a:lnTo>
                  <a:lnTo>
                    <a:pt x="1051" y="471"/>
                  </a:lnTo>
                  <a:lnTo>
                    <a:pt x="867" y="502"/>
                  </a:lnTo>
                  <a:lnTo>
                    <a:pt x="683" y="534"/>
                  </a:lnTo>
                  <a:lnTo>
                    <a:pt x="526" y="565"/>
                  </a:lnTo>
                  <a:lnTo>
                    <a:pt x="394" y="602"/>
                  </a:lnTo>
                  <a:lnTo>
                    <a:pt x="289" y="644"/>
                  </a:lnTo>
                  <a:lnTo>
                    <a:pt x="184" y="685"/>
                  </a:lnTo>
                  <a:lnTo>
                    <a:pt x="106" y="727"/>
                  </a:lnTo>
                  <a:lnTo>
                    <a:pt x="53" y="774"/>
                  </a:lnTo>
                  <a:lnTo>
                    <a:pt x="27" y="821"/>
                  </a:lnTo>
                  <a:lnTo>
                    <a:pt x="1" y="863"/>
                  </a:lnTo>
                  <a:lnTo>
                    <a:pt x="27" y="910"/>
                  </a:lnTo>
                  <a:lnTo>
                    <a:pt x="53" y="957"/>
                  </a:lnTo>
                  <a:lnTo>
                    <a:pt x="106" y="1004"/>
                  </a:lnTo>
                  <a:lnTo>
                    <a:pt x="184" y="1051"/>
                  </a:lnTo>
                  <a:lnTo>
                    <a:pt x="289" y="1093"/>
                  </a:lnTo>
                  <a:lnTo>
                    <a:pt x="421" y="1135"/>
                  </a:lnTo>
                  <a:lnTo>
                    <a:pt x="578" y="1177"/>
                  </a:lnTo>
                  <a:lnTo>
                    <a:pt x="736" y="1208"/>
                  </a:lnTo>
                  <a:lnTo>
                    <a:pt x="893" y="1240"/>
                  </a:lnTo>
                  <a:lnTo>
                    <a:pt x="1103" y="1266"/>
                  </a:lnTo>
                  <a:lnTo>
                    <a:pt x="1287" y="1292"/>
                  </a:lnTo>
                  <a:lnTo>
                    <a:pt x="1497" y="1308"/>
                  </a:lnTo>
                  <a:lnTo>
                    <a:pt x="1707" y="1323"/>
                  </a:lnTo>
                  <a:lnTo>
                    <a:pt x="1943" y="1334"/>
                  </a:lnTo>
                  <a:lnTo>
                    <a:pt x="2180" y="1344"/>
                  </a:lnTo>
                  <a:lnTo>
                    <a:pt x="2652" y="1344"/>
                  </a:lnTo>
                  <a:lnTo>
                    <a:pt x="2888" y="1334"/>
                  </a:lnTo>
                  <a:lnTo>
                    <a:pt x="3098" y="1323"/>
                  </a:lnTo>
                  <a:lnTo>
                    <a:pt x="3335" y="1308"/>
                  </a:lnTo>
                  <a:lnTo>
                    <a:pt x="7956" y="921"/>
                  </a:lnTo>
                  <a:lnTo>
                    <a:pt x="8192" y="900"/>
                  </a:lnTo>
                  <a:lnTo>
                    <a:pt x="8402" y="874"/>
                  </a:lnTo>
                  <a:lnTo>
                    <a:pt x="8586" y="848"/>
                  </a:lnTo>
                  <a:lnTo>
                    <a:pt x="8769" y="816"/>
                  </a:lnTo>
                  <a:lnTo>
                    <a:pt x="8901" y="780"/>
                  </a:lnTo>
                  <a:lnTo>
                    <a:pt x="9058" y="743"/>
                  </a:lnTo>
                  <a:lnTo>
                    <a:pt x="9163" y="701"/>
                  </a:lnTo>
                  <a:lnTo>
                    <a:pt x="9268" y="659"/>
                  </a:lnTo>
                  <a:lnTo>
                    <a:pt x="9347" y="618"/>
                  </a:lnTo>
                  <a:lnTo>
                    <a:pt x="9399" y="576"/>
                  </a:lnTo>
                  <a:lnTo>
                    <a:pt x="9426" y="529"/>
                  </a:lnTo>
                  <a:lnTo>
                    <a:pt x="9452" y="482"/>
                  </a:lnTo>
                  <a:lnTo>
                    <a:pt x="9426" y="435"/>
                  </a:lnTo>
                  <a:lnTo>
                    <a:pt x="9399" y="387"/>
                  </a:lnTo>
                  <a:lnTo>
                    <a:pt x="9347" y="340"/>
                  </a:lnTo>
                  <a:lnTo>
                    <a:pt x="9242" y="293"/>
                  </a:lnTo>
                  <a:lnTo>
                    <a:pt x="9137" y="252"/>
                  </a:lnTo>
                  <a:lnTo>
                    <a:pt x="9032" y="210"/>
                  </a:lnTo>
                  <a:lnTo>
                    <a:pt x="8874" y="173"/>
                  </a:lnTo>
                  <a:lnTo>
                    <a:pt x="8717" y="136"/>
                  </a:lnTo>
                  <a:lnTo>
                    <a:pt x="8533" y="105"/>
                  </a:lnTo>
                  <a:lnTo>
                    <a:pt x="8349" y="79"/>
                  </a:lnTo>
                  <a:lnTo>
                    <a:pt x="8166" y="58"/>
                  </a:lnTo>
                  <a:lnTo>
                    <a:pt x="7956" y="37"/>
                  </a:lnTo>
                  <a:lnTo>
                    <a:pt x="7719" y="21"/>
                  </a:lnTo>
                  <a:lnTo>
                    <a:pt x="7509" y="11"/>
                  </a:lnTo>
                  <a:lnTo>
                    <a:pt x="7273" y="6"/>
                  </a:lnTo>
                  <a:lnTo>
                    <a:pt x="7037" y="1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40"/>
            <p:cNvSpPr/>
            <p:nvPr/>
          </p:nvSpPr>
          <p:spPr>
            <a:xfrm flipH="1">
              <a:off x="639616" y="2708241"/>
              <a:ext cx="64827" cy="46376"/>
            </a:xfrm>
            <a:custGeom>
              <a:rect b="b" l="l" r="r" t="t"/>
              <a:pathLst>
                <a:path extrusionOk="0" h="1345" w="9426">
                  <a:moveTo>
                    <a:pt x="6800" y="1"/>
                  </a:moveTo>
                  <a:lnTo>
                    <a:pt x="6564" y="6"/>
                  </a:lnTo>
                  <a:lnTo>
                    <a:pt x="6328" y="22"/>
                  </a:lnTo>
                  <a:lnTo>
                    <a:pt x="6091" y="37"/>
                  </a:lnTo>
                  <a:lnTo>
                    <a:pt x="1471" y="424"/>
                  </a:lnTo>
                  <a:lnTo>
                    <a:pt x="1234" y="445"/>
                  </a:lnTo>
                  <a:lnTo>
                    <a:pt x="1051" y="466"/>
                  </a:lnTo>
                  <a:lnTo>
                    <a:pt x="841" y="497"/>
                  </a:lnTo>
                  <a:lnTo>
                    <a:pt x="683" y="529"/>
                  </a:lnTo>
                  <a:lnTo>
                    <a:pt x="526" y="565"/>
                  </a:lnTo>
                  <a:lnTo>
                    <a:pt x="394" y="602"/>
                  </a:lnTo>
                  <a:lnTo>
                    <a:pt x="263" y="638"/>
                  </a:lnTo>
                  <a:lnTo>
                    <a:pt x="184" y="680"/>
                  </a:lnTo>
                  <a:lnTo>
                    <a:pt x="106" y="727"/>
                  </a:lnTo>
                  <a:lnTo>
                    <a:pt x="27" y="769"/>
                  </a:lnTo>
                  <a:lnTo>
                    <a:pt x="0" y="816"/>
                  </a:lnTo>
                  <a:lnTo>
                    <a:pt x="0" y="863"/>
                  </a:lnTo>
                  <a:lnTo>
                    <a:pt x="0" y="910"/>
                  </a:lnTo>
                  <a:lnTo>
                    <a:pt x="27" y="957"/>
                  </a:lnTo>
                  <a:lnTo>
                    <a:pt x="106" y="1004"/>
                  </a:lnTo>
                  <a:lnTo>
                    <a:pt x="184" y="1046"/>
                  </a:lnTo>
                  <a:lnTo>
                    <a:pt x="289" y="1093"/>
                  </a:lnTo>
                  <a:lnTo>
                    <a:pt x="421" y="1135"/>
                  </a:lnTo>
                  <a:lnTo>
                    <a:pt x="552" y="1172"/>
                  </a:lnTo>
                  <a:lnTo>
                    <a:pt x="709" y="1203"/>
                  </a:lnTo>
                  <a:lnTo>
                    <a:pt x="893" y="1235"/>
                  </a:lnTo>
                  <a:lnTo>
                    <a:pt x="1077" y="1266"/>
                  </a:lnTo>
                  <a:lnTo>
                    <a:pt x="1287" y="1287"/>
                  </a:lnTo>
                  <a:lnTo>
                    <a:pt x="1497" y="1308"/>
                  </a:lnTo>
                  <a:lnTo>
                    <a:pt x="1707" y="1323"/>
                  </a:lnTo>
                  <a:lnTo>
                    <a:pt x="1917" y="1334"/>
                  </a:lnTo>
                  <a:lnTo>
                    <a:pt x="2153" y="1339"/>
                  </a:lnTo>
                  <a:lnTo>
                    <a:pt x="2390" y="1344"/>
                  </a:lnTo>
                  <a:lnTo>
                    <a:pt x="2626" y="1339"/>
                  </a:lnTo>
                  <a:lnTo>
                    <a:pt x="2862" y="1334"/>
                  </a:lnTo>
                  <a:lnTo>
                    <a:pt x="3098" y="1323"/>
                  </a:lnTo>
                  <a:lnTo>
                    <a:pt x="3335" y="1303"/>
                  </a:lnTo>
                  <a:lnTo>
                    <a:pt x="7955" y="921"/>
                  </a:lnTo>
                  <a:lnTo>
                    <a:pt x="8166" y="895"/>
                  </a:lnTo>
                  <a:lnTo>
                    <a:pt x="8376" y="874"/>
                  </a:lnTo>
                  <a:lnTo>
                    <a:pt x="8559" y="842"/>
                  </a:lnTo>
                  <a:lnTo>
                    <a:pt x="8743" y="811"/>
                  </a:lnTo>
                  <a:lnTo>
                    <a:pt x="8901" y="774"/>
                  </a:lnTo>
                  <a:lnTo>
                    <a:pt x="9032" y="738"/>
                  </a:lnTo>
                  <a:lnTo>
                    <a:pt x="9137" y="701"/>
                  </a:lnTo>
                  <a:lnTo>
                    <a:pt x="9242" y="659"/>
                  </a:lnTo>
                  <a:lnTo>
                    <a:pt x="9321" y="612"/>
                  </a:lnTo>
                  <a:lnTo>
                    <a:pt x="9373" y="571"/>
                  </a:lnTo>
                  <a:lnTo>
                    <a:pt x="9426" y="523"/>
                  </a:lnTo>
                  <a:lnTo>
                    <a:pt x="9426" y="476"/>
                  </a:lnTo>
                  <a:lnTo>
                    <a:pt x="9426" y="429"/>
                  </a:lnTo>
                  <a:lnTo>
                    <a:pt x="9373" y="382"/>
                  </a:lnTo>
                  <a:lnTo>
                    <a:pt x="9321" y="340"/>
                  </a:lnTo>
                  <a:lnTo>
                    <a:pt x="9242" y="293"/>
                  </a:lnTo>
                  <a:lnTo>
                    <a:pt x="9137" y="246"/>
                  </a:lnTo>
                  <a:lnTo>
                    <a:pt x="9006" y="205"/>
                  </a:lnTo>
                  <a:lnTo>
                    <a:pt x="8874" y="168"/>
                  </a:lnTo>
                  <a:lnTo>
                    <a:pt x="8691" y="137"/>
                  </a:lnTo>
                  <a:lnTo>
                    <a:pt x="8533" y="105"/>
                  </a:lnTo>
                  <a:lnTo>
                    <a:pt x="8349" y="79"/>
                  </a:lnTo>
                  <a:lnTo>
                    <a:pt x="8139" y="53"/>
                  </a:lnTo>
                  <a:lnTo>
                    <a:pt x="7929" y="32"/>
                  </a:lnTo>
                  <a:lnTo>
                    <a:pt x="7719" y="16"/>
                  </a:lnTo>
                  <a:lnTo>
                    <a:pt x="7483" y="6"/>
                  </a:lnTo>
                  <a:lnTo>
                    <a:pt x="7273" y="1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40"/>
            <p:cNvSpPr/>
            <p:nvPr/>
          </p:nvSpPr>
          <p:spPr>
            <a:xfrm flipH="1">
              <a:off x="145668" y="2874302"/>
              <a:ext cx="104373" cy="87648"/>
            </a:xfrm>
            <a:custGeom>
              <a:rect b="b" l="l" r="r" t="t"/>
              <a:pathLst>
                <a:path extrusionOk="0" h="2542" w="15176">
                  <a:moveTo>
                    <a:pt x="3912" y="0"/>
                  </a:moveTo>
                  <a:lnTo>
                    <a:pt x="3466" y="5"/>
                  </a:lnTo>
                  <a:lnTo>
                    <a:pt x="3046" y="21"/>
                  </a:lnTo>
                  <a:lnTo>
                    <a:pt x="2652" y="47"/>
                  </a:lnTo>
                  <a:lnTo>
                    <a:pt x="2258" y="84"/>
                  </a:lnTo>
                  <a:lnTo>
                    <a:pt x="1890" y="126"/>
                  </a:lnTo>
                  <a:lnTo>
                    <a:pt x="1549" y="178"/>
                  </a:lnTo>
                  <a:lnTo>
                    <a:pt x="1234" y="235"/>
                  </a:lnTo>
                  <a:lnTo>
                    <a:pt x="945" y="303"/>
                  </a:lnTo>
                  <a:lnTo>
                    <a:pt x="683" y="371"/>
                  </a:lnTo>
                  <a:lnTo>
                    <a:pt x="446" y="445"/>
                  </a:lnTo>
                  <a:lnTo>
                    <a:pt x="263" y="523"/>
                  </a:lnTo>
                  <a:lnTo>
                    <a:pt x="131" y="601"/>
                  </a:lnTo>
                  <a:lnTo>
                    <a:pt x="26" y="685"/>
                  </a:lnTo>
                  <a:lnTo>
                    <a:pt x="0" y="769"/>
                  </a:lnTo>
                  <a:lnTo>
                    <a:pt x="0" y="858"/>
                  </a:lnTo>
                  <a:lnTo>
                    <a:pt x="53" y="941"/>
                  </a:lnTo>
                  <a:lnTo>
                    <a:pt x="131" y="1004"/>
                  </a:lnTo>
                  <a:lnTo>
                    <a:pt x="236" y="1061"/>
                  </a:lnTo>
                  <a:lnTo>
                    <a:pt x="341" y="1114"/>
                  </a:lnTo>
                  <a:lnTo>
                    <a:pt x="473" y="1171"/>
                  </a:lnTo>
                  <a:lnTo>
                    <a:pt x="630" y="1224"/>
                  </a:lnTo>
                  <a:lnTo>
                    <a:pt x="788" y="1276"/>
                  </a:lnTo>
                  <a:lnTo>
                    <a:pt x="1155" y="1370"/>
                  </a:lnTo>
                  <a:lnTo>
                    <a:pt x="1575" y="1464"/>
                  </a:lnTo>
                  <a:lnTo>
                    <a:pt x="2048" y="1548"/>
                  </a:lnTo>
                  <a:lnTo>
                    <a:pt x="2521" y="1631"/>
                  </a:lnTo>
                  <a:lnTo>
                    <a:pt x="3019" y="1710"/>
                  </a:lnTo>
                  <a:lnTo>
                    <a:pt x="3676" y="1804"/>
                  </a:lnTo>
                  <a:lnTo>
                    <a:pt x="4358" y="1903"/>
                  </a:lnTo>
                  <a:lnTo>
                    <a:pt x="5067" y="1992"/>
                  </a:lnTo>
                  <a:lnTo>
                    <a:pt x="5776" y="2076"/>
                  </a:lnTo>
                  <a:lnTo>
                    <a:pt x="6511" y="2159"/>
                  </a:lnTo>
                  <a:lnTo>
                    <a:pt x="7246" y="2238"/>
                  </a:lnTo>
                  <a:lnTo>
                    <a:pt x="8008" y="2311"/>
                  </a:lnTo>
                  <a:lnTo>
                    <a:pt x="8769" y="2379"/>
                  </a:lnTo>
                  <a:lnTo>
                    <a:pt x="9583" y="2447"/>
                  </a:lnTo>
                  <a:lnTo>
                    <a:pt x="10003" y="2473"/>
                  </a:lnTo>
                  <a:lnTo>
                    <a:pt x="10423" y="2499"/>
                  </a:lnTo>
                  <a:lnTo>
                    <a:pt x="10843" y="2520"/>
                  </a:lnTo>
                  <a:lnTo>
                    <a:pt x="11289" y="2536"/>
                  </a:lnTo>
                  <a:lnTo>
                    <a:pt x="11709" y="2541"/>
                  </a:lnTo>
                  <a:lnTo>
                    <a:pt x="12156" y="2541"/>
                  </a:lnTo>
                  <a:lnTo>
                    <a:pt x="12602" y="2531"/>
                  </a:lnTo>
                  <a:lnTo>
                    <a:pt x="13022" y="2515"/>
                  </a:lnTo>
                  <a:lnTo>
                    <a:pt x="13442" y="2484"/>
                  </a:lnTo>
                  <a:lnTo>
                    <a:pt x="13836" y="2447"/>
                  </a:lnTo>
                  <a:lnTo>
                    <a:pt x="14204" y="2395"/>
                  </a:lnTo>
                  <a:lnTo>
                    <a:pt x="14361" y="2369"/>
                  </a:lnTo>
                  <a:lnTo>
                    <a:pt x="14519" y="2337"/>
                  </a:lnTo>
                  <a:lnTo>
                    <a:pt x="14650" y="2306"/>
                  </a:lnTo>
                  <a:lnTo>
                    <a:pt x="14781" y="2269"/>
                  </a:lnTo>
                  <a:lnTo>
                    <a:pt x="14886" y="2233"/>
                  </a:lnTo>
                  <a:lnTo>
                    <a:pt x="14991" y="2196"/>
                  </a:lnTo>
                  <a:lnTo>
                    <a:pt x="15096" y="2133"/>
                  </a:lnTo>
                  <a:lnTo>
                    <a:pt x="15149" y="2076"/>
                  </a:lnTo>
                  <a:lnTo>
                    <a:pt x="15175" y="2013"/>
                  </a:lnTo>
                  <a:lnTo>
                    <a:pt x="15175" y="1950"/>
                  </a:lnTo>
                  <a:lnTo>
                    <a:pt x="15149" y="1893"/>
                  </a:lnTo>
                  <a:lnTo>
                    <a:pt x="15070" y="1830"/>
                  </a:lnTo>
                  <a:lnTo>
                    <a:pt x="14965" y="1773"/>
                  </a:lnTo>
                  <a:lnTo>
                    <a:pt x="14860" y="1710"/>
                  </a:lnTo>
                  <a:lnTo>
                    <a:pt x="14702" y="1652"/>
                  </a:lnTo>
                  <a:lnTo>
                    <a:pt x="14545" y="1595"/>
                  </a:lnTo>
                  <a:lnTo>
                    <a:pt x="14177" y="1485"/>
                  </a:lnTo>
                  <a:lnTo>
                    <a:pt x="13757" y="1375"/>
                  </a:lnTo>
                  <a:lnTo>
                    <a:pt x="13337" y="1276"/>
                  </a:lnTo>
                  <a:lnTo>
                    <a:pt x="12707" y="1145"/>
                  </a:lnTo>
                  <a:lnTo>
                    <a:pt x="12051" y="1020"/>
                  </a:lnTo>
                  <a:lnTo>
                    <a:pt x="11394" y="894"/>
                  </a:lnTo>
                  <a:lnTo>
                    <a:pt x="10738" y="774"/>
                  </a:lnTo>
                  <a:lnTo>
                    <a:pt x="10029" y="654"/>
                  </a:lnTo>
                  <a:lnTo>
                    <a:pt x="9320" y="544"/>
                  </a:lnTo>
                  <a:lnTo>
                    <a:pt x="8612" y="434"/>
                  </a:lnTo>
                  <a:lnTo>
                    <a:pt x="7876" y="324"/>
                  </a:lnTo>
                  <a:lnTo>
                    <a:pt x="7430" y="262"/>
                  </a:lnTo>
                  <a:lnTo>
                    <a:pt x="6957" y="204"/>
                  </a:lnTo>
                  <a:lnTo>
                    <a:pt x="6485" y="146"/>
                  </a:lnTo>
                  <a:lnTo>
                    <a:pt x="5986" y="99"/>
                  </a:lnTo>
                  <a:lnTo>
                    <a:pt x="5487" y="58"/>
                  </a:lnTo>
                  <a:lnTo>
                    <a:pt x="4962" y="26"/>
                  </a:lnTo>
                  <a:lnTo>
                    <a:pt x="4700" y="16"/>
                  </a:lnTo>
                  <a:lnTo>
                    <a:pt x="4437" y="5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40"/>
            <p:cNvSpPr/>
            <p:nvPr/>
          </p:nvSpPr>
          <p:spPr>
            <a:xfrm flipH="1">
              <a:off x="576249" y="2974711"/>
              <a:ext cx="72771" cy="121714"/>
            </a:xfrm>
            <a:custGeom>
              <a:rect b="b" l="l" r="r" t="t"/>
              <a:pathLst>
                <a:path extrusionOk="0" h="3530" w="10581">
                  <a:moveTo>
                    <a:pt x="3466" y="0"/>
                  </a:moveTo>
                  <a:lnTo>
                    <a:pt x="2626" y="16"/>
                  </a:lnTo>
                  <a:lnTo>
                    <a:pt x="2285" y="21"/>
                  </a:lnTo>
                  <a:lnTo>
                    <a:pt x="1970" y="32"/>
                  </a:lnTo>
                  <a:lnTo>
                    <a:pt x="1628" y="47"/>
                  </a:lnTo>
                  <a:lnTo>
                    <a:pt x="1339" y="63"/>
                  </a:lnTo>
                  <a:lnTo>
                    <a:pt x="1024" y="89"/>
                  </a:lnTo>
                  <a:lnTo>
                    <a:pt x="762" y="126"/>
                  </a:lnTo>
                  <a:lnTo>
                    <a:pt x="552" y="168"/>
                  </a:lnTo>
                  <a:lnTo>
                    <a:pt x="447" y="189"/>
                  </a:lnTo>
                  <a:lnTo>
                    <a:pt x="368" y="215"/>
                  </a:lnTo>
                  <a:lnTo>
                    <a:pt x="289" y="246"/>
                  </a:lnTo>
                  <a:lnTo>
                    <a:pt x="237" y="277"/>
                  </a:lnTo>
                  <a:lnTo>
                    <a:pt x="158" y="345"/>
                  </a:lnTo>
                  <a:lnTo>
                    <a:pt x="132" y="408"/>
                  </a:lnTo>
                  <a:lnTo>
                    <a:pt x="132" y="476"/>
                  </a:lnTo>
                  <a:lnTo>
                    <a:pt x="1" y="1496"/>
                  </a:lnTo>
                  <a:lnTo>
                    <a:pt x="1" y="1694"/>
                  </a:lnTo>
                  <a:lnTo>
                    <a:pt x="1" y="1893"/>
                  </a:lnTo>
                  <a:lnTo>
                    <a:pt x="27" y="2092"/>
                  </a:lnTo>
                  <a:lnTo>
                    <a:pt x="106" y="2290"/>
                  </a:lnTo>
                  <a:lnTo>
                    <a:pt x="158" y="2390"/>
                  </a:lnTo>
                  <a:lnTo>
                    <a:pt x="237" y="2484"/>
                  </a:lnTo>
                  <a:lnTo>
                    <a:pt x="342" y="2578"/>
                  </a:lnTo>
                  <a:lnTo>
                    <a:pt x="473" y="2672"/>
                  </a:lnTo>
                  <a:lnTo>
                    <a:pt x="604" y="2766"/>
                  </a:lnTo>
                  <a:lnTo>
                    <a:pt x="762" y="2860"/>
                  </a:lnTo>
                  <a:lnTo>
                    <a:pt x="972" y="2949"/>
                  </a:lnTo>
                  <a:lnTo>
                    <a:pt x="1182" y="3033"/>
                  </a:lnTo>
                  <a:lnTo>
                    <a:pt x="1366" y="3096"/>
                  </a:lnTo>
                  <a:lnTo>
                    <a:pt x="1576" y="3153"/>
                  </a:lnTo>
                  <a:lnTo>
                    <a:pt x="1812" y="3211"/>
                  </a:lnTo>
                  <a:lnTo>
                    <a:pt x="2048" y="3268"/>
                  </a:lnTo>
                  <a:lnTo>
                    <a:pt x="2311" y="3315"/>
                  </a:lnTo>
                  <a:lnTo>
                    <a:pt x="2600" y="3362"/>
                  </a:lnTo>
                  <a:lnTo>
                    <a:pt x="2888" y="3404"/>
                  </a:lnTo>
                  <a:lnTo>
                    <a:pt x="3204" y="3441"/>
                  </a:lnTo>
                  <a:lnTo>
                    <a:pt x="3519" y="3472"/>
                  </a:lnTo>
                  <a:lnTo>
                    <a:pt x="3834" y="3498"/>
                  </a:lnTo>
                  <a:lnTo>
                    <a:pt x="4175" y="3519"/>
                  </a:lnTo>
                  <a:lnTo>
                    <a:pt x="4490" y="3530"/>
                  </a:lnTo>
                  <a:lnTo>
                    <a:pt x="5173" y="3530"/>
                  </a:lnTo>
                  <a:lnTo>
                    <a:pt x="5514" y="3514"/>
                  </a:lnTo>
                  <a:lnTo>
                    <a:pt x="5829" y="3493"/>
                  </a:lnTo>
                  <a:lnTo>
                    <a:pt x="6065" y="3472"/>
                  </a:lnTo>
                  <a:lnTo>
                    <a:pt x="6275" y="3446"/>
                  </a:lnTo>
                  <a:lnTo>
                    <a:pt x="6485" y="3415"/>
                  </a:lnTo>
                  <a:lnTo>
                    <a:pt x="6669" y="3383"/>
                  </a:lnTo>
                  <a:lnTo>
                    <a:pt x="6853" y="3347"/>
                  </a:lnTo>
                  <a:lnTo>
                    <a:pt x="7010" y="3310"/>
                  </a:lnTo>
                  <a:lnTo>
                    <a:pt x="7299" y="3226"/>
                  </a:lnTo>
                  <a:lnTo>
                    <a:pt x="7562" y="3137"/>
                  </a:lnTo>
                  <a:lnTo>
                    <a:pt x="7798" y="3043"/>
                  </a:lnTo>
                  <a:lnTo>
                    <a:pt x="7982" y="2944"/>
                  </a:lnTo>
                  <a:lnTo>
                    <a:pt x="8166" y="2850"/>
                  </a:lnTo>
                  <a:lnTo>
                    <a:pt x="8559" y="2604"/>
                  </a:lnTo>
                  <a:lnTo>
                    <a:pt x="8927" y="2358"/>
                  </a:lnTo>
                  <a:lnTo>
                    <a:pt x="9268" y="2107"/>
                  </a:lnTo>
                  <a:lnTo>
                    <a:pt x="9557" y="1857"/>
                  </a:lnTo>
                  <a:lnTo>
                    <a:pt x="9793" y="1606"/>
                  </a:lnTo>
                  <a:lnTo>
                    <a:pt x="10003" y="1349"/>
                  </a:lnTo>
                  <a:lnTo>
                    <a:pt x="10187" y="1093"/>
                  </a:lnTo>
                  <a:lnTo>
                    <a:pt x="10318" y="837"/>
                  </a:lnTo>
                  <a:lnTo>
                    <a:pt x="10397" y="691"/>
                  </a:lnTo>
                  <a:lnTo>
                    <a:pt x="10502" y="586"/>
                  </a:lnTo>
                  <a:lnTo>
                    <a:pt x="10555" y="508"/>
                  </a:lnTo>
                  <a:lnTo>
                    <a:pt x="10581" y="476"/>
                  </a:lnTo>
                  <a:lnTo>
                    <a:pt x="10555" y="450"/>
                  </a:lnTo>
                  <a:lnTo>
                    <a:pt x="10528" y="424"/>
                  </a:lnTo>
                  <a:lnTo>
                    <a:pt x="10450" y="398"/>
                  </a:lnTo>
                  <a:lnTo>
                    <a:pt x="10345" y="377"/>
                  </a:lnTo>
                  <a:lnTo>
                    <a:pt x="10213" y="351"/>
                  </a:lnTo>
                  <a:lnTo>
                    <a:pt x="9793" y="293"/>
                  </a:lnTo>
                  <a:lnTo>
                    <a:pt x="9189" y="220"/>
                  </a:lnTo>
                  <a:lnTo>
                    <a:pt x="8822" y="178"/>
                  </a:lnTo>
                  <a:lnTo>
                    <a:pt x="8454" y="142"/>
                  </a:lnTo>
                  <a:lnTo>
                    <a:pt x="8061" y="110"/>
                  </a:lnTo>
                  <a:lnTo>
                    <a:pt x="7667" y="84"/>
                  </a:lnTo>
                  <a:lnTo>
                    <a:pt x="7247" y="63"/>
                  </a:lnTo>
                  <a:lnTo>
                    <a:pt x="6853" y="42"/>
                  </a:lnTo>
                  <a:lnTo>
                    <a:pt x="6433" y="27"/>
                  </a:lnTo>
                  <a:lnTo>
                    <a:pt x="6013" y="16"/>
                  </a:lnTo>
                  <a:lnTo>
                    <a:pt x="51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40"/>
            <p:cNvSpPr/>
            <p:nvPr/>
          </p:nvSpPr>
          <p:spPr>
            <a:xfrm flipH="1">
              <a:off x="258429" y="2485769"/>
              <a:ext cx="538446" cy="458136"/>
            </a:xfrm>
            <a:custGeom>
              <a:rect b="b" l="l" r="r" t="t"/>
              <a:pathLst>
                <a:path extrusionOk="0" h="13287" w="78291">
                  <a:moveTo>
                    <a:pt x="15832" y="1"/>
                  </a:moveTo>
                  <a:lnTo>
                    <a:pt x="15648" y="6"/>
                  </a:lnTo>
                  <a:lnTo>
                    <a:pt x="15438" y="22"/>
                  </a:lnTo>
                  <a:lnTo>
                    <a:pt x="14493" y="137"/>
                  </a:lnTo>
                  <a:lnTo>
                    <a:pt x="13548" y="262"/>
                  </a:lnTo>
                  <a:lnTo>
                    <a:pt x="12602" y="398"/>
                  </a:lnTo>
                  <a:lnTo>
                    <a:pt x="11710" y="544"/>
                  </a:lnTo>
                  <a:lnTo>
                    <a:pt x="10817" y="701"/>
                  </a:lnTo>
                  <a:lnTo>
                    <a:pt x="9951" y="869"/>
                  </a:lnTo>
                  <a:lnTo>
                    <a:pt x="9137" y="1041"/>
                  </a:lnTo>
                  <a:lnTo>
                    <a:pt x="8323" y="1224"/>
                  </a:lnTo>
                  <a:lnTo>
                    <a:pt x="7535" y="1418"/>
                  </a:lnTo>
                  <a:lnTo>
                    <a:pt x="6774" y="1621"/>
                  </a:lnTo>
                  <a:lnTo>
                    <a:pt x="6039" y="1831"/>
                  </a:lnTo>
                  <a:lnTo>
                    <a:pt x="5330" y="2045"/>
                  </a:lnTo>
                  <a:lnTo>
                    <a:pt x="4674" y="2270"/>
                  </a:lnTo>
                  <a:lnTo>
                    <a:pt x="4017" y="2500"/>
                  </a:lnTo>
                  <a:lnTo>
                    <a:pt x="3413" y="2740"/>
                  </a:lnTo>
                  <a:lnTo>
                    <a:pt x="2862" y="2986"/>
                  </a:lnTo>
                  <a:lnTo>
                    <a:pt x="2363" y="3216"/>
                  </a:lnTo>
                  <a:lnTo>
                    <a:pt x="1917" y="3446"/>
                  </a:lnTo>
                  <a:lnTo>
                    <a:pt x="1549" y="3687"/>
                  </a:lnTo>
                  <a:lnTo>
                    <a:pt x="1182" y="3922"/>
                  </a:lnTo>
                  <a:lnTo>
                    <a:pt x="893" y="4163"/>
                  </a:lnTo>
                  <a:lnTo>
                    <a:pt x="630" y="4408"/>
                  </a:lnTo>
                  <a:lnTo>
                    <a:pt x="420" y="4654"/>
                  </a:lnTo>
                  <a:lnTo>
                    <a:pt x="237" y="4900"/>
                  </a:lnTo>
                  <a:lnTo>
                    <a:pt x="132" y="5151"/>
                  </a:lnTo>
                  <a:lnTo>
                    <a:pt x="53" y="5396"/>
                  </a:lnTo>
                  <a:lnTo>
                    <a:pt x="0" y="5647"/>
                  </a:lnTo>
                  <a:lnTo>
                    <a:pt x="27" y="5898"/>
                  </a:lnTo>
                  <a:lnTo>
                    <a:pt x="53" y="6149"/>
                  </a:lnTo>
                  <a:lnTo>
                    <a:pt x="158" y="6395"/>
                  </a:lnTo>
                  <a:lnTo>
                    <a:pt x="289" y="6646"/>
                  </a:lnTo>
                  <a:lnTo>
                    <a:pt x="473" y="6897"/>
                  </a:lnTo>
                  <a:lnTo>
                    <a:pt x="683" y="7143"/>
                  </a:lnTo>
                  <a:lnTo>
                    <a:pt x="946" y="7389"/>
                  </a:lnTo>
                  <a:lnTo>
                    <a:pt x="1261" y="7634"/>
                  </a:lnTo>
                  <a:lnTo>
                    <a:pt x="1602" y="7880"/>
                  </a:lnTo>
                  <a:lnTo>
                    <a:pt x="1996" y="8121"/>
                  </a:lnTo>
                  <a:lnTo>
                    <a:pt x="2416" y="8356"/>
                  </a:lnTo>
                  <a:lnTo>
                    <a:pt x="2888" y="8596"/>
                  </a:lnTo>
                  <a:lnTo>
                    <a:pt x="3387" y="8826"/>
                  </a:lnTo>
                  <a:lnTo>
                    <a:pt x="3938" y="9056"/>
                  </a:lnTo>
                  <a:lnTo>
                    <a:pt x="4542" y="9281"/>
                  </a:lnTo>
                  <a:lnTo>
                    <a:pt x="5172" y="9506"/>
                  </a:lnTo>
                  <a:lnTo>
                    <a:pt x="5829" y="9720"/>
                  </a:lnTo>
                  <a:lnTo>
                    <a:pt x="6538" y="9935"/>
                  </a:lnTo>
                  <a:lnTo>
                    <a:pt x="7299" y="10144"/>
                  </a:lnTo>
                  <a:lnTo>
                    <a:pt x="8087" y="10348"/>
                  </a:lnTo>
                  <a:lnTo>
                    <a:pt x="8901" y="10547"/>
                  </a:lnTo>
                  <a:lnTo>
                    <a:pt x="9609" y="10709"/>
                  </a:lnTo>
                  <a:lnTo>
                    <a:pt x="10345" y="10860"/>
                  </a:lnTo>
                  <a:lnTo>
                    <a:pt x="11106" y="11012"/>
                  </a:lnTo>
                  <a:lnTo>
                    <a:pt x="11894" y="11158"/>
                  </a:lnTo>
                  <a:lnTo>
                    <a:pt x="12707" y="11299"/>
                  </a:lnTo>
                  <a:lnTo>
                    <a:pt x="13521" y="11441"/>
                  </a:lnTo>
                  <a:lnTo>
                    <a:pt x="14361" y="11571"/>
                  </a:lnTo>
                  <a:lnTo>
                    <a:pt x="15228" y="11702"/>
                  </a:lnTo>
                  <a:lnTo>
                    <a:pt x="16120" y="11828"/>
                  </a:lnTo>
                  <a:lnTo>
                    <a:pt x="17013" y="11948"/>
                  </a:lnTo>
                  <a:lnTo>
                    <a:pt x="17932" y="12063"/>
                  </a:lnTo>
                  <a:lnTo>
                    <a:pt x="18877" y="12173"/>
                  </a:lnTo>
                  <a:lnTo>
                    <a:pt x="19849" y="12277"/>
                  </a:lnTo>
                  <a:lnTo>
                    <a:pt x="20794" y="12377"/>
                  </a:lnTo>
                  <a:lnTo>
                    <a:pt x="21791" y="12471"/>
                  </a:lnTo>
                  <a:lnTo>
                    <a:pt x="22789" y="12565"/>
                  </a:lnTo>
                  <a:lnTo>
                    <a:pt x="23787" y="12648"/>
                  </a:lnTo>
                  <a:lnTo>
                    <a:pt x="24811" y="12727"/>
                  </a:lnTo>
                  <a:lnTo>
                    <a:pt x="25861" y="12805"/>
                  </a:lnTo>
                  <a:lnTo>
                    <a:pt x="26885" y="12873"/>
                  </a:lnTo>
                  <a:lnTo>
                    <a:pt x="27961" y="12936"/>
                  </a:lnTo>
                  <a:lnTo>
                    <a:pt x="29011" y="12999"/>
                  </a:lnTo>
                  <a:lnTo>
                    <a:pt x="30088" y="13051"/>
                  </a:lnTo>
                  <a:lnTo>
                    <a:pt x="31164" y="13098"/>
                  </a:lnTo>
                  <a:lnTo>
                    <a:pt x="32240" y="13145"/>
                  </a:lnTo>
                  <a:lnTo>
                    <a:pt x="33343" y="13182"/>
                  </a:lnTo>
                  <a:lnTo>
                    <a:pt x="34446" y="13213"/>
                  </a:lnTo>
                  <a:lnTo>
                    <a:pt x="35548" y="13239"/>
                  </a:lnTo>
                  <a:lnTo>
                    <a:pt x="36651" y="13260"/>
                  </a:lnTo>
                  <a:lnTo>
                    <a:pt x="37754" y="13276"/>
                  </a:lnTo>
                  <a:lnTo>
                    <a:pt x="38856" y="13281"/>
                  </a:lnTo>
                  <a:lnTo>
                    <a:pt x="39959" y="13286"/>
                  </a:lnTo>
                  <a:lnTo>
                    <a:pt x="41298" y="13281"/>
                  </a:lnTo>
                  <a:lnTo>
                    <a:pt x="42637" y="13271"/>
                  </a:lnTo>
                  <a:lnTo>
                    <a:pt x="43976" y="13244"/>
                  </a:lnTo>
                  <a:lnTo>
                    <a:pt x="45315" y="13218"/>
                  </a:lnTo>
                  <a:lnTo>
                    <a:pt x="46523" y="13182"/>
                  </a:lnTo>
                  <a:lnTo>
                    <a:pt x="47730" y="13135"/>
                  </a:lnTo>
                  <a:lnTo>
                    <a:pt x="48938" y="13088"/>
                  </a:lnTo>
                  <a:lnTo>
                    <a:pt x="50146" y="13030"/>
                  </a:lnTo>
                  <a:lnTo>
                    <a:pt x="51327" y="12967"/>
                  </a:lnTo>
                  <a:lnTo>
                    <a:pt x="52509" y="12894"/>
                  </a:lnTo>
                  <a:lnTo>
                    <a:pt x="53690" y="12816"/>
                  </a:lnTo>
                  <a:lnTo>
                    <a:pt x="54872" y="12732"/>
                  </a:lnTo>
                  <a:lnTo>
                    <a:pt x="56027" y="12643"/>
                  </a:lnTo>
                  <a:lnTo>
                    <a:pt x="57156" y="12549"/>
                  </a:lnTo>
                  <a:lnTo>
                    <a:pt x="58285" y="12445"/>
                  </a:lnTo>
                  <a:lnTo>
                    <a:pt x="59413" y="12335"/>
                  </a:lnTo>
                  <a:lnTo>
                    <a:pt x="60516" y="12220"/>
                  </a:lnTo>
                  <a:lnTo>
                    <a:pt x="61619" y="12099"/>
                  </a:lnTo>
                  <a:lnTo>
                    <a:pt x="62695" y="11974"/>
                  </a:lnTo>
                  <a:lnTo>
                    <a:pt x="63772" y="11838"/>
                  </a:lnTo>
                  <a:lnTo>
                    <a:pt x="64822" y="11702"/>
                  </a:lnTo>
                  <a:lnTo>
                    <a:pt x="65846" y="11556"/>
                  </a:lnTo>
                  <a:lnTo>
                    <a:pt x="66870" y="11404"/>
                  </a:lnTo>
                  <a:lnTo>
                    <a:pt x="67867" y="11252"/>
                  </a:lnTo>
                  <a:lnTo>
                    <a:pt x="68839" y="11090"/>
                  </a:lnTo>
                  <a:lnTo>
                    <a:pt x="69784" y="10923"/>
                  </a:lnTo>
                  <a:lnTo>
                    <a:pt x="70729" y="10756"/>
                  </a:lnTo>
                  <a:lnTo>
                    <a:pt x="71648" y="10578"/>
                  </a:lnTo>
                  <a:lnTo>
                    <a:pt x="72541" y="10395"/>
                  </a:lnTo>
                  <a:lnTo>
                    <a:pt x="73407" y="10212"/>
                  </a:lnTo>
                  <a:lnTo>
                    <a:pt x="74247" y="10018"/>
                  </a:lnTo>
                  <a:lnTo>
                    <a:pt x="75087" y="9825"/>
                  </a:lnTo>
                  <a:lnTo>
                    <a:pt x="75875" y="9626"/>
                  </a:lnTo>
                  <a:lnTo>
                    <a:pt x="76662" y="9422"/>
                  </a:lnTo>
                  <a:lnTo>
                    <a:pt x="77398" y="9213"/>
                  </a:lnTo>
                  <a:lnTo>
                    <a:pt x="78133" y="8999"/>
                  </a:lnTo>
                  <a:lnTo>
                    <a:pt x="78211" y="8962"/>
                  </a:lnTo>
                  <a:lnTo>
                    <a:pt x="78264" y="8926"/>
                  </a:lnTo>
                  <a:lnTo>
                    <a:pt x="78290" y="8884"/>
                  </a:lnTo>
                  <a:lnTo>
                    <a:pt x="78264" y="8847"/>
                  </a:lnTo>
                  <a:lnTo>
                    <a:pt x="78211" y="8811"/>
                  </a:lnTo>
                  <a:lnTo>
                    <a:pt x="78106" y="8774"/>
                  </a:lnTo>
                  <a:lnTo>
                    <a:pt x="78001" y="8743"/>
                  </a:lnTo>
                  <a:lnTo>
                    <a:pt x="77844" y="8722"/>
                  </a:lnTo>
                  <a:lnTo>
                    <a:pt x="77660" y="8701"/>
                  </a:lnTo>
                  <a:lnTo>
                    <a:pt x="77450" y="8690"/>
                  </a:lnTo>
                  <a:lnTo>
                    <a:pt x="77266" y="8685"/>
                  </a:lnTo>
                  <a:lnTo>
                    <a:pt x="77083" y="8690"/>
                  </a:lnTo>
                  <a:lnTo>
                    <a:pt x="76872" y="8701"/>
                  </a:lnTo>
                  <a:lnTo>
                    <a:pt x="76715" y="8722"/>
                  </a:lnTo>
                  <a:lnTo>
                    <a:pt x="76557" y="8748"/>
                  </a:lnTo>
                  <a:lnTo>
                    <a:pt x="76426" y="8779"/>
                  </a:lnTo>
                  <a:lnTo>
                    <a:pt x="75744" y="8983"/>
                  </a:lnTo>
                  <a:lnTo>
                    <a:pt x="75035" y="9182"/>
                  </a:lnTo>
                  <a:lnTo>
                    <a:pt x="74273" y="9375"/>
                  </a:lnTo>
                  <a:lnTo>
                    <a:pt x="73512" y="9569"/>
                  </a:lnTo>
                  <a:lnTo>
                    <a:pt x="72724" y="9757"/>
                  </a:lnTo>
                  <a:lnTo>
                    <a:pt x="71910" y="9940"/>
                  </a:lnTo>
                  <a:lnTo>
                    <a:pt x="71070" y="10118"/>
                  </a:lnTo>
                  <a:lnTo>
                    <a:pt x="70230" y="10290"/>
                  </a:lnTo>
                  <a:lnTo>
                    <a:pt x="69338" y="10458"/>
                  </a:lnTo>
                  <a:lnTo>
                    <a:pt x="68445" y="10620"/>
                  </a:lnTo>
                  <a:lnTo>
                    <a:pt x="67526" y="10782"/>
                  </a:lnTo>
                  <a:lnTo>
                    <a:pt x="66607" y="10933"/>
                  </a:lnTo>
                  <a:lnTo>
                    <a:pt x="65636" y="11085"/>
                  </a:lnTo>
                  <a:lnTo>
                    <a:pt x="64664" y="11226"/>
                  </a:lnTo>
                  <a:lnTo>
                    <a:pt x="63693" y="11362"/>
                  </a:lnTo>
                  <a:lnTo>
                    <a:pt x="62695" y="11498"/>
                  </a:lnTo>
                  <a:lnTo>
                    <a:pt x="61671" y="11624"/>
                  </a:lnTo>
                  <a:lnTo>
                    <a:pt x="60647" y="11749"/>
                  </a:lnTo>
                  <a:lnTo>
                    <a:pt x="59597" y="11864"/>
                  </a:lnTo>
                  <a:lnTo>
                    <a:pt x="58521" y="11974"/>
                  </a:lnTo>
                  <a:lnTo>
                    <a:pt x="57444" y="12079"/>
                  </a:lnTo>
                  <a:lnTo>
                    <a:pt x="56368" y="12178"/>
                  </a:lnTo>
                  <a:lnTo>
                    <a:pt x="55265" y="12267"/>
                  </a:lnTo>
                  <a:lnTo>
                    <a:pt x="54163" y="12356"/>
                  </a:lnTo>
                  <a:lnTo>
                    <a:pt x="53060" y="12434"/>
                  </a:lnTo>
                  <a:lnTo>
                    <a:pt x="51931" y="12507"/>
                  </a:lnTo>
                  <a:lnTo>
                    <a:pt x="50802" y="12575"/>
                  </a:lnTo>
                  <a:lnTo>
                    <a:pt x="49647" y="12638"/>
                  </a:lnTo>
                  <a:lnTo>
                    <a:pt x="48518" y="12690"/>
                  </a:lnTo>
                  <a:lnTo>
                    <a:pt x="47363" y="12743"/>
                  </a:lnTo>
                  <a:lnTo>
                    <a:pt x="46208" y="12779"/>
                  </a:lnTo>
                  <a:lnTo>
                    <a:pt x="45026" y="12816"/>
                  </a:lnTo>
                  <a:lnTo>
                    <a:pt x="43819" y="12842"/>
                  </a:lnTo>
                  <a:lnTo>
                    <a:pt x="42611" y="12863"/>
                  </a:lnTo>
                  <a:lnTo>
                    <a:pt x="41403" y="12878"/>
                  </a:lnTo>
                  <a:lnTo>
                    <a:pt x="40169" y="12884"/>
                  </a:lnTo>
                  <a:lnTo>
                    <a:pt x="38962" y="12878"/>
                  </a:lnTo>
                  <a:lnTo>
                    <a:pt x="37754" y="12868"/>
                  </a:lnTo>
                  <a:lnTo>
                    <a:pt x="36546" y="12852"/>
                  </a:lnTo>
                  <a:lnTo>
                    <a:pt x="35338" y="12831"/>
                  </a:lnTo>
                  <a:lnTo>
                    <a:pt x="34131" y="12800"/>
                  </a:lnTo>
                  <a:lnTo>
                    <a:pt x="32949" y="12758"/>
                  </a:lnTo>
                  <a:lnTo>
                    <a:pt x="31742" y="12711"/>
                  </a:lnTo>
                  <a:lnTo>
                    <a:pt x="30560" y="12659"/>
                  </a:lnTo>
                  <a:lnTo>
                    <a:pt x="29405" y="12601"/>
                  </a:lnTo>
                  <a:lnTo>
                    <a:pt x="28250" y="12533"/>
                  </a:lnTo>
                  <a:lnTo>
                    <a:pt x="27095" y="12460"/>
                  </a:lnTo>
                  <a:lnTo>
                    <a:pt x="25966" y="12382"/>
                  </a:lnTo>
                  <a:lnTo>
                    <a:pt x="24837" y="12298"/>
                  </a:lnTo>
                  <a:lnTo>
                    <a:pt x="23734" y="12204"/>
                  </a:lnTo>
                  <a:lnTo>
                    <a:pt x="22631" y="12105"/>
                  </a:lnTo>
                  <a:lnTo>
                    <a:pt x="21555" y="12000"/>
                  </a:lnTo>
                  <a:lnTo>
                    <a:pt x="20505" y="11890"/>
                  </a:lnTo>
                  <a:lnTo>
                    <a:pt x="19481" y="11775"/>
                  </a:lnTo>
                  <a:lnTo>
                    <a:pt x="18457" y="11650"/>
                  </a:lnTo>
                  <a:lnTo>
                    <a:pt x="17459" y="11519"/>
                  </a:lnTo>
                  <a:lnTo>
                    <a:pt x="16488" y="11388"/>
                  </a:lnTo>
                  <a:lnTo>
                    <a:pt x="15543" y="11247"/>
                  </a:lnTo>
                  <a:lnTo>
                    <a:pt x="14624" y="11101"/>
                  </a:lnTo>
                  <a:lnTo>
                    <a:pt x="13731" y="10949"/>
                  </a:lnTo>
                  <a:lnTo>
                    <a:pt x="12865" y="10787"/>
                  </a:lnTo>
                  <a:lnTo>
                    <a:pt x="12025" y="10625"/>
                  </a:lnTo>
                  <a:lnTo>
                    <a:pt x="11211" y="10458"/>
                  </a:lnTo>
                  <a:lnTo>
                    <a:pt x="10450" y="10285"/>
                  </a:lnTo>
                  <a:lnTo>
                    <a:pt x="9662" y="10097"/>
                  </a:lnTo>
                  <a:lnTo>
                    <a:pt x="8927" y="9903"/>
                  </a:lnTo>
                  <a:lnTo>
                    <a:pt x="8218" y="9705"/>
                  </a:lnTo>
                  <a:lnTo>
                    <a:pt x="7535" y="9506"/>
                  </a:lnTo>
                  <a:lnTo>
                    <a:pt x="6905" y="9297"/>
                  </a:lnTo>
                  <a:lnTo>
                    <a:pt x="6301" y="9088"/>
                  </a:lnTo>
                  <a:lnTo>
                    <a:pt x="5750" y="8873"/>
                  </a:lnTo>
                  <a:lnTo>
                    <a:pt x="5225" y="8659"/>
                  </a:lnTo>
                  <a:lnTo>
                    <a:pt x="4752" y="8439"/>
                  </a:lnTo>
                  <a:lnTo>
                    <a:pt x="4306" y="8215"/>
                  </a:lnTo>
                  <a:lnTo>
                    <a:pt x="3912" y="7990"/>
                  </a:lnTo>
                  <a:lnTo>
                    <a:pt x="3545" y="7765"/>
                  </a:lnTo>
                  <a:lnTo>
                    <a:pt x="3203" y="7535"/>
                  </a:lnTo>
                  <a:lnTo>
                    <a:pt x="2915" y="7305"/>
                  </a:lnTo>
                  <a:lnTo>
                    <a:pt x="2678" y="7070"/>
                  </a:lnTo>
                  <a:lnTo>
                    <a:pt x="2468" y="6834"/>
                  </a:lnTo>
                  <a:lnTo>
                    <a:pt x="2311" y="6604"/>
                  </a:lnTo>
                  <a:lnTo>
                    <a:pt x="2179" y="6369"/>
                  </a:lnTo>
                  <a:lnTo>
                    <a:pt x="2074" y="6128"/>
                  </a:lnTo>
                  <a:lnTo>
                    <a:pt x="2022" y="5893"/>
                  </a:lnTo>
                  <a:lnTo>
                    <a:pt x="2022" y="5658"/>
                  </a:lnTo>
                  <a:lnTo>
                    <a:pt x="2074" y="5423"/>
                  </a:lnTo>
                  <a:lnTo>
                    <a:pt x="2127" y="5187"/>
                  </a:lnTo>
                  <a:lnTo>
                    <a:pt x="2258" y="4952"/>
                  </a:lnTo>
                  <a:lnTo>
                    <a:pt x="2416" y="4722"/>
                  </a:lnTo>
                  <a:lnTo>
                    <a:pt x="2600" y="4492"/>
                  </a:lnTo>
                  <a:lnTo>
                    <a:pt x="2862" y="4262"/>
                  </a:lnTo>
                  <a:lnTo>
                    <a:pt x="3151" y="4032"/>
                  </a:lnTo>
                  <a:lnTo>
                    <a:pt x="3466" y="3807"/>
                  </a:lnTo>
                  <a:lnTo>
                    <a:pt x="3833" y="3587"/>
                  </a:lnTo>
                  <a:lnTo>
                    <a:pt x="4254" y="3368"/>
                  </a:lnTo>
                  <a:lnTo>
                    <a:pt x="4700" y="3148"/>
                  </a:lnTo>
                  <a:lnTo>
                    <a:pt x="5251" y="2918"/>
                  </a:lnTo>
                  <a:lnTo>
                    <a:pt x="5803" y="2693"/>
                  </a:lnTo>
                  <a:lnTo>
                    <a:pt x="6406" y="2474"/>
                  </a:lnTo>
                  <a:lnTo>
                    <a:pt x="7036" y="2265"/>
                  </a:lnTo>
                  <a:lnTo>
                    <a:pt x="7693" y="2061"/>
                  </a:lnTo>
                  <a:lnTo>
                    <a:pt x="8375" y="1867"/>
                  </a:lnTo>
                  <a:lnTo>
                    <a:pt x="9084" y="1679"/>
                  </a:lnTo>
                  <a:lnTo>
                    <a:pt x="9819" y="1496"/>
                  </a:lnTo>
                  <a:lnTo>
                    <a:pt x="10581" y="1323"/>
                  </a:lnTo>
                  <a:lnTo>
                    <a:pt x="11342" y="1161"/>
                  </a:lnTo>
                  <a:lnTo>
                    <a:pt x="12156" y="1004"/>
                  </a:lnTo>
                  <a:lnTo>
                    <a:pt x="12970" y="863"/>
                  </a:lnTo>
                  <a:lnTo>
                    <a:pt x="13810" y="722"/>
                  </a:lnTo>
                  <a:lnTo>
                    <a:pt x="14676" y="597"/>
                  </a:lnTo>
                  <a:lnTo>
                    <a:pt x="15543" y="482"/>
                  </a:lnTo>
                  <a:lnTo>
                    <a:pt x="16435" y="377"/>
                  </a:lnTo>
                  <a:lnTo>
                    <a:pt x="16619" y="351"/>
                  </a:lnTo>
                  <a:lnTo>
                    <a:pt x="16751" y="320"/>
                  </a:lnTo>
                  <a:lnTo>
                    <a:pt x="16856" y="288"/>
                  </a:lnTo>
                  <a:lnTo>
                    <a:pt x="16934" y="252"/>
                  </a:lnTo>
                  <a:lnTo>
                    <a:pt x="16961" y="215"/>
                  </a:lnTo>
                  <a:lnTo>
                    <a:pt x="16961" y="178"/>
                  </a:lnTo>
                  <a:lnTo>
                    <a:pt x="16908" y="137"/>
                  </a:lnTo>
                  <a:lnTo>
                    <a:pt x="16829" y="100"/>
                  </a:lnTo>
                  <a:lnTo>
                    <a:pt x="16698" y="69"/>
                  </a:lnTo>
                  <a:lnTo>
                    <a:pt x="16567" y="37"/>
                  </a:lnTo>
                  <a:lnTo>
                    <a:pt x="16409" y="16"/>
                  </a:lnTo>
                  <a:lnTo>
                    <a:pt x="16225" y="6"/>
                  </a:lnTo>
                  <a:lnTo>
                    <a:pt x="16015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40"/>
            <p:cNvSpPr/>
            <p:nvPr/>
          </p:nvSpPr>
          <p:spPr>
            <a:xfrm flipH="1">
              <a:off x="434716" y="2169922"/>
              <a:ext cx="18789" cy="62581"/>
            </a:xfrm>
            <a:custGeom>
              <a:rect b="b" l="l" r="r" t="t"/>
              <a:pathLst>
                <a:path extrusionOk="0" h="1815" w="2732">
                  <a:moveTo>
                    <a:pt x="1628" y="0"/>
                  </a:moveTo>
                  <a:lnTo>
                    <a:pt x="1445" y="5"/>
                  </a:lnTo>
                  <a:lnTo>
                    <a:pt x="1261" y="21"/>
                  </a:lnTo>
                  <a:lnTo>
                    <a:pt x="1103" y="42"/>
                  </a:lnTo>
                  <a:lnTo>
                    <a:pt x="946" y="73"/>
                  </a:lnTo>
                  <a:lnTo>
                    <a:pt x="841" y="105"/>
                  </a:lnTo>
                  <a:lnTo>
                    <a:pt x="762" y="141"/>
                  </a:lnTo>
                  <a:lnTo>
                    <a:pt x="736" y="178"/>
                  </a:lnTo>
                  <a:lnTo>
                    <a:pt x="1" y="1590"/>
                  </a:lnTo>
                  <a:lnTo>
                    <a:pt x="1" y="1632"/>
                  </a:lnTo>
                  <a:lnTo>
                    <a:pt x="53" y="1673"/>
                  </a:lnTo>
                  <a:lnTo>
                    <a:pt x="132" y="1705"/>
                  </a:lnTo>
                  <a:lnTo>
                    <a:pt x="237" y="1741"/>
                  </a:lnTo>
                  <a:lnTo>
                    <a:pt x="368" y="1767"/>
                  </a:lnTo>
                  <a:lnTo>
                    <a:pt x="526" y="1788"/>
                  </a:lnTo>
                  <a:lnTo>
                    <a:pt x="710" y="1804"/>
                  </a:lnTo>
                  <a:lnTo>
                    <a:pt x="920" y="1815"/>
                  </a:lnTo>
                  <a:lnTo>
                    <a:pt x="1025" y="1815"/>
                  </a:lnTo>
                  <a:lnTo>
                    <a:pt x="1208" y="1809"/>
                  </a:lnTo>
                  <a:lnTo>
                    <a:pt x="1392" y="1799"/>
                  </a:lnTo>
                  <a:lnTo>
                    <a:pt x="1550" y="1783"/>
                  </a:lnTo>
                  <a:lnTo>
                    <a:pt x="1707" y="1762"/>
                  </a:lnTo>
                  <a:lnTo>
                    <a:pt x="1812" y="1736"/>
                  </a:lnTo>
                  <a:lnTo>
                    <a:pt x="1917" y="1705"/>
                  </a:lnTo>
                  <a:lnTo>
                    <a:pt x="1996" y="1668"/>
                  </a:lnTo>
                  <a:lnTo>
                    <a:pt x="2022" y="1632"/>
                  </a:lnTo>
                  <a:lnTo>
                    <a:pt x="2731" y="220"/>
                  </a:lnTo>
                  <a:lnTo>
                    <a:pt x="2731" y="178"/>
                  </a:lnTo>
                  <a:lnTo>
                    <a:pt x="2705" y="141"/>
                  </a:lnTo>
                  <a:lnTo>
                    <a:pt x="2626" y="105"/>
                  </a:lnTo>
                  <a:lnTo>
                    <a:pt x="2521" y="73"/>
                  </a:lnTo>
                  <a:lnTo>
                    <a:pt x="2390" y="47"/>
                  </a:lnTo>
                  <a:lnTo>
                    <a:pt x="2206" y="21"/>
                  </a:lnTo>
                  <a:lnTo>
                    <a:pt x="2022" y="5"/>
                  </a:lnTo>
                  <a:lnTo>
                    <a:pt x="1839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40"/>
            <p:cNvSpPr/>
            <p:nvPr/>
          </p:nvSpPr>
          <p:spPr>
            <a:xfrm flipH="1">
              <a:off x="559463" y="2144681"/>
              <a:ext cx="36843" cy="134162"/>
            </a:xfrm>
            <a:custGeom>
              <a:rect b="b" l="l" r="r" t="t"/>
              <a:pathLst>
                <a:path extrusionOk="0" h="3891" w="5357">
                  <a:moveTo>
                    <a:pt x="1025" y="0"/>
                  </a:moveTo>
                  <a:lnTo>
                    <a:pt x="841" y="5"/>
                  </a:lnTo>
                  <a:lnTo>
                    <a:pt x="631" y="16"/>
                  </a:lnTo>
                  <a:lnTo>
                    <a:pt x="447" y="37"/>
                  </a:lnTo>
                  <a:lnTo>
                    <a:pt x="316" y="58"/>
                  </a:lnTo>
                  <a:lnTo>
                    <a:pt x="184" y="89"/>
                  </a:lnTo>
                  <a:lnTo>
                    <a:pt x="79" y="126"/>
                  </a:lnTo>
                  <a:lnTo>
                    <a:pt x="27" y="162"/>
                  </a:lnTo>
                  <a:lnTo>
                    <a:pt x="1" y="199"/>
                  </a:lnTo>
                  <a:lnTo>
                    <a:pt x="27" y="241"/>
                  </a:lnTo>
                  <a:lnTo>
                    <a:pt x="3361" y="3728"/>
                  </a:lnTo>
                  <a:lnTo>
                    <a:pt x="3414" y="3760"/>
                  </a:lnTo>
                  <a:lnTo>
                    <a:pt x="3493" y="3791"/>
                  </a:lnTo>
                  <a:lnTo>
                    <a:pt x="3598" y="3822"/>
                  </a:lnTo>
                  <a:lnTo>
                    <a:pt x="3703" y="3843"/>
                  </a:lnTo>
                  <a:lnTo>
                    <a:pt x="3860" y="3864"/>
                  </a:lnTo>
                  <a:lnTo>
                    <a:pt x="4018" y="3880"/>
                  </a:lnTo>
                  <a:lnTo>
                    <a:pt x="4175" y="3885"/>
                  </a:lnTo>
                  <a:lnTo>
                    <a:pt x="4359" y="3890"/>
                  </a:lnTo>
                  <a:lnTo>
                    <a:pt x="4543" y="3885"/>
                  </a:lnTo>
                  <a:lnTo>
                    <a:pt x="4753" y="3875"/>
                  </a:lnTo>
                  <a:lnTo>
                    <a:pt x="4910" y="3854"/>
                  </a:lnTo>
                  <a:lnTo>
                    <a:pt x="5068" y="3833"/>
                  </a:lnTo>
                  <a:lnTo>
                    <a:pt x="5199" y="3801"/>
                  </a:lnTo>
                  <a:lnTo>
                    <a:pt x="5278" y="3770"/>
                  </a:lnTo>
                  <a:lnTo>
                    <a:pt x="5357" y="3728"/>
                  </a:lnTo>
                  <a:lnTo>
                    <a:pt x="5357" y="3692"/>
                  </a:lnTo>
                  <a:lnTo>
                    <a:pt x="5357" y="3650"/>
                  </a:lnTo>
                  <a:lnTo>
                    <a:pt x="2022" y="168"/>
                  </a:lnTo>
                  <a:lnTo>
                    <a:pt x="1970" y="126"/>
                  </a:lnTo>
                  <a:lnTo>
                    <a:pt x="1865" y="89"/>
                  </a:lnTo>
                  <a:lnTo>
                    <a:pt x="1733" y="63"/>
                  </a:lnTo>
                  <a:lnTo>
                    <a:pt x="1602" y="37"/>
                  </a:lnTo>
                  <a:lnTo>
                    <a:pt x="1418" y="16"/>
                  </a:lnTo>
                  <a:lnTo>
                    <a:pt x="1235" y="5"/>
                  </a:lnTo>
                  <a:lnTo>
                    <a:pt x="1025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40"/>
            <p:cNvSpPr/>
            <p:nvPr/>
          </p:nvSpPr>
          <p:spPr>
            <a:xfrm flipH="1">
              <a:off x="545748" y="2320639"/>
              <a:ext cx="18604" cy="41686"/>
            </a:xfrm>
            <a:custGeom>
              <a:rect b="b" l="l" r="r" t="t"/>
              <a:pathLst>
                <a:path extrusionOk="0" h="1209" w="2705">
                  <a:moveTo>
                    <a:pt x="841" y="0"/>
                  </a:moveTo>
                  <a:lnTo>
                    <a:pt x="657" y="11"/>
                  </a:lnTo>
                  <a:lnTo>
                    <a:pt x="473" y="32"/>
                  </a:lnTo>
                  <a:lnTo>
                    <a:pt x="316" y="53"/>
                  </a:lnTo>
                  <a:lnTo>
                    <a:pt x="184" y="84"/>
                  </a:lnTo>
                  <a:lnTo>
                    <a:pt x="106" y="115"/>
                  </a:lnTo>
                  <a:lnTo>
                    <a:pt x="27" y="152"/>
                  </a:lnTo>
                  <a:lnTo>
                    <a:pt x="1" y="194"/>
                  </a:lnTo>
                  <a:lnTo>
                    <a:pt x="27" y="236"/>
                  </a:lnTo>
                  <a:lnTo>
                    <a:pt x="683" y="1041"/>
                  </a:lnTo>
                  <a:lnTo>
                    <a:pt x="736" y="1077"/>
                  </a:lnTo>
                  <a:lnTo>
                    <a:pt x="815" y="1109"/>
                  </a:lnTo>
                  <a:lnTo>
                    <a:pt x="920" y="1135"/>
                  </a:lnTo>
                  <a:lnTo>
                    <a:pt x="1051" y="1161"/>
                  </a:lnTo>
                  <a:lnTo>
                    <a:pt x="1182" y="1182"/>
                  </a:lnTo>
                  <a:lnTo>
                    <a:pt x="1340" y="1198"/>
                  </a:lnTo>
                  <a:lnTo>
                    <a:pt x="1497" y="1208"/>
                  </a:lnTo>
                  <a:lnTo>
                    <a:pt x="1865" y="1208"/>
                  </a:lnTo>
                  <a:lnTo>
                    <a:pt x="2049" y="1198"/>
                  </a:lnTo>
                  <a:lnTo>
                    <a:pt x="2232" y="1177"/>
                  </a:lnTo>
                  <a:lnTo>
                    <a:pt x="2390" y="1156"/>
                  </a:lnTo>
                  <a:lnTo>
                    <a:pt x="2521" y="1124"/>
                  </a:lnTo>
                  <a:lnTo>
                    <a:pt x="2600" y="1093"/>
                  </a:lnTo>
                  <a:lnTo>
                    <a:pt x="2679" y="1056"/>
                  </a:lnTo>
                  <a:lnTo>
                    <a:pt x="2705" y="1015"/>
                  </a:lnTo>
                  <a:lnTo>
                    <a:pt x="2679" y="973"/>
                  </a:lnTo>
                  <a:lnTo>
                    <a:pt x="2022" y="168"/>
                  </a:lnTo>
                  <a:lnTo>
                    <a:pt x="1970" y="126"/>
                  </a:lnTo>
                  <a:lnTo>
                    <a:pt x="1865" y="94"/>
                  </a:lnTo>
                  <a:lnTo>
                    <a:pt x="1760" y="63"/>
                  </a:lnTo>
                  <a:lnTo>
                    <a:pt x="1602" y="37"/>
                  </a:lnTo>
                  <a:lnTo>
                    <a:pt x="1445" y="16"/>
                  </a:lnTo>
                  <a:lnTo>
                    <a:pt x="1261" y="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40"/>
            <p:cNvSpPr/>
            <p:nvPr/>
          </p:nvSpPr>
          <p:spPr>
            <a:xfrm flipH="1">
              <a:off x="684933" y="2236987"/>
              <a:ext cx="55618" cy="95027"/>
            </a:xfrm>
            <a:custGeom>
              <a:rect b="b" l="l" r="r" t="t"/>
              <a:pathLst>
                <a:path extrusionOk="0" h="2756" w="8087">
                  <a:moveTo>
                    <a:pt x="946" y="0"/>
                  </a:moveTo>
                  <a:lnTo>
                    <a:pt x="736" y="5"/>
                  </a:lnTo>
                  <a:lnTo>
                    <a:pt x="552" y="21"/>
                  </a:lnTo>
                  <a:lnTo>
                    <a:pt x="368" y="47"/>
                  </a:lnTo>
                  <a:lnTo>
                    <a:pt x="237" y="73"/>
                  </a:lnTo>
                  <a:lnTo>
                    <a:pt x="132" y="105"/>
                  </a:lnTo>
                  <a:lnTo>
                    <a:pt x="53" y="141"/>
                  </a:lnTo>
                  <a:lnTo>
                    <a:pt x="1" y="178"/>
                  </a:lnTo>
                  <a:lnTo>
                    <a:pt x="1" y="220"/>
                  </a:lnTo>
                  <a:lnTo>
                    <a:pt x="27" y="256"/>
                  </a:lnTo>
                  <a:lnTo>
                    <a:pt x="106" y="293"/>
                  </a:lnTo>
                  <a:lnTo>
                    <a:pt x="6197" y="2646"/>
                  </a:lnTo>
                  <a:lnTo>
                    <a:pt x="6249" y="2672"/>
                  </a:lnTo>
                  <a:lnTo>
                    <a:pt x="6354" y="2693"/>
                  </a:lnTo>
                  <a:lnTo>
                    <a:pt x="6459" y="2714"/>
                  </a:lnTo>
                  <a:lnTo>
                    <a:pt x="6564" y="2730"/>
                  </a:lnTo>
                  <a:lnTo>
                    <a:pt x="6695" y="2740"/>
                  </a:lnTo>
                  <a:lnTo>
                    <a:pt x="6827" y="2750"/>
                  </a:lnTo>
                  <a:lnTo>
                    <a:pt x="6958" y="2756"/>
                  </a:lnTo>
                  <a:lnTo>
                    <a:pt x="7089" y="2756"/>
                  </a:lnTo>
                  <a:lnTo>
                    <a:pt x="7326" y="2750"/>
                  </a:lnTo>
                  <a:lnTo>
                    <a:pt x="7562" y="2735"/>
                  </a:lnTo>
                  <a:lnTo>
                    <a:pt x="7719" y="2714"/>
                  </a:lnTo>
                  <a:lnTo>
                    <a:pt x="7877" y="2688"/>
                  </a:lnTo>
                  <a:lnTo>
                    <a:pt x="7982" y="2651"/>
                  </a:lnTo>
                  <a:lnTo>
                    <a:pt x="8061" y="2620"/>
                  </a:lnTo>
                  <a:lnTo>
                    <a:pt x="8087" y="2578"/>
                  </a:lnTo>
                  <a:lnTo>
                    <a:pt x="8087" y="2541"/>
                  </a:lnTo>
                  <a:lnTo>
                    <a:pt x="8061" y="2499"/>
                  </a:lnTo>
                  <a:lnTo>
                    <a:pt x="7982" y="2463"/>
                  </a:lnTo>
                  <a:lnTo>
                    <a:pt x="1917" y="110"/>
                  </a:lnTo>
                  <a:lnTo>
                    <a:pt x="1812" y="73"/>
                  </a:lnTo>
                  <a:lnTo>
                    <a:pt x="1655" y="47"/>
                  </a:lnTo>
                  <a:lnTo>
                    <a:pt x="1497" y="26"/>
                  </a:lnTo>
                  <a:lnTo>
                    <a:pt x="1313" y="11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40"/>
            <p:cNvSpPr/>
            <p:nvPr/>
          </p:nvSpPr>
          <p:spPr>
            <a:xfrm flipH="1">
              <a:off x="727170" y="2349120"/>
              <a:ext cx="79091" cy="55375"/>
            </a:xfrm>
            <a:custGeom>
              <a:rect b="b" l="l" r="r" t="t"/>
              <a:pathLst>
                <a:path extrusionOk="0" h="1606" w="11500">
                  <a:moveTo>
                    <a:pt x="972" y="0"/>
                  </a:moveTo>
                  <a:lnTo>
                    <a:pt x="788" y="6"/>
                  </a:lnTo>
                  <a:lnTo>
                    <a:pt x="604" y="21"/>
                  </a:lnTo>
                  <a:lnTo>
                    <a:pt x="420" y="37"/>
                  </a:lnTo>
                  <a:lnTo>
                    <a:pt x="289" y="63"/>
                  </a:lnTo>
                  <a:lnTo>
                    <a:pt x="158" y="94"/>
                  </a:lnTo>
                  <a:lnTo>
                    <a:pt x="53" y="131"/>
                  </a:lnTo>
                  <a:lnTo>
                    <a:pt x="0" y="173"/>
                  </a:lnTo>
                  <a:lnTo>
                    <a:pt x="0" y="210"/>
                  </a:lnTo>
                  <a:lnTo>
                    <a:pt x="26" y="246"/>
                  </a:lnTo>
                  <a:lnTo>
                    <a:pt x="79" y="283"/>
                  </a:lnTo>
                  <a:lnTo>
                    <a:pt x="184" y="319"/>
                  </a:lnTo>
                  <a:lnTo>
                    <a:pt x="315" y="351"/>
                  </a:lnTo>
                  <a:lnTo>
                    <a:pt x="473" y="377"/>
                  </a:lnTo>
                  <a:lnTo>
                    <a:pt x="9950" y="1574"/>
                  </a:lnTo>
                  <a:lnTo>
                    <a:pt x="10082" y="1590"/>
                  </a:lnTo>
                  <a:lnTo>
                    <a:pt x="10213" y="1600"/>
                  </a:lnTo>
                  <a:lnTo>
                    <a:pt x="10344" y="1606"/>
                  </a:lnTo>
                  <a:lnTo>
                    <a:pt x="10502" y="1606"/>
                  </a:lnTo>
                  <a:lnTo>
                    <a:pt x="10738" y="1600"/>
                  </a:lnTo>
                  <a:lnTo>
                    <a:pt x="10974" y="1585"/>
                  </a:lnTo>
                  <a:lnTo>
                    <a:pt x="11079" y="1569"/>
                  </a:lnTo>
                  <a:lnTo>
                    <a:pt x="11184" y="1553"/>
                  </a:lnTo>
                  <a:lnTo>
                    <a:pt x="11263" y="1532"/>
                  </a:lnTo>
                  <a:lnTo>
                    <a:pt x="11342" y="1511"/>
                  </a:lnTo>
                  <a:lnTo>
                    <a:pt x="11447" y="1475"/>
                  </a:lnTo>
                  <a:lnTo>
                    <a:pt x="11499" y="1438"/>
                  </a:lnTo>
                  <a:lnTo>
                    <a:pt x="11499" y="1402"/>
                  </a:lnTo>
                  <a:lnTo>
                    <a:pt x="11473" y="1360"/>
                  </a:lnTo>
                  <a:lnTo>
                    <a:pt x="11421" y="1323"/>
                  </a:lnTo>
                  <a:lnTo>
                    <a:pt x="11316" y="1292"/>
                  </a:lnTo>
                  <a:lnTo>
                    <a:pt x="11184" y="1260"/>
                  </a:lnTo>
                  <a:lnTo>
                    <a:pt x="11027" y="1234"/>
                  </a:lnTo>
                  <a:lnTo>
                    <a:pt x="1549" y="32"/>
                  </a:lnTo>
                  <a:lnTo>
                    <a:pt x="1365" y="16"/>
                  </a:lnTo>
                  <a:lnTo>
                    <a:pt x="1182" y="6"/>
                  </a:lnTo>
                  <a:lnTo>
                    <a:pt x="972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40"/>
            <p:cNvSpPr/>
            <p:nvPr/>
          </p:nvSpPr>
          <p:spPr>
            <a:xfrm flipH="1">
              <a:off x="134847" y="2225609"/>
              <a:ext cx="46416" cy="51065"/>
            </a:xfrm>
            <a:custGeom>
              <a:rect b="b" l="l" r="r" t="t"/>
              <a:pathLst>
                <a:path extrusionOk="0" h="1481" w="6749">
                  <a:moveTo>
                    <a:pt x="5672" y="1"/>
                  </a:moveTo>
                  <a:lnTo>
                    <a:pt x="5488" y="6"/>
                  </a:lnTo>
                  <a:lnTo>
                    <a:pt x="5304" y="22"/>
                  </a:lnTo>
                  <a:lnTo>
                    <a:pt x="5147" y="43"/>
                  </a:lnTo>
                  <a:lnTo>
                    <a:pt x="4989" y="69"/>
                  </a:lnTo>
                  <a:lnTo>
                    <a:pt x="264" y="1146"/>
                  </a:lnTo>
                  <a:lnTo>
                    <a:pt x="132" y="1177"/>
                  </a:lnTo>
                  <a:lnTo>
                    <a:pt x="53" y="1214"/>
                  </a:lnTo>
                  <a:lnTo>
                    <a:pt x="27" y="1250"/>
                  </a:lnTo>
                  <a:lnTo>
                    <a:pt x="1" y="1292"/>
                  </a:lnTo>
                  <a:lnTo>
                    <a:pt x="53" y="1329"/>
                  </a:lnTo>
                  <a:lnTo>
                    <a:pt x="106" y="1365"/>
                  </a:lnTo>
                  <a:lnTo>
                    <a:pt x="211" y="1397"/>
                  </a:lnTo>
                  <a:lnTo>
                    <a:pt x="342" y="1428"/>
                  </a:lnTo>
                  <a:lnTo>
                    <a:pt x="500" y="1449"/>
                  </a:lnTo>
                  <a:lnTo>
                    <a:pt x="657" y="1465"/>
                  </a:lnTo>
                  <a:lnTo>
                    <a:pt x="841" y="1475"/>
                  </a:lnTo>
                  <a:lnTo>
                    <a:pt x="1025" y="1480"/>
                  </a:lnTo>
                  <a:lnTo>
                    <a:pt x="1235" y="1475"/>
                  </a:lnTo>
                  <a:lnTo>
                    <a:pt x="1445" y="1460"/>
                  </a:lnTo>
                  <a:lnTo>
                    <a:pt x="1629" y="1439"/>
                  </a:lnTo>
                  <a:lnTo>
                    <a:pt x="1786" y="1413"/>
                  </a:lnTo>
                  <a:lnTo>
                    <a:pt x="6512" y="335"/>
                  </a:lnTo>
                  <a:lnTo>
                    <a:pt x="6643" y="304"/>
                  </a:lnTo>
                  <a:lnTo>
                    <a:pt x="6722" y="267"/>
                  </a:lnTo>
                  <a:lnTo>
                    <a:pt x="6748" y="226"/>
                  </a:lnTo>
                  <a:lnTo>
                    <a:pt x="6748" y="189"/>
                  </a:lnTo>
                  <a:lnTo>
                    <a:pt x="6722" y="152"/>
                  </a:lnTo>
                  <a:lnTo>
                    <a:pt x="6670" y="116"/>
                  </a:lnTo>
                  <a:lnTo>
                    <a:pt x="6565" y="79"/>
                  </a:lnTo>
                  <a:lnTo>
                    <a:pt x="6407" y="48"/>
                  </a:lnTo>
                  <a:lnTo>
                    <a:pt x="6249" y="27"/>
                  </a:lnTo>
                  <a:lnTo>
                    <a:pt x="6066" y="11"/>
                  </a:lnTo>
                  <a:lnTo>
                    <a:pt x="5882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40"/>
            <p:cNvSpPr/>
            <p:nvPr/>
          </p:nvSpPr>
          <p:spPr>
            <a:xfrm flipH="1">
              <a:off x="215906" y="2104994"/>
              <a:ext cx="44064" cy="108922"/>
            </a:xfrm>
            <a:custGeom>
              <a:rect b="b" l="l" r="r" t="t"/>
              <a:pathLst>
                <a:path extrusionOk="0" h="3159" w="6407">
                  <a:moveTo>
                    <a:pt x="5304" y="1"/>
                  </a:moveTo>
                  <a:lnTo>
                    <a:pt x="5120" y="11"/>
                  </a:lnTo>
                  <a:lnTo>
                    <a:pt x="4936" y="22"/>
                  </a:lnTo>
                  <a:lnTo>
                    <a:pt x="4752" y="43"/>
                  </a:lnTo>
                  <a:lnTo>
                    <a:pt x="4621" y="74"/>
                  </a:lnTo>
                  <a:lnTo>
                    <a:pt x="4516" y="106"/>
                  </a:lnTo>
                  <a:lnTo>
                    <a:pt x="4437" y="142"/>
                  </a:lnTo>
                  <a:lnTo>
                    <a:pt x="26" y="2898"/>
                  </a:lnTo>
                  <a:lnTo>
                    <a:pt x="0" y="2939"/>
                  </a:lnTo>
                  <a:lnTo>
                    <a:pt x="0" y="2976"/>
                  </a:lnTo>
                  <a:lnTo>
                    <a:pt x="26" y="3018"/>
                  </a:lnTo>
                  <a:lnTo>
                    <a:pt x="105" y="3054"/>
                  </a:lnTo>
                  <a:lnTo>
                    <a:pt x="210" y="3086"/>
                  </a:lnTo>
                  <a:lnTo>
                    <a:pt x="341" y="3112"/>
                  </a:lnTo>
                  <a:lnTo>
                    <a:pt x="499" y="3138"/>
                  </a:lnTo>
                  <a:lnTo>
                    <a:pt x="709" y="3154"/>
                  </a:lnTo>
                  <a:lnTo>
                    <a:pt x="840" y="3159"/>
                  </a:lnTo>
                  <a:lnTo>
                    <a:pt x="1155" y="3159"/>
                  </a:lnTo>
                  <a:lnTo>
                    <a:pt x="1313" y="3154"/>
                  </a:lnTo>
                  <a:lnTo>
                    <a:pt x="1470" y="3138"/>
                  </a:lnTo>
                  <a:lnTo>
                    <a:pt x="1602" y="3122"/>
                  </a:lnTo>
                  <a:lnTo>
                    <a:pt x="1707" y="3101"/>
                  </a:lnTo>
                  <a:lnTo>
                    <a:pt x="1812" y="3081"/>
                  </a:lnTo>
                  <a:lnTo>
                    <a:pt x="1917" y="3049"/>
                  </a:lnTo>
                  <a:lnTo>
                    <a:pt x="1969" y="3023"/>
                  </a:lnTo>
                  <a:lnTo>
                    <a:pt x="6354" y="262"/>
                  </a:lnTo>
                  <a:lnTo>
                    <a:pt x="6406" y="226"/>
                  </a:lnTo>
                  <a:lnTo>
                    <a:pt x="6406" y="184"/>
                  </a:lnTo>
                  <a:lnTo>
                    <a:pt x="6354" y="147"/>
                  </a:lnTo>
                  <a:lnTo>
                    <a:pt x="6301" y="111"/>
                  </a:lnTo>
                  <a:lnTo>
                    <a:pt x="6196" y="79"/>
                  </a:lnTo>
                  <a:lnTo>
                    <a:pt x="6065" y="48"/>
                  </a:lnTo>
                  <a:lnTo>
                    <a:pt x="5881" y="27"/>
                  </a:lnTo>
                  <a:lnTo>
                    <a:pt x="5697" y="11"/>
                  </a:lnTo>
                  <a:lnTo>
                    <a:pt x="5487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40"/>
            <p:cNvSpPr/>
            <p:nvPr/>
          </p:nvSpPr>
          <p:spPr>
            <a:xfrm flipH="1">
              <a:off x="989129" y="2503802"/>
              <a:ext cx="55797" cy="23102"/>
            </a:xfrm>
            <a:custGeom>
              <a:rect b="b" l="l" r="r" t="t"/>
              <a:pathLst>
                <a:path extrusionOk="0" h="670" w="8113">
                  <a:moveTo>
                    <a:pt x="840" y="0"/>
                  </a:moveTo>
                  <a:lnTo>
                    <a:pt x="630" y="11"/>
                  </a:lnTo>
                  <a:lnTo>
                    <a:pt x="473" y="32"/>
                  </a:lnTo>
                  <a:lnTo>
                    <a:pt x="315" y="53"/>
                  </a:lnTo>
                  <a:lnTo>
                    <a:pt x="184" y="84"/>
                  </a:lnTo>
                  <a:lnTo>
                    <a:pt x="79" y="115"/>
                  </a:lnTo>
                  <a:lnTo>
                    <a:pt x="26" y="157"/>
                  </a:lnTo>
                  <a:lnTo>
                    <a:pt x="0" y="199"/>
                  </a:lnTo>
                  <a:lnTo>
                    <a:pt x="26" y="236"/>
                  </a:lnTo>
                  <a:lnTo>
                    <a:pt x="79" y="272"/>
                  </a:lnTo>
                  <a:lnTo>
                    <a:pt x="158" y="309"/>
                  </a:lnTo>
                  <a:lnTo>
                    <a:pt x="289" y="340"/>
                  </a:lnTo>
                  <a:lnTo>
                    <a:pt x="420" y="366"/>
                  </a:lnTo>
                  <a:lnTo>
                    <a:pt x="604" y="382"/>
                  </a:lnTo>
                  <a:lnTo>
                    <a:pt x="788" y="398"/>
                  </a:lnTo>
                  <a:lnTo>
                    <a:pt x="6879" y="664"/>
                  </a:lnTo>
                  <a:lnTo>
                    <a:pt x="7089" y="670"/>
                  </a:lnTo>
                  <a:lnTo>
                    <a:pt x="7273" y="670"/>
                  </a:lnTo>
                  <a:lnTo>
                    <a:pt x="7430" y="659"/>
                  </a:lnTo>
                  <a:lnTo>
                    <a:pt x="7588" y="644"/>
                  </a:lnTo>
                  <a:lnTo>
                    <a:pt x="7719" y="628"/>
                  </a:lnTo>
                  <a:lnTo>
                    <a:pt x="7850" y="607"/>
                  </a:lnTo>
                  <a:lnTo>
                    <a:pt x="7955" y="576"/>
                  </a:lnTo>
                  <a:lnTo>
                    <a:pt x="8034" y="549"/>
                  </a:lnTo>
                  <a:lnTo>
                    <a:pt x="8086" y="513"/>
                  </a:lnTo>
                  <a:lnTo>
                    <a:pt x="8113" y="471"/>
                  </a:lnTo>
                  <a:lnTo>
                    <a:pt x="8086" y="434"/>
                  </a:lnTo>
                  <a:lnTo>
                    <a:pt x="8034" y="398"/>
                  </a:lnTo>
                  <a:lnTo>
                    <a:pt x="7955" y="361"/>
                  </a:lnTo>
                  <a:lnTo>
                    <a:pt x="7824" y="330"/>
                  </a:lnTo>
                  <a:lnTo>
                    <a:pt x="7666" y="304"/>
                  </a:lnTo>
                  <a:lnTo>
                    <a:pt x="7509" y="283"/>
                  </a:lnTo>
                  <a:lnTo>
                    <a:pt x="7299" y="272"/>
                  </a:lnTo>
                  <a:lnTo>
                    <a:pt x="1234" y="6"/>
                  </a:lnTo>
                  <a:lnTo>
                    <a:pt x="1024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40"/>
            <p:cNvSpPr/>
            <p:nvPr/>
          </p:nvSpPr>
          <p:spPr>
            <a:xfrm flipH="1">
              <a:off x="1007727" y="2672898"/>
              <a:ext cx="30158" cy="14102"/>
            </a:xfrm>
            <a:custGeom>
              <a:rect b="b" l="l" r="r" t="t"/>
              <a:pathLst>
                <a:path extrusionOk="0" h="409" w="4385">
                  <a:moveTo>
                    <a:pt x="998" y="1"/>
                  </a:moveTo>
                  <a:lnTo>
                    <a:pt x="788" y="6"/>
                  </a:lnTo>
                  <a:lnTo>
                    <a:pt x="604" y="17"/>
                  </a:lnTo>
                  <a:lnTo>
                    <a:pt x="446" y="37"/>
                  </a:lnTo>
                  <a:lnTo>
                    <a:pt x="289" y="64"/>
                  </a:lnTo>
                  <a:lnTo>
                    <a:pt x="158" y="90"/>
                  </a:lnTo>
                  <a:lnTo>
                    <a:pt x="79" y="126"/>
                  </a:lnTo>
                  <a:lnTo>
                    <a:pt x="0" y="163"/>
                  </a:lnTo>
                  <a:lnTo>
                    <a:pt x="0" y="205"/>
                  </a:lnTo>
                  <a:lnTo>
                    <a:pt x="0" y="247"/>
                  </a:lnTo>
                  <a:lnTo>
                    <a:pt x="79" y="283"/>
                  </a:lnTo>
                  <a:lnTo>
                    <a:pt x="158" y="320"/>
                  </a:lnTo>
                  <a:lnTo>
                    <a:pt x="289" y="346"/>
                  </a:lnTo>
                  <a:lnTo>
                    <a:pt x="446" y="372"/>
                  </a:lnTo>
                  <a:lnTo>
                    <a:pt x="604" y="393"/>
                  </a:lnTo>
                  <a:lnTo>
                    <a:pt x="788" y="403"/>
                  </a:lnTo>
                  <a:lnTo>
                    <a:pt x="998" y="409"/>
                  </a:lnTo>
                  <a:lnTo>
                    <a:pt x="3361" y="409"/>
                  </a:lnTo>
                  <a:lnTo>
                    <a:pt x="3571" y="403"/>
                  </a:lnTo>
                  <a:lnTo>
                    <a:pt x="3754" y="393"/>
                  </a:lnTo>
                  <a:lnTo>
                    <a:pt x="3938" y="372"/>
                  </a:lnTo>
                  <a:lnTo>
                    <a:pt x="4069" y="346"/>
                  </a:lnTo>
                  <a:lnTo>
                    <a:pt x="4201" y="320"/>
                  </a:lnTo>
                  <a:lnTo>
                    <a:pt x="4306" y="283"/>
                  </a:lnTo>
                  <a:lnTo>
                    <a:pt x="4358" y="247"/>
                  </a:lnTo>
                  <a:lnTo>
                    <a:pt x="4385" y="205"/>
                  </a:lnTo>
                  <a:lnTo>
                    <a:pt x="4358" y="163"/>
                  </a:lnTo>
                  <a:lnTo>
                    <a:pt x="4306" y="126"/>
                  </a:lnTo>
                  <a:lnTo>
                    <a:pt x="4201" y="90"/>
                  </a:lnTo>
                  <a:lnTo>
                    <a:pt x="4069" y="64"/>
                  </a:lnTo>
                  <a:lnTo>
                    <a:pt x="3938" y="37"/>
                  </a:lnTo>
                  <a:lnTo>
                    <a:pt x="3754" y="17"/>
                  </a:lnTo>
                  <a:lnTo>
                    <a:pt x="3571" y="6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9" name="Google Shape;419;p40"/>
          <p:cNvSpPr/>
          <p:nvPr/>
        </p:nvSpPr>
        <p:spPr>
          <a:xfrm flipH="1">
            <a:off x="1277380" y="630880"/>
            <a:ext cx="200946" cy="178138"/>
          </a:xfrm>
          <a:custGeom>
            <a:rect b="b" l="l" r="r" t="t"/>
            <a:pathLst>
              <a:path extrusionOk="0" h="8273" w="46786">
                <a:moveTo>
                  <a:pt x="37465" y="1229"/>
                </a:moveTo>
                <a:lnTo>
                  <a:pt x="32792" y="2824"/>
                </a:lnTo>
                <a:lnTo>
                  <a:pt x="28486" y="2212"/>
                </a:lnTo>
                <a:lnTo>
                  <a:pt x="37465" y="1229"/>
                </a:lnTo>
                <a:close/>
                <a:moveTo>
                  <a:pt x="13994" y="644"/>
                </a:moveTo>
                <a:lnTo>
                  <a:pt x="24706" y="2165"/>
                </a:lnTo>
                <a:lnTo>
                  <a:pt x="15858" y="3133"/>
                </a:lnTo>
                <a:lnTo>
                  <a:pt x="13994" y="644"/>
                </a:lnTo>
                <a:close/>
                <a:moveTo>
                  <a:pt x="33396" y="3410"/>
                </a:moveTo>
                <a:lnTo>
                  <a:pt x="42663" y="4727"/>
                </a:lnTo>
                <a:lnTo>
                  <a:pt x="29484" y="4743"/>
                </a:lnTo>
                <a:lnTo>
                  <a:pt x="33396" y="3410"/>
                </a:lnTo>
                <a:close/>
                <a:moveTo>
                  <a:pt x="26517" y="2427"/>
                </a:moveTo>
                <a:lnTo>
                  <a:pt x="31742" y="3174"/>
                </a:lnTo>
                <a:lnTo>
                  <a:pt x="27121" y="4748"/>
                </a:lnTo>
                <a:lnTo>
                  <a:pt x="17066" y="4759"/>
                </a:lnTo>
                <a:lnTo>
                  <a:pt x="16173" y="3556"/>
                </a:lnTo>
                <a:lnTo>
                  <a:pt x="26517" y="2427"/>
                </a:lnTo>
                <a:close/>
                <a:moveTo>
                  <a:pt x="14283" y="3765"/>
                </a:moveTo>
                <a:lnTo>
                  <a:pt x="15018" y="4759"/>
                </a:lnTo>
                <a:lnTo>
                  <a:pt x="5041" y="4774"/>
                </a:lnTo>
                <a:lnTo>
                  <a:pt x="14283" y="3765"/>
                </a:lnTo>
                <a:close/>
                <a:moveTo>
                  <a:pt x="25940" y="5151"/>
                </a:moveTo>
                <a:lnTo>
                  <a:pt x="19087" y="7472"/>
                </a:lnTo>
                <a:lnTo>
                  <a:pt x="17381" y="5161"/>
                </a:lnTo>
                <a:lnTo>
                  <a:pt x="25940" y="5151"/>
                </a:lnTo>
                <a:close/>
                <a:moveTo>
                  <a:pt x="12550" y="1"/>
                </a:moveTo>
                <a:lnTo>
                  <a:pt x="12392" y="6"/>
                </a:lnTo>
                <a:lnTo>
                  <a:pt x="12261" y="16"/>
                </a:lnTo>
                <a:lnTo>
                  <a:pt x="12130" y="27"/>
                </a:lnTo>
                <a:lnTo>
                  <a:pt x="11999" y="48"/>
                </a:lnTo>
                <a:lnTo>
                  <a:pt x="11894" y="69"/>
                </a:lnTo>
                <a:lnTo>
                  <a:pt x="11815" y="90"/>
                </a:lnTo>
                <a:lnTo>
                  <a:pt x="11736" y="116"/>
                </a:lnTo>
                <a:lnTo>
                  <a:pt x="11684" y="142"/>
                </a:lnTo>
                <a:lnTo>
                  <a:pt x="11657" y="173"/>
                </a:lnTo>
                <a:lnTo>
                  <a:pt x="11631" y="199"/>
                </a:lnTo>
                <a:lnTo>
                  <a:pt x="11657" y="231"/>
                </a:lnTo>
                <a:lnTo>
                  <a:pt x="13968" y="3337"/>
                </a:lnTo>
                <a:lnTo>
                  <a:pt x="683" y="4790"/>
                </a:lnTo>
                <a:lnTo>
                  <a:pt x="526" y="4801"/>
                </a:lnTo>
                <a:lnTo>
                  <a:pt x="394" y="4816"/>
                </a:lnTo>
                <a:lnTo>
                  <a:pt x="289" y="4837"/>
                </a:lnTo>
                <a:lnTo>
                  <a:pt x="184" y="4863"/>
                </a:lnTo>
                <a:lnTo>
                  <a:pt x="105" y="4889"/>
                </a:lnTo>
                <a:lnTo>
                  <a:pt x="53" y="4916"/>
                </a:lnTo>
                <a:lnTo>
                  <a:pt x="0" y="4947"/>
                </a:lnTo>
                <a:lnTo>
                  <a:pt x="0" y="4978"/>
                </a:lnTo>
                <a:lnTo>
                  <a:pt x="27" y="5020"/>
                </a:lnTo>
                <a:lnTo>
                  <a:pt x="79" y="5057"/>
                </a:lnTo>
                <a:lnTo>
                  <a:pt x="158" y="5093"/>
                </a:lnTo>
                <a:lnTo>
                  <a:pt x="289" y="5125"/>
                </a:lnTo>
                <a:lnTo>
                  <a:pt x="447" y="5146"/>
                </a:lnTo>
                <a:lnTo>
                  <a:pt x="604" y="5166"/>
                </a:lnTo>
                <a:lnTo>
                  <a:pt x="814" y="5177"/>
                </a:lnTo>
                <a:lnTo>
                  <a:pt x="998" y="5182"/>
                </a:lnTo>
                <a:lnTo>
                  <a:pt x="1051" y="5182"/>
                </a:lnTo>
                <a:lnTo>
                  <a:pt x="15333" y="5166"/>
                </a:lnTo>
                <a:lnTo>
                  <a:pt x="17512" y="8100"/>
                </a:lnTo>
                <a:lnTo>
                  <a:pt x="17538" y="8131"/>
                </a:lnTo>
                <a:lnTo>
                  <a:pt x="17591" y="8157"/>
                </a:lnTo>
                <a:lnTo>
                  <a:pt x="17669" y="8189"/>
                </a:lnTo>
                <a:lnTo>
                  <a:pt x="17775" y="8210"/>
                </a:lnTo>
                <a:lnTo>
                  <a:pt x="17906" y="8230"/>
                </a:lnTo>
                <a:lnTo>
                  <a:pt x="18011" y="8246"/>
                </a:lnTo>
                <a:lnTo>
                  <a:pt x="18168" y="8262"/>
                </a:lnTo>
                <a:lnTo>
                  <a:pt x="18326" y="8267"/>
                </a:lnTo>
                <a:lnTo>
                  <a:pt x="18510" y="8272"/>
                </a:lnTo>
                <a:lnTo>
                  <a:pt x="18641" y="8272"/>
                </a:lnTo>
                <a:lnTo>
                  <a:pt x="18772" y="8267"/>
                </a:lnTo>
                <a:lnTo>
                  <a:pt x="18903" y="8257"/>
                </a:lnTo>
                <a:lnTo>
                  <a:pt x="19008" y="8246"/>
                </a:lnTo>
                <a:lnTo>
                  <a:pt x="19113" y="8230"/>
                </a:lnTo>
                <a:lnTo>
                  <a:pt x="19218" y="8215"/>
                </a:lnTo>
                <a:lnTo>
                  <a:pt x="19297" y="8194"/>
                </a:lnTo>
                <a:lnTo>
                  <a:pt x="19376" y="8173"/>
                </a:lnTo>
                <a:lnTo>
                  <a:pt x="28276" y="5151"/>
                </a:lnTo>
                <a:lnTo>
                  <a:pt x="45788" y="5125"/>
                </a:lnTo>
                <a:lnTo>
                  <a:pt x="45945" y="5125"/>
                </a:lnTo>
                <a:lnTo>
                  <a:pt x="46103" y="5114"/>
                </a:lnTo>
                <a:lnTo>
                  <a:pt x="46260" y="5104"/>
                </a:lnTo>
                <a:lnTo>
                  <a:pt x="46392" y="5088"/>
                </a:lnTo>
                <a:lnTo>
                  <a:pt x="46497" y="5067"/>
                </a:lnTo>
                <a:lnTo>
                  <a:pt x="46602" y="5041"/>
                </a:lnTo>
                <a:lnTo>
                  <a:pt x="46680" y="5015"/>
                </a:lnTo>
                <a:lnTo>
                  <a:pt x="46759" y="4989"/>
                </a:lnTo>
                <a:lnTo>
                  <a:pt x="46785" y="4957"/>
                </a:lnTo>
                <a:lnTo>
                  <a:pt x="46785" y="4921"/>
                </a:lnTo>
                <a:lnTo>
                  <a:pt x="46785" y="4895"/>
                </a:lnTo>
                <a:lnTo>
                  <a:pt x="46733" y="4863"/>
                </a:lnTo>
                <a:lnTo>
                  <a:pt x="46680" y="4832"/>
                </a:lnTo>
                <a:lnTo>
                  <a:pt x="46602" y="4806"/>
                </a:lnTo>
                <a:lnTo>
                  <a:pt x="46497" y="4785"/>
                </a:lnTo>
                <a:lnTo>
                  <a:pt x="46365" y="4764"/>
                </a:lnTo>
                <a:lnTo>
                  <a:pt x="34446" y="3059"/>
                </a:lnTo>
                <a:lnTo>
                  <a:pt x="41062" y="806"/>
                </a:lnTo>
                <a:lnTo>
                  <a:pt x="41141" y="775"/>
                </a:lnTo>
                <a:lnTo>
                  <a:pt x="41193" y="743"/>
                </a:lnTo>
                <a:lnTo>
                  <a:pt x="41193" y="712"/>
                </a:lnTo>
                <a:lnTo>
                  <a:pt x="41193" y="680"/>
                </a:lnTo>
                <a:lnTo>
                  <a:pt x="41167" y="649"/>
                </a:lnTo>
                <a:lnTo>
                  <a:pt x="41114" y="618"/>
                </a:lnTo>
                <a:lnTo>
                  <a:pt x="41036" y="592"/>
                </a:lnTo>
                <a:lnTo>
                  <a:pt x="40931" y="565"/>
                </a:lnTo>
                <a:lnTo>
                  <a:pt x="40799" y="539"/>
                </a:lnTo>
                <a:lnTo>
                  <a:pt x="40642" y="524"/>
                </a:lnTo>
                <a:lnTo>
                  <a:pt x="40511" y="513"/>
                </a:lnTo>
                <a:lnTo>
                  <a:pt x="40353" y="503"/>
                </a:lnTo>
                <a:lnTo>
                  <a:pt x="40012" y="503"/>
                </a:lnTo>
                <a:lnTo>
                  <a:pt x="39854" y="513"/>
                </a:lnTo>
                <a:lnTo>
                  <a:pt x="39697" y="529"/>
                </a:lnTo>
                <a:lnTo>
                  <a:pt x="26675" y="1951"/>
                </a:lnTo>
                <a:lnTo>
                  <a:pt x="13233" y="37"/>
                </a:lnTo>
                <a:lnTo>
                  <a:pt x="13101" y="22"/>
                </a:lnTo>
                <a:lnTo>
                  <a:pt x="12970" y="11"/>
                </a:lnTo>
                <a:lnTo>
                  <a:pt x="12839" y="1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0" name="Google Shape;420;p40"/>
          <p:cNvGrpSpPr/>
          <p:nvPr/>
        </p:nvGrpSpPr>
        <p:grpSpPr>
          <a:xfrm>
            <a:off x="6842544" y="1847470"/>
            <a:ext cx="2182675" cy="3251985"/>
            <a:chOff x="5975094" y="642372"/>
            <a:chExt cx="2851306" cy="4248184"/>
          </a:xfrm>
        </p:grpSpPr>
        <p:sp>
          <p:nvSpPr>
            <p:cNvPr id="421" name="Google Shape;421;p40"/>
            <p:cNvSpPr/>
            <p:nvPr/>
          </p:nvSpPr>
          <p:spPr>
            <a:xfrm flipH="1">
              <a:off x="5975094" y="3670180"/>
              <a:ext cx="2851306" cy="1220377"/>
            </a:xfrm>
            <a:custGeom>
              <a:rect b="b" l="l" r="r" t="t"/>
              <a:pathLst>
                <a:path extrusionOk="0" h="28256" w="331066">
                  <a:moveTo>
                    <a:pt x="122818" y="0"/>
                  </a:moveTo>
                  <a:lnTo>
                    <a:pt x="121347" y="6"/>
                  </a:lnTo>
                  <a:lnTo>
                    <a:pt x="119877" y="21"/>
                  </a:lnTo>
                  <a:lnTo>
                    <a:pt x="118407" y="42"/>
                  </a:lnTo>
                  <a:lnTo>
                    <a:pt x="116937" y="74"/>
                  </a:lnTo>
                  <a:lnTo>
                    <a:pt x="115493" y="115"/>
                  </a:lnTo>
                  <a:lnTo>
                    <a:pt x="114049" y="163"/>
                  </a:lnTo>
                  <a:lnTo>
                    <a:pt x="112605" y="220"/>
                  </a:lnTo>
                  <a:lnTo>
                    <a:pt x="111187" y="288"/>
                  </a:lnTo>
                  <a:lnTo>
                    <a:pt x="109769" y="361"/>
                  </a:lnTo>
                  <a:lnTo>
                    <a:pt x="108352" y="445"/>
                  </a:lnTo>
                  <a:lnTo>
                    <a:pt x="106986" y="539"/>
                  </a:lnTo>
                  <a:lnTo>
                    <a:pt x="105595" y="638"/>
                  </a:lnTo>
                  <a:lnTo>
                    <a:pt x="104230" y="743"/>
                  </a:lnTo>
                  <a:lnTo>
                    <a:pt x="102891" y="858"/>
                  </a:lnTo>
                  <a:lnTo>
                    <a:pt x="101578" y="978"/>
                  </a:lnTo>
                  <a:lnTo>
                    <a:pt x="100265" y="1104"/>
                  </a:lnTo>
                  <a:lnTo>
                    <a:pt x="98953" y="1240"/>
                  </a:lnTo>
                  <a:lnTo>
                    <a:pt x="97666" y="1381"/>
                  </a:lnTo>
                  <a:lnTo>
                    <a:pt x="96406" y="1527"/>
                  </a:lnTo>
                  <a:lnTo>
                    <a:pt x="95172" y="1684"/>
                  </a:lnTo>
                  <a:lnTo>
                    <a:pt x="93938" y="1846"/>
                  </a:lnTo>
                  <a:lnTo>
                    <a:pt x="92757" y="2013"/>
                  </a:lnTo>
                  <a:lnTo>
                    <a:pt x="91575" y="2186"/>
                  </a:lnTo>
                  <a:lnTo>
                    <a:pt x="90394" y="2364"/>
                  </a:lnTo>
                  <a:lnTo>
                    <a:pt x="89265" y="2547"/>
                  </a:lnTo>
                  <a:lnTo>
                    <a:pt x="88136" y="2740"/>
                  </a:lnTo>
                  <a:lnTo>
                    <a:pt x="87033" y="2934"/>
                  </a:lnTo>
                  <a:lnTo>
                    <a:pt x="85957" y="3138"/>
                  </a:lnTo>
                  <a:lnTo>
                    <a:pt x="84907" y="3341"/>
                  </a:lnTo>
                  <a:lnTo>
                    <a:pt x="83883" y="3551"/>
                  </a:lnTo>
                  <a:lnTo>
                    <a:pt x="82885" y="3770"/>
                  </a:lnTo>
                  <a:lnTo>
                    <a:pt x="81914" y="3990"/>
                  </a:lnTo>
                  <a:lnTo>
                    <a:pt x="80969" y="4215"/>
                  </a:lnTo>
                  <a:lnTo>
                    <a:pt x="80050" y="4439"/>
                  </a:lnTo>
                  <a:lnTo>
                    <a:pt x="79157" y="4675"/>
                  </a:lnTo>
                  <a:lnTo>
                    <a:pt x="78291" y="4910"/>
                  </a:lnTo>
                  <a:lnTo>
                    <a:pt x="77451" y="5151"/>
                  </a:lnTo>
                  <a:lnTo>
                    <a:pt x="76637" y="5396"/>
                  </a:lnTo>
                  <a:lnTo>
                    <a:pt x="76505" y="5198"/>
                  </a:lnTo>
                  <a:lnTo>
                    <a:pt x="76348" y="5004"/>
                  </a:lnTo>
                  <a:lnTo>
                    <a:pt x="76112" y="4816"/>
                  </a:lnTo>
                  <a:lnTo>
                    <a:pt x="75823" y="4628"/>
                  </a:lnTo>
                  <a:lnTo>
                    <a:pt x="75482" y="4445"/>
                  </a:lnTo>
                  <a:lnTo>
                    <a:pt x="75114" y="4262"/>
                  </a:lnTo>
                  <a:lnTo>
                    <a:pt x="74668" y="4089"/>
                  </a:lnTo>
                  <a:lnTo>
                    <a:pt x="74195" y="3917"/>
                  </a:lnTo>
                  <a:lnTo>
                    <a:pt x="73696" y="3749"/>
                  </a:lnTo>
                  <a:lnTo>
                    <a:pt x="73119" y="3587"/>
                  </a:lnTo>
                  <a:lnTo>
                    <a:pt x="72541" y="3430"/>
                  </a:lnTo>
                  <a:lnTo>
                    <a:pt x="71911" y="3279"/>
                  </a:lnTo>
                  <a:lnTo>
                    <a:pt x="71228" y="3138"/>
                  </a:lnTo>
                  <a:lnTo>
                    <a:pt x="70520" y="2996"/>
                  </a:lnTo>
                  <a:lnTo>
                    <a:pt x="69784" y="2860"/>
                  </a:lnTo>
                  <a:lnTo>
                    <a:pt x="69023" y="2735"/>
                  </a:lnTo>
                  <a:lnTo>
                    <a:pt x="68235" y="2615"/>
                  </a:lnTo>
                  <a:lnTo>
                    <a:pt x="67422" y="2500"/>
                  </a:lnTo>
                  <a:lnTo>
                    <a:pt x="66581" y="2395"/>
                  </a:lnTo>
                  <a:lnTo>
                    <a:pt x="65715" y="2291"/>
                  </a:lnTo>
                  <a:lnTo>
                    <a:pt x="64822" y="2202"/>
                  </a:lnTo>
                  <a:lnTo>
                    <a:pt x="63903" y="2113"/>
                  </a:lnTo>
                  <a:lnTo>
                    <a:pt x="62985" y="2040"/>
                  </a:lnTo>
                  <a:lnTo>
                    <a:pt x="62039" y="1966"/>
                  </a:lnTo>
                  <a:lnTo>
                    <a:pt x="61094" y="1909"/>
                  </a:lnTo>
                  <a:lnTo>
                    <a:pt x="60123" y="1857"/>
                  </a:lnTo>
                  <a:lnTo>
                    <a:pt x="59151" y="1815"/>
                  </a:lnTo>
                  <a:lnTo>
                    <a:pt x="58154" y="1778"/>
                  </a:lnTo>
                  <a:lnTo>
                    <a:pt x="57182" y="1752"/>
                  </a:lnTo>
                  <a:lnTo>
                    <a:pt x="56185" y="1736"/>
                  </a:lnTo>
                  <a:lnTo>
                    <a:pt x="55187" y="1731"/>
                  </a:lnTo>
                  <a:lnTo>
                    <a:pt x="54163" y="1736"/>
                  </a:lnTo>
                  <a:lnTo>
                    <a:pt x="53192" y="1752"/>
                  </a:lnTo>
                  <a:lnTo>
                    <a:pt x="52194" y="1773"/>
                  </a:lnTo>
                  <a:lnTo>
                    <a:pt x="51223" y="1804"/>
                  </a:lnTo>
                  <a:lnTo>
                    <a:pt x="50251" y="1846"/>
                  </a:lnTo>
                  <a:lnTo>
                    <a:pt x="49280" y="1893"/>
                  </a:lnTo>
                  <a:lnTo>
                    <a:pt x="48335" y="1945"/>
                  </a:lnTo>
                  <a:lnTo>
                    <a:pt x="47390" y="2008"/>
                  </a:lnTo>
                  <a:lnTo>
                    <a:pt x="46471" y="2081"/>
                  </a:lnTo>
                  <a:lnTo>
                    <a:pt x="45578" y="2160"/>
                  </a:lnTo>
                  <a:lnTo>
                    <a:pt x="44685" y="2243"/>
                  </a:lnTo>
                  <a:lnTo>
                    <a:pt x="43793" y="2332"/>
                  </a:lnTo>
                  <a:lnTo>
                    <a:pt x="42926" y="2432"/>
                  </a:lnTo>
                  <a:lnTo>
                    <a:pt x="42086" y="2536"/>
                  </a:lnTo>
                  <a:lnTo>
                    <a:pt x="41272" y="2646"/>
                  </a:lnTo>
                  <a:lnTo>
                    <a:pt x="40459" y="2766"/>
                  </a:lnTo>
                  <a:lnTo>
                    <a:pt x="39671" y="2887"/>
                  </a:lnTo>
                  <a:lnTo>
                    <a:pt x="38910" y="3017"/>
                  </a:lnTo>
                  <a:lnTo>
                    <a:pt x="38148" y="3148"/>
                  </a:lnTo>
                  <a:lnTo>
                    <a:pt x="37439" y="3289"/>
                  </a:lnTo>
                  <a:lnTo>
                    <a:pt x="36730" y="3430"/>
                  </a:lnTo>
                  <a:lnTo>
                    <a:pt x="36074" y="3582"/>
                  </a:lnTo>
                  <a:lnTo>
                    <a:pt x="35418" y="3734"/>
                  </a:lnTo>
                  <a:lnTo>
                    <a:pt x="34788" y="3890"/>
                  </a:lnTo>
                  <a:lnTo>
                    <a:pt x="34210" y="4053"/>
                  </a:lnTo>
                  <a:lnTo>
                    <a:pt x="33632" y="4220"/>
                  </a:lnTo>
                  <a:lnTo>
                    <a:pt x="33107" y="4387"/>
                  </a:lnTo>
                  <a:lnTo>
                    <a:pt x="32582" y="4560"/>
                  </a:lnTo>
                  <a:lnTo>
                    <a:pt x="32110" y="4737"/>
                  </a:lnTo>
                  <a:lnTo>
                    <a:pt x="31663" y="4915"/>
                  </a:lnTo>
                  <a:lnTo>
                    <a:pt x="31243" y="5098"/>
                  </a:lnTo>
                  <a:lnTo>
                    <a:pt x="30876" y="5281"/>
                  </a:lnTo>
                  <a:lnTo>
                    <a:pt x="30534" y="5469"/>
                  </a:lnTo>
                  <a:lnTo>
                    <a:pt x="30219" y="5658"/>
                  </a:lnTo>
                  <a:lnTo>
                    <a:pt x="29931" y="5846"/>
                  </a:lnTo>
                  <a:lnTo>
                    <a:pt x="29668" y="6039"/>
                  </a:lnTo>
                  <a:lnTo>
                    <a:pt x="29458" y="6233"/>
                  </a:lnTo>
                  <a:lnTo>
                    <a:pt x="29274" y="6426"/>
                  </a:lnTo>
                  <a:lnTo>
                    <a:pt x="29117" y="6620"/>
                  </a:lnTo>
                  <a:lnTo>
                    <a:pt x="28985" y="6818"/>
                  </a:lnTo>
                  <a:lnTo>
                    <a:pt x="28880" y="7017"/>
                  </a:lnTo>
                  <a:lnTo>
                    <a:pt x="28802" y="7211"/>
                  </a:lnTo>
                  <a:lnTo>
                    <a:pt x="28749" y="7409"/>
                  </a:lnTo>
                  <a:lnTo>
                    <a:pt x="28749" y="7608"/>
                  </a:lnTo>
                  <a:lnTo>
                    <a:pt x="28749" y="7807"/>
                  </a:lnTo>
                  <a:lnTo>
                    <a:pt x="28802" y="8005"/>
                  </a:lnTo>
                  <a:lnTo>
                    <a:pt x="28854" y="8204"/>
                  </a:lnTo>
                  <a:lnTo>
                    <a:pt x="28959" y="8403"/>
                  </a:lnTo>
                  <a:lnTo>
                    <a:pt x="29064" y="8601"/>
                  </a:lnTo>
                  <a:lnTo>
                    <a:pt x="29222" y="8795"/>
                  </a:lnTo>
                  <a:lnTo>
                    <a:pt x="29406" y="8994"/>
                  </a:lnTo>
                  <a:lnTo>
                    <a:pt x="29589" y="9187"/>
                  </a:lnTo>
                  <a:lnTo>
                    <a:pt x="29799" y="9386"/>
                  </a:lnTo>
                  <a:lnTo>
                    <a:pt x="30062" y="9579"/>
                  </a:lnTo>
                  <a:lnTo>
                    <a:pt x="30324" y="9773"/>
                  </a:lnTo>
                  <a:lnTo>
                    <a:pt x="30613" y="9961"/>
                  </a:lnTo>
                  <a:lnTo>
                    <a:pt x="30928" y="10154"/>
                  </a:lnTo>
                  <a:lnTo>
                    <a:pt x="31270" y="10342"/>
                  </a:lnTo>
                  <a:lnTo>
                    <a:pt x="31637" y="10531"/>
                  </a:lnTo>
                  <a:lnTo>
                    <a:pt x="32005" y="10714"/>
                  </a:lnTo>
                  <a:lnTo>
                    <a:pt x="32399" y="10897"/>
                  </a:lnTo>
                  <a:lnTo>
                    <a:pt x="32845" y="11080"/>
                  </a:lnTo>
                  <a:lnTo>
                    <a:pt x="33291" y="11257"/>
                  </a:lnTo>
                  <a:lnTo>
                    <a:pt x="33737" y="11435"/>
                  </a:lnTo>
                  <a:lnTo>
                    <a:pt x="34236" y="11608"/>
                  </a:lnTo>
                  <a:lnTo>
                    <a:pt x="33842" y="11498"/>
                  </a:lnTo>
                  <a:lnTo>
                    <a:pt x="33449" y="11388"/>
                  </a:lnTo>
                  <a:lnTo>
                    <a:pt x="33002" y="11289"/>
                  </a:lnTo>
                  <a:lnTo>
                    <a:pt x="32530" y="11195"/>
                  </a:lnTo>
                  <a:lnTo>
                    <a:pt x="32031" y="11106"/>
                  </a:lnTo>
                  <a:lnTo>
                    <a:pt x="31506" y="11022"/>
                  </a:lnTo>
                  <a:lnTo>
                    <a:pt x="30981" y="10949"/>
                  </a:lnTo>
                  <a:lnTo>
                    <a:pt x="30403" y="10881"/>
                  </a:lnTo>
                  <a:lnTo>
                    <a:pt x="29826" y="10818"/>
                  </a:lnTo>
                  <a:lnTo>
                    <a:pt x="29222" y="10761"/>
                  </a:lnTo>
                  <a:lnTo>
                    <a:pt x="28592" y="10708"/>
                  </a:lnTo>
                  <a:lnTo>
                    <a:pt x="27962" y="10667"/>
                  </a:lnTo>
                  <a:lnTo>
                    <a:pt x="27305" y="10625"/>
                  </a:lnTo>
                  <a:lnTo>
                    <a:pt x="26649" y="10593"/>
                  </a:lnTo>
                  <a:lnTo>
                    <a:pt x="25993" y="10567"/>
                  </a:lnTo>
                  <a:lnTo>
                    <a:pt x="25310" y="10546"/>
                  </a:lnTo>
                  <a:lnTo>
                    <a:pt x="24627" y="10536"/>
                  </a:lnTo>
                  <a:lnTo>
                    <a:pt x="23918" y="10525"/>
                  </a:lnTo>
                  <a:lnTo>
                    <a:pt x="22527" y="10525"/>
                  </a:lnTo>
                  <a:lnTo>
                    <a:pt x="21844" y="10536"/>
                  </a:lnTo>
                  <a:lnTo>
                    <a:pt x="21135" y="10552"/>
                  </a:lnTo>
                  <a:lnTo>
                    <a:pt x="20453" y="10573"/>
                  </a:lnTo>
                  <a:lnTo>
                    <a:pt x="19744" y="10599"/>
                  </a:lnTo>
                  <a:lnTo>
                    <a:pt x="19061" y="10630"/>
                  </a:lnTo>
                  <a:lnTo>
                    <a:pt x="18405" y="10667"/>
                  </a:lnTo>
                  <a:lnTo>
                    <a:pt x="17722" y="10708"/>
                  </a:lnTo>
                  <a:lnTo>
                    <a:pt x="17066" y="10756"/>
                  </a:lnTo>
                  <a:lnTo>
                    <a:pt x="16436" y="10813"/>
                  </a:lnTo>
                  <a:lnTo>
                    <a:pt x="15806" y="10871"/>
                  </a:lnTo>
                  <a:lnTo>
                    <a:pt x="15176" y="10933"/>
                  </a:lnTo>
                  <a:lnTo>
                    <a:pt x="14598" y="11007"/>
                  </a:lnTo>
                  <a:lnTo>
                    <a:pt x="14021" y="11080"/>
                  </a:lnTo>
                  <a:lnTo>
                    <a:pt x="13443" y="11158"/>
                  </a:lnTo>
                  <a:lnTo>
                    <a:pt x="12918" y="11237"/>
                  </a:lnTo>
                  <a:lnTo>
                    <a:pt x="12367" y="11325"/>
                  </a:lnTo>
                  <a:lnTo>
                    <a:pt x="11868" y="11414"/>
                  </a:lnTo>
                  <a:lnTo>
                    <a:pt x="11343" y="11503"/>
                  </a:lnTo>
                  <a:lnTo>
                    <a:pt x="10870" y="11597"/>
                  </a:lnTo>
                  <a:lnTo>
                    <a:pt x="10398" y="11697"/>
                  </a:lnTo>
                  <a:lnTo>
                    <a:pt x="9925" y="11796"/>
                  </a:lnTo>
                  <a:lnTo>
                    <a:pt x="9479" y="11895"/>
                  </a:lnTo>
                  <a:lnTo>
                    <a:pt x="9059" y="12000"/>
                  </a:lnTo>
                  <a:lnTo>
                    <a:pt x="8639" y="12110"/>
                  </a:lnTo>
                  <a:lnTo>
                    <a:pt x="8218" y="12220"/>
                  </a:lnTo>
                  <a:lnTo>
                    <a:pt x="7825" y="12329"/>
                  </a:lnTo>
                  <a:lnTo>
                    <a:pt x="7090" y="12559"/>
                  </a:lnTo>
                  <a:lnTo>
                    <a:pt x="6381" y="12800"/>
                  </a:lnTo>
                  <a:lnTo>
                    <a:pt x="5698" y="13040"/>
                  </a:lnTo>
                  <a:lnTo>
                    <a:pt x="5094" y="13291"/>
                  </a:lnTo>
                  <a:lnTo>
                    <a:pt x="4517" y="13542"/>
                  </a:lnTo>
                  <a:lnTo>
                    <a:pt x="3965" y="13804"/>
                  </a:lnTo>
                  <a:lnTo>
                    <a:pt x="3466" y="14060"/>
                  </a:lnTo>
                  <a:lnTo>
                    <a:pt x="2994" y="14321"/>
                  </a:lnTo>
                  <a:lnTo>
                    <a:pt x="2548" y="14583"/>
                  </a:lnTo>
                  <a:lnTo>
                    <a:pt x="2075" y="14876"/>
                  </a:lnTo>
                  <a:lnTo>
                    <a:pt x="1655" y="15174"/>
                  </a:lnTo>
                  <a:lnTo>
                    <a:pt x="1261" y="15477"/>
                  </a:lnTo>
                  <a:lnTo>
                    <a:pt x="920" y="15780"/>
                  </a:lnTo>
                  <a:lnTo>
                    <a:pt x="605" y="16083"/>
                  </a:lnTo>
                  <a:lnTo>
                    <a:pt x="368" y="16392"/>
                  </a:lnTo>
                  <a:lnTo>
                    <a:pt x="185" y="16700"/>
                  </a:lnTo>
                  <a:lnTo>
                    <a:pt x="106" y="16852"/>
                  </a:lnTo>
                  <a:lnTo>
                    <a:pt x="53" y="17004"/>
                  </a:lnTo>
                  <a:lnTo>
                    <a:pt x="27" y="17160"/>
                  </a:lnTo>
                  <a:lnTo>
                    <a:pt x="1" y="17312"/>
                  </a:lnTo>
                  <a:lnTo>
                    <a:pt x="1" y="17464"/>
                  </a:lnTo>
                  <a:lnTo>
                    <a:pt x="27" y="17615"/>
                  </a:lnTo>
                  <a:lnTo>
                    <a:pt x="53" y="17767"/>
                  </a:lnTo>
                  <a:lnTo>
                    <a:pt x="106" y="17919"/>
                  </a:lnTo>
                  <a:lnTo>
                    <a:pt x="185" y="18070"/>
                  </a:lnTo>
                  <a:lnTo>
                    <a:pt x="290" y="18222"/>
                  </a:lnTo>
                  <a:lnTo>
                    <a:pt x="421" y="18368"/>
                  </a:lnTo>
                  <a:lnTo>
                    <a:pt x="552" y="18520"/>
                  </a:lnTo>
                  <a:lnTo>
                    <a:pt x="736" y="18666"/>
                  </a:lnTo>
                  <a:lnTo>
                    <a:pt x="920" y="18813"/>
                  </a:lnTo>
                  <a:lnTo>
                    <a:pt x="1130" y="18959"/>
                  </a:lnTo>
                  <a:lnTo>
                    <a:pt x="1392" y="19100"/>
                  </a:lnTo>
                  <a:lnTo>
                    <a:pt x="1655" y="19241"/>
                  </a:lnTo>
                  <a:lnTo>
                    <a:pt x="1944" y="19388"/>
                  </a:lnTo>
                  <a:lnTo>
                    <a:pt x="2259" y="19524"/>
                  </a:lnTo>
                  <a:lnTo>
                    <a:pt x="2626" y="19660"/>
                  </a:lnTo>
                  <a:lnTo>
                    <a:pt x="3020" y="19796"/>
                  </a:lnTo>
                  <a:lnTo>
                    <a:pt x="3440" y="19926"/>
                  </a:lnTo>
                  <a:lnTo>
                    <a:pt x="3887" y="20052"/>
                  </a:lnTo>
                  <a:lnTo>
                    <a:pt x="4359" y="20177"/>
                  </a:lnTo>
                  <a:lnTo>
                    <a:pt x="4884" y="20292"/>
                  </a:lnTo>
                  <a:lnTo>
                    <a:pt x="5409" y="20407"/>
                  </a:lnTo>
                  <a:lnTo>
                    <a:pt x="5961" y="20517"/>
                  </a:lnTo>
                  <a:lnTo>
                    <a:pt x="6538" y="20622"/>
                  </a:lnTo>
                  <a:lnTo>
                    <a:pt x="7142" y="20726"/>
                  </a:lnTo>
                  <a:lnTo>
                    <a:pt x="7746" y="20820"/>
                  </a:lnTo>
                  <a:lnTo>
                    <a:pt x="8376" y="20909"/>
                  </a:lnTo>
                  <a:lnTo>
                    <a:pt x="9032" y="20993"/>
                  </a:lnTo>
                  <a:lnTo>
                    <a:pt x="9715" y="21071"/>
                  </a:lnTo>
                  <a:lnTo>
                    <a:pt x="10398" y="21145"/>
                  </a:lnTo>
                  <a:lnTo>
                    <a:pt x="11080" y="21207"/>
                  </a:lnTo>
                  <a:lnTo>
                    <a:pt x="11789" y="21270"/>
                  </a:lnTo>
                  <a:lnTo>
                    <a:pt x="12498" y="21322"/>
                  </a:lnTo>
                  <a:lnTo>
                    <a:pt x="13207" y="21364"/>
                  </a:lnTo>
                  <a:lnTo>
                    <a:pt x="13942" y="21401"/>
                  </a:lnTo>
                  <a:lnTo>
                    <a:pt x="14677" y="21432"/>
                  </a:lnTo>
                  <a:lnTo>
                    <a:pt x="15412" y="21453"/>
                  </a:lnTo>
                  <a:lnTo>
                    <a:pt x="16147" y="21469"/>
                  </a:lnTo>
                  <a:lnTo>
                    <a:pt x="16882" y="21474"/>
                  </a:lnTo>
                  <a:lnTo>
                    <a:pt x="17644" y="21474"/>
                  </a:lnTo>
                  <a:lnTo>
                    <a:pt x="18379" y="21458"/>
                  </a:lnTo>
                  <a:lnTo>
                    <a:pt x="19114" y="21443"/>
                  </a:lnTo>
                  <a:lnTo>
                    <a:pt x="19823" y="21411"/>
                  </a:lnTo>
                  <a:lnTo>
                    <a:pt x="20558" y="21369"/>
                  </a:lnTo>
                  <a:lnTo>
                    <a:pt x="21267" y="21322"/>
                  </a:lnTo>
                  <a:lnTo>
                    <a:pt x="21976" y="21265"/>
                  </a:lnTo>
                  <a:lnTo>
                    <a:pt x="22553" y="21474"/>
                  </a:lnTo>
                  <a:lnTo>
                    <a:pt x="23157" y="21678"/>
                  </a:lnTo>
                  <a:lnTo>
                    <a:pt x="23787" y="21882"/>
                  </a:lnTo>
                  <a:lnTo>
                    <a:pt x="24470" y="22081"/>
                  </a:lnTo>
                  <a:lnTo>
                    <a:pt x="25179" y="22274"/>
                  </a:lnTo>
                  <a:lnTo>
                    <a:pt x="25940" y="22462"/>
                  </a:lnTo>
                  <a:lnTo>
                    <a:pt x="26701" y="22645"/>
                  </a:lnTo>
                  <a:lnTo>
                    <a:pt x="27515" y="22818"/>
                  </a:lnTo>
                  <a:lnTo>
                    <a:pt x="28355" y="22990"/>
                  </a:lnTo>
                  <a:lnTo>
                    <a:pt x="29222" y="23158"/>
                  </a:lnTo>
                  <a:lnTo>
                    <a:pt x="30114" y="23320"/>
                  </a:lnTo>
                  <a:lnTo>
                    <a:pt x="31033" y="23471"/>
                  </a:lnTo>
                  <a:lnTo>
                    <a:pt x="31978" y="23623"/>
                  </a:lnTo>
                  <a:lnTo>
                    <a:pt x="32950" y="23764"/>
                  </a:lnTo>
                  <a:lnTo>
                    <a:pt x="33948" y="23900"/>
                  </a:lnTo>
                  <a:lnTo>
                    <a:pt x="34945" y="24031"/>
                  </a:lnTo>
                  <a:lnTo>
                    <a:pt x="35969" y="24156"/>
                  </a:lnTo>
                  <a:lnTo>
                    <a:pt x="37019" y="24271"/>
                  </a:lnTo>
                  <a:lnTo>
                    <a:pt x="38096" y="24381"/>
                  </a:lnTo>
                  <a:lnTo>
                    <a:pt x="39198" y="24486"/>
                  </a:lnTo>
                  <a:lnTo>
                    <a:pt x="40301" y="24580"/>
                  </a:lnTo>
                  <a:lnTo>
                    <a:pt x="41404" y="24669"/>
                  </a:lnTo>
                  <a:lnTo>
                    <a:pt x="42533" y="24752"/>
                  </a:lnTo>
                  <a:lnTo>
                    <a:pt x="43688" y="24826"/>
                  </a:lnTo>
                  <a:lnTo>
                    <a:pt x="44843" y="24893"/>
                  </a:lnTo>
                  <a:lnTo>
                    <a:pt x="45998" y="24951"/>
                  </a:lnTo>
                  <a:lnTo>
                    <a:pt x="47180" y="24998"/>
                  </a:lnTo>
                  <a:lnTo>
                    <a:pt x="48361" y="25045"/>
                  </a:lnTo>
                  <a:lnTo>
                    <a:pt x="49542" y="25076"/>
                  </a:lnTo>
                  <a:lnTo>
                    <a:pt x="50750" y="25103"/>
                  </a:lnTo>
                  <a:lnTo>
                    <a:pt x="51932" y="25118"/>
                  </a:lnTo>
                  <a:lnTo>
                    <a:pt x="53139" y="25129"/>
                  </a:lnTo>
                  <a:lnTo>
                    <a:pt x="54347" y="25129"/>
                  </a:lnTo>
                  <a:lnTo>
                    <a:pt x="55555" y="25124"/>
                  </a:lnTo>
                  <a:lnTo>
                    <a:pt x="56736" y="25103"/>
                  </a:lnTo>
                  <a:lnTo>
                    <a:pt x="57944" y="25076"/>
                  </a:lnTo>
                  <a:lnTo>
                    <a:pt x="59125" y="25045"/>
                  </a:lnTo>
                  <a:lnTo>
                    <a:pt x="60307" y="25003"/>
                  </a:lnTo>
                  <a:lnTo>
                    <a:pt x="61488" y="24956"/>
                  </a:lnTo>
                  <a:lnTo>
                    <a:pt x="62670" y="24899"/>
                  </a:lnTo>
                  <a:lnTo>
                    <a:pt x="63825" y="24831"/>
                  </a:lnTo>
                  <a:lnTo>
                    <a:pt x="64954" y="24758"/>
                  </a:lnTo>
                  <a:lnTo>
                    <a:pt x="66083" y="24679"/>
                  </a:lnTo>
                  <a:lnTo>
                    <a:pt x="67212" y="24590"/>
                  </a:lnTo>
                  <a:lnTo>
                    <a:pt x="68314" y="24496"/>
                  </a:lnTo>
                  <a:lnTo>
                    <a:pt x="69417" y="24392"/>
                  </a:lnTo>
                  <a:lnTo>
                    <a:pt x="70493" y="24287"/>
                  </a:lnTo>
                  <a:lnTo>
                    <a:pt x="71543" y="24172"/>
                  </a:lnTo>
                  <a:lnTo>
                    <a:pt x="72567" y="24046"/>
                  </a:lnTo>
                  <a:lnTo>
                    <a:pt x="73591" y="23921"/>
                  </a:lnTo>
                  <a:lnTo>
                    <a:pt x="74589" y="23785"/>
                  </a:lnTo>
                  <a:lnTo>
                    <a:pt x="75560" y="23644"/>
                  </a:lnTo>
                  <a:lnTo>
                    <a:pt x="76505" y="23492"/>
                  </a:lnTo>
                  <a:lnTo>
                    <a:pt x="77424" y="23341"/>
                  </a:lnTo>
                  <a:lnTo>
                    <a:pt x="78317" y="23179"/>
                  </a:lnTo>
                  <a:lnTo>
                    <a:pt x="79183" y="23016"/>
                  </a:lnTo>
                  <a:lnTo>
                    <a:pt x="80024" y="22844"/>
                  </a:lnTo>
                  <a:lnTo>
                    <a:pt x="80837" y="22666"/>
                  </a:lnTo>
                  <a:lnTo>
                    <a:pt x="81625" y="22488"/>
                  </a:lnTo>
                  <a:lnTo>
                    <a:pt x="82360" y="22300"/>
                  </a:lnTo>
                  <a:lnTo>
                    <a:pt x="83095" y="22107"/>
                  </a:lnTo>
                  <a:lnTo>
                    <a:pt x="83778" y="21908"/>
                  </a:lnTo>
                  <a:lnTo>
                    <a:pt x="84408" y="21709"/>
                  </a:lnTo>
                  <a:lnTo>
                    <a:pt x="85038" y="21500"/>
                  </a:lnTo>
                  <a:lnTo>
                    <a:pt x="85196" y="21662"/>
                  </a:lnTo>
                  <a:lnTo>
                    <a:pt x="85379" y="21819"/>
                  </a:lnTo>
                  <a:lnTo>
                    <a:pt x="85563" y="21981"/>
                  </a:lnTo>
                  <a:lnTo>
                    <a:pt x="85773" y="22138"/>
                  </a:lnTo>
                  <a:lnTo>
                    <a:pt x="86009" y="22295"/>
                  </a:lnTo>
                  <a:lnTo>
                    <a:pt x="86272" y="22447"/>
                  </a:lnTo>
                  <a:lnTo>
                    <a:pt x="86535" y="22603"/>
                  </a:lnTo>
                  <a:lnTo>
                    <a:pt x="86797" y="22755"/>
                  </a:lnTo>
                  <a:lnTo>
                    <a:pt x="87112" y="22907"/>
                  </a:lnTo>
                  <a:lnTo>
                    <a:pt x="87401" y="23058"/>
                  </a:lnTo>
                  <a:lnTo>
                    <a:pt x="87742" y="23205"/>
                  </a:lnTo>
                  <a:lnTo>
                    <a:pt x="88084" y="23356"/>
                  </a:lnTo>
                  <a:lnTo>
                    <a:pt x="88425" y="23503"/>
                  </a:lnTo>
                  <a:lnTo>
                    <a:pt x="88792" y="23644"/>
                  </a:lnTo>
                  <a:lnTo>
                    <a:pt x="89186" y="23790"/>
                  </a:lnTo>
                  <a:lnTo>
                    <a:pt x="89580" y="23931"/>
                  </a:lnTo>
                  <a:lnTo>
                    <a:pt x="90420" y="24209"/>
                  </a:lnTo>
                  <a:lnTo>
                    <a:pt x="91313" y="24486"/>
                  </a:lnTo>
                  <a:lnTo>
                    <a:pt x="92258" y="24752"/>
                  </a:lnTo>
                  <a:lnTo>
                    <a:pt x="93256" y="25009"/>
                  </a:lnTo>
                  <a:lnTo>
                    <a:pt x="94280" y="25259"/>
                  </a:lnTo>
                  <a:lnTo>
                    <a:pt x="95382" y="25505"/>
                  </a:lnTo>
                  <a:lnTo>
                    <a:pt x="96511" y="25741"/>
                  </a:lnTo>
                  <a:lnTo>
                    <a:pt x="97666" y="25971"/>
                  </a:lnTo>
                  <a:lnTo>
                    <a:pt x="98900" y="26190"/>
                  </a:lnTo>
                  <a:lnTo>
                    <a:pt x="100160" y="26399"/>
                  </a:lnTo>
                  <a:lnTo>
                    <a:pt x="101447" y="26598"/>
                  </a:lnTo>
                  <a:lnTo>
                    <a:pt x="102786" y="26791"/>
                  </a:lnTo>
                  <a:lnTo>
                    <a:pt x="104125" y="26969"/>
                  </a:lnTo>
                  <a:lnTo>
                    <a:pt x="105543" y="27142"/>
                  </a:lnTo>
                  <a:lnTo>
                    <a:pt x="106960" y="27299"/>
                  </a:lnTo>
                  <a:lnTo>
                    <a:pt x="107695" y="27377"/>
                  </a:lnTo>
                  <a:lnTo>
                    <a:pt x="108404" y="27450"/>
                  </a:lnTo>
                  <a:lnTo>
                    <a:pt x="109166" y="27518"/>
                  </a:lnTo>
                  <a:lnTo>
                    <a:pt x="109901" y="27586"/>
                  </a:lnTo>
                  <a:lnTo>
                    <a:pt x="110636" y="27649"/>
                  </a:lnTo>
                  <a:lnTo>
                    <a:pt x="111397" y="27712"/>
                  </a:lnTo>
                  <a:lnTo>
                    <a:pt x="112159" y="27769"/>
                  </a:lnTo>
                  <a:lnTo>
                    <a:pt x="112946" y="27821"/>
                  </a:lnTo>
                  <a:lnTo>
                    <a:pt x="113708" y="27874"/>
                  </a:lnTo>
                  <a:lnTo>
                    <a:pt x="114495" y="27926"/>
                  </a:lnTo>
                  <a:lnTo>
                    <a:pt x="115283" y="27968"/>
                  </a:lnTo>
                  <a:lnTo>
                    <a:pt x="116070" y="28010"/>
                  </a:lnTo>
                  <a:lnTo>
                    <a:pt x="116858" y="28052"/>
                  </a:lnTo>
                  <a:lnTo>
                    <a:pt x="117646" y="28088"/>
                  </a:lnTo>
                  <a:lnTo>
                    <a:pt x="118460" y="28119"/>
                  </a:lnTo>
                  <a:lnTo>
                    <a:pt x="119273" y="28151"/>
                  </a:lnTo>
                  <a:lnTo>
                    <a:pt x="120061" y="28172"/>
                  </a:lnTo>
                  <a:lnTo>
                    <a:pt x="120875" y="28198"/>
                  </a:lnTo>
                  <a:lnTo>
                    <a:pt x="121689" y="28214"/>
                  </a:lnTo>
                  <a:lnTo>
                    <a:pt x="122503" y="28229"/>
                  </a:lnTo>
                  <a:lnTo>
                    <a:pt x="123343" y="28240"/>
                  </a:lnTo>
                  <a:lnTo>
                    <a:pt x="124157" y="28250"/>
                  </a:lnTo>
                  <a:lnTo>
                    <a:pt x="124971" y="28255"/>
                  </a:lnTo>
                  <a:lnTo>
                    <a:pt x="126598" y="28255"/>
                  </a:lnTo>
                  <a:lnTo>
                    <a:pt x="127412" y="28250"/>
                  </a:lnTo>
                  <a:lnTo>
                    <a:pt x="128226" y="28240"/>
                  </a:lnTo>
                  <a:lnTo>
                    <a:pt x="129040" y="28229"/>
                  </a:lnTo>
                  <a:lnTo>
                    <a:pt x="129854" y="28214"/>
                  </a:lnTo>
                  <a:lnTo>
                    <a:pt x="130668" y="28193"/>
                  </a:lnTo>
                  <a:lnTo>
                    <a:pt x="131482" y="28172"/>
                  </a:lnTo>
                  <a:lnTo>
                    <a:pt x="132295" y="28146"/>
                  </a:lnTo>
                  <a:lnTo>
                    <a:pt x="133083" y="28119"/>
                  </a:lnTo>
                  <a:lnTo>
                    <a:pt x="133897" y="28088"/>
                  </a:lnTo>
                  <a:lnTo>
                    <a:pt x="134685" y="28052"/>
                  </a:lnTo>
                  <a:lnTo>
                    <a:pt x="135498" y="28015"/>
                  </a:lnTo>
                  <a:lnTo>
                    <a:pt x="137074" y="27931"/>
                  </a:lnTo>
                  <a:lnTo>
                    <a:pt x="138623" y="27837"/>
                  </a:lnTo>
                  <a:lnTo>
                    <a:pt x="140172" y="27727"/>
                  </a:lnTo>
                  <a:lnTo>
                    <a:pt x="141694" y="27607"/>
                  </a:lnTo>
                  <a:lnTo>
                    <a:pt x="143217" y="27476"/>
                  </a:lnTo>
                  <a:lnTo>
                    <a:pt x="144687" y="27335"/>
                  </a:lnTo>
                  <a:lnTo>
                    <a:pt x="146131" y="27184"/>
                  </a:lnTo>
                  <a:lnTo>
                    <a:pt x="147549" y="27022"/>
                  </a:lnTo>
                  <a:lnTo>
                    <a:pt x="148941" y="26849"/>
                  </a:lnTo>
                  <a:lnTo>
                    <a:pt x="150306" y="26666"/>
                  </a:lnTo>
                  <a:lnTo>
                    <a:pt x="151619" y="26473"/>
                  </a:lnTo>
                  <a:lnTo>
                    <a:pt x="152905" y="26269"/>
                  </a:lnTo>
                  <a:lnTo>
                    <a:pt x="154165" y="26059"/>
                  </a:lnTo>
                  <a:lnTo>
                    <a:pt x="155347" y="25840"/>
                  </a:lnTo>
                  <a:lnTo>
                    <a:pt x="156528" y="25610"/>
                  </a:lnTo>
                  <a:lnTo>
                    <a:pt x="157079" y="25490"/>
                  </a:lnTo>
                  <a:lnTo>
                    <a:pt x="157631" y="25369"/>
                  </a:lnTo>
                  <a:lnTo>
                    <a:pt x="158156" y="25249"/>
                  </a:lnTo>
                  <a:lnTo>
                    <a:pt x="158707" y="25124"/>
                  </a:lnTo>
                  <a:lnTo>
                    <a:pt x="159206" y="24998"/>
                  </a:lnTo>
                  <a:lnTo>
                    <a:pt x="159705" y="24867"/>
                  </a:lnTo>
                  <a:lnTo>
                    <a:pt x="160204" y="24737"/>
                  </a:lnTo>
                  <a:lnTo>
                    <a:pt x="160676" y="24606"/>
                  </a:lnTo>
                  <a:lnTo>
                    <a:pt x="161123" y="24470"/>
                  </a:lnTo>
                  <a:lnTo>
                    <a:pt x="161569" y="24334"/>
                  </a:lnTo>
                  <a:lnTo>
                    <a:pt x="162015" y="24198"/>
                  </a:lnTo>
                  <a:lnTo>
                    <a:pt x="162435" y="24057"/>
                  </a:lnTo>
                  <a:lnTo>
                    <a:pt x="162829" y="23916"/>
                  </a:lnTo>
                  <a:lnTo>
                    <a:pt x="163223" y="23769"/>
                  </a:lnTo>
                  <a:lnTo>
                    <a:pt x="163590" y="23628"/>
                  </a:lnTo>
                  <a:lnTo>
                    <a:pt x="163958" y="23482"/>
                  </a:lnTo>
                  <a:lnTo>
                    <a:pt x="164719" y="23722"/>
                  </a:lnTo>
                  <a:lnTo>
                    <a:pt x="165533" y="23963"/>
                  </a:lnTo>
                  <a:lnTo>
                    <a:pt x="166373" y="24193"/>
                  </a:lnTo>
                  <a:lnTo>
                    <a:pt x="167266" y="24423"/>
                  </a:lnTo>
                  <a:lnTo>
                    <a:pt x="168185" y="24643"/>
                  </a:lnTo>
                  <a:lnTo>
                    <a:pt x="169130" y="24862"/>
                  </a:lnTo>
                  <a:lnTo>
                    <a:pt x="170101" y="25071"/>
                  </a:lnTo>
                  <a:lnTo>
                    <a:pt x="171125" y="25275"/>
                  </a:lnTo>
                  <a:lnTo>
                    <a:pt x="172176" y="25474"/>
                  </a:lnTo>
                  <a:lnTo>
                    <a:pt x="173252" y="25662"/>
                  </a:lnTo>
                  <a:lnTo>
                    <a:pt x="174355" y="25850"/>
                  </a:lnTo>
                  <a:lnTo>
                    <a:pt x="175484" y="26028"/>
                  </a:lnTo>
                  <a:lnTo>
                    <a:pt x="176665" y="26201"/>
                  </a:lnTo>
                  <a:lnTo>
                    <a:pt x="177846" y="26363"/>
                  </a:lnTo>
                  <a:lnTo>
                    <a:pt x="179054" y="26520"/>
                  </a:lnTo>
                  <a:lnTo>
                    <a:pt x="180288" y="26671"/>
                  </a:lnTo>
                  <a:lnTo>
                    <a:pt x="181522" y="26818"/>
                  </a:lnTo>
                  <a:lnTo>
                    <a:pt x="182808" y="26954"/>
                  </a:lnTo>
                  <a:lnTo>
                    <a:pt x="184095" y="27079"/>
                  </a:lnTo>
                  <a:lnTo>
                    <a:pt x="185408" y="27199"/>
                  </a:lnTo>
                  <a:lnTo>
                    <a:pt x="186747" y="27314"/>
                  </a:lnTo>
                  <a:lnTo>
                    <a:pt x="188086" y="27419"/>
                  </a:lnTo>
                  <a:lnTo>
                    <a:pt x="189451" y="27518"/>
                  </a:lnTo>
                  <a:lnTo>
                    <a:pt x="190816" y="27607"/>
                  </a:lnTo>
                  <a:lnTo>
                    <a:pt x="192207" y="27686"/>
                  </a:lnTo>
                  <a:lnTo>
                    <a:pt x="193599" y="27759"/>
                  </a:lnTo>
                  <a:lnTo>
                    <a:pt x="195017" y="27821"/>
                  </a:lnTo>
                  <a:lnTo>
                    <a:pt x="196434" y="27874"/>
                  </a:lnTo>
                  <a:lnTo>
                    <a:pt x="197852" y="27921"/>
                  </a:lnTo>
                  <a:lnTo>
                    <a:pt x="199296" y="27957"/>
                  </a:lnTo>
                  <a:lnTo>
                    <a:pt x="200714" y="27984"/>
                  </a:lnTo>
                  <a:lnTo>
                    <a:pt x="202158" y="28004"/>
                  </a:lnTo>
                  <a:lnTo>
                    <a:pt x="203602" y="28015"/>
                  </a:lnTo>
                  <a:lnTo>
                    <a:pt x="205046" y="28015"/>
                  </a:lnTo>
                  <a:lnTo>
                    <a:pt x="206490" y="28004"/>
                  </a:lnTo>
                  <a:lnTo>
                    <a:pt x="207934" y="27984"/>
                  </a:lnTo>
                  <a:lnTo>
                    <a:pt x="209378" y="27957"/>
                  </a:lnTo>
                  <a:lnTo>
                    <a:pt x="210795" y="27921"/>
                  </a:lnTo>
                  <a:lnTo>
                    <a:pt x="212239" y="27874"/>
                  </a:lnTo>
                  <a:lnTo>
                    <a:pt x="213657" y="27821"/>
                  </a:lnTo>
                  <a:lnTo>
                    <a:pt x="215049" y="27759"/>
                  </a:lnTo>
                  <a:lnTo>
                    <a:pt x="216466" y="27686"/>
                  </a:lnTo>
                  <a:lnTo>
                    <a:pt x="217858" y="27607"/>
                  </a:lnTo>
                  <a:lnTo>
                    <a:pt x="219223" y="27518"/>
                  </a:lnTo>
                  <a:lnTo>
                    <a:pt x="220588" y="27424"/>
                  </a:lnTo>
                  <a:lnTo>
                    <a:pt x="221927" y="27320"/>
                  </a:lnTo>
                  <a:lnTo>
                    <a:pt x="223266" y="27210"/>
                  </a:lnTo>
                  <a:lnTo>
                    <a:pt x="224579" y="27089"/>
                  </a:lnTo>
                  <a:lnTo>
                    <a:pt x="225891" y="26964"/>
                  </a:lnTo>
                  <a:lnTo>
                    <a:pt x="227152" y="26828"/>
                  </a:lnTo>
                  <a:lnTo>
                    <a:pt x="228412" y="26687"/>
                  </a:lnTo>
                  <a:lnTo>
                    <a:pt x="229646" y="26535"/>
                  </a:lnTo>
                  <a:lnTo>
                    <a:pt x="230880" y="26378"/>
                  </a:lnTo>
                  <a:lnTo>
                    <a:pt x="232061" y="26216"/>
                  </a:lnTo>
                  <a:lnTo>
                    <a:pt x="233216" y="26049"/>
                  </a:lnTo>
                  <a:lnTo>
                    <a:pt x="234345" y="25871"/>
                  </a:lnTo>
                  <a:lnTo>
                    <a:pt x="235474" y="25683"/>
                  </a:lnTo>
                  <a:lnTo>
                    <a:pt x="236551" y="25495"/>
                  </a:lnTo>
                  <a:lnTo>
                    <a:pt x="237601" y="25296"/>
                  </a:lnTo>
                  <a:lnTo>
                    <a:pt x="238625" y="25092"/>
                  </a:lnTo>
                  <a:lnTo>
                    <a:pt x="239596" y="24883"/>
                  </a:lnTo>
                  <a:lnTo>
                    <a:pt x="240541" y="24669"/>
                  </a:lnTo>
                  <a:lnTo>
                    <a:pt x="241460" y="24444"/>
                  </a:lnTo>
                  <a:lnTo>
                    <a:pt x="242353" y="24219"/>
                  </a:lnTo>
                  <a:lnTo>
                    <a:pt x="243114" y="24324"/>
                  </a:lnTo>
                  <a:lnTo>
                    <a:pt x="243902" y="24423"/>
                  </a:lnTo>
                  <a:lnTo>
                    <a:pt x="244689" y="24517"/>
                  </a:lnTo>
                  <a:lnTo>
                    <a:pt x="245503" y="24606"/>
                  </a:lnTo>
                  <a:lnTo>
                    <a:pt x="246317" y="24690"/>
                  </a:lnTo>
                  <a:lnTo>
                    <a:pt x="247131" y="24768"/>
                  </a:lnTo>
                  <a:lnTo>
                    <a:pt x="247971" y="24841"/>
                  </a:lnTo>
                  <a:lnTo>
                    <a:pt x="248838" y="24914"/>
                  </a:lnTo>
                  <a:lnTo>
                    <a:pt x="249678" y="24977"/>
                  </a:lnTo>
                  <a:lnTo>
                    <a:pt x="250544" y="25040"/>
                  </a:lnTo>
                  <a:lnTo>
                    <a:pt x="251410" y="25092"/>
                  </a:lnTo>
                  <a:lnTo>
                    <a:pt x="252303" y="25144"/>
                  </a:lnTo>
                  <a:lnTo>
                    <a:pt x="253196" y="25192"/>
                  </a:lnTo>
                  <a:lnTo>
                    <a:pt x="254088" y="25233"/>
                  </a:lnTo>
                  <a:lnTo>
                    <a:pt x="254981" y="25270"/>
                  </a:lnTo>
                  <a:lnTo>
                    <a:pt x="255874" y="25301"/>
                  </a:lnTo>
                  <a:lnTo>
                    <a:pt x="256793" y="25327"/>
                  </a:lnTo>
                  <a:lnTo>
                    <a:pt x="257711" y="25348"/>
                  </a:lnTo>
                  <a:lnTo>
                    <a:pt x="258630" y="25369"/>
                  </a:lnTo>
                  <a:lnTo>
                    <a:pt x="259549" y="25380"/>
                  </a:lnTo>
                  <a:lnTo>
                    <a:pt x="260468" y="25390"/>
                  </a:lnTo>
                  <a:lnTo>
                    <a:pt x="261387" y="25395"/>
                  </a:lnTo>
                  <a:lnTo>
                    <a:pt x="262306" y="25395"/>
                  </a:lnTo>
                  <a:lnTo>
                    <a:pt x="263225" y="25390"/>
                  </a:lnTo>
                  <a:lnTo>
                    <a:pt x="264144" y="25380"/>
                  </a:lnTo>
                  <a:lnTo>
                    <a:pt x="265063" y="25364"/>
                  </a:lnTo>
                  <a:lnTo>
                    <a:pt x="266008" y="25348"/>
                  </a:lnTo>
                  <a:lnTo>
                    <a:pt x="266927" y="25327"/>
                  </a:lnTo>
                  <a:lnTo>
                    <a:pt x="267819" y="25301"/>
                  </a:lnTo>
                  <a:lnTo>
                    <a:pt x="268738" y="25270"/>
                  </a:lnTo>
                  <a:lnTo>
                    <a:pt x="269657" y="25233"/>
                  </a:lnTo>
                  <a:lnTo>
                    <a:pt x="270550" y="25197"/>
                  </a:lnTo>
                  <a:lnTo>
                    <a:pt x="271469" y="25150"/>
                  </a:lnTo>
                  <a:lnTo>
                    <a:pt x="272361" y="25103"/>
                  </a:lnTo>
                  <a:lnTo>
                    <a:pt x="273254" y="25050"/>
                  </a:lnTo>
                  <a:lnTo>
                    <a:pt x="274120" y="24998"/>
                  </a:lnTo>
                  <a:lnTo>
                    <a:pt x="275013" y="24935"/>
                  </a:lnTo>
                  <a:lnTo>
                    <a:pt x="275879" y="24873"/>
                  </a:lnTo>
                  <a:lnTo>
                    <a:pt x="276746" y="24805"/>
                  </a:lnTo>
                  <a:lnTo>
                    <a:pt x="277586" y="24731"/>
                  </a:lnTo>
                  <a:lnTo>
                    <a:pt x="278426" y="24658"/>
                  </a:lnTo>
                  <a:lnTo>
                    <a:pt x="279266" y="24575"/>
                  </a:lnTo>
                  <a:lnTo>
                    <a:pt x="280080" y="24491"/>
                  </a:lnTo>
                  <a:lnTo>
                    <a:pt x="280894" y="24402"/>
                  </a:lnTo>
                  <a:lnTo>
                    <a:pt x="281681" y="24313"/>
                  </a:lnTo>
                  <a:lnTo>
                    <a:pt x="282469" y="24214"/>
                  </a:lnTo>
                  <a:lnTo>
                    <a:pt x="283230" y="24114"/>
                  </a:lnTo>
                  <a:lnTo>
                    <a:pt x="283992" y="24015"/>
                  </a:lnTo>
                  <a:lnTo>
                    <a:pt x="284753" y="23905"/>
                  </a:lnTo>
                  <a:lnTo>
                    <a:pt x="285462" y="23796"/>
                  </a:lnTo>
                  <a:lnTo>
                    <a:pt x="286171" y="23680"/>
                  </a:lnTo>
                  <a:lnTo>
                    <a:pt x="286880" y="23560"/>
                  </a:lnTo>
                  <a:lnTo>
                    <a:pt x="287562" y="23440"/>
                  </a:lnTo>
                  <a:lnTo>
                    <a:pt x="288219" y="23314"/>
                  </a:lnTo>
                  <a:lnTo>
                    <a:pt x="288875" y="23184"/>
                  </a:lnTo>
                  <a:lnTo>
                    <a:pt x="289505" y="23053"/>
                  </a:lnTo>
                  <a:lnTo>
                    <a:pt x="290109" y="22917"/>
                  </a:lnTo>
                  <a:lnTo>
                    <a:pt x="290713" y="22776"/>
                  </a:lnTo>
                  <a:lnTo>
                    <a:pt x="291264" y="22635"/>
                  </a:lnTo>
                  <a:lnTo>
                    <a:pt x="291816" y="22488"/>
                  </a:lnTo>
                  <a:lnTo>
                    <a:pt x="292341" y="22337"/>
                  </a:lnTo>
                  <a:lnTo>
                    <a:pt x="292866" y="22180"/>
                  </a:lnTo>
                  <a:lnTo>
                    <a:pt x="293338" y="22023"/>
                  </a:lnTo>
                  <a:lnTo>
                    <a:pt x="293811" y="21866"/>
                  </a:lnTo>
                  <a:lnTo>
                    <a:pt x="294178" y="21955"/>
                  </a:lnTo>
                  <a:lnTo>
                    <a:pt x="294546" y="22039"/>
                  </a:lnTo>
                  <a:lnTo>
                    <a:pt x="294940" y="22122"/>
                  </a:lnTo>
                  <a:lnTo>
                    <a:pt x="295360" y="22201"/>
                  </a:lnTo>
                  <a:lnTo>
                    <a:pt x="295780" y="22279"/>
                  </a:lnTo>
                  <a:lnTo>
                    <a:pt x="296226" y="22352"/>
                  </a:lnTo>
                  <a:lnTo>
                    <a:pt x="296646" y="22426"/>
                  </a:lnTo>
                  <a:lnTo>
                    <a:pt x="297119" y="22494"/>
                  </a:lnTo>
                  <a:lnTo>
                    <a:pt x="297565" y="22556"/>
                  </a:lnTo>
                  <a:lnTo>
                    <a:pt x="298064" y="22619"/>
                  </a:lnTo>
                  <a:lnTo>
                    <a:pt x="298537" y="22677"/>
                  </a:lnTo>
                  <a:lnTo>
                    <a:pt x="299035" y="22734"/>
                  </a:lnTo>
                  <a:lnTo>
                    <a:pt x="299534" y="22786"/>
                  </a:lnTo>
                  <a:lnTo>
                    <a:pt x="300033" y="22833"/>
                  </a:lnTo>
                  <a:lnTo>
                    <a:pt x="300558" y="22881"/>
                  </a:lnTo>
                  <a:lnTo>
                    <a:pt x="301083" y="22922"/>
                  </a:lnTo>
                  <a:lnTo>
                    <a:pt x="301608" y="22964"/>
                  </a:lnTo>
                  <a:lnTo>
                    <a:pt x="302160" y="23001"/>
                  </a:lnTo>
                  <a:lnTo>
                    <a:pt x="302685" y="23037"/>
                  </a:lnTo>
                  <a:lnTo>
                    <a:pt x="303236" y="23069"/>
                  </a:lnTo>
                  <a:lnTo>
                    <a:pt x="304339" y="23121"/>
                  </a:lnTo>
                  <a:lnTo>
                    <a:pt x="305468" y="23163"/>
                  </a:lnTo>
                  <a:lnTo>
                    <a:pt x="306623" y="23194"/>
                  </a:lnTo>
                  <a:lnTo>
                    <a:pt x="307778" y="23215"/>
                  </a:lnTo>
                  <a:lnTo>
                    <a:pt x="308933" y="23220"/>
                  </a:lnTo>
                  <a:lnTo>
                    <a:pt x="310088" y="23215"/>
                  </a:lnTo>
                  <a:lnTo>
                    <a:pt x="311244" y="23199"/>
                  </a:lnTo>
                  <a:lnTo>
                    <a:pt x="312425" y="23173"/>
                  </a:lnTo>
                  <a:lnTo>
                    <a:pt x="313554" y="23137"/>
                  </a:lnTo>
                  <a:lnTo>
                    <a:pt x="314709" y="23090"/>
                  </a:lnTo>
                  <a:lnTo>
                    <a:pt x="315838" y="23027"/>
                  </a:lnTo>
                  <a:lnTo>
                    <a:pt x="316941" y="22954"/>
                  </a:lnTo>
                  <a:lnTo>
                    <a:pt x="318017" y="22870"/>
                  </a:lnTo>
                  <a:lnTo>
                    <a:pt x="319094" y="22781"/>
                  </a:lnTo>
                  <a:lnTo>
                    <a:pt x="320144" y="22677"/>
                  </a:lnTo>
                  <a:lnTo>
                    <a:pt x="320643" y="22619"/>
                  </a:lnTo>
                  <a:lnTo>
                    <a:pt x="321141" y="22562"/>
                  </a:lnTo>
                  <a:lnTo>
                    <a:pt x="321640" y="22499"/>
                  </a:lnTo>
                  <a:lnTo>
                    <a:pt x="322113" y="22431"/>
                  </a:lnTo>
                  <a:lnTo>
                    <a:pt x="322585" y="22368"/>
                  </a:lnTo>
                  <a:lnTo>
                    <a:pt x="323032" y="22295"/>
                  </a:lnTo>
                  <a:lnTo>
                    <a:pt x="323504" y="22227"/>
                  </a:lnTo>
                  <a:lnTo>
                    <a:pt x="323924" y="22149"/>
                  </a:lnTo>
                  <a:lnTo>
                    <a:pt x="324371" y="22070"/>
                  </a:lnTo>
                  <a:lnTo>
                    <a:pt x="324791" y="21992"/>
                  </a:lnTo>
                  <a:lnTo>
                    <a:pt x="325185" y="21908"/>
                  </a:lnTo>
                  <a:lnTo>
                    <a:pt x="325578" y="21824"/>
                  </a:lnTo>
                  <a:lnTo>
                    <a:pt x="325972" y="21735"/>
                  </a:lnTo>
                  <a:lnTo>
                    <a:pt x="326340" y="21647"/>
                  </a:lnTo>
                  <a:lnTo>
                    <a:pt x="326681" y="21552"/>
                  </a:lnTo>
                  <a:lnTo>
                    <a:pt x="327022" y="21458"/>
                  </a:lnTo>
                  <a:lnTo>
                    <a:pt x="327337" y="21364"/>
                  </a:lnTo>
                  <a:lnTo>
                    <a:pt x="327652" y="21265"/>
                  </a:lnTo>
                  <a:lnTo>
                    <a:pt x="328230" y="21066"/>
                  </a:lnTo>
                  <a:lnTo>
                    <a:pt x="328755" y="20868"/>
                  </a:lnTo>
                  <a:lnTo>
                    <a:pt x="329228" y="20658"/>
                  </a:lnTo>
                  <a:lnTo>
                    <a:pt x="329648" y="20444"/>
                  </a:lnTo>
                  <a:lnTo>
                    <a:pt x="330015" y="20224"/>
                  </a:lnTo>
                  <a:lnTo>
                    <a:pt x="330330" y="20005"/>
                  </a:lnTo>
                  <a:lnTo>
                    <a:pt x="330567" y="19785"/>
                  </a:lnTo>
                  <a:lnTo>
                    <a:pt x="330777" y="19555"/>
                  </a:lnTo>
                  <a:lnTo>
                    <a:pt x="330934" y="19330"/>
                  </a:lnTo>
                  <a:lnTo>
                    <a:pt x="331013" y="19100"/>
                  </a:lnTo>
                  <a:lnTo>
                    <a:pt x="331066" y="18870"/>
                  </a:lnTo>
                  <a:lnTo>
                    <a:pt x="331066" y="18640"/>
                  </a:lnTo>
                  <a:lnTo>
                    <a:pt x="331013" y="18405"/>
                  </a:lnTo>
                  <a:lnTo>
                    <a:pt x="330908" y="18175"/>
                  </a:lnTo>
                  <a:lnTo>
                    <a:pt x="330750" y="17945"/>
                  </a:lnTo>
                  <a:lnTo>
                    <a:pt x="330567" y="17715"/>
                  </a:lnTo>
                  <a:lnTo>
                    <a:pt x="330304" y="17490"/>
                  </a:lnTo>
                  <a:lnTo>
                    <a:pt x="330015" y="17260"/>
                  </a:lnTo>
                  <a:lnTo>
                    <a:pt x="329674" y="17040"/>
                  </a:lnTo>
                  <a:lnTo>
                    <a:pt x="329280" y="16821"/>
                  </a:lnTo>
                  <a:lnTo>
                    <a:pt x="328860" y="16601"/>
                  </a:lnTo>
                  <a:lnTo>
                    <a:pt x="328388" y="16387"/>
                  </a:lnTo>
                  <a:lnTo>
                    <a:pt x="327863" y="16178"/>
                  </a:lnTo>
                  <a:lnTo>
                    <a:pt x="327285" y="15974"/>
                  </a:lnTo>
                  <a:lnTo>
                    <a:pt x="326681" y="15775"/>
                  </a:lnTo>
                  <a:lnTo>
                    <a:pt x="326025" y="15581"/>
                  </a:lnTo>
                  <a:lnTo>
                    <a:pt x="325316" y="15398"/>
                  </a:lnTo>
                  <a:lnTo>
                    <a:pt x="324581" y="15215"/>
                  </a:lnTo>
                  <a:lnTo>
                    <a:pt x="323793" y="15043"/>
                  </a:lnTo>
                  <a:lnTo>
                    <a:pt x="322979" y="14876"/>
                  </a:lnTo>
                  <a:lnTo>
                    <a:pt x="322139" y="14719"/>
                  </a:lnTo>
                  <a:lnTo>
                    <a:pt x="321246" y="14567"/>
                  </a:lnTo>
                  <a:lnTo>
                    <a:pt x="320328" y="14426"/>
                  </a:lnTo>
                  <a:lnTo>
                    <a:pt x="319382" y="14295"/>
                  </a:lnTo>
                  <a:lnTo>
                    <a:pt x="318411" y="14165"/>
                  </a:lnTo>
                  <a:lnTo>
                    <a:pt x="317440" y="14050"/>
                  </a:lnTo>
                  <a:lnTo>
                    <a:pt x="316416" y="13940"/>
                  </a:lnTo>
                  <a:lnTo>
                    <a:pt x="315392" y="13835"/>
                  </a:lnTo>
                  <a:lnTo>
                    <a:pt x="314315" y="13741"/>
                  </a:lnTo>
                  <a:lnTo>
                    <a:pt x="313265" y="13652"/>
                  </a:lnTo>
                  <a:lnTo>
                    <a:pt x="312163" y="13574"/>
                  </a:lnTo>
                  <a:lnTo>
                    <a:pt x="311060" y="13501"/>
                  </a:lnTo>
                  <a:lnTo>
                    <a:pt x="309957" y="13438"/>
                  </a:lnTo>
                  <a:lnTo>
                    <a:pt x="308828" y="13380"/>
                  </a:lnTo>
                  <a:lnTo>
                    <a:pt x="307673" y="13328"/>
                  </a:lnTo>
                  <a:lnTo>
                    <a:pt x="306518" y="13291"/>
                  </a:lnTo>
                  <a:lnTo>
                    <a:pt x="305363" y="13255"/>
                  </a:lnTo>
                  <a:lnTo>
                    <a:pt x="304208" y="13229"/>
                  </a:lnTo>
                  <a:lnTo>
                    <a:pt x="303052" y="13213"/>
                  </a:lnTo>
                  <a:lnTo>
                    <a:pt x="301871" y="13202"/>
                  </a:lnTo>
                  <a:lnTo>
                    <a:pt x="300689" y="13197"/>
                  </a:lnTo>
                  <a:lnTo>
                    <a:pt x="299508" y="13202"/>
                  </a:lnTo>
                  <a:lnTo>
                    <a:pt x="298353" y="13213"/>
                  </a:lnTo>
                  <a:lnTo>
                    <a:pt x="297171" y="13234"/>
                  </a:lnTo>
                  <a:lnTo>
                    <a:pt x="296016" y="13260"/>
                  </a:lnTo>
                  <a:lnTo>
                    <a:pt x="294835" y="13291"/>
                  </a:lnTo>
                  <a:lnTo>
                    <a:pt x="293680" y="13333"/>
                  </a:lnTo>
                  <a:lnTo>
                    <a:pt x="292551" y="13385"/>
                  </a:lnTo>
                  <a:lnTo>
                    <a:pt x="291396" y="13443"/>
                  </a:lnTo>
                  <a:lnTo>
                    <a:pt x="290267" y="13506"/>
                  </a:lnTo>
                  <a:lnTo>
                    <a:pt x="289164" y="13579"/>
                  </a:lnTo>
                  <a:lnTo>
                    <a:pt x="288061" y="13657"/>
                  </a:lnTo>
                  <a:lnTo>
                    <a:pt x="287982" y="13516"/>
                  </a:lnTo>
                  <a:lnTo>
                    <a:pt x="287877" y="13370"/>
                  </a:lnTo>
                  <a:lnTo>
                    <a:pt x="287772" y="13229"/>
                  </a:lnTo>
                  <a:lnTo>
                    <a:pt x="287641" y="13087"/>
                  </a:lnTo>
                  <a:lnTo>
                    <a:pt x="287484" y="12952"/>
                  </a:lnTo>
                  <a:lnTo>
                    <a:pt x="287300" y="12810"/>
                  </a:lnTo>
                  <a:lnTo>
                    <a:pt x="287116" y="12674"/>
                  </a:lnTo>
                  <a:lnTo>
                    <a:pt x="286906" y="12533"/>
                  </a:lnTo>
                  <a:lnTo>
                    <a:pt x="286696" y="12397"/>
                  </a:lnTo>
                  <a:lnTo>
                    <a:pt x="286460" y="12267"/>
                  </a:lnTo>
                  <a:lnTo>
                    <a:pt x="286197" y="12131"/>
                  </a:lnTo>
                  <a:lnTo>
                    <a:pt x="285935" y="12000"/>
                  </a:lnTo>
                  <a:lnTo>
                    <a:pt x="285646" y="11869"/>
                  </a:lnTo>
                  <a:lnTo>
                    <a:pt x="285357" y="11739"/>
                  </a:lnTo>
                  <a:lnTo>
                    <a:pt x="285042" y="11608"/>
                  </a:lnTo>
                  <a:lnTo>
                    <a:pt x="284701" y="11482"/>
                  </a:lnTo>
                  <a:lnTo>
                    <a:pt x="284359" y="11357"/>
                  </a:lnTo>
                  <a:lnTo>
                    <a:pt x="283992" y="11237"/>
                  </a:lnTo>
                  <a:lnTo>
                    <a:pt x="283624" y="11111"/>
                  </a:lnTo>
                  <a:lnTo>
                    <a:pt x="283230" y="10991"/>
                  </a:lnTo>
                  <a:lnTo>
                    <a:pt x="282837" y="10871"/>
                  </a:lnTo>
                  <a:lnTo>
                    <a:pt x="282417" y="10756"/>
                  </a:lnTo>
                  <a:lnTo>
                    <a:pt x="281576" y="10525"/>
                  </a:lnTo>
                  <a:lnTo>
                    <a:pt x="280658" y="10306"/>
                  </a:lnTo>
                  <a:lnTo>
                    <a:pt x="279686" y="10092"/>
                  </a:lnTo>
                  <a:lnTo>
                    <a:pt x="278689" y="9882"/>
                  </a:lnTo>
                  <a:lnTo>
                    <a:pt x="277638" y="9689"/>
                  </a:lnTo>
                  <a:lnTo>
                    <a:pt x="276536" y="9501"/>
                  </a:lnTo>
                  <a:lnTo>
                    <a:pt x="275407" y="9318"/>
                  </a:lnTo>
                  <a:lnTo>
                    <a:pt x="274252" y="9150"/>
                  </a:lnTo>
                  <a:lnTo>
                    <a:pt x="273044" y="8994"/>
                  </a:lnTo>
                  <a:lnTo>
                    <a:pt x="271810" y="8842"/>
                  </a:lnTo>
                  <a:lnTo>
                    <a:pt x="271180" y="8774"/>
                  </a:lnTo>
                  <a:lnTo>
                    <a:pt x="270550" y="8706"/>
                  </a:lnTo>
                  <a:lnTo>
                    <a:pt x="269893" y="8643"/>
                  </a:lnTo>
                  <a:lnTo>
                    <a:pt x="269263" y="8580"/>
                  </a:lnTo>
                  <a:lnTo>
                    <a:pt x="268607" y="8523"/>
                  </a:lnTo>
                  <a:lnTo>
                    <a:pt x="267951" y="8465"/>
                  </a:lnTo>
                  <a:lnTo>
                    <a:pt x="267268" y="8413"/>
                  </a:lnTo>
                  <a:lnTo>
                    <a:pt x="266585" y="8366"/>
                  </a:lnTo>
                  <a:lnTo>
                    <a:pt x="265929" y="8319"/>
                  </a:lnTo>
                  <a:lnTo>
                    <a:pt x="265246" y="8277"/>
                  </a:lnTo>
                  <a:lnTo>
                    <a:pt x="264538" y="8235"/>
                  </a:lnTo>
                  <a:lnTo>
                    <a:pt x="263855" y="8199"/>
                  </a:lnTo>
                  <a:lnTo>
                    <a:pt x="263172" y="8162"/>
                  </a:lnTo>
                  <a:lnTo>
                    <a:pt x="262463" y="8136"/>
                  </a:lnTo>
                  <a:lnTo>
                    <a:pt x="261755" y="8110"/>
                  </a:lnTo>
                  <a:lnTo>
                    <a:pt x="261046" y="8084"/>
                  </a:lnTo>
                  <a:lnTo>
                    <a:pt x="260337" y="8063"/>
                  </a:lnTo>
                  <a:lnTo>
                    <a:pt x="259628" y="8047"/>
                  </a:lnTo>
                  <a:lnTo>
                    <a:pt x="258893" y="8037"/>
                  </a:lnTo>
                  <a:lnTo>
                    <a:pt x="258184" y="8026"/>
                  </a:lnTo>
                  <a:lnTo>
                    <a:pt x="257475" y="8021"/>
                  </a:lnTo>
                  <a:lnTo>
                    <a:pt x="256740" y="8021"/>
                  </a:lnTo>
                  <a:lnTo>
                    <a:pt x="256031" y="8026"/>
                  </a:lnTo>
                  <a:lnTo>
                    <a:pt x="255296" y="8031"/>
                  </a:lnTo>
                  <a:lnTo>
                    <a:pt x="254587" y="8042"/>
                  </a:lnTo>
                  <a:lnTo>
                    <a:pt x="253852" y="8052"/>
                  </a:lnTo>
                  <a:lnTo>
                    <a:pt x="253143" y="8073"/>
                  </a:lnTo>
                  <a:lnTo>
                    <a:pt x="252434" y="8094"/>
                  </a:lnTo>
                  <a:lnTo>
                    <a:pt x="251726" y="8115"/>
                  </a:lnTo>
                  <a:lnTo>
                    <a:pt x="251043" y="8147"/>
                  </a:lnTo>
                  <a:lnTo>
                    <a:pt x="250334" y="8178"/>
                  </a:lnTo>
                  <a:lnTo>
                    <a:pt x="249625" y="8209"/>
                  </a:lnTo>
                  <a:lnTo>
                    <a:pt x="248943" y="8251"/>
                  </a:lnTo>
                  <a:lnTo>
                    <a:pt x="248260" y="8288"/>
                  </a:lnTo>
                  <a:lnTo>
                    <a:pt x="247577" y="8335"/>
                  </a:lnTo>
                  <a:lnTo>
                    <a:pt x="246895" y="8382"/>
                  </a:lnTo>
                  <a:lnTo>
                    <a:pt x="246238" y="8434"/>
                  </a:lnTo>
                  <a:lnTo>
                    <a:pt x="245556" y="8486"/>
                  </a:lnTo>
                  <a:lnTo>
                    <a:pt x="244899" y="8544"/>
                  </a:lnTo>
                  <a:lnTo>
                    <a:pt x="244269" y="8601"/>
                  </a:lnTo>
                  <a:lnTo>
                    <a:pt x="243613" y="8664"/>
                  </a:lnTo>
                  <a:lnTo>
                    <a:pt x="242983" y="8732"/>
                  </a:lnTo>
                  <a:lnTo>
                    <a:pt x="242353" y="8800"/>
                  </a:lnTo>
                  <a:lnTo>
                    <a:pt x="241723" y="8873"/>
                  </a:lnTo>
                  <a:lnTo>
                    <a:pt x="240489" y="9020"/>
                  </a:lnTo>
                  <a:lnTo>
                    <a:pt x="239307" y="9182"/>
                  </a:lnTo>
                  <a:lnTo>
                    <a:pt x="238126" y="9354"/>
                  </a:lnTo>
                  <a:lnTo>
                    <a:pt x="237023" y="9532"/>
                  </a:lnTo>
                  <a:lnTo>
                    <a:pt x="235921" y="9726"/>
                  </a:lnTo>
                  <a:lnTo>
                    <a:pt x="234897" y="9924"/>
                  </a:lnTo>
                  <a:lnTo>
                    <a:pt x="233899" y="10133"/>
                  </a:lnTo>
                  <a:lnTo>
                    <a:pt x="232954" y="10348"/>
                  </a:lnTo>
                  <a:lnTo>
                    <a:pt x="232035" y="10573"/>
                  </a:lnTo>
                  <a:lnTo>
                    <a:pt x="231169" y="10803"/>
                  </a:lnTo>
                  <a:lnTo>
                    <a:pt x="230381" y="11038"/>
                  </a:lnTo>
                  <a:lnTo>
                    <a:pt x="229987" y="11158"/>
                  </a:lnTo>
                  <a:lnTo>
                    <a:pt x="229620" y="11284"/>
                  </a:lnTo>
                  <a:lnTo>
                    <a:pt x="229278" y="11409"/>
                  </a:lnTo>
                  <a:lnTo>
                    <a:pt x="228937" y="11535"/>
                  </a:lnTo>
                  <a:lnTo>
                    <a:pt x="228622" y="11660"/>
                  </a:lnTo>
                  <a:lnTo>
                    <a:pt x="228307" y="11791"/>
                  </a:lnTo>
                  <a:lnTo>
                    <a:pt x="228018" y="11922"/>
                  </a:lnTo>
                  <a:lnTo>
                    <a:pt x="227729" y="12052"/>
                  </a:lnTo>
                  <a:lnTo>
                    <a:pt x="227467" y="12183"/>
                  </a:lnTo>
                  <a:lnTo>
                    <a:pt x="227230" y="12319"/>
                  </a:lnTo>
                  <a:lnTo>
                    <a:pt x="226994" y="12455"/>
                  </a:lnTo>
                  <a:lnTo>
                    <a:pt x="226784" y="12591"/>
                  </a:lnTo>
                  <a:lnTo>
                    <a:pt x="226574" y="12727"/>
                  </a:lnTo>
                  <a:lnTo>
                    <a:pt x="226390" y="12868"/>
                  </a:lnTo>
                  <a:lnTo>
                    <a:pt x="226233" y="13004"/>
                  </a:lnTo>
                  <a:lnTo>
                    <a:pt x="226075" y="13145"/>
                  </a:lnTo>
                  <a:lnTo>
                    <a:pt x="225970" y="13286"/>
                  </a:lnTo>
                  <a:lnTo>
                    <a:pt x="225839" y="13427"/>
                  </a:lnTo>
                  <a:lnTo>
                    <a:pt x="225760" y="13568"/>
                  </a:lnTo>
                  <a:lnTo>
                    <a:pt x="225681" y="13715"/>
                  </a:lnTo>
                  <a:lnTo>
                    <a:pt x="224631" y="13574"/>
                  </a:lnTo>
                  <a:lnTo>
                    <a:pt x="223555" y="13443"/>
                  </a:lnTo>
                  <a:lnTo>
                    <a:pt x="222478" y="13323"/>
                  </a:lnTo>
                  <a:lnTo>
                    <a:pt x="221349" y="13213"/>
                  </a:lnTo>
                  <a:lnTo>
                    <a:pt x="220194" y="13114"/>
                  </a:lnTo>
                  <a:lnTo>
                    <a:pt x="219013" y="13025"/>
                  </a:lnTo>
                  <a:lnTo>
                    <a:pt x="217831" y="12946"/>
                  </a:lnTo>
                  <a:lnTo>
                    <a:pt x="216624" y="12878"/>
                  </a:lnTo>
                  <a:lnTo>
                    <a:pt x="215390" y="12821"/>
                  </a:lnTo>
                  <a:lnTo>
                    <a:pt x="214156" y="12774"/>
                  </a:lnTo>
                  <a:lnTo>
                    <a:pt x="212922" y="12732"/>
                  </a:lnTo>
                  <a:lnTo>
                    <a:pt x="211662" y="12706"/>
                  </a:lnTo>
                  <a:lnTo>
                    <a:pt x="210402" y="12690"/>
                  </a:lnTo>
                  <a:lnTo>
                    <a:pt x="209141" y="12685"/>
                  </a:lnTo>
                  <a:lnTo>
                    <a:pt x="207881" y="12685"/>
                  </a:lnTo>
                  <a:lnTo>
                    <a:pt x="206621" y="12701"/>
                  </a:lnTo>
                  <a:lnTo>
                    <a:pt x="205361" y="12721"/>
                  </a:lnTo>
                  <a:lnTo>
                    <a:pt x="204127" y="12758"/>
                  </a:lnTo>
                  <a:lnTo>
                    <a:pt x="202867" y="12800"/>
                  </a:lnTo>
                  <a:lnTo>
                    <a:pt x="201633" y="12852"/>
                  </a:lnTo>
                  <a:lnTo>
                    <a:pt x="200425" y="12920"/>
                  </a:lnTo>
                  <a:lnTo>
                    <a:pt x="199217" y="12993"/>
                  </a:lnTo>
                  <a:lnTo>
                    <a:pt x="198036" y="13072"/>
                  </a:lnTo>
                  <a:lnTo>
                    <a:pt x="196881" y="13166"/>
                  </a:lnTo>
                  <a:lnTo>
                    <a:pt x="195725" y="13270"/>
                  </a:lnTo>
                  <a:lnTo>
                    <a:pt x="194597" y="13380"/>
                  </a:lnTo>
                  <a:lnTo>
                    <a:pt x="193520" y="13506"/>
                  </a:lnTo>
                  <a:lnTo>
                    <a:pt x="192444" y="13636"/>
                  </a:lnTo>
                  <a:lnTo>
                    <a:pt x="191420" y="13778"/>
                  </a:lnTo>
                  <a:lnTo>
                    <a:pt x="190422" y="13929"/>
                  </a:lnTo>
                  <a:lnTo>
                    <a:pt x="189451" y="14091"/>
                  </a:lnTo>
                  <a:lnTo>
                    <a:pt x="188506" y="14259"/>
                  </a:lnTo>
                  <a:lnTo>
                    <a:pt x="188427" y="14149"/>
                  </a:lnTo>
                  <a:lnTo>
                    <a:pt x="188296" y="14044"/>
                  </a:lnTo>
                  <a:lnTo>
                    <a:pt x="188164" y="13934"/>
                  </a:lnTo>
                  <a:lnTo>
                    <a:pt x="188007" y="13830"/>
                  </a:lnTo>
                  <a:lnTo>
                    <a:pt x="187849" y="13731"/>
                  </a:lnTo>
                  <a:lnTo>
                    <a:pt x="187639" y="13626"/>
                  </a:lnTo>
                  <a:lnTo>
                    <a:pt x="187455" y="13527"/>
                  </a:lnTo>
                  <a:lnTo>
                    <a:pt x="187219" y="13427"/>
                  </a:lnTo>
                  <a:lnTo>
                    <a:pt x="186983" y="13333"/>
                  </a:lnTo>
                  <a:lnTo>
                    <a:pt x="186720" y="13234"/>
                  </a:lnTo>
                  <a:lnTo>
                    <a:pt x="186458" y="13140"/>
                  </a:lnTo>
                  <a:lnTo>
                    <a:pt x="186169" y="13051"/>
                  </a:lnTo>
                  <a:lnTo>
                    <a:pt x="185880" y="12962"/>
                  </a:lnTo>
                  <a:lnTo>
                    <a:pt x="185565" y="12873"/>
                  </a:lnTo>
                  <a:lnTo>
                    <a:pt x="185250" y="12784"/>
                  </a:lnTo>
                  <a:lnTo>
                    <a:pt x="184909" y="12701"/>
                  </a:lnTo>
                  <a:lnTo>
                    <a:pt x="184541" y="12617"/>
                  </a:lnTo>
                  <a:lnTo>
                    <a:pt x="184174" y="12533"/>
                  </a:lnTo>
                  <a:lnTo>
                    <a:pt x="183412" y="12382"/>
                  </a:lnTo>
                  <a:lnTo>
                    <a:pt x="182598" y="12235"/>
                  </a:lnTo>
                  <a:lnTo>
                    <a:pt x="181758" y="12094"/>
                  </a:lnTo>
                  <a:lnTo>
                    <a:pt x="180866" y="11963"/>
                  </a:lnTo>
                  <a:lnTo>
                    <a:pt x="179947" y="11843"/>
                  </a:lnTo>
                  <a:lnTo>
                    <a:pt x="179002" y="11733"/>
                  </a:lnTo>
                  <a:lnTo>
                    <a:pt x="178004" y="11634"/>
                  </a:lnTo>
                  <a:lnTo>
                    <a:pt x="177006" y="11540"/>
                  </a:lnTo>
                  <a:lnTo>
                    <a:pt x="175982" y="11461"/>
                  </a:lnTo>
                  <a:lnTo>
                    <a:pt x="174932" y="11393"/>
                  </a:lnTo>
                  <a:lnTo>
                    <a:pt x="173856" y="11336"/>
                  </a:lnTo>
                  <a:lnTo>
                    <a:pt x="172779" y="11289"/>
                  </a:lnTo>
                  <a:lnTo>
                    <a:pt x="171703" y="11252"/>
                  </a:lnTo>
                  <a:lnTo>
                    <a:pt x="170627" y="11231"/>
                  </a:lnTo>
                  <a:lnTo>
                    <a:pt x="170075" y="11221"/>
                  </a:lnTo>
                  <a:lnTo>
                    <a:pt x="168447" y="11221"/>
                  </a:lnTo>
                  <a:lnTo>
                    <a:pt x="167896" y="11226"/>
                  </a:lnTo>
                  <a:lnTo>
                    <a:pt x="167371" y="11237"/>
                  </a:lnTo>
                  <a:lnTo>
                    <a:pt x="166820" y="11252"/>
                  </a:lnTo>
                  <a:lnTo>
                    <a:pt x="166295" y="11268"/>
                  </a:lnTo>
                  <a:lnTo>
                    <a:pt x="165743" y="11289"/>
                  </a:lnTo>
                  <a:lnTo>
                    <a:pt x="165218" y="11310"/>
                  </a:lnTo>
                  <a:lnTo>
                    <a:pt x="164693" y="11336"/>
                  </a:lnTo>
                  <a:lnTo>
                    <a:pt x="164168" y="11367"/>
                  </a:lnTo>
                  <a:lnTo>
                    <a:pt x="163643" y="11399"/>
                  </a:lnTo>
                  <a:lnTo>
                    <a:pt x="163144" y="11440"/>
                  </a:lnTo>
                  <a:lnTo>
                    <a:pt x="162645" y="11477"/>
                  </a:lnTo>
                  <a:lnTo>
                    <a:pt x="162120" y="11524"/>
                  </a:lnTo>
                  <a:lnTo>
                    <a:pt x="161648" y="11571"/>
                  </a:lnTo>
                  <a:lnTo>
                    <a:pt x="161149" y="11623"/>
                  </a:lnTo>
                  <a:lnTo>
                    <a:pt x="161149" y="11623"/>
                  </a:lnTo>
                  <a:lnTo>
                    <a:pt x="161516" y="11498"/>
                  </a:lnTo>
                  <a:lnTo>
                    <a:pt x="161884" y="11373"/>
                  </a:lnTo>
                  <a:lnTo>
                    <a:pt x="162225" y="11247"/>
                  </a:lnTo>
                  <a:lnTo>
                    <a:pt x="162566" y="11116"/>
                  </a:lnTo>
                  <a:lnTo>
                    <a:pt x="162882" y="10986"/>
                  </a:lnTo>
                  <a:lnTo>
                    <a:pt x="163197" y="10855"/>
                  </a:lnTo>
                  <a:lnTo>
                    <a:pt x="163485" y="10719"/>
                  </a:lnTo>
                  <a:lnTo>
                    <a:pt x="163748" y="10588"/>
                  </a:lnTo>
                  <a:lnTo>
                    <a:pt x="164010" y="10452"/>
                  </a:lnTo>
                  <a:lnTo>
                    <a:pt x="164247" y="10316"/>
                  </a:lnTo>
                  <a:lnTo>
                    <a:pt x="164693" y="10039"/>
                  </a:lnTo>
                  <a:lnTo>
                    <a:pt x="165061" y="9762"/>
                  </a:lnTo>
                  <a:lnTo>
                    <a:pt x="165376" y="9480"/>
                  </a:lnTo>
                  <a:lnTo>
                    <a:pt x="165638" y="9192"/>
                  </a:lnTo>
                  <a:lnTo>
                    <a:pt x="165848" y="8905"/>
                  </a:lnTo>
                  <a:lnTo>
                    <a:pt x="165980" y="8617"/>
                  </a:lnTo>
                  <a:lnTo>
                    <a:pt x="166085" y="8329"/>
                  </a:lnTo>
                  <a:lnTo>
                    <a:pt x="166111" y="8037"/>
                  </a:lnTo>
                  <a:lnTo>
                    <a:pt x="166085" y="7744"/>
                  </a:lnTo>
                  <a:lnTo>
                    <a:pt x="166006" y="7456"/>
                  </a:lnTo>
                  <a:lnTo>
                    <a:pt x="165875" y="7164"/>
                  </a:lnTo>
                  <a:lnTo>
                    <a:pt x="165691" y="6876"/>
                  </a:lnTo>
                  <a:lnTo>
                    <a:pt x="165454" y="6588"/>
                  </a:lnTo>
                  <a:lnTo>
                    <a:pt x="165166" y="6301"/>
                  </a:lnTo>
                  <a:lnTo>
                    <a:pt x="164824" y="6013"/>
                  </a:lnTo>
                  <a:lnTo>
                    <a:pt x="164431" y="5731"/>
                  </a:lnTo>
                  <a:lnTo>
                    <a:pt x="163984" y="5454"/>
                  </a:lnTo>
                  <a:lnTo>
                    <a:pt x="163459" y="5177"/>
                  </a:lnTo>
                  <a:lnTo>
                    <a:pt x="162908" y="4905"/>
                  </a:lnTo>
                  <a:lnTo>
                    <a:pt x="162304" y="4638"/>
                  </a:lnTo>
                  <a:lnTo>
                    <a:pt x="161674" y="4377"/>
                  </a:lnTo>
                  <a:lnTo>
                    <a:pt x="160965" y="4121"/>
                  </a:lnTo>
                  <a:lnTo>
                    <a:pt x="160204" y="3870"/>
                  </a:lnTo>
                  <a:lnTo>
                    <a:pt x="159416" y="3624"/>
                  </a:lnTo>
                  <a:lnTo>
                    <a:pt x="158576" y="3383"/>
                  </a:lnTo>
                  <a:lnTo>
                    <a:pt x="157683" y="3153"/>
                  </a:lnTo>
                  <a:lnTo>
                    <a:pt x="156738" y="2928"/>
                  </a:lnTo>
                  <a:lnTo>
                    <a:pt x="155740" y="2714"/>
                  </a:lnTo>
                  <a:lnTo>
                    <a:pt x="154717" y="2505"/>
                  </a:lnTo>
                  <a:lnTo>
                    <a:pt x="153666" y="2301"/>
                  </a:lnTo>
                  <a:lnTo>
                    <a:pt x="152564" y="2113"/>
                  </a:lnTo>
                  <a:lnTo>
                    <a:pt x="151461" y="1925"/>
                  </a:lnTo>
                  <a:lnTo>
                    <a:pt x="150280" y="1752"/>
                  </a:lnTo>
                  <a:lnTo>
                    <a:pt x="149098" y="1579"/>
                  </a:lnTo>
                  <a:lnTo>
                    <a:pt x="147890" y="1423"/>
                  </a:lnTo>
                  <a:lnTo>
                    <a:pt x="146630" y="1271"/>
                  </a:lnTo>
                  <a:lnTo>
                    <a:pt x="145370" y="1130"/>
                  </a:lnTo>
                  <a:lnTo>
                    <a:pt x="144084" y="994"/>
                  </a:lnTo>
                  <a:lnTo>
                    <a:pt x="142771" y="868"/>
                  </a:lnTo>
                  <a:lnTo>
                    <a:pt x="141432" y="748"/>
                  </a:lnTo>
                  <a:lnTo>
                    <a:pt x="140067" y="638"/>
                  </a:lnTo>
                  <a:lnTo>
                    <a:pt x="138701" y="539"/>
                  </a:lnTo>
                  <a:lnTo>
                    <a:pt x="137310" y="445"/>
                  </a:lnTo>
                  <a:lnTo>
                    <a:pt x="135892" y="361"/>
                  </a:lnTo>
                  <a:lnTo>
                    <a:pt x="134475" y="288"/>
                  </a:lnTo>
                  <a:lnTo>
                    <a:pt x="133031" y="220"/>
                  </a:lnTo>
                  <a:lnTo>
                    <a:pt x="131613" y="163"/>
                  </a:lnTo>
                  <a:lnTo>
                    <a:pt x="130143" y="115"/>
                  </a:lnTo>
                  <a:lnTo>
                    <a:pt x="128699" y="74"/>
                  </a:lnTo>
                  <a:lnTo>
                    <a:pt x="127228" y="42"/>
                  </a:lnTo>
                  <a:lnTo>
                    <a:pt x="125758" y="21"/>
                  </a:lnTo>
                  <a:lnTo>
                    <a:pt x="124288" y="6"/>
                  </a:lnTo>
                  <a:lnTo>
                    <a:pt x="122818" y="0"/>
                  </a:lnTo>
                  <a:close/>
                </a:path>
              </a:pathLst>
            </a:custGeom>
            <a:solidFill>
              <a:srgbClr val="009F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40"/>
            <p:cNvSpPr/>
            <p:nvPr/>
          </p:nvSpPr>
          <p:spPr>
            <a:xfrm flipH="1">
              <a:off x="6270463" y="3240438"/>
              <a:ext cx="232684" cy="325696"/>
            </a:xfrm>
            <a:custGeom>
              <a:rect b="b" l="l" r="r" t="t"/>
              <a:pathLst>
                <a:path extrusionOk="0" h="7541" w="27017">
                  <a:moveTo>
                    <a:pt x="920" y="1"/>
                  </a:moveTo>
                  <a:lnTo>
                    <a:pt x="736" y="11"/>
                  </a:lnTo>
                  <a:lnTo>
                    <a:pt x="552" y="27"/>
                  </a:lnTo>
                  <a:lnTo>
                    <a:pt x="368" y="48"/>
                  </a:lnTo>
                  <a:lnTo>
                    <a:pt x="237" y="74"/>
                  </a:lnTo>
                  <a:lnTo>
                    <a:pt x="132" y="110"/>
                  </a:lnTo>
                  <a:lnTo>
                    <a:pt x="53" y="147"/>
                  </a:lnTo>
                  <a:lnTo>
                    <a:pt x="1" y="184"/>
                  </a:lnTo>
                  <a:lnTo>
                    <a:pt x="27" y="225"/>
                  </a:lnTo>
                  <a:lnTo>
                    <a:pt x="53" y="262"/>
                  </a:lnTo>
                  <a:lnTo>
                    <a:pt x="132" y="299"/>
                  </a:lnTo>
                  <a:lnTo>
                    <a:pt x="237" y="330"/>
                  </a:lnTo>
                  <a:lnTo>
                    <a:pt x="395" y="361"/>
                  </a:lnTo>
                  <a:lnTo>
                    <a:pt x="1445" y="534"/>
                  </a:lnTo>
                  <a:lnTo>
                    <a:pt x="2469" y="706"/>
                  </a:lnTo>
                  <a:lnTo>
                    <a:pt x="3493" y="889"/>
                  </a:lnTo>
                  <a:lnTo>
                    <a:pt x="4490" y="1072"/>
                  </a:lnTo>
                  <a:lnTo>
                    <a:pt x="5462" y="1261"/>
                  </a:lnTo>
                  <a:lnTo>
                    <a:pt x="6433" y="1449"/>
                  </a:lnTo>
                  <a:lnTo>
                    <a:pt x="7405" y="1642"/>
                  </a:lnTo>
                  <a:lnTo>
                    <a:pt x="8323" y="1841"/>
                  </a:lnTo>
                  <a:lnTo>
                    <a:pt x="9269" y="2040"/>
                  </a:lnTo>
                  <a:lnTo>
                    <a:pt x="10161" y="2249"/>
                  </a:lnTo>
                  <a:lnTo>
                    <a:pt x="11054" y="2453"/>
                  </a:lnTo>
                  <a:lnTo>
                    <a:pt x="11920" y="2667"/>
                  </a:lnTo>
                  <a:lnTo>
                    <a:pt x="12760" y="2881"/>
                  </a:lnTo>
                  <a:lnTo>
                    <a:pt x="13601" y="3096"/>
                  </a:lnTo>
                  <a:lnTo>
                    <a:pt x="14414" y="3315"/>
                  </a:lnTo>
                  <a:lnTo>
                    <a:pt x="15202" y="3540"/>
                  </a:lnTo>
                  <a:lnTo>
                    <a:pt x="15963" y="3765"/>
                  </a:lnTo>
                  <a:lnTo>
                    <a:pt x="16725" y="3990"/>
                  </a:lnTo>
                  <a:lnTo>
                    <a:pt x="17460" y="4220"/>
                  </a:lnTo>
                  <a:lnTo>
                    <a:pt x="18169" y="4455"/>
                  </a:lnTo>
                  <a:lnTo>
                    <a:pt x="18878" y="4691"/>
                  </a:lnTo>
                  <a:lnTo>
                    <a:pt x="19534" y="4926"/>
                  </a:lnTo>
                  <a:lnTo>
                    <a:pt x="20190" y="5166"/>
                  </a:lnTo>
                  <a:lnTo>
                    <a:pt x="20820" y="5407"/>
                  </a:lnTo>
                  <a:lnTo>
                    <a:pt x="21424" y="5653"/>
                  </a:lnTo>
                  <a:lnTo>
                    <a:pt x="22002" y="5893"/>
                  </a:lnTo>
                  <a:lnTo>
                    <a:pt x="22579" y="6144"/>
                  </a:lnTo>
                  <a:lnTo>
                    <a:pt x="23131" y="6390"/>
                  </a:lnTo>
                  <a:lnTo>
                    <a:pt x="23630" y="6641"/>
                  </a:lnTo>
                  <a:lnTo>
                    <a:pt x="24128" y="6897"/>
                  </a:lnTo>
                  <a:lnTo>
                    <a:pt x="24601" y="7148"/>
                  </a:lnTo>
                  <a:lnTo>
                    <a:pt x="25047" y="7404"/>
                  </a:lnTo>
                  <a:lnTo>
                    <a:pt x="25126" y="7436"/>
                  </a:lnTo>
                  <a:lnTo>
                    <a:pt x="25205" y="7462"/>
                  </a:lnTo>
                  <a:lnTo>
                    <a:pt x="25310" y="7483"/>
                  </a:lnTo>
                  <a:lnTo>
                    <a:pt x="25415" y="7503"/>
                  </a:lnTo>
                  <a:lnTo>
                    <a:pt x="25546" y="7519"/>
                  </a:lnTo>
                  <a:lnTo>
                    <a:pt x="25704" y="7530"/>
                  </a:lnTo>
                  <a:lnTo>
                    <a:pt x="25861" y="7540"/>
                  </a:lnTo>
                  <a:lnTo>
                    <a:pt x="26176" y="7540"/>
                  </a:lnTo>
                  <a:lnTo>
                    <a:pt x="26334" y="7530"/>
                  </a:lnTo>
                  <a:lnTo>
                    <a:pt x="26518" y="7514"/>
                  </a:lnTo>
                  <a:lnTo>
                    <a:pt x="26675" y="7488"/>
                  </a:lnTo>
                  <a:lnTo>
                    <a:pt x="26806" y="7462"/>
                  </a:lnTo>
                  <a:lnTo>
                    <a:pt x="26911" y="7430"/>
                  </a:lnTo>
                  <a:lnTo>
                    <a:pt x="26990" y="7394"/>
                  </a:lnTo>
                  <a:lnTo>
                    <a:pt x="27016" y="7352"/>
                  </a:lnTo>
                  <a:lnTo>
                    <a:pt x="27016" y="7315"/>
                  </a:lnTo>
                  <a:lnTo>
                    <a:pt x="26964" y="7273"/>
                  </a:lnTo>
                  <a:lnTo>
                    <a:pt x="26518" y="7012"/>
                  </a:lnTo>
                  <a:lnTo>
                    <a:pt x="26019" y="6751"/>
                  </a:lnTo>
                  <a:lnTo>
                    <a:pt x="25520" y="6494"/>
                  </a:lnTo>
                  <a:lnTo>
                    <a:pt x="24995" y="6238"/>
                  </a:lnTo>
                  <a:lnTo>
                    <a:pt x="24443" y="5982"/>
                  </a:lnTo>
                  <a:lnTo>
                    <a:pt x="23866" y="5726"/>
                  </a:lnTo>
                  <a:lnTo>
                    <a:pt x="23262" y="5475"/>
                  </a:lnTo>
                  <a:lnTo>
                    <a:pt x="22632" y="5224"/>
                  </a:lnTo>
                  <a:lnTo>
                    <a:pt x="21976" y="4978"/>
                  </a:lnTo>
                  <a:lnTo>
                    <a:pt x="21319" y="4732"/>
                  </a:lnTo>
                  <a:lnTo>
                    <a:pt x="20637" y="4487"/>
                  </a:lnTo>
                  <a:lnTo>
                    <a:pt x="19901" y="4246"/>
                  </a:lnTo>
                  <a:lnTo>
                    <a:pt x="19193" y="4006"/>
                  </a:lnTo>
                  <a:lnTo>
                    <a:pt x="18431" y="3770"/>
                  </a:lnTo>
                  <a:lnTo>
                    <a:pt x="17644" y="3540"/>
                  </a:lnTo>
                  <a:lnTo>
                    <a:pt x="16856" y="3305"/>
                  </a:lnTo>
                  <a:lnTo>
                    <a:pt x="16042" y="3080"/>
                  </a:lnTo>
                  <a:lnTo>
                    <a:pt x="15202" y="2855"/>
                  </a:lnTo>
                  <a:lnTo>
                    <a:pt x="14362" y="2630"/>
                  </a:lnTo>
                  <a:lnTo>
                    <a:pt x="13495" y="2411"/>
                  </a:lnTo>
                  <a:lnTo>
                    <a:pt x="12603" y="2197"/>
                  </a:lnTo>
                  <a:lnTo>
                    <a:pt x="11684" y="1982"/>
                  </a:lnTo>
                  <a:lnTo>
                    <a:pt x="10765" y="1773"/>
                  </a:lnTo>
                  <a:lnTo>
                    <a:pt x="9820" y="1564"/>
                  </a:lnTo>
                  <a:lnTo>
                    <a:pt x="8849" y="1365"/>
                  </a:lnTo>
                  <a:lnTo>
                    <a:pt x="7877" y="1161"/>
                  </a:lnTo>
                  <a:lnTo>
                    <a:pt x="6879" y="968"/>
                  </a:lnTo>
                  <a:lnTo>
                    <a:pt x="5882" y="774"/>
                  </a:lnTo>
                  <a:lnTo>
                    <a:pt x="4832" y="586"/>
                  </a:lnTo>
                  <a:lnTo>
                    <a:pt x="3808" y="403"/>
                  </a:lnTo>
                  <a:lnTo>
                    <a:pt x="2731" y="220"/>
                  </a:lnTo>
                  <a:lnTo>
                    <a:pt x="1655" y="48"/>
                  </a:lnTo>
                  <a:lnTo>
                    <a:pt x="1497" y="21"/>
                  </a:lnTo>
                  <a:lnTo>
                    <a:pt x="1314" y="11"/>
                  </a:lnTo>
                  <a:lnTo>
                    <a:pt x="1104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40"/>
            <p:cNvSpPr/>
            <p:nvPr/>
          </p:nvSpPr>
          <p:spPr>
            <a:xfrm flipH="1">
              <a:off x="8017082" y="2859242"/>
              <a:ext cx="163035" cy="347809"/>
            </a:xfrm>
            <a:custGeom>
              <a:rect b="b" l="l" r="r" t="t"/>
              <a:pathLst>
                <a:path extrusionOk="0" h="8053" w="18930">
                  <a:moveTo>
                    <a:pt x="14361" y="1"/>
                  </a:moveTo>
                  <a:lnTo>
                    <a:pt x="0" y="11"/>
                  </a:lnTo>
                  <a:lnTo>
                    <a:pt x="1891" y="8053"/>
                  </a:lnTo>
                  <a:lnTo>
                    <a:pt x="18929" y="7493"/>
                  </a:lnTo>
                  <a:lnTo>
                    <a:pt x="143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40"/>
            <p:cNvSpPr/>
            <p:nvPr/>
          </p:nvSpPr>
          <p:spPr>
            <a:xfrm flipH="1">
              <a:off x="8148002" y="3648282"/>
              <a:ext cx="53596" cy="243462"/>
            </a:xfrm>
            <a:custGeom>
              <a:rect b="b" l="l" r="r" t="t"/>
              <a:pathLst>
                <a:path extrusionOk="0" h="5637" w="6223">
                  <a:moveTo>
                    <a:pt x="4096" y="0"/>
                  </a:moveTo>
                  <a:lnTo>
                    <a:pt x="0" y="126"/>
                  </a:lnTo>
                  <a:lnTo>
                    <a:pt x="1838" y="5574"/>
                  </a:lnTo>
                  <a:lnTo>
                    <a:pt x="6222" y="5637"/>
                  </a:lnTo>
                  <a:lnTo>
                    <a:pt x="4096" y="0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40"/>
            <p:cNvSpPr/>
            <p:nvPr/>
          </p:nvSpPr>
          <p:spPr>
            <a:xfrm flipH="1">
              <a:off x="8162027" y="3538536"/>
              <a:ext cx="92033" cy="130995"/>
            </a:xfrm>
            <a:custGeom>
              <a:rect b="b" l="l" r="r" t="t"/>
              <a:pathLst>
                <a:path extrusionOk="0" h="3033" w="10686">
                  <a:moveTo>
                    <a:pt x="3676" y="0"/>
                  </a:moveTo>
                  <a:lnTo>
                    <a:pt x="3177" y="11"/>
                  </a:lnTo>
                  <a:lnTo>
                    <a:pt x="2914" y="21"/>
                  </a:lnTo>
                  <a:lnTo>
                    <a:pt x="2678" y="32"/>
                  </a:lnTo>
                  <a:lnTo>
                    <a:pt x="2468" y="47"/>
                  </a:lnTo>
                  <a:lnTo>
                    <a:pt x="2232" y="68"/>
                  </a:lnTo>
                  <a:lnTo>
                    <a:pt x="2022" y="94"/>
                  </a:lnTo>
                  <a:lnTo>
                    <a:pt x="1812" y="120"/>
                  </a:lnTo>
                  <a:lnTo>
                    <a:pt x="1523" y="168"/>
                  </a:lnTo>
                  <a:lnTo>
                    <a:pt x="1260" y="220"/>
                  </a:lnTo>
                  <a:lnTo>
                    <a:pt x="1050" y="283"/>
                  </a:lnTo>
                  <a:lnTo>
                    <a:pt x="867" y="345"/>
                  </a:lnTo>
                  <a:lnTo>
                    <a:pt x="683" y="413"/>
                  </a:lnTo>
                  <a:lnTo>
                    <a:pt x="551" y="481"/>
                  </a:lnTo>
                  <a:lnTo>
                    <a:pt x="420" y="554"/>
                  </a:lnTo>
                  <a:lnTo>
                    <a:pt x="315" y="628"/>
                  </a:lnTo>
                  <a:lnTo>
                    <a:pt x="236" y="711"/>
                  </a:lnTo>
                  <a:lnTo>
                    <a:pt x="158" y="795"/>
                  </a:lnTo>
                  <a:lnTo>
                    <a:pt x="79" y="879"/>
                  </a:lnTo>
                  <a:lnTo>
                    <a:pt x="26" y="967"/>
                  </a:lnTo>
                  <a:lnTo>
                    <a:pt x="0" y="1051"/>
                  </a:lnTo>
                  <a:lnTo>
                    <a:pt x="0" y="1140"/>
                  </a:lnTo>
                  <a:lnTo>
                    <a:pt x="0" y="1224"/>
                  </a:lnTo>
                  <a:lnTo>
                    <a:pt x="26" y="1313"/>
                  </a:lnTo>
                  <a:lnTo>
                    <a:pt x="53" y="1396"/>
                  </a:lnTo>
                  <a:lnTo>
                    <a:pt x="105" y="1480"/>
                  </a:lnTo>
                  <a:lnTo>
                    <a:pt x="184" y="1569"/>
                  </a:lnTo>
                  <a:lnTo>
                    <a:pt x="263" y="1652"/>
                  </a:lnTo>
                  <a:lnTo>
                    <a:pt x="499" y="1820"/>
                  </a:lnTo>
                  <a:lnTo>
                    <a:pt x="762" y="1982"/>
                  </a:lnTo>
                  <a:lnTo>
                    <a:pt x="972" y="2086"/>
                  </a:lnTo>
                  <a:lnTo>
                    <a:pt x="1208" y="2191"/>
                  </a:lnTo>
                  <a:lnTo>
                    <a:pt x="1497" y="2290"/>
                  </a:lnTo>
                  <a:lnTo>
                    <a:pt x="1785" y="2384"/>
                  </a:lnTo>
                  <a:lnTo>
                    <a:pt x="2127" y="2473"/>
                  </a:lnTo>
                  <a:lnTo>
                    <a:pt x="2468" y="2562"/>
                  </a:lnTo>
                  <a:lnTo>
                    <a:pt x="2888" y="2641"/>
                  </a:lnTo>
                  <a:lnTo>
                    <a:pt x="3308" y="2709"/>
                  </a:lnTo>
                  <a:lnTo>
                    <a:pt x="3702" y="2766"/>
                  </a:lnTo>
                  <a:lnTo>
                    <a:pt x="4096" y="2813"/>
                  </a:lnTo>
                  <a:lnTo>
                    <a:pt x="4516" y="2855"/>
                  </a:lnTo>
                  <a:lnTo>
                    <a:pt x="4962" y="2892"/>
                  </a:lnTo>
                  <a:lnTo>
                    <a:pt x="5408" y="2923"/>
                  </a:lnTo>
                  <a:lnTo>
                    <a:pt x="5855" y="2949"/>
                  </a:lnTo>
                  <a:lnTo>
                    <a:pt x="6327" y="2970"/>
                  </a:lnTo>
                  <a:lnTo>
                    <a:pt x="6800" y="2986"/>
                  </a:lnTo>
                  <a:lnTo>
                    <a:pt x="7273" y="3001"/>
                  </a:lnTo>
                  <a:lnTo>
                    <a:pt x="7745" y="3012"/>
                  </a:lnTo>
                  <a:lnTo>
                    <a:pt x="8743" y="3028"/>
                  </a:lnTo>
                  <a:lnTo>
                    <a:pt x="9714" y="3033"/>
                  </a:lnTo>
                  <a:lnTo>
                    <a:pt x="10686" y="3033"/>
                  </a:lnTo>
                  <a:lnTo>
                    <a:pt x="10423" y="2682"/>
                  </a:lnTo>
                  <a:lnTo>
                    <a:pt x="10213" y="2332"/>
                  </a:lnTo>
                  <a:lnTo>
                    <a:pt x="10029" y="1977"/>
                  </a:lnTo>
                  <a:lnTo>
                    <a:pt x="9872" y="1626"/>
                  </a:lnTo>
                  <a:lnTo>
                    <a:pt x="9767" y="1271"/>
                  </a:lnTo>
                  <a:lnTo>
                    <a:pt x="9662" y="920"/>
                  </a:lnTo>
                  <a:lnTo>
                    <a:pt x="9635" y="565"/>
                  </a:lnTo>
                  <a:lnTo>
                    <a:pt x="9609" y="209"/>
                  </a:lnTo>
                  <a:lnTo>
                    <a:pt x="9110" y="209"/>
                  </a:lnTo>
                  <a:lnTo>
                    <a:pt x="8611" y="194"/>
                  </a:lnTo>
                  <a:lnTo>
                    <a:pt x="8113" y="178"/>
                  </a:lnTo>
                  <a:lnTo>
                    <a:pt x="7640" y="152"/>
                  </a:lnTo>
                  <a:lnTo>
                    <a:pt x="6669" y="100"/>
                  </a:lnTo>
                  <a:lnTo>
                    <a:pt x="5697" y="42"/>
                  </a:lnTo>
                  <a:lnTo>
                    <a:pt x="5198" y="21"/>
                  </a:lnTo>
                  <a:lnTo>
                    <a:pt x="4673" y="5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40"/>
            <p:cNvSpPr/>
            <p:nvPr/>
          </p:nvSpPr>
          <p:spPr>
            <a:xfrm flipH="1">
              <a:off x="6303823" y="2789922"/>
              <a:ext cx="1883528" cy="1466085"/>
            </a:xfrm>
            <a:custGeom>
              <a:rect b="b" l="l" r="r" t="t"/>
              <a:pathLst>
                <a:path extrusionOk="0" h="33945" w="218697">
                  <a:moveTo>
                    <a:pt x="17800" y="1"/>
                  </a:moveTo>
                  <a:lnTo>
                    <a:pt x="17328" y="6"/>
                  </a:lnTo>
                  <a:lnTo>
                    <a:pt x="16855" y="16"/>
                  </a:lnTo>
                  <a:lnTo>
                    <a:pt x="16383" y="37"/>
                  </a:lnTo>
                  <a:lnTo>
                    <a:pt x="15936" y="58"/>
                  </a:lnTo>
                  <a:lnTo>
                    <a:pt x="15490" y="84"/>
                  </a:lnTo>
                  <a:lnTo>
                    <a:pt x="15044" y="121"/>
                  </a:lnTo>
                  <a:lnTo>
                    <a:pt x="14624" y="157"/>
                  </a:lnTo>
                  <a:lnTo>
                    <a:pt x="14230" y="205"/>
                  </a:lnTo>
                  <a:lnTo>
                    <a:pt x="13836" y="252"/>
                  </a:lnTo>
                  <a:lnTo>
                    <a:pt x="13442" y="304"/>
                  </a:lnTo>
                  <a:lnTo>
                    <a:pt x="13101" y="361"/>
                  </a:lnTo>
                  <a:lnTo>
                    <a:pt x="12760" y="419"/>
                  </a:lnTo>
                  <a:lnTo>
                    <a:pt x="12418" y="487"/>
                  </a:lnTo>
                  <a:lnTo>
                    <a:pt x="12130" y="555"/>
                  </a:lnTo>
                  <a:lnTo>
                    <a:pt x="11841" y="628"/>
                  </a:lnTo>
                  <a:lnTo>
                    <a:pt x="11578" y="701"/>
                  </a:lnTo>
                  <a:lnTo>
                    <a:pt x="11342" y="780"/>
                  </a:lnTo>
                  <a:lnTo>
                    <a:pt x="11132" y="863"/>
                  </a:lnTo>
                  <a:lnTo>
                    <a:pt x="10948" y="947"/>
                  </a:lnTo>
                  <a:lnTo>
                    <a:pt x="10764" y="1036"/>
                  </a:lnTo>
                  <a:lnTo>
                    <a:pt x="10633" y="1125"/>
                  </a:lnTo>
                  <a:lnTo>
                    <a:pt x="10528" y="1219"/>
                  </a:lnTo>
                  <a:lnTo>
                    <a:pt x="10449" y="1313"/>
                  </a:lnTo>
                  <a:lnTo>
                    <a:pt x="10397" y="1407"/>
                  </a:lnTo>
                  <a:lnTo>
                    <a:pt x="10370" y="1506"/>
                  </a:lnTo>
                  <a:lnTo>
                    <a:pt x="10397" y="1606"/>
                  </a:lnTo>
                  <a:lnTo>
                    <a:pt x="10449" y="1705"/>
                  </a:lnTo>
                  <a:lnTo>
                    <a:pt x="10528" y="1804"/>
                  </a:lnTo>
                  <a:lnTo>
                    <a:pt x="11394" y="2730"/>
                  </a:lnTo>
                  <a:lnTo>
                    <a:pt x="12208" y="3655"/>
                  </a:lnTo>
                  <a:lnTo>
                    <a:pt x="13022" y="4581"/>
                  </a:lnTo>
                  <a:lnTo>
                    <a:pt x="13784" y="5506"/>
                  </a:lnTo>
                  <a:lnTo>
                    <a:pt x="14519" y="6437"/>
                  </a:lnTo>
                  <a:lnTo>
                    <a:pt x="15201" y="7362"/>
                  </a:lnTo>
                  <a:lnTo>
                    <a:pt x="15858" y="8293"/>
                  </a:lnTo>
                  <a:lnTo>
                    <a:pt x="16514" y="9224"/>
                  </a:lnTo>
                  <a:lnTo>
                    <a:pt x="17092" y="10160"/>
                  </a:lnTo>
                  <a:lnTo>
                    <a:pt x="17669" y="11090"/>
                  </a:lnTo>
                  <a:lnTo>
                    <a:pt x="18194" y="12026"/>
                  </a:lnTo>
                  <a:lnTo>
                    <a:pt x="18693" y="12957"/>
                  </a:lnTo>
                  <a:lnTo>
                    <a:pt x="19166" y="13893"/>
                  </a:lnTo>
                  <a:lnTo>
                    <a:pt x="19612" y="14829"/>
                  </a:lnTo>
                  <a:lnTo>
                    <a:pt x="20006" y="15765"/>
                  </a:lnTo>
                  <a:lnTo>
                    <a:pt x="20373" y="16701"/>
                  </a:lnTo>
                  <a:lnTo>
                    <a:pt x="5513" y="16559"/>
                  </a:lnTo>
                  <a:lnTo>
                    <a:pt x="4936" y="16559"/>
                  </a:lnTo>
                  <a:lnTo>
                    <a:pt x="4358" y="16570"/>
                  </a:lnTo>
                  <a:lnTo>
                    <a:pt x="3833" y="16596"/>
                  </a:lnTo>
                  <a:lnTo>
                    <a:pt x="3308" y="16633"/>
                  </a:lnTo>
                  <a:lnTo>
                    <a:pt x="2809" y="16674"/>
                  </a:lnTo>
                  <a:lnTo>
                    <a:pt x="2363" y="16732"/>
                  </a:lnTo>
                  <a:lnTo>
                    <a:pt x="1917" y="16795"/>
                  </a:lnTo>
                  <a:lnTo>
                    <a:pt x="1523" y="16868"/>
                  </a:lnTo>
                  <a:lnTo>
                    <a:pt x="1155" y="16946"/>
                  </a:lnTo>
                  <a:lnTo>
                    <a:pt x="840" y="17035"/>
                  </a:lnTo>
                  <a:lnTo>
                    <a:pt x="578" y="17124"/>
                  </a:lnTo>
                  <a:lnTo>
                    <a:pt x="368" y="17223"/>
                  </a:lnTo>
                  <a:lnTo>
                    <a:pt x="184" y="17328"/>
                  </a:lnTo>
                  <a:lnTo>
                    <a:pt x="79" y="17438"/>
                  </a:lnTo>
                  <a:lnTo>
                    <a:pt x="26" y="17548"/>
                  </a:lnTo>
                  <a:lnTo>
                    <a:pt x="0" y="17605"/>
                  </a:lnTo>
                  <a:lnTo>
                    <a:pt x="26" y="17663"/>
                  </a:lnTo>
                  <a:lnTo>
                    <a:pt x="2941" y="27299"/>
                  </a:lnTo>
                  <a:lnTo>
                    <a:pt x="48780" y="28977"/>
                  </a:lnTo>
                  <a:lnTo>
                    <a:pt x="48964" y="28862"/>
                  </a:lnTo>
                  <a:lnTo>
                    <a:pt x="49174" y="28742"/>
                  </a:lnTo>
                  <a:lnTo>
                    <a:pt x="49410" y="28627"/>
                  </a:lnTo>
                  <a:lnTo>
                    <a:pt x="49673" y="28512"/>
                  </a:lnTo>
                  <a:lnTo>
                    <a:pt x="49935" y="28397"/>
                  </a:lnTo>
                  <a:lnTo>
                    <a:pt x="50224" y="28287"/>
                  </a:lnTo>
                  <a:lnTo>
                    <a:pt x="50539" y="28177"/>
                  </a:lnTo>
                  <a:lnTo>
                    <a:pt x="50854" y="28067"/>
                  </a:lnTo>
                  <a:lnTo>
                    <a:pt x="51196" y="27963"/>
                  </a:lnTo>
                  <a:lnTo>
                    <a:pt x="51563" y="27863"/>
                  </a:lnTo>
                  <a:lnTo>
                    <a:pt x="51931" y="27764"/>
                  </a:lnTo>
                  <a:lnTo>
                    <a:pt x="52325" y="27665"/>
                  </a:lnTo>
                  <a:lnTo>
                    <a:pt x="52745" y="27571"/>
                  </a:lnTo>
                  <a:lnTo>
                    <a:pt x="53165" y="27477"/>
                  </a:lnTo>
                  <a:lnTo>
                    <a:pt x="53611" y="27388"/>
                  </a:lnTo>
                  <a:lnTo>
                    <a:pt x="54057" y="27299"/>
                  </a:lnTo>
                  <a:lnTo>
                    <a:pt x="54530" y="27215"/>
                  </a:lnTo>
                  <a:lnTo>
                    <a:pt x="55029" y="27137"/>
                  </a:lnTo>
                  <a:lnTo>
                    <a:pt x="55501" y="27058"/>
                  </a:lnTo>
                  <a:lnTo>
                    <a:pt x="56026" y="26985"/>
                  </a:lnTo>
                  <a:lnTo>
                    <a:pt x="56525" y="26912"/>
                  </a:lnTo>
                  <a:lnTo>
                    <a:pt x="57077" y="26844"/>
                  </a:lnTo>
                  <a:lnTo>
                    <a:pt x="57602" y="26781"/>
                  </a:lnTo>
                  <a:lnTo>
                    <a:pt x="58153" y="26718"/>
                  </a:lnTo>
                  <a:lnTo>
                    <a:pt x="58731" y="26666"/>
                  </a:lnTo>
                  <a:lnTo>
                    <a:pt x="59282" y="26614"/>
                  </a:lnTo>
                  <a:lnTo>
                    <a:pt x="59859" y="26562"/>
                  </a:lnTo>
                  <a:lnTo>
                    <a:pt x="60463" y="26520"/>
                  </a:lnTo>
                  <a:lnTo>
                    <a:pt x="61041" y="26478"/>
                  </a:lnTo>
                  <a:lnTo>
                    <a:pt x="61645" y="26441"/>
                  </a:lnTo>
                  <a:lnTo>
                    <a:pt x="62275" y="26410"/>
                  </a:lnTo>
                  <a:lnTo>
                    <a:pt x="62879" y="26384"/>
                  </a:lnTo>
                  <a:lnTo>
                    <a:pt x="63535" y="26363"/>
                  </a:lnTo>
                  <a:lnTo>
                    <a:pt x="64218" y="26342"/>
                  </a:lnTo>
                  <a:lnTo>
                    <a:pt x="64874" y="26326"/>
                  </a:lnTo>
                  <a:lnTo>
                    <a:pt x="65557" y="26316"/>
                  </a:lnTo>
                  <a:lnTo>
                    <a:pt x="66213" y="26311"/>
                  </a:lnTo>
                  <a:lnTo>
                    <a:pt x="67578" y="26311"/>
                  </a:lnTo>
                  <a:lnTo>
                    <a:pt x="68235" y="26316"/>
                  </a:lnTo>
                  <a:lnTo>
                    <a:pt x="68917" y="26326"/>
                  </a:lnTo>
                  <a:lnTo>
                    <a:pt x="69574" y="26337"/>
                  </a:lnTo>
                  <a:lnTo>
                    <a:pt x="70912" y="26373"/>
                  </a:lnTo>
                  <a:lnTo>
                    <a:pt x="72251" y="26420"/>
                  </a:lnTo>
                  <a:lnTo>
                    <a:pt x="73590" y="26478"/>
                  </a:lnTo>
                  <a:lnTo>
                    <a:pt x="74247" y="26509"/>
                  </a:lnTo>
                  <a:lnTo>
                    <a:pt x="74929" y="26546"/>
                  </a:lnTo>
                  <a:lnTo>
                    <a:pt x="75586" y="26588"/>
                  </a:lnTo>
                  <a:lnTo>
                    <a:pt x="76242" y="26630"/>
                  </a:lnTo>
                  <a:lnTo>
                    <a:pt x="76872" y="26682"/>
                  </a:lnTo>
                  <a:lnTo>
                    <a:pt x="77502" y="26739"/>
                  </a:lnTo>
                  <a:lnTo>
                    <a:pt x="78106" y="26802"/>
                  </a:lnTo>
                  <a:lnTo>
                    <a:pt x="78684" y="26875"/>
                  </a:lnTo>
                  <a:lnTo>
                    <a:pt x="79235" y="26948"/>
                  </a:lnTo>
                  <a:lnTo>
                    <a:pt x="79734" y="27032"/>
                  </a:lnTo>
                  <a:lnTo>
                    <a:pt x="80206" y="27121"/>
                  </a:lnTo>
                  <a:lnTo>
                    <a:pt x="80653" y="27215"/>
                  </a:lnTo>
                  <a:lnTo>
                    <a:pt x="81073" y="27320"/>
                  </a:lnTo>
                  <a:lnTo>
                    <a:pt x="81467" y="27424"/>
                  </a:lnTo>
                  <a:lnTo>
                    <a:pt x="81834" y="27534"/>
                  </a:lnTo>
                  <a:lnTo>
                    <a:pt x="82149" y="27649"/>
                  </a:lnTo>
                  <a:lnTo>
                    <a:pt x="82464" y="27764"/>
                  </a:lnTo>
                  <a:lnTo>
                    <a:pt x="82727" y="27884"/>
                  </a:lnTo>
                  <a:lnTo>
                    <a:pt x="82989" y="28010"/>
                  </a:lnTo>
                  <a:lnTo>
                    <a:pt x="83199" y="28135"/>
                  </a:lnTo>
                  <a:lnTo>
                    <a:pt x="83409" y="28261"/>
                  </a:lnTo>
                  <a:lnTo>
                    <a:pt x="83567" y="28392"/>
                  </a:lnTo>
                  <a:lnTo>
                    <a:pt x="83698" y="28517"/>
                  </a:lnTo>
                  <a:lnTo>
                    <a:pt x="83830" y="28648"/>
                  </a:lnTo>
                  <a:lnTo>
                    <a:pt x="83961" y="28857"/>
                  </a:lnTo>
                  <a:lnTo>
                    <a:pt x="84040" y="29061"/>
                  </a:lnTo>
                  <a:lnTo>
                    <a:pt x="84066" y="29270"/>
                  </a:lnTo>
                  <a:lnTo>
                    <a:pt x="84066" y="29479"/>
                  </a:lnTo>
                  <a:lnTo>
                    <a:pt x="84013" y="29688"/>
                  </a:lnTo>
                  <a:lnTo>
                    <a:pt x="83961" y="29892"/>
                  </a:lnTo>
                  <a:lnTo>
                    <a:pt x="83856" y="30101"/>
                  </a:lnTo>
                  <a:lnTo>
                    <a:pt x="83751" y="30310"/>
                  </a:lnTo>
                  <a:lnTo>
                    <a:pt x="128173" y="32057"/>
                  </a:lnTo>
                  <a:lnTo>
                    <a:pt x="128514" y="31801"/>
                  </a:lnTo>
                  <a:lnTo>
                    <a:pt x="128882" y="31544"/>
                  </a:lnTo>
                  <a:lnTo>
                    <a:pt x="129328" y="31288"/>
                  </a:lnTo>
                  <a:lnTo>
                    <a:pt x="129801" y="31032"/>
                  </a:lnTo>
                  <a:lnTo>
                    <a:pt x="130352" y="30786"/>
                  </a:lnTo>
                  <a:lnTo>
                    <a:pt x="130641" y="30666"/>
                  </a:lnTo>
                  <a:lnTo>
                    <a:pt x="130929" y="30546"/>
                  </a:lnTo>
                  <a:lnTo>
                    <a:pt x="131244" y="30425"/>
                  </a:lnTo>
                  <a:lnTo>
                    <a:pt x="131586" y="30310"/>
                  </a:lnTo>
                  <a:lnTo>
                    <a:pt x="131927" y="30195"/>
                  </a:lnTo>
                  <a:lnTo>
                    <a:pt x="132268" y="30086"/>
                  </a:lnTo>
                  <a:lnTo>
                    <a:pt x="132662" y="29976"/>
                  </a:lnTo>
                  <a:lnTo>
                    <a:pt x="133056" y="29866"/>
                  </a:lnTo>
                  <a:lnTo>
                    <a:pt x="133450" y="29767"/>
                  </a:lnTo>
                  <a:lnTo>
                    <a:pt x="133870" y="29662"/>
                  </a:lnTo>
                  <a:lnTo>
                    <a:pt x="134290" y="29568"/>
                  </a:lnTo>
                  <a:lnTo>
                    <a:pt x="134736" y="29474"/>
                  </a:lnTo>
                  <a:lnTo>
                    <a:pt x="135209" y="29385"/>
                  </a:lnTo>
                  <a:lnTo>
                    <a:pt x="135681" y="29296"/>
                  </a:lnTo>
                  <a:lnTo>
                    <a:pt x="136180" y="29218"/>
                  </a:lnTo>
                  <a:lnTo>
                    <a:pt x="136705" y="29139"/>
                  </a:lnTo>
                  <a:lnTo>
                    <a:pt x="137230" y="29066"/>
                  </a:lnTo>
                  <a:lnTo>
                    <a:pt x="137782" y="28993"/>
                  </a:lnTo>
                  <a:lnTo>
                    <a:pt x="138333" y="28930"/>
                  </a:lnTo>
                  <a:lnTo>
                    <a:pt x="138911" y="28873"/>
                  </a:lnTo>
                  <a:lnTo>
                    <a:pt x="139515" y="28815"/>
                  </a:lnTo>
                  <a:lnTo>
                    <a:pt x="140118" y="28768"/>
                  </a:lnTo>
                  <a:lnTo>
                    <a:pt x="140775" y="28721"/>
                  </a:lnTo>
                  <a:lnTo>
                    <a:pt x="141457" y="28684"/>
                  </a:lnTo>
                  <a:lnTo>
                    <a:pt x="142114" y="28648"/>
                  </a:lnTo>
                  <a:lnTo>
                    <a:pt x="142796" y="28622"/>
                  </a:lnTo>
                  <a:lnTo>
                    <a:pt x="143479" y="28601"/>
                  </a:lnTo>
                  <a:lnTo>
                    <a:pt x="144188" y="28585"/>
                  </a:lnTo>
                  <a:lnTo>
                    <a:pt x="144870" y="28575"/>
                  </a:lnTo>
                  <a:lnTo>
                    <a:pt x="145579" y="28564"/>
                  </a:lnTo>
                  <a:lnTo>
                    <a:pt x="146971" y="28564"/>
                  </a:lnTo>
                  <a:lnTo>
                    <a:pt x="147680" y="28569"/>
                  </a:lnTo>
                  <a:lnTo>
                    <a:pt x="148388" y="28580"/>
                  </a:lnTo>
                  <a:lnTo>
                    <a:pt x="149780" y="28601"/>
                  </a:lnTo>
                  <a:lnTo>
                    <a:pt x="151171" y="28637"/>
                  </a:lnTo>
                  <a:lnTo>
                    <a:pt x="152038" y="28658"/>
                  </a:lnTo>
                  <a:lnTo>
                    <a:pt x="152904" y="28690"/>
                  </a:lnTo>
                  <a:lnTo>
                    <a:pt x="153771" y="28721"/>
                  </a:lnTo>
                  <a:lnTo>
                    <a:pt x="154637" y="28763"/>
                  </a:lnTo>
                  <a:lnTo>
                    <a:pt x="155477" y="28805"/>
                  </a:lnTo>
                  <a:lnTo>
                    <a:pt x="156317" y="28862"/>
                  </a:lnTo>
                  <a:lnTo>
                    <a:pt x="157131" y="28925"/>
                  </a:lnTo>
                  <a:lnTo>
                    <a:pt x="157919" y="28993"/>
                  </a:lnTo>
                  <a:lnTo>
                    <a:pt x="158706" y="29076"/>
                  </a:lnTo>
                  <a:lnTo>
                    <a:pt x="159441" y="29171"/>
                  </a:lnTo>
                  <a:lnTo>
                    <a:pt x="160150" y="29275"/>
                  </a:lnTo>
                  <a:lnTo>
                    <a:pt x="160833" y="29385"/>
                  </a:lnTo>
                  <a:lnTo>
                    <a:pt x="161463" y="29505"/>
                  </a:lnTo>
                  <a:lnTo>
                    <a:pt x="162067" y="29636"/>
                  </a:lnTo>
                  <a:lnTo>
                    <a:pt x="162618" y="29772"/>
                  </a:lnTo>
                  <a:lnTo>
                    <a:pt x="163143" y="29913"/>
                  </a:lnTo>
                  <a:lnTo>
                    <a:pt x="163642" y="30059"/>
                  </a:lnTo>
                  <a:lnTo>
                    <a:pt x="164088" y="30211"/>
                  </a:lnTo>
                  <a:lnTo>
                    <a:pt x="164508" y="30368"/>
                  </a:lnTo>
                  <a:lnTo>
                    <a:pt x="164850" y="30530"/>
                  </a:lnTo>
                  <a:lnTo>
                    <a:pt x="165191" y="30697"/>
                  </a:lnTo>
                  <a:lnTo>
                    <a:pt x="165454" y="30865"/>
                  </a:lnTo>
                  <a:lnTo>
                    <a:pt x="165690" y="31037"/>
                  </a:lnTo>
                  <a:lnTo>
                    <a:pt x="165900" y="31210"/>
                  </a:lnTo>
                  <a:lnTo>
                    <a:pt x="166031" y="31351"/>
                  </a:lnTo>
                  <a:lnTo>
                    <a:pt x="166110" y="31497"/>
                  </a:lnTo>
                  <a:lnTo>
                    <a:pt x="166189" y="31638"/>
                  </a:lnTo>
                  <a:lnTo>
                    <a:pt x="166241" y="31785"/>
                  </a:lnTo>
                  <a:lnTo>
                    <a:pt x="166268" y="31931"/>
                  </a:lnTo>
                  <a:lnTo>
                    <a:pt x="166268" y="32072"/>
                  </a:lnTo>
                  <a:lnTo>
                    <a:pt x="166215" y="32219"/>
                  </a:lnTo>
                  <a:lnTo>
                    <a:pt x="166189" y="32365"/>
                  </a:lnTo>
                  <a:lnTo>
                    <a:pt x="166110" y="32506"/>
                  </a:lnTo>
                  <a:lnTo>
                    <a:pt x="166005" y="32653"/>
                  </a:lnTo>
                  <a:lnTo>
                    <a:pt x="165900" y="32794"/>
                  </a:lnTo>
                  <a:lnTo>
                    <a:pt x="165769" y="32940"/>
                  </a:lnTo>
                  <a:lnTo>
                    <a:pt x="165611" y="33082"/>
                  </a:lnTo>
                  <a:lnTo>
                    <a:pt x="165427" y="33223"/>
                  </a:lnTo>
                  <a:lnTo>
                    <a:pt x="165244" y="33364"/>
                  </a:lnTo>
                  <a:lnTo>
                    <a:pt x="165034" y="33505"/>
                  </a:lnTo>
                  <a:lnTo>
                    <a:pt x="176139" y="33944"/>
                  </a:lnTo>
                  <a:lnTo>
                    <a:pt x="194963" y="26813"/>
                  </a:lnTo>
                  <a:lnTo>
                    <a:pt x="189292" y="26033"/>
                  </a:lnTo>
                  <a:lnTo>
                    <a:pt x="216413" y="16784"/>
                  </a:lnTo>
                  <a:lnTo>
                    <a:pt x="216833" y="16633"/>
                  </a:lnTo>
                  <a:lnTo>
                    <a:pt x="217227" y="16481"/>
                  </a:lnTo>
                  <a:lnTo>
                    <a:pt x="217594" y="16324"/>
                  </a:lnTo>
                  <a:lnTo>
                    <a:pt x="217909" y="16167"/>
                  </a:lnTo>
                  <a:lnTo>
                    <a:pt x="218146" y="16021"/>
                  </a:lnTo>
                  <a:lnTo>
                    <a:pt x="218356" y="15880"/>
                  </a:lnTo>
                  <a:lnTo>
                    <a:pt x="218513" y="15749"/>
                  </a:lnTo>
                  <a:lnTo>
                    <a:pt x="218618" y="15618"/>
                  </a:lnTo>
                  <a:lnTo>
                    <a:pt x="218671" y="15498"/>
                  </a:lnTo>
                  <a:lnTo>
                    <a:pt x="218697" y="15378"/>
                  </a:lnTo>
                  <a:lnTo>
                    <a:pt x="218697" y="15263"/>
                  </a:lnTo>
                  <a:lnTo>
                    <a:pt x="218645" y="15158"/>
                  </a:lnTo>
                  <a:lnTo>
                    <a:pt x="218566" y="15054"/>
                  </a:lnTo>
                  <a:lnTo>
                    <a:pt x="218461" y="14954"/>
                  </a:lnTo>
                  <a:lnTo>
                    <a:pt x="218303" y="14855"/>
                  </a:lnTo>
                  <a:lnTo>
                    <a:pt x="218119" y="14766"/>
                  </a:lnTo>
                  <a:lnTo>
                    <a:pt x="217909" y="14677"/>
                  </a:lnTo>
                  <a:lnTo>
                    <a:pt x="217699" y="14593"/>
                  </a:lnTo>
                  <a:lnTo>
                    <a:pt x="217437" y="14515"/>
                  </a:lnTo>
                  <a:lnTo>
                    <a:pt x="217148" y="14437"/>
                  </a:lnTo>
                  <a:lnTo>
                    <a:pt x="216833" y="14363"/>
                  </a:lnTo>
                  <a:lnTo>
                    <a:pt x="216518" y="14295"/>
                  </a:lnTo>
                  <a:lnTo>
                    <a:pt x="216177" y="14227"/>
                  </a:lnTo>
                  <a:lnTo>
                    <a:pt x="215809" y="14165"/>
                  </a:lnTo>
                  <a:lnTo>
                    <a:pt x="215441" y="14102"/>
                  </a:lnTo>
                  <a:lnTo>
                    <a:pt x="215048" y="14044"/>
                  </a:lnTo>
                  <a:lnTo>
                    <a:pt x="214628" y="13987"/>
                  </a:lnTo>
                  <a:lnTo>
                    <a:pt x="214234" y="13929"/>
                  </a:lnTo>
                  <a:lnTo>
                    <a:pt x="213367" y="13830"/>
                  </a:lnTo>
                  <a:lnTo>
                    <a:pt x="212475" y="13731"/>
                  </a:lnTo>
                  <a:lnTo>
                    <a:pt x="211582" y="13642"/>
                  </a:lnTo>
                  <a:lnTo>
                    <a:pt x="210690" y="13558"/>
                  </a:lnTo>
                  <a:lnTo>
                    <a:pt x="204966" y="13014"/>
                  </a:lnTo>
                  <a:lnTo>
                    <a:pt x="199216" y="12486"/>
                  </a:lnTo>
                  <a:lnTo>
                    <a:pt x="193441" y="11958"/>
                  </a:lnTo>
                  <a:lnTo>
                    <a:pt x="187665" y="11441"/>
                  </a:lnTo>
                  <a:lnTo>
                    <a:pt x="181862" y="10933"/>
                  </a:lnTo>
                  <a:lnTo>
                    <a:pt x="176034" y="10432"/>
                  </a:lnTo>
                  <a:lnTo>
                    <a:pt x="170206" y="9935"/>
                  </a:lnTo>
                  <a:lnTo>
                    <a:pt x="164351" y="9449"/>
                  </a:lnTo>
                  <a:lnTo>
                    <a:pt x="158496" y="8968"/>
                  </a:lnTo>
                  <a:lnTo>
                    <a:pt x="152615" y="8497"/>
                  </a:lnTo>
                  <a:lnTo>
                    <a:pt x="146708" y="8032"/>
                  </a:lnTo>
                  <a:lnTo>
                    <a:pt x="140801" y="7572"/>
                  </a:lnTo>
                  <a:lnTo>
                    <a:pt x="134868" y="7122"/>
                  </a:lnTo>
                  <a:lnTo>
                    <a:pt x="128934" y="6683"/>
                  </a:lnTo>
                  <a:lnTo>
                    <a:pt x="122974" y="6249"/>
                  </a:lnTo>
                  <a:lnTo>
                    <a:pt x="116988" y="5820"/>
                  </a:lnTo>
                  <a:lnTo>
                    <a:pt x="111029" y="5402"/>
                  </a:lnTo>
                  <a:lnTo>
                    <a:pt x="105017" y="4989"/>
                  </a:lnTo>
                  <a:lnTo>
                    <a:pt x="99004" y="4586"/>
                  </a:lnTo>
                  <a:lnTo>
                    <a:pt x="92992" y="4189"/>
                  </a:lnTo>
                  <a:lnTo>
                    <a:pt x="86954" y="3802"/>
                  </a:lnTo>
                  <a:lnTo>
                    <a:pt x="80915" y="3420"/>
                  </a:lnTo>
                  <a:lnTo>
                    <a:pt x="74851" y="3049"/>
                  </a:lnTo>
                  <a:lnTo>
                    <a:pt x="68760" y="2683"/>
                  </a:lnTo>
                  <a:lnTo>
                    <a:pt x="62695" y="2327"/>
                  </a:lnTo>
                  <a:lnTo>
                    <a:pt x="56604" y="1977"/>
                  </a:lnTo>
                  <a:lnTo>
                    <a:pt x="50487" y="1637"/>
                  </a:lnTo>
                  <a:lnTo>
                    <a:pt x="44370" y="1303"/>
                  </a:lnTo>
                  <a:lnTo>
                    <a:pt x="38252" y="973"/>
                  </a:lnTo>
                  <a:lnTo>
                    <a:pt x="32109" y="659"/>
                  </a:lnTo>
                  <a:lnTo>
                    <a:pt x="25965" y="346"/>
                  </a:lnTo>
                  <a:lnTo>
                    <a:pt x="19796" y="48"/>
                  </a:lnTo>
                  <a:lnTo>
                    <a:pt x="19297" y="27"/>
                  </a:lnTo>
                  <a:lnTo>
                    <a:pt x="18798" y="11"/>
                  </a:lnTo>
                  <a:lnTo>
                    <a:pt x="18299" y="6"/>
                  </a:lnTo>
                  <a:lnTo>
                    <a:pt x="17800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40"/>
            <p:cNvSpPr/>
            <p:nvPr/>
          </p:nvSpPr>
          <p:spPr>
            <a:xfrm flipH="1">
              <a:off x="6384292" y="2910293"/>
              <a:ext cx="1459345" cy="555553"/>
            </a:xfrm>
            <a:custGeom>
              <a:rect b="b" l="l" r="r" t="t"/>
              <a:pathLst>
                <a:path extrusionOk="0" h="12863" w="169445">
                  <a:moveTo>
                    <a:pt x="1051" y="0"/>
                  </a:moveTo>
                  <a:lnTo>
                    <a:pt x="867" y="6"/>
                  </a:lnTo>
                  <a:lnTo>
                    <a:pt x="657" y="11"/>
                  </a:lnTo>
                  <a:lnTo>
                    <a:pt x="499" y="32"/>
                  </a:lnTo>
                  <a:lnTo>
                    <a:pt x="342" y="53"/>
                  </a:lnTo>
                  <a:lnTo>
                    <a:pt x="210" y="79"/>
                  </a:lnTo>
                  <a:lnTo>
                    <a:pt x="105" y="115"/>
                  </a:lnTo>
                  <a:lnTo>
                    <a:pt x="27" y="152"/>
                  </a:lnTo>
                  <a:lnTo>
                    <a:pt x="0" y="194"/>
                  </a:lnTo>
                  <a:lnTo>
                    <a:pt x="0" y="236"/>
                  </a:lnTo>
                  <a:lnTo>
                    <a:pt x="53" y="272"/>
                  </a:lnTo>
                  <a:lnTo>
                    <a:pt x="132" y="304"/>
                  </a:lnTo>
                  <a:lnTo>
                    <a:pt x="263" y="335"/>
                  </a:lnTo>
                  <a:lnTo>
                    <a:pt x="394" y="361"/>
                  </a:lnTo>
                  <a:lnTo>
                    <a:pt x="578" y="382"/>
                  </a:lnTo>
                  <a:lnTo>
                    <a:pt x="762" y="398"/>
                  </a:lnTo>
                  <a:lnTo>
                    <a:pt x="6170" y="675"/>
                  </a:lnTo>
                  <a:lnTo>
                    <a:pt x="11578" y="957"/>
                  </a:lnTo>
                  <a:lnTo>
                    <a:pt x="16961" y="1250"/>
                  </a:lnTo>
                  <a:lnTo>
                    <a:pt x="22343" y="1548"/>
                  </a:lnTo>
                  <a:lnTo>
                    <a:pt x="27725" y="1851"/>
                  </a:lnTo>
                  <a:lnTo>
                    <a:pt x="33081" y="2165"/>
                  </a:lnTo>
                  <a:lnTo>
                    <a:pt x="38436" y="2484"/>
                  </a:lnTo>
                  <a:lnTo>
                    <a:pt x="43792" y="2813"/>
                  </a:lnTo>
                  <a:lnTo>
                    <a:pt x="49122" y="3148"/>
                  </a:lnTo>
                  <a:lnTo>
                    <a:pt x="54425" y="3493"/>
                  </a:lnTo>
                  <a:lnTo>
                    <a:pt x="59729" y="3843"/>
                  </a:lnTo>
                  <a:lnTo>
                    <a:pt x="65032" y="4199"/>
                  </a:lnTo>
                  <a:lnTo>
                    <a:pt x="70309" y="4565"/>
                  </a:lnTo>
                  <a:lnTo>
                    <a:pt x="75586" y="4936"/>
                  </a:lnTo>
                  <a:lnTo>
                    <a:pt x="80837" y="5313"/>
                  </a:lnTo>
                  <a:lnTo>
                    <a:pt x="86088" y="5700"/>
                  </a:lnTo>
                  <a:lnTo>
                    <a:pt x="91312" y="6092"/>
                  </a:lnTo>
                  <a:lnTo>
                    <a:pt x="96537" y="6494"/>
                  </a:lnTo>
                  <a:lnTo>
                    <a:pt x="101735" y="6902"/>
                  </a:lnTo>
                  <a:lnTo>
                    <a:pt x="106933" y="7315"/>
                  </a:lnTo>
                  <a:lnTo>
                    <a:pt x="112106" y="7739"/>
                  </a:lnTo>
                  <a:lnTo>
                    <a:pt x="117278" y="8167"/>
                  </a:lnTo>
                  <a:lnTo>
                    <a:pt x="122397" y="8601"/>
                  </a:lnTo>
                  <a:lnTo>
                    <a:pt x="127543" y="9046"/>
                  </a:lnTo>
                  <a:lnTo>
                    <a:pt x="132662" y="9495"/>
                  </a:lnTo>
                  <a:lnTo>
                    <a:pt x="137756" y="9950"/>
                  </a:lnTo>
                  <a:lnTo>
                    <a:pt x="142823" y="10416"/>
                  </a:lnTo>
                  <a:lnTo>
                    <a:pt x="147890" y="10886"/>
                  </a:lnTo>
                  <a:lnTo>
                    <a:pt x="152931" y="11367"/>
                  </a:lnTo>
                  <a:lnTo>
                    <a:pt x="157971" y="11848"/>
                  </a:lnTo>
                  <a:lnTo>
                    <a:pt x="162986" y="12340"/>
                  </a:lnTo>
                  <a:lnTo>
                    <a:pt x="167974" y="12842"/>
                  </a:lnTo>
                  <a:lnTo>
                    <a:pt x="168211" y="12857"/>
                  </a:lnTo>
                  <a:lnTo>
                    <a:pt x="168421" y="12863"/>
                  </a:lnTo>
                  <a:lnTo>
                    <a:pt x="168578" y="12863"/>
                  </a:lnTo>
                  <a:lnTo>
                    <a:pt x="168709" y="12852"/>
                  </a:lnTo>
                  <a:lnTo>
                    <a:pt x="168841" y="12847"/>
                  </a:lnTo>
                  <a:lnTo>
                    <a:pt x="168946" y="12831"/>
                  </a:lnTo>
                  <a:lnTo>
                    <a:pt x="169077" y="12816"/>
                  </a:lnTo>
                  <a:lnTo>
                    <a:pt x="169182" y="12800"/>
                  </a:lnTo>
                  <a:lnTo>
                    <a:pt x="169261" y="12779"/>
                  </a:lnTo>
                  <a:lnTo>
                    <a:pt x="169340" y="12753"/>
                  </a:lnTo>
                  <a:lnTo>
                    <a:pt x="169418" y="12711"/>
                  </a:lnTo>
                  <a:lnTo>
                    <a:pt x="169445" y="12674"/>
                  </a:lnTo>
                  <a:lnTo>
                    <a:pt x="169445" y="12638"/>
                  </a:lnTo>
                  <a:lnTo>
                    <a:pt x="169392" y="12596"/>
                  </a:lnTo>
                  <a:lnTo>
                    <a:pt x="169313" y="12559"/>
                  </a:lnTo>
                  <a:lnTo>
                    <a:pt x="169208" y="12528"/>
                  </a:lnTo>
                  <a:lnTo>
                    <a:pt x="169051" y="12502"/>
                  </a:lnTo>
                  <a:lnTo>
                    <a:pt x="168893" y="12481"/>
                  </a:lnTo>
                  <a:lnTo>
                    <a:pt x="163879" y="11979"/>
                  </a:lnTo>
                  <a:lnTo>
                    <a:pt x="158864" y="11488"/>
                  </a:lnTo>
                  <a:lnTo>
                    <a:pt x="153823" y="11001"/>
                  </a:lnTo>
                  <a:lnTo>
                    <a:pt x="148756" y="10520"/>
                  </a:lnTo>
                  <a:lnTo>
                    <a:pt x="143689" y="10050"/>
                  </a:lnTo>
                  <a:lnTo>
                    <a:pt x="138596" y="9584"/>
                  </a:lnTo>
                  <a:lnTo>
                    <a:pt x="133476" y="9129"/>
                  </a:lnTo>
                  <a:lnTo>
                    <a:pt x="128357" y="8675"/>
                  </a:lnTo>
                  <a:lnTo>
                    <a:pt x="123211" y="8230"/>
                  </a:lnTo>
                  <a:lnTo>
                    <a:pt x="118065" y="7796"/>
                  </a:lnTo>
                  <a:lnTo>
                    <a:pt x="112893" y="7362"/>
                  </a:lnTo>
                  <a:lnTo>
                    <a:pt x="107695" y="6944"/>
                  </a:lnTo>
                  <a:lnTo>
                    <a:pt x="102496" y="6526"/>
                  </a:lnTo>
                  <a:lnTo>
                    <a:pt x="97272" y="6118"/>
                  </a:lnTo>
                  <a:lnTo>
                    <a:pt x="92047" y="5715"/>
                  </a:lnTo>
                  <a:lnTo>
                    <a:pt x="86797" y="5323"/>
                  </a:lnTo>
                  <a:lnTo>
                    <a:pt x="81546" y="4936"/>
                  </a:lnTo>
                  <a:lnTo>
                    <a:pt x="76269" y="4554"/>
                  </a:lnTo>
                  <a:lnTo>
                    <a:pt x="70992" y="4183"/>
                  </a:lnTo>
                  <a:lnTo>
                    <a:pt x="65688" y="3817"/>
                  </a:lnTo>
                  <a:lnTo>
                    <a:pt x="60385" y="3456"/>
                  </a:lnTo>
                  <a:lnTo>
                    <a:pt x="55055" y="3106"/>
                  </a:lnTo>
                  <a:lnTo>
                    <a:pt x="49726" y="2766"/>
                  </a:lnTo>
                  <a:lnTo>
                    <a:pt x="44396" y="2426"/>
                  </a:lnTo>
                  <a:lnTo>
                    <a:pt x="39040" y="2097"/>
                  </a:lnTo>
                  <a:lnTo>
                    <a:pt x="33658" y="1778"/>
                  </a:lnTo>
                  <a:lnTo>
                    <a:pt x="28302" y="1464"/>
                  </a:lnTo>
                  <a:lnTo>
                    <a:pt x="22894" y="1156"/>
                  </a:lnTo>
                  <a:lnTo>
                    <a:pt x="17512" y="858"/>
                  </a:lnTo>
                  <a:lnTo>
                    <a:pt x="12104" y="565"/>
                  </a:lnTo>
                  <a:lnTo>
                    <a:pt x="6669" y="283"/>
                  </a:lnTo>
                  <a:lnTo>
                    <a:pt x="1261" y="6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40"/>
            <p:cNvSpPr/>
            <p:nvPr/>
          </p:nvSpPr>
          <p:spPr>
            <a:xfrm flipH="1">
              <a:off x="7533183" y="2950243"/>
              <a:ext cx="449753" cy="1046969"/>
            </a:xfrm>
            <a:custGeom>
              <a:rect b="b" l="l" r="r" t="t"/>
              <a:pathLst>
                <a:path extrusionOk="0" h="24241" w="52221">
                  <a:moveTo>
                    <a:pt x="8061" y="466"/>
                  </a:moveTo>
                  <a:lnTo>
                    <a:pt x="49989" y="2965"/>
                  </a:lnTo>
                  <a:lnTo>
                    <a:pt x="23735" y="23806"/>
                  </a:lnTo>
                  <a:lnTo>
                    <a:pt x="2075" y="23101"/>
                  </a:lnTo>
                  <a:lnTo>
                    <a:pt x="8061" y="466"/>
                  </a:lnTo>
                  <a:close/>
                  <a:moveTo>
                    <a:pt x="6958" y="1"/>
                  </a:moveTo>
                  <a:lnTo>
                    <a:pt x="6748" y="17"/>
                  </a:lnTo>
                  <a:lnTo>
                    <a:pt x="6538" y="37"/>
                  </a:lnTo>
                  <a:lnTo>
                    <a:pt x="6354" y="69"/>
                  </a:lnTo>
                  <a:lnTo>
                    <a:pt x="6223" y="105"/>
                  </a:lnTo>
                  <a:lnTo>
                    <a:pt x="6144" y="147"/>
                  </a:lnTo>
                  <a:lnTo>
                    <a:pt x="6118" y="189"/>
                  </a:lnTo>
                  <a:lnTo>
                    <a:pt x="1" y="23257"/>
                  </a:lnTo>
                  <a:lnTo>
                    <a:pt x="1" y="23294"/>
                  </a:lnTo>
                  <a:lnTo>
                    <a:pt x="53" y="23331"/>
                  </a:lnTo>
                  <a:lnTo>
                    <a:pt x="106" y="23362"/>
                  </a:lnTo>
                  <a:lnTo>
                    <a:pt x="211" y="23393"/>
                  </a:lnTo>
                  <a:lnTo>
                    <a:pt x="342" y="23419"/>
                  </a:lnTo>
                  <a:lnTo>
                    <a:pt x="500" y="23440"/>
                  </a:lnTo>
                  <a:lnTo>
                    <a:pt x="657" y="23456"/>
                  </a:lnTo>
                  <a:lnTo>
                    <a:pt x="841" y="23467"/>
                  </a:lnTo>
                  <a:lnTo>
                    <a:pt x="24338" y="24235"/>
                  </a:lnTo>
                  <a:lnTo>
                    <a:pt x="24496" y="24240"/>
                  </a:lnTo>
                  <a:lnTo>
                    <a:pt x="24653" y="24235"/>
                  </a:lnTo>
                  <a:lnTo>
                    <a:pt x="24811" y="24230"/>
                  </a:lnTo>
                  <a:lnTo>
                    <a:pt x="24968" y="24214"/>
                  </a:lnTo>
                  <a:lnTo>
                    <a:pt x="25100" y="24199"/>
                  </a:lnTo>
                  <a:lnTo>
                    <a:pt x="25231" y="24172"/>
                  </a:lnTo>
                  <a:lnTo>
                    <a:pt x="25336" y="24146"/>
                  </a:lnTo>
                  <a:lnTo>
                    <a:pt x="25415" y="24120"/>
                  </a:lnTo>
                  <a:lnTo>
                    <a:pt x="25467" y="24084"/>
                  </a:lnTo>
                  <a:lnTo>
                    <a:pt x="52168" y="2877"/>
                  </a:lnTo>
                  <a:lnTo>
                    <a:pt x="52220" y="2840"/>
                  </a:lnTo>
                  <a:lnTo>
                    <a:pt x="52194" y="2798"/>
                  </a:lnTo>
                  <a:lnTo>
                    <a:pt x="52142" y="2762"/>
                  </a:lnTo>
                  <a:lnTo>
                    <a:pt x="52089" y="2730"/>
                  </a:lnTo>
                  <a:lnTo>
                    <a:pt x="51958" y="2699"/>
                  </a:lnTo>
                  <a:lnTo>
                    <a:pt x="51826" y="2673"/>
                  </a:lnTo>
                  <a:lnTo>
                    <a:pt x="51669" y="2652"/>
                  </a:lnTo>
                  <a:lnTo>
                    <a:pt x="51485" y="2636"/>
                  </a:lnTo>
                  <a:lnTo>
                    <a:pt x="7404" y="6"/>
                  </a:lnTo>
                  <a:lnTo>
                    <a:pt x="7194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40"/>
            <p:cNvSpPr/>
            <p:nvPr/>
          </p:nvSpPr>
          <p:spPr>
            <a:xfrm flipH="1">
              <a:off x="6790110" y="4057681"/>
              <a:ext cx="258005" cy="279612"/>
            </a:xfrm>
            <a:custGeom>
              <a:rect b="b" l="l" r="r" t="t"/>
              <a:pathLst>
                <a:path extrusionOk="0" h="6474" w="29957">
                  <a:moveTo>
                    <a:pt x="11736" y="1"/>
                  </a:moveTo>
                  <a:lnTo>
                    <a:pt x="10975" y="11"/>
                  </a:lnTo>
                  <a:lnTo>
                    <a:pt x="10240" y="32"/>
                  </a:lnTo>
                  <a:lnTo>
                    <a:pt x="9504" y="58"/>
                  </a:lnTo>
                  <a:lnTo>
                    <a:pt x="8796" y="95"/>
                  </a:lnTo>
                  <a:lnTo>
                    <a:pt x="8087" y="137"/>
                  </a:lnTo>
                  <a:lnTo>
                    <a:pt x="7404" y="189"/>
                  </a:lnTo>
                  <a:lnTo>
                    <a:pt x="6721" y="252"/>
                  </a:lnTo>
                  <a:lnTo>
                    <a:pt x="6065" y="320"/>
                  </a:lnTo>
                  <a:lnTo>
                    <a:pt x="5435" y="398"/>
                  </a:lnTo>
                  <a:lnTo>
                    <a:pt x="5067" y="450"/>
                  </a:lnTo>
                  <a:lnTo>
                    <a:pt x="4726" y="503"/>
                  </a:lnTo>
                  <a:lnTo>
                    <a:pt x="4385" y="560"/>
                  </a:lnTo>
                  <a:lnTo>
                    <a:pt x="4044" y="623"/>
                  </a:lnTo>
                  <a:lnTo>
                    <a:pt x="3728" y="686"/>
                  </a:lnTo>
                  <a:lnTo>
                    <a:pt x="3413" y="748"/>
                  </a:lnTo>
                  <a:lnTo>
                    <a:pt x="3125" y="816"/>
                  </a:lnTo>
                  <a:lnTo>
                    <a:pt x="2836" y="884"/>
                  </a:lnTo>
                  <a:lnTo>
                    <a:pt x="2573" y="957"/>
                  </a:lnTo>
                  <a:lnTo>
                    <a:pt x="2311" y="1031"/>
                  </a:lnTo>
                  <a:lnTo>
                    <a:pt x="2074" y="1104"/>
                  </a:lnTo>
                  <a:lnTo>
                    <a:pt x="1838" y="1182"/>
                  </a:lnTo>
                  <a:lnTo>
                    <a:pt x="1418" y="1339"/>
                  </a:lnTo>
                  <a:lnTo>
                    <a:pt x="1051" y="1506"/>
                  </a:lnTo>
                  <a:lnTo>
                    <a:pt x="736" y="1674"/>
                  </a:lnTo>
                  <a:lnTo>
                    <a:pt x="499" y="1846"/>
                  </a:lnTo>
                  <a:lnTo>
                    <a:pt x="289" y="2024"/>
                  </a:lnTo>
                  <a:lnTo>
                    <a:pt x="132" y="2202"/>
                  </a:lnTo>
                  <a:lnTo>
                    <a:pt x="27" y="2385"/>
                  </a:lnTo>
                  <a:lnTo>
                    <a:pt x="0" y="2563"/>
                  </a:lnTo>
                  <a:lnTo>
                    <a:pt x="0" y="2746"/>
                  </a:lnTo>
                  <a:lnTo>
                    <a:pt x="79" y="2923"/>
                  </a:lnTo>
                  <a:lnTo>
                    <a:pt x="210" y="3101"/>
                  </a:lnTo>
                  <a:lnTo>
                    <a:pt x="394" y="3279"/>
                  </a:lnTo>
                  <a:lnTo>
                    <a:pt x="604" y="3451"/>
                  </a:lnTo>
                  <a:lnTo>
                    <a:pt x="867" y="3624"/>
                  </a:lnTo>
                  <a:lnTo>
                    <a:pt x="1182" y="3791"/>
                  </a:lnTo>
                  <a:lnTo>
                    <a:pt x="1523" y="3959"/>
                  </a:lnTo>
                  <a:lnTo>
                    <a:pt x="1917" y="4121"/>
                  </a:lnTo>
                  <a:lnTo>
                    <a:pt x="2337" y="4278"/>
                  </a:lnTo>
                  <a:lnTo>
                    <a:pt x="2783" y="4434"/>
                  </a:lnTo>
                  <a:lnTo>
                    <a:pt x="3282" y="4586"/>
                  </a:lnTo>
                  <a:lnTo>
                    <a:pt x="3807" y="4738"/>
                  </a:lnTo>
                  <a:lnTo>
                    <a:pt x="4332" y="4879"/>
                  </a:lnTo>
                  <a:lnTo>
                    <a:pt x="4910" y="5020"/>
                  </a:lnTo>
                  <a:lnTo>
                    <a:pt x="5514" y="5156"/>
                  </a:lnTo>
                  <a:lnTo>
                    <a:pt x="6144" y="5292"/>
                  </a:lnTo>
                  <a:lnTo>
                    <a:pt x="6774" y="5417"/>
                  </a:lnTo>
                  <a:lnTo>
                    <a:pt x="7457" y="5543"/>
                  </a:lnTo>
                  <a:lnTo>
                    <a:pt x="8165" y="5663"/>
                  </a:lnTo>
                  <a:lnTo>
                    <a:pt x="8874" y="5778"/>
                  </a:lnTo>
                  <a:lnTo>
                    <a:pt x="9636" y="5883"/>
                  </a:lnTo>
                  <a:lnTo>
                    <a:pt x="10423" y="5987"/>
                  </a:lnTo>
                  <a:lnTo>
                    <a:pt x="11211" y="6081"/>
                  </a:lnTo>
                  <a:lnTo>
                    <a:pt x="12025" y="6165"/>
                  </a:lnTo>
                  <a:lnTo>
                    <a:pt x="12865" y="6243"/>
                  </a:lnTo>
                  <a:lnTo>
                    <a:pt x="13705" y="6311"/>
                  </a:lnTo>
                  <a:lnTo>
                    <a:pt x="14571" y="6369"/>
                  </a:lnTo>
                  <a:lnTo>
                    <a:pt x="15438" y="6411"/>
                  </a:lnTo>
                  <a:lnTo>
                    <a:pt x="15884" y="6432"/>
                  </a:lnTo>
                  <a:lnTo>
                    <a:pt x="16330" y="6447"/>
                  </a:lnTo>
                  <a:lnTo>
                    <a:pt x="16777" y="6458"/>
                  </a:lnTo>
                  <a:lnTo>
                    <a:pt x="17223" y="6468"/>
                  </a:lnTo>
                  <a:lnTo>
                    <a:pt x="17669" y="6474"/>
                  </a:lnTo>
                  <a:lnTo>
                    <a:pt x="18562" y="6474"/>
                  </a:lnTo>
                  <a:lnTo>
                    <a:pt x="19008" y="6463"/>
                  </a:lnTo>
                  <a:lnTo>
                    <a:pt x="19455" y="6458"/>
                  </a:lnTo>
                  <a:lnTo>
                    <a:pt x="19927" y="6442"/>
                  </a:lnTo>
                  <a:lnTo>
                    <a:pt x="20374" y="6426"/>
                  </a:lnTo>
                  <a:lnTo>
                    <a:pt x="20820" y="6406"/>
                  </a:lnTo>
                  <a:lnTo>
                    <a:pt x="21266" y="6379"/>
                  </a:lnTo>
                  <a:lnTo>
                    <a:pt x="21713" y="6348"/>
                  </a:lnTo>
                  <a:lnTo>
                    <a:pt x="22159" y="6311"/>
                  </a:lnTo>
                  <a:lnTo>
                    <a:pt x="22579" y="6275"/>
                  </a:lnTo>
                  <a:lnTo>
                    <a:pt x="22999" y="6238"/>
                  </a:lnTo>
                  <a:lnTo>
                    <a:pt x="23393" y="6191"/>
                  </a:lnTo>
                  <a:lnTo>
                    <a:pt x="23787" y="6144"/>
                  </a:lnTo>
                  <a:lnTo>
                    <a:pt x="24180" y="6092"/>
                  </a:lnTo>
                  <a:lnTo>
                    <a:pt x="24548" y="6040"/>
                  </a:lnTo>
                  <a:lnTo>
                    <a:pt x="24942" y="5982"/>
                  </a:lnTo>
                  <a:lnTo>
                    <a:pt x="25283" y="5925"/>
                  </a:lnTo>
                  <a:lnTo>
                    <a:pt x="25624" y="5862"/>
                  </a:lnTo>
                  <a:lnTo>
                    <a:pt x="25966" y="5799"/>
                  </a:lnTo>
                  <a:lnTo>
                    <a:pt x="26307" y="5731"/>
                  </a:lnTo>
                  <a:lnTo>
                    <a:pt x="26622" y="5663"/>
                  </a:lnTo>
                  <a:lnTo>
                    <a:pt x="26911" y="5590"/>
                  </a:lnTo>
                  <a:lnTo>
                    <a:pt x="27200" y="5517"/>
                  </a:lnTo>
                  <a:lnTo>
                    <a:pt x="27488" y="5438"/>
                  </a:lnTo>
                  <a:lnTo>
                    <a:pt x="27751" y="5360"/>
                  </a:lnTo>
                  <a:lnTo>
                    <a:pt x="27987" y="5281"/>
                  </a:lnTo>
                  <a:lnTo>
                    <a:pt x="28224" y="5198"/>
                  </a:lnTo>
                  <a:lnTo>
                    <a:pt x="28460" y="5114"/>
                  </a:lnTo>
                  <a:lnTo>
                    <a:pt x="28670" y="5030"/>
                  </a:lnTo>
                  <a:lnTo>
                    <a:pt x="28854" y="4947"/>
                  </a:lnTo>
                  <a:lnTo>
                    <a:pt x="29037" y="4858"/>
                  </a:lnTo>
                  <a:lnTo>
                    <a:pt x="29195" y="4769"/>
                  </a:lnTo>
                  <a:lnTo>
                    <a:pt x="29353" y="4680"/>
                  </a:lnTo>
                  <a:lnTo>
                    <a:pt x="29484" y="4591"/>
                  </a:lnTo>
                  <a:lnTo>
                    <a:pt x="29589" y="4502"/>
                  </a:lnTo>
                  <a:lnTo>
                    <a:pt x="29694" y="4408"/>
                  </a:lnTo>
                  <a:lnTo>
                    <a:pt x="29851" y="4225"/>
                  </a:lnTo>
                  <a:lnTo>
                    <a:pt x="29930" y="4037"/>
                  </a:lnTo>
                  <a:lnTo>
                    <a:pt x="29956" y="3854"/>
                  </a:lnTo>
                  <a:lnTo>
                    <a:pt x="29930" y="3666"/>
                  </a:lnTo>
                  <a:lnTo>
                    <a:pt x="29878" y="3483"/>
                  </a:lnTo>
                  <a:lnTo>
                    <a:pt x="29746" y="3300"/>
                  </a:lnTo>
                  <a:lnTo>
                    <a:pt x="29563" y="3117"/>
                  </a:lnTo>
                  <a:lnTo>
                    <a:pt x="29353" y="2934"/>
                  </a:lnTo>
                  <a:lnTo>
                    <a:pt x="29090" y="2756"/>
                  </a:lnTo>
                  <a:lnTo>
                    <a:pt x="28775" y="2578"/>
                  </a:lnTo>
                  <a:lnTo>
                    <a:pt x="28434" y="2401"/>
                  </a:lnTo>
                  <a:lnTo>
                    <a:pt x="28040" y="2228"/>
                  </a:lnTo>
                  <a:lnTo>
                    <a:pt x="27593" y="2061"/>
                  </a:lnTo>
                  <a:lnTo>
                    <a:pt x="27147" y="1899"/>
                  </a:lnTo>
                  <a:lnTo>
                    <a:pt x="26648" y="1736"/>
                  </a:lnTo>
                  <a:lnTo>
                    <a:pt x="26123" y="1585"/>
                  </a:lnTo>
                  <a:lnTo>
                    <a:pt x="25677" y="1465"/>
                  </a:lnTo>
                  <a:lnTo>
                    <a:pt x="25204" y="1344"/>
                  </a:lnTo>
                  <a:lnTo>
                    <a:pt x="24732" y="1235"/>
                  </a:lnTo>
                  <a:lnTo>
                    <a:pt x="24233" y="1125"/>
                  </a:lnTo>
                  <a:lnTo>
                    <a:pt x="23708" y="1015"/>
                  </a:lnTo>
                  <a:lnTo>
                    <a:pt x="23183" y="910"/>
                  </a:lnTo>
                  <a:lnTo>
                    <a:pt x="22605" y="811"/>
                  </a:lnTo>
                  <a:lnTo>
                    <a:pt x="22054" y="717"/>
                  </a:lnTo>
                  <a:lnTo>
                    <a:pt x="21450" y="628"/>
                  </a:lnTo>
                  <a:lnTo>
                    <a:pt x="20846" y="544"/>
                  </a:lnTo>
                  <a:lnTo>
                    <a:pt x="20216" y="461"/>
                  </a:lnTo>
                  <a:lnTo>
                    <a:pt x="19586" y="388"/>
                  </a:lnTo>
                  <a:lnTo>
                    <a:pt x="18930" y="320"/>
                  </a:lnTo>
                  <a:lnTo>
                    <a:pt x="18247" y="257"/>
                  </a:lnTo>
                  <a:lnTo>
                    <a:pt x="17564" y="199"/>
                  </a:lnTo>
                  <a:lnTo>
                    <a:pt x="16882" y="147"/>
                  </a:lnTo>
                  <a:lnTo>
                    <a:pt x="16173" y="105"/>
                  </a:lnTo>
                  <a:lnTo>
                    <a:pt x="15438" y="69"/>
                  </a:lnTo>
                  <a:lnTo>
                    <a:pt x="14703" y="37"/>
                  </a:lnTo>
                  <a:lnTo>
                    <a:pt x="13968" y="16"/>
                  </a:lnTo>
                  <a:lnTo>
                    <a:pt x="13206" y="6"/>
                  </a:lnTo>
                  <a:lnTo>
                    <a:pt x="12471" y="1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40"/>
            <p:cNvSpPr/>
            <p:nvPr/>
          </p:nvSpPr>
          <p:spPr>
            <a:xfrm flipH="1">
              <a:off x="6856129" y="4128815"/>
              <a:ext cx="125958" cy="136653"/>
            </a:xfrm>
            <a:custGeom>
              <a:rect b="b" l="l" r="r" t="t"/>
              <a:pathLst>
                <a:path extrusionOk="0" h="3164" w="14625">
                  <a:moveTo>
                    <a:pt x="6092" y="1"/>
                  </a:moveTo>
                  <a:lnTo>
                    <a:pt x="5724" y="6"/>
                  </a:lnTo>
                  <a:lnTo>
                    <a:pt x="5356" y="11"/>
                  </a:lnTo>
                  <a:lnTo>
                    <a:pt x="4989" y="16"/>
                  </a:lnTo>
                  <a:lnTo>
                    <a:pt x="4648" y="32"/>
                  </a:lnTo>
                  <a:lnTo>
                    <a:pt x="4280" y="48"/>
                  </a:lnTo>
                  <a:lnTo>
                    <a:pt x="3939" y="69"/>
                  </a:lnTo>
                  <a:lnTo>
                    <a:pt x="3624" y="95"/>
                  </a:lnTo>
                  <a:lnTo>
                    <a:pt x="3282" y="126"/>
                  </a:lnTo>
                  <a:lnTo>
                    <a:pt x="2967" y="157"/>
                  </a:lnTo>
                  <a:lnTo>
                    <a:pt x="2652" y="199"/>
                  </a:lnTo>
                  <a:lnTo>
                    <a:pt x="2311" y="252"/>
                  </a:lnTo>
                  <a:lnTo>
                    <a:pt x="1970" y="304"/>
                  </a:lnTo>
                  <a:lnTo>
                    <a:pt x="1655" y="367"/>
                  </a:lnTo>
                  <a:lnTo>
                    <a:pt x="1392" y="435"/>
                  </a:lnTo>
                  <a:lnTo>
                    <a:pt x="1130" y="508"/>
                  </a:lnTo>
                  <a:lnTo>
                    <a:pt x="893" y="581"/>
                  </a:lnTo>
                  <a:lnTo>
                    <a:pt x="683" y="659"/>
                  </a:lnTo>
                  <a:lnTo>
                    <a:pt x="526" y="738"/>
                  </a:lnTo>
                  <a:lnTo>
                    <a:pt x="368" y="821"/>
                  </a:lnTo>
                  <a:lnTo>
                    <a:pt x="237" y="905"/>
                  </a:lnTo>
                  <a:lnTo>
                    <a:pt x="132" y="989"/>
                  </a:lnTo>
                  <a:lnTo>
                    <a:pt x="53" y="1078"/>
                  </a:lnTo>
                  <a:lnTo>
                    <a:pt x="27" y="1167"/>
                  </a:lnTo>
                  <a:lnTo>
                    <a:pt x="1" y="1255"/>
                  </a:lnTo>
                  <a:lnTo>
                    <a:pt x="1" y="1344"/>
                  </a:lnTo>
                  <a:lnTo>
                    <a:pt x="53" y="1433"/>
                  </a:lnTo>
                  <a:lnTo>
                    <a:pt x="106" y="1517"/>
                  </a:lnTo>
                  <a:lnTo>
                    <a:pt x="184" y="1606"/>
                  </a:lnTo>
                  <a:lnTo>
                    <a:pt x="289" y="1689"/>
                  </a:lnTo>
                  <a:lnTo>
                    <a:pt x="421" y="1773"/>
                  </a:lnTo>
                  <a:lnTo>
                    <a:pt x="578" y="1857"/>
                  </a:lnTo>
                  <a:lnTo>
                    <a:pt x="736" y="1935"/>
                  </a:lnTo>
                  <a:lnTo>
                    <a:pt x="920" y="2014"/>
                  </a:lnTo>
                  <a:lnTo>
                    <a:pt x="1130" y="2092"/>
                  </a:lnTo>
                  <a:lnTo>
                    <a:pt x="1366" y="2170"/>
                  </a:lnTo>
                  <a:lnTo>
                    <a:pt x="1602" y="2244"/>
                  </a:lnTo>
                  <a:lnTo>
                    <a:pt x="1865" y="2317"/>
                  </a:lnTo>
                  <a:lnTo>
                    <a:pt x="2127" y="2385"/>
                  </a:lnTo>
                  <a:lnTo>
                    <a:pt x="2390" y="2453"/>
                  </a:lnTo>
                  <a:lnTo>
                    <a:pt x="2705" y="2521"/>
                  </a:lnTo>
                  <a:lnTo>
                    <a:pt x="3309" y="2646"/>
                  </a:lnTo>
                  <a:lnTo>
                    <a:pt x="3650" y="2709"/>
                  </a:lnTo>
                  <a:lnTo>
                    <a:pt x="3991" y="2766"/>
                  </a:lnTo>
                  <a:lnTo>
                    <a:pt x="4333" y="2824"/>
                  </a:lnTo>
                  <a:lnTo>
                    <a:pt x="4700" y="2876"/>
                  </a:lnTo>
                  <a:lnTo>
                    <a:pt x="5094" y="2929"/>
                  </a:lnTo>
                  <a:lnTo>
                    <a:pt x="5461" y="2970"/>
                  </a:lnTo>
                  <a:lnTo>
                    <a:pt x="5882" y="3012"/>
                  </a:lnTo>
                  <a:lnTo>
                    <a:pt x="6275" y="3054"/>
                  </a:lnTo>
                  <a:lnTo>
                    <a:pt x="6695" y="3085"/>
                  </a:lnTo>
                  <a:lnTo>
                    <a:pt x="7115" y="3112"/>
                  </a:lnTo>
                  <a:lnTo>
                    <a:pt x="7536" y="3132"/>
                  </a:lnTo>
                  <a:lnTo>
                    <a:pt x="7982" y="3148"/>
                  </a:lnTo>
                  <a:lnTo>
                    <a:pt x="8402" y="3159"/>
                  </a:lnTo>
                  <a:lnTo>
                    <a:pt x="8848" y="3164"/>
                  </a:lnTo>
                  <a:lnTo>
                    <a:pt x="9295" y="3159"/>
                  </a:lnTo>
                  <a:lnTo>
                    <a:pt x="9715" y="3148"/>
                  </a:lnTo>
                  <a:lnTo>
                    <a:pt x="10161" y="3127"/>
                  </a:lnTo>
                  <a:lnTo>
                    <a:pt x="10607" y="3101"/>
                  </a:lnTo>
                  <a:lnTo>
                    <a:pt x="11027" y="3070"/>
                  </a:lnTo>
                  <a:lnTo>
                    <a:pt x="11421" y="3028"/>
                  </a:lnTo>
                  <a:lnTo>
                    <a:pt x="11815" y="2981"/>
                  </a:lnTo>
                  <a:lnTo>
                    <a:pt x="12183" y="2923"/>
                  </a:lnTo>
                  <a:lnTo>
                    <a:pt x="12524" y="2866"/>
                  </a:lnTo>
                  <a:lnTo>
                    <a:pt x="12839" y="2803"/>
                  </a:lnTo>
                  <a:lnTo>
                    <a:pt x="13128" y="2730"/>
                  </a:lnTo>
                  <a:lnTo>
                    <a:pt x="13416" y="2657"/>
                  </a:lnTo>
                  <a:lnTo>
                    <a:pt x="13679" y="2583"/>
                  </a:lnTo>
                  <a:lnTo>
                    <a:pt x="13889" y="2500"/>
                  </a:lnTo>
                  <a:lnTo>
                    <a:pt x="14099" y="2416"/>
                  </a:lnTo>
                  <a:lnTo>
                    <a:pt x="14257" y="2333"/>
                  </a:lnTo>
                  <a:lnTo>
                    <a:pt x="14388" y="2244"/>
                  </a:lnTo>
                  <a:lnTo>
                    <a:pt x="14493" y="2155"/>
                  </a:lnTo>
                  <a:lnTo>
                    <a:pt x="14572" y="2066"/>
                  </a:lnTo>
                  <a:lnTo>
                    <a:pt x="14624" y="1977"/>
                  </a:lnTo>
                  <a:lnTo>
                    <a:pt x="14624" y="1883"/>
                  </a:lnTo>
                  <a:lnTo>
                    <a:pt x="14624" y="1794"/>
                  </a:lnTo>
                  <a:lnTo>
                    <a:pt x="14572" y="1705"/>
                  </a:lnTo>
                  <a:lnTo>
                    <a:pt x="14519" y="1616"/>
                  </a:lnTo>
                  <a:lnTo>
                    <a:pt x="14440" y="1522"/>
                  </a:lnTo>
                  <a:lnTo>
                    <a:pt x="14335" y="1433"/>
                  </a:lnTo>
                  <a:lnTo>
                    <a:pt x="14204" y="1350"/>
                  </a:lnTo>
                  <a:lnTo>
                    <a:pt x="14047" y="1261"/>
                  </a:lnTo>
                  <a:lnTo>
                    <a:pt x="13889" y="1177"/>
                  </a:lnTo>
                  <a:lnTo>
                    <a:pt x="13679" y="1093"/>
                  </a:lnTo>
                  <a:lnTo>
                    <a:pt x="13469" y="1010"/>
                  </a:lnTo>
                  <a:lnTo>
                    <a:pt x="13259" y="931"/>
                  </a:lnTo>
                  <a:lnTo>
                    <a:pt x="12996" y="853"/>
                  </a:lnTo>
                  <a:lnTo>
                    <a:pt x="12760" y="774"/>
                  </a:lnTo>
                  <a:lnTo>
                    <a:pt x="12314" y="659"/>
                  </a:lnTo>
                  <a:lnTo>
                    <a:pt x="11841" y="550"/>
                  </a:lnTo>
                  <a:lnTo>
                    <a:pt x="11316" y="450"/>
                  </a:lnTo>
                  <a:lnTo>
                    <a:pt x="10765" y="356"/>
                  </a:lnTo>
                  <a:lnTo>
                    <a:pt x="10187" y="267"/>
                  </a:lnTo>
                  <a:lnTo>
                    <a:pt x="9557" y="194"/>
                  </a:lnTo>
                  <a:lnTo>
                    <a:pt x="9242" y="157"/>
                  </a:lnTo>
                  <a:lnTo>
                    <a:pt x="8927" y="126"/>
                  </a:lnTo>
                  <a:lnTo>
                    <a:pt x="8586" y="100"/>
                  </a:lnTo>
                  <a:lnTo>
                    <a:pt x="8244" y="74"/>
                  </a:lnTo>
                  <a:lnTo>
                    <a:pt x="7903" y="53"/>
                  </a:lnTo>
                  <a:lnTo>
                    <a:pt x="7536" y="37"/>
                  </a:lnTo>
                  <a:lnTo>
                    <a:pt x="7168" y="22"/>
                  </a:lnTo>
                  <a:lnTo>
                    <a:pt x="6827" y="11"/>
                  </a:lnTo>
                  <a:lnTo>
                    <a:pt x="6459" y="6"/>
                  </a:lnTo>
                  <a:lnTo>
                    <a:pt x="60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40"/>
            <p:cNvSpPr/>
            <p:nvPr/>
          </p:nvSpPr>
          <p:spPr>
            <a:xfrm flipH="1">
              <a:off x="7486134" y="3940938"/>
              <a:ext cx="258005" cy="279612"/>
            </a:xfrm>
            <a:custGeom>
              <a:rect b="b" l="l" r="r" t="t"/>
              <a:pathLst>
                <a:path extrusionOk="0" h="6474" w="29957">
                  <a:moveTo>
                    <a:pt x="11710" y="0"/>
                  </a:moveTo>
                  <a:lnTo>
                    <a:pt x="10974" y="11"/>
                  </a:lnTo>
                  <a:lnTo>
                    <a:pt x="10239" y="32"/>
                  </a:lnTo>
                  <a:lnTo>
                    <a:pt x="9504" y="58"/>
                  </a:lnTo>
                  <a:lnTo>
                    <a:pt x="8795" y="95"/>
                  </a:lnTo>
                  <a:lnTo>
                    <a:pt x="8086" y="136"/>
                  </a:lnTo>
                  <a:lnTo>
                    <a:pt x="7404" y="189"/>
                  </a:lnTo>
                  <a:lnTo>
                    <a:pt x="6721" y="251"/>
                  </a:lnTo>
                  <a:lnTo>
                    <a:pt x="6065" y="319"/>
                  </a:lnTo>
                  <a:lnTo>
                    <a:pt x="5435" y="398"/>
                  </a:lnTo>
                  <a:lnTo>
                    <a:pt x="5067" y="450"/>
                  </a:lnTo>
                  <a:lnTo>
                    <a:pt x="4700" y="502"/>
                  </a:lnTo>
                  <a:lnTo>
                    <a:pt x="4358" y="560"/>
                  </a:lnTo>
                  <a:lnTo>
                    <a:pt x="4043" y="623"/>
                  </a:lnTo>
                  <a:lnTo>
                    <a:pt x="3728" y="685"/>
                  </a:lnTo>
                  <a:lnTo>
                    <a:pt x="3413" y="748"/>
                  </a:lnTo>
                  <a:lnTo>
                    <a:pt x="3124" y="816"/>
                  </a:lnTo>
                  <a:lnTo>
                    <a:pt x="2836" y="884"/>
                  </a:lnTo>
                  <a:lnTo>
                    <a:pt x="2573" y="957"/>
                  </a:lnTo>
                  <a:lnTo>
                    <a:pt x="2311" y="1030"/>
                  </a:lnTo>
                  <a:lnTo>
                    <a:pt x="2074" y="1104"/>
                  </a:lnTo>
                  <a:lnTo>
                    <a:pt x="1838" y="1182"/>
                  </a:lnTo>
                  <a:lnTo>
                    <a:pt x="1418" y="1339"/>
                  </a:lnTo>
                  <a:lnTo>
                    <a:pt x="1050" y="1506"/>
                  </a:lnTo>
                  <a:lnTo>
                    <a:pt x="735" y="1674"/>
                  </a:lnTo>
                  <a:lnTo>
                    <a:pt x="473" y="1846"/>
                  </a:lnTo>
                  <a:lnTo>
                    <a:pt x="289" y="2024"/>
                  </a:lnTo>
                  <a:lnTo>
                    <a:pt x="131" y="2202"/>
                  </a:lnTo>
                  <a:lnTo>
                    <a:pt x="26" y="2385"/>
                  </a:lnTo>
                  <a:lnTo>
                    <a:pt x="0" y="2562"/>
                  </a:lnTo>
                  <a:lnTo>
                    <a:pt x="0" y="2745"/>
                  </a:lnTo>
                  <a:lnTo>
                    <a:pt x="79" y="2923"/>
                  </a:lnTo>
                  <a:lnTo>
                    <a:pt x="210" y="3101"/>
                  </a:lnTo>
                  <a:lnTo>
                    <a:pt x="394" y="3279"/>
                  </a:lnTo>
                  <a:lnTo>
                    <a:pt x="604" y="3451"/>
                  </a:lnTo>
                  <a:lnTo>
                    <a:pt x="867" y="3624"/>
                  </a:lnTo>
                  <a:lnTo>
                    <a:pt x="1182" y="3791"/>
                  </a:lnTo>
                  <a:lnTo>
                    <a:pt x="1523" y="3958"/>
                  </a:lnTo>
                  <a:lnTo>
                    <a:pt x="1917" y="4121"/>
                  </a:lnTo>
                  <a:lnTo>
                    <a:pt x="2337" y="4277"/>
                  </a:lnTo>
                  <a:lnTo>
                    <a:pt x="2783" y="4434"/>
                  </a:lnTo>
                  <a:lnTo>
                    <a:pt x="3282" y="4586"/>
                  </a:lnTo>
                  <a:lnTo>
                    <a:pt x="3781" y="4738"/>
                  </a:lnTo>
                  <a:lnTo>
                    <a:pt x="4332" y="4879"/>
                  </a:lnTo>
                  <a:lnTo>
                    <a:pt x="4910" y="5020"/>
                  </a:lnTo>
                  <a:lnTo>
                    <a:pt x="5514" y="5156"/>
                  </a:lnTo>
                  <a:lnTo>
                    <a:pt x="6144" y="5292"/>
                  </a:lnTo>
                  <a:lnTo>
                    <a:pt x="6774" y="5417"/>
                  </a:lnTo>
                  <a:lnTo>
                    <a:pt x="7456" y="5543"/>
                  </a:lnTo>
                  <a:lnTo>
                    <a:pt x="8139" y="5663"/>
                  </a:lnTo>
                  <a:lnTo>
                    <a:pt x="8874" y="5778"/>
                  </a:lnTo>
                  <a:lnTo>
                    <a:pt x="9635" y="5883"/>
                  </a:lnTo>
                  <a:lnTo>
                    <a:pt x="10423" y="5987"/>
                  </a:lnTo>
                  <a:lnTo>
                    <a:pt x="11211" y="6081"/>
                  </a:lnTo>
                  <a:lnTo>
                    <a:pt x="12025" y="6165"/>
                  </a:lnTo>
                  <a:lnTo>
                    <a:pt x="12865" y="6243"/>
                  </a:lnTo>
                  <a:lnTo>
                    <a:pt x="13705" y="6311"/>
                  </a:lnTo>
                  <a:lnTo>
                    <a:pt x="14571" y="6369"/>
                  </a:lnTo>
                  <a:lnTo>
                    <a:pt x="15438" y="6411"/>
                  </a:lnTo>
                  <a:lnTo>
                    <a:pt x="15884" y="6432"/>
                  </a:lnTo>
                  <a:lnTo>
                    <a:pt x="16330" y="6447"/>
                  </a:lnTo>
                  <a:lnTo>
                    <a:pt x="16777" y="6458"/>
                  </a:lnTo>
                  <a:lnTo>
                    <a:pt x="17223" y="6468"/>
                  </a:lnTo>
                  <a:lnTo>
                    <a:pt x="17669" y="6473"/>
                  </a:lnTo>
                  <a:lnTo>
                    <a:pt x="18562" y="6473"/>
                  </a:lnTo>
                  <a:lnTo>
                    <a:pt x="19008" y="6463"/>
                  </a:lnTo>
                  <a:lnTo>
                    <a:pt x="19454" y="6458"/>
                  </a:lnTo>
                  <a:lnTo>
                    <a:pt x="19927" y="6442"/>
                  </a:lnTo>
                  <a:lnTo>
                    <a:pt x="20373" y="6426"/>
                  </a:lnTo>
                  <a:lnTo>
                    <a:pt x="20820" y="6400"/>
                  </a:lnTo>
                  <a:lnTo>
                    <a:pt x="21266" y="6379"/>
                  </a:lnTo>
                  <a:lnTo>
                    <a:pt x="21712" y="6348"/>
                  </a:lnTo>
                  <a:lnTo>
                    <a:pt x="22132" y="6311"/>
                  </a:lnTo>
                  <a:lnTo>
                    <a:pt x="22579" y="6275"/>
                  </a:lnTo>
                  <a:lnTo>
                    <a:pt x="22973" y="6238"/>
                  </a:lnTo>
                  <a:lnTo>
                    <a:pt x="23393" y="6191"/>
                  </a:lnTo>
                  <a:lnTo>
                    <a:pt x="23786" y="6144"/>
                  </a:lnTo>
                  <a:lnTo>
                    <a:pt x="24180" y="6092"/>
                  </a:lnTo>
                  <a:lnTo>
                    <a:pt x="24548" y="6039"/>
                  </a:lnTo>
                  <a:lnTo>
                    <a:pt x="24915" y="5982"/>
                  </a:lnTo>
                  <a:lnTo>
                    <a:pt x="25283" y="5924"/>
                  </a:lnTo>
                  <a:lnTo>
                    <a:pt x="25624" y="5862"/>
                  </a:lnTo>
                  <a:lnTo>
                    <a:pt x="25966" y="5799"/>
                  </a:lnTo>
                  <a:lnTo>
                    <a:pt x="26281" y="5731"/>
                  </a:lnTo>
                  <a:lnTo>
                    <a:pt x="26596" y="5658"/>
                  </a:lnTo>
                  <a:lnTo>
                    <a:pt x="26911" y="5590"/>
                  </a:lnTo>
                  <a:lnTo>
                    <a:pt x="27199" y="5517"/>
                  </a:lnTo>
                  <a:lnTo>
                    <a:pt x="27488" y="5438"/>
                  </a:lnTo>
                  <a:lnTo>
                    <a:pt x="27751" y="5360"/>
                  </a:lnTo>
                  <a:lnTo>
                    <a:pt x="27987" y="5281"/>
                  </a:lnTo>
                  <a:lnTo>
                    <a:pt x="28223" y="5198"/>
                  </a:lnTo>
                  <a:lnTo>
                    <a:pt x="28460" y="5114"/>
                  </a:lnTo>
                  <a:lnTo>
                    <a:pt x="28670" y="5030"/>
                  </a:lnTo>
                  <a:lnTo>
                    <a:pt x="28853" y="4947"/>
                  </a:lnTo>
                  <a:lnTo>
                    <a:pt x="29037" y="4858"/>
                  </a:lnTo>
                  <a:lnTo>
                    <a:pt x="29195" y="4769"/>
                  </a:lnTo>
                  <a:lnTo>
                    <a:pt x="29352" y="4680"/>
                  </a:lnTo>
                  <a:lnTo>
                    <a:pt x="29484" y="4591"/>
                  </a:lnTo>
                  <a:lnTo>
                    <a:pt x="29589" y="4497"/>
                  </a:lnTo>
                  <a:lnTo>
                    <a:pt x="29694" y="4408"/>
                  </a:lnTo>
                  <a:lnTo>
                    <a:pt x="29825" y="4225"/>
                  </a:lnTo>
                  <a:lnTo>
                    <a:pt x="29930" y="4037"/>
                  </a:lnTo>
                  <a:lnTo>
                    <a:pt x="29956" y="3854"/>
                  </a:lnTo>
                  <a:lnTo>
                    <a:pt x="29930" y="3666"/>
                  </a:lnTo>
                  <a:lnTo>
                    <a:pt x="29877" y="3483"/>
                  </a:lnTo>
                  <a:lnTo>
                    <a:pt x="29746" y="3300"/>
                  </a:lnTo>
                  <a:lnTo>
                    <a:pt x="29562" y="3117"/>
                  </a:lnTo>
                  <a:lnTo>
                    <a:pt x="29352" y="2934"/>
                  </a:lnTo>
                  <a:lnTo>
                    <a:pt x="29090" y="2751"/>
                  </a:lnTo>
                  <a:lnTo>
                    <a:pt x="28775" y="2578"/>
                  </a:lnTo>
                  <a:lnTo>
                    <a:pt x="28407" y="2400"/>
                  </a:lnTo>
                  <a:lnTo>
                    <a:pt x="28040" y="2228"/>
                  </a:lnTo>
                  <a:lnTo>
                    <a:pt x="27593" y="2060"/>
                  </a:lnTo>
                  <a:lnTo>
                    <a:pt x="27147" y="1898"/>
                  </a:lnTo>
                  <a:lnTo>
                    <a:pt x="26648" y="1736"/>
                  </a:lnTo>
                  <a:lnTo>
                    <a:pt x="26123" y="1585"/>
                  </a:lnTo>
                  <a:lnTo>
                    <a:pt x="25677" y="1464"/>
                  </a:lnTo>
                  <a:lnTo>
                    <a:pt x="25204" y="1344"/>
                  </a:lnTo>
                  <a:lnTo>
                    <a:pt x="24732" y="1234"/>
                  </a:lnTo>
                  <a:lnTo>
                    <a:pt x="24233" y="1119"/>
                  </a:lnTo>
                  <a:lnTo>
                    <a:pt x="23708" y="1015"/>
                  </a:lnTo>
                  <a:lnTo>
                    <a:pt x="23156" y="910"/>
                  </a:lnTo>
                  <a:lnTo>
                    <a:pt x="22605" y="811"/>
                  </a:lnTo>
                  <a:lnTo>
                    <a:pt x="22027" y="717"/>
                  </a:lnTo>
                  <a:lnTo>
                    <a:pt x="21450" y="628"/>
                  </a:lnTo>
                  <a:lnTo>
                    <a:pt x="20846" y="544"/>
                  </a:lnTo>
                  <a:lnTo>
                    <a:pt x="20216" y="461"/>
                  </a:lnTo>
                  <a:lnTo>
                    <a:pt x="19586" y="387"/>
                  </a:lnTo>
                  <a:lnTo>
                    <a:pt x="18929" y="319"/>
                  </a:lnTo>
                  <a:lnTo>
                    <a:pt x="18247" y="257"/>
                  </a:lnTo>
                  <a:lnTo>
                    <a:pt x="17564" y="199"/>
                  </a:lnTo>
                  <a:lnTo>
                    <a:pt x="16882" y="147"/>
                  </a:lnTo>
                  <a:lnTo>
                    <a:pt x="16146" y="105"/>
                  </a:lnTo>
                  <a:lnTo>
                    <a:pt x="15438" y="68"/>
                  </a:lnTo>
                  <a:lnTo>
                    <a:pt x="14702" y="37"/>
                  </a:lnTo>
                  <a:lnTo>
                    <a:pt x="13967" y="16"/>
                  </a:lnTo>
                  <a:lnTo>
                    <a:pt x="13206" y="6"/>
                  </a:lnTo>
                  <a:lnTo>
                    <a:pt x="12471" y="0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40"/>
            <p:cNvSpPr/>
            <p:nvPr/>
          </p:nvSpPr>
          <p:spPr>
            <a:xfrm flipH="1">
              <a:off x="7552162" y="4012073"/>
              <a:ext cx="125949" cy="136653"/>
            </a:xfrm>
            <a:custGeom>
              <a:rect b="b" l="l" r="r" t="t"/>
              <a:pathLst>
                <a:path extrusionOk="0" h="3164" w="14624">
                  <a:moveTo>
                    <a:pt x="6091" y="0"/>
                  </a:moveTo>
                  <a:lnTo>
                    <a:pt x="5724" y="6"/>
                  </a:lnTo>
                  <a:lnTo>
                    <a:pt x="5356" y="11"/>
                  </a:lnTo>
                  <a:lnTo>
                    <a:pt x="4989" y="16"/>
                  </a:lnTo>
                  <a:lnTo>
                    <a:pt x="4647" y="32"/>
                  </a:lnTo>
                  <a:lnTo>
                    <a:pt x="4280" y="48"/>
                  </a:lnTo>
                  <a:lnTo>
                    <a:pt x="3939" y="68"/>
                  </a:lnTo>
                  <a:lnTo>
                    <a:pt x="3597" y="95"/>
                  </a:lnTo>
                  <a:lnTo>
                    <a:pt x="3282" y="126"/>
                  </a:lnTo>
                  <a:lnTo>
                    <a:pt x="2967" y="157"/>
                  </a:lnTo>
                  <a:lnTo>
                    <a:pt x="2652" y="199"/>
                  </a:lnTo>
                  <a:lnTo>
                    <a:pt x="2284" y="246"/>
                  </a:lnTo>
                  <a:lnTo>
                    <a:pt x="1969" y="304"/>
                  </a:lnTo>
                  <a:lnTo>
                    <a:pt x="1654" y="366"/>
                  </a:lnTo>
                  <a:lnTo>
                    <a:pt x="1392" y="434"/>
                  </a:lnTo>
                  <a:lnTo>
                    <a:pt x="1129" y="508"/>
                  </a:lnTo>
                  <a:lnTo>
                    <a:pt x="893" y="581"/>
                  </a:lnTo>
                  <a:lnTo>
                    <a:pt x="683" y="659"/>
                  </a:lnTo>
                  <a:lnTo>
                    <a:pt x="499" y="738"/>
                  </a:lnTo>
                  <a:lnTo>
                    <a:pt x="368" y="821"/>
                  </a:lnTo>
                  <a:lnTo>
                    <a:pt x="237" y="905"/>
                  </a:lnTo>
                  <a:lnTo>
                    <a:pt x="132" y="989"/>
                  </a:lnTo>
                  <a:lnTo>
                    <a:pt x="53" y="1078"/>
                  </a:lnTo>
                  <a:lnTo>
                    <a:pt x="0" y="1166"/>
                  </a:lnTo>
                  <a:lnTo>
                    <a:pt x="0" y="1255"/>
                  </a:lnTo>
                  <a:lnTo>
                    <a:pt x="0" y="1344"/>
                  </a:lnTo>
                  <a:lnTo>
                    <a:pt x="27" y="1433"/>
                  </a:lnTo>
                  <a:lnTo>
                    <a:pt x="105" y="1517"/>
                  </a:lnTo>
                  <a:lnTo>
                    <a:pt x="184" y="1606"/>
                  </a:lnTo>
                  <a:lnTo>
                    <a:pt x="289" y="1689"/>
                  </a:lnTo>
                  <a:lnTo>
                    <a:pt x="420" y="1773"/>
                  </a:lnTo>
                  <a:lnTo>
                    <a:pt x="578" y="1857"/>
                  </a:lnTo>
                  <a:lnTo>
                    <a:pt x="735" y="1935"/>
                  </a:lnTo>
                  <a:lnTo>
                    <a:pt x="919" y="2013"/>
                  </a:lnTo>
                  <a:lnTo>
                    <a:pt x="1129" y="2092"/>
                  </a:lnTo>
                  <a:lnTo>
                    <a:pt x="1366" y="2170"/>
                  </a:lnTo>
                  <a:lnTo>
                    <a:pt x="1602" y="2243"/>
                  </a:lnTo>
                  <a:lnTo>
                    <a:pt x="1838" y="2317"/>
                  </a:lnTo>
                  <a:lnTo>
                    <a:pt x="2127" y="2385"/>
                  </a:lnTo>
                  <a:lnTo>
                    <a:pt x="2390" y="2453"/>
                  </a:lnTo>
                  <a:lnTo>
                    <a:pt x="2678" y="2521"/>
                  </a:lnTo>
                  <a:lnTo>
                    <a:pt x="3308" y="2646"/>
                  </a:lnTo>
                  <a:lnTo>
                    <a:pt x="3623" y="2709"/>
                  </a:lnTo>
                  <a:lnTo>
                    <a:pt x="3965" y="2766"/>
                  </a:lnTo>
                  <a:lnTo>
                    <a:pt x="4332" y="2824"/>
                  </a:lnTo>
                  <a:lnTo>
                    <a:pt x="4700" y="2876"/>
                  </a:lnTo>
                  <a:lnTo>
                    <a:pt x="5067" y="2928"/>
                  </a:lnTo>
                  <a:lnTo>
                    <a:pt x="5461" y="2970"/>
                  </a:lnTo>
                  <a:lnTo>
                    <a:pt x="5855" y="3012"/>
                  </a:lnTo>
                  <a:lnTo>
                    <a:pt x="6275" y="3054"/>
                  </a:lnTo>
                  <a:lnTo>
                    <a:pt x="6695" y="3085"/>
                  </a:lnTo>
                  <a:lnTo>
                    <a:pt x="7115" y="3111"/>
                  </a:lnTo>
                  <a:lnTo>
                    <a:pt x="7535" y="3132"/>
                  </a:lnTo>
                  <a:lnTo>
                    <a:pt x="7955" y="3148"/>
                  </a:lnTo>
                  <a:lnTo>
                    <a:pt x="8402" y="3158"/>
                  </a:lnTo>
                  <a:lnTo>
                    <a:pt x="8848" y="3164"/>
                  </a:lnTo>
                  <a:lnTo>
                    <a:pt x="9268" y="3158"/>
                  </a:lnTo>
                  <a:lnTo>
                    <a:pt x="9714" y="3148"/>
                  </a:lnTo>
                  <a:lnTo>
                    <a:pt x="10161" y="3127"/>
                  </a:lnTo>
                  <a:lnTo>
                    <a:pt x="10607" y="3101"/>
                  </a:lnTo>
                  <a:lnTo>
                    <a:pt x="11027" y="3070"/>
                  </a:lnTo>
                  <a:lnTo>
                    <a:pt x="11421" y="3028"/>
                  </a:lnTo>
                  <a:lnTo>
                    <a:pt x="11788" y="2981"/>
                  </a:lnTo>
                  <a:lnTo>
                    <a:pt x="12156" y="2923"/>
                  </a:lnTo>
                  <a:lnTo>
                    <a:pt x="12524" y="2866"/>
                  </a:lnTo>
                  <a:lnTo>
                    <a:pt x="12839" y="2803"/>
                  </a:lnTo>
                  <a:lnTo>
                    <a:pt x="13127" y="2730"/>
                  </a:lnTo>
                  <a:lnTo>
                    <a:pt x="13416" y="2657"/>
                  </a:lnTo>
                  <a:lnTo>
                    <a:pt x="13653" y="2583"/>
                  </a:lnTo>
                  <a:lnTo>
                    <a:pt x="13889" y="2500"/>
                  </a:lnTo>
                  <a:lnTo>
                    <a:pt x="14073" y="2416"/>
                  </a:lnTo>
                  <a:lnTo>
                    <a:pt x="14256" y="2332"/>
                  </a:lnTo>
                  <a:lnTo>
                    <a:pt x="14388" y="2243"/>
                  </a:lnTo>
                  <a:lnTo>
                    <a:pt x="14493" y="2155"/>
                  </a:lnTo>
                  <a:lnTo>
                    <a:pt x="14571" y="2066"/>
                  </a:lnTo>
                  <a:lnTo>
                    <a:pt x="14598" y="1977"/>
                  </a:lnTo>
                  <a:lnTo>
                    <a:pt x="14624" y="1883"/>
                  </a:lnTo>
                  <a:lnTo>
                    <a:pt x="14624" y="1794"/>
                  </a:lnTo>
                  <a:lnTo>
                    <a:pt x="14571" y="1705"/>
                  </a:lnTo>
                  <a:lnTo>
                    <a:pt x="14519" y="1611"/>
                  </a:lnTo>
                  <a:lnTo>
                    <a:pt x="14440" y="1522"/>
                  </a:lnTo>
                  <a:lnTo>
                    <a:pt x="14335" y="1433"/>
                  </a:lnTo>
                  <a:lnTo>
                    <a:pt x="14204" y="1349"/>
                  </a:lnTo>
                  <a:lnTo>
                    <a:pt x="14046" y="1261"/>
                  </a:lnTo>
                  <a:lnTo>
                    <a:pt x="13863" y="1177"/>
                  </a:lnTo>
                  <a:lnTo>
                    <a:pt x="13679" y="1093"/>
                  </a:lnTo>
                  <a:lnTo>
                    <a:pt x="13469" y="1010"/>
                  </a:lnTo>
                  <a:lnTo>
                    <a:pt x="13259" y="931"/>
                  </a:lnTo>
                  <a:lnTo>
                    <a:pt x="12996" y="853"/>
                  </a:lnTo>
                  <a:lnTo>
                    <a:pt x="12734" y="774"/>
                  </a:lnTo>
                  <a:lnTo>
                    <a:pt x="12314" y="659"/>
                  </a:lnTo>
                  <a:lnTo>
                    <a:pt x="11815" y="549"/>
                  </a:lnTo>
                  <a:lnTo>
                    <a:pt x="11316" y="450"/>
                  </a:lnTo>
                  <a:lnTo>
                    <a:pt x="10765" y="351"/>
                  </a:lnTo>
                  <a:lnTo>
                    <a:pt x="10161" y="267"/>
                  </a:lnTo>
                  <a:lnTo>
                    <a:pt x="9557" y="194"/>
                  </a:lnTo>
                  <a:lnTo>
                    <a:pt x="9242" y="157"/>
                  </a:lnTo>
                  <a:lnTo>
                    <a:pt x="8901" y="126"/>
                  </a:lnTo>
                  <a:lnTo>
                    <a:pt x="8585" y="100"/>
                  </a:lnTo>
                  <a:lnTo>
                    <a:pt x="8244" y="74"/>
                  </a:lnTo>
                  <a:lnTo>
                    <a:pt x="7877" y="53"/>
                  </a:lnTo>
                  <a:lnTo>
                    <a:pt x="7535" y="37"/>
                  </a:lnTo>
                  <a:lnTo>
                    <a:pt x="7168" y="21"/>
                  </a:lnTo>
                  <a:lnTo>
                    <a:pt x="6800" y="11"/>
                  </a:lnTo>
                  <a:lnTo>
                    <a:pt x="6459" y="6"/>
                  </a:lnTo>
                  <a:lnTo>
                    <a:pt x="60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40"/>
            <p:cNvSpPr/>
            <p:nvPr/>
          </p:nvSpPr>
          <p:spPr>
            <a:xfrm flipH="1">
              <a:off x="6057928" y="3047378"/>
              <a:ext cx="628609" cy="539529"/>
            </a:xfrm>
            <a:custGeom>
              <a:rect b="b" l="l" r="r" t="t"/>
              <a:pathLst>
                <a:path extrusionOk="0" h="12492" w="72988">
                  <a:moveTo>
                    <a:pt x="72698" y="0"/>
                  </a:moveTo>
                  <a:lnTo>
                    <a:pt x="71911" y="94"/>
                  </a:lnTo>
                  <a:lnTo>
                    <a:pt x="71097" y="188"/>
                  </a:lnTo>
                  <a:lnTo>
                    <a:pt x="70283" y="277"/>
                  </a:lnTo>
                  <a:lnTo>
                    <a:pt x="69469" y="366"/>
                  </a:lnTo>
                  <a:lnTo>
                    <a:pt x="68655" y="450"/>
                  </a:lnTo>
                  <a:lnTo>
                    <a:pt x="67815" y="528"/>
                  </a:lnTo>
                  <a:lnTo>
                    <a:pt x="66975" y="601"/>
                  </a:lnTo>
                  <a:lnTo>
                    <a:pt x="66135" y="675"/>
                  </a:lnTo>
                  <a:lnTo>
                    <a:pt x="65295" y="743"/>
                  </a:lnTo>
                  <a:lnTo>
                    <a:pt x="64428" y="811"/>
                  </a:lnTo>
                  <a:lnTo>
                    <a:pt x="63562" y="873"/>
                  </a:lnTo>
                  <a:lnTo>
                    <a:pt x="62669" y="936"/>
                  </a:lnTo>
                  <a:lnTo>
                    <a:pt x="60910" y="1046"/>
                  </a:lnTo>
                  <a:lnTo>
                    <a:pt x="59125" y="1150"/>
                  </a:lnTo>
                  <a:lnTo>
                    <a:pt x="57340" y="1239"/>
                  </a:lnTo>
                  <a:lnTo>
                    <a:pt x="55528" y="1318"/>
                  </a:lnTo>
                  <a:lnTo>
                    <a:pt x="53690" y="1391"/>
                  </a:lnTo>
                  <a:lnTo>
                    <a:pt x="51853" y="1454"/>
                  </a:lnTo>
                  <a:lnTo>
                    <a:pt x="50015" y="1506"/>
                  </a:lnTo>
                  <a:lnTo>
                    <a:pt x="48151" y="1553"/>
                  </a:lnTo>
                  <a:lnTo>
                    <a:pt x="46313" y="1595"/>
                  </a:lnTo>
                  <a:lnTo>
                    <a:pt x="44449" y="1626"/>
                  </a:lnTo>
                  <a:lnTo>
                    <a:pt x="42611" y="1652"/>
                  </a:lnTo>
                  <a:lnTo>
                    <a:pt x="40747" y="1679"/>
                  </a:lnTo>
                  <a:lnTo>
                    <a:pt x="38909" y="1694"/>
                  </a:lnTo>
                  <a:lnTo>
                    <a:pt x="37045" y="1710"/>
                  </a:lnTo>
                  <a:lnTo>
                    <a:pt x="33344" y="1731"/>
                  </a:lnTo>
                  <a:lnTo>
                    <a:pt x="29642" y="1746"/>
                  </a:lnTo>
                  <a:lnTo>
                    <a:pt x="25914" y="1767"/>
                  </a:lnTo>
                  <a:lnTo>
                    <a:pt x="22212" y="1788"/>
                  </a:lnTo>
                  <a:lnTo>
                    <a:pt x="20374" y="1804"/>
                  </a:lnTo>
                  <a:lnTo>
                    <a:pt x="18510" y="1820"/>
                  </a:lnTo>
                  <a:lnTo>
                    <a:pt x="16646" y="1846"/>
                  </a:lnTo>
                  <a:lnTo>
                    <a:pt x="14808" y="1872"/>
                  </a:lnTo>
                  <a:lnTo>
                    <a:pt x="13312" y="1898"/>
                  </a:lnTo>
                  <a:lnTo>
                    <a:pt x="11815" y="1935"/>
                  </a:lnTo>
                  <a:lnTo>
                    <a:pt x="11080" y="1961"/>
                  </a:lnTo>
                  <a:lnTo>
                    <a:pt x="10345" y="1987"/>
                  </a:lnTo>
                  <a:lnTo>
                    <a:pt x="9610" y="2013"/>
                  </a:lnTo>
                  <a:lnTo>
                    <a:pt x="8875" y="2050"/>
                  </a:lnTo>
                  <a:lnTo>
                    <a:pt x="8166" y="2092"/>
                  </a:lnTo>
                  <a:lnTo>
                    <a:pt x="7457" y="2133"/>
                  </a:lnTo>
                  <a:lnTo>
                    <a:pt x="6748" y="2186"/>
                  </a:lnTo>
                  <a:lnTo>
                    <a:pt x="6065" y="2248"/>
                  </a:lnTo>
                  <a:lnTo>
                    <a:pt x="5383" y="2311"/>
                  </a:lnTo>
                  <a:lnTo>
                    <a:pt x="4727" y="2384"/>
                  </a:lnTo>
                  <a:lnTo>
                    <a:pt x="4096" y="2468"/>
                  </a:lnTo>
                  <a:lnTo>
                    <a:pt x="3466" y="2557"/>
                  </a:lnTo>
                  <a:lnTo>
                    <a:pt x="3151" y="2609"/>
                  </a:lnTo>
                  <a:lnTo>
                    <a:pt x="2810" y="2667"/>
                  </a:lnTo>
                  <a:lnTo>
                    <a:pt x="2521" y="2724"/>
                  </a:lnTo>
                  <a:lnTo>
                    <a:pt x="2232" y="2787"/>
                  </a:lnTo>
                  <a:lnTo>
                    <a:pt x="1944" y="2850"/>
                  </a:lnTo>
                  <a:lnTo>
                    <a:pt x="1681" y="2918"/>
                  </a:lnTo>
                  <a:lnTo>
                    <a:pt x="1418" y="2986"/>
                  </a:lnTo>
                  <a:lnTo>
                    <a:pt x="1208" y="3059"/>
                  </a:lnTo>
                  <a:lnTo>
                    <a:pt x="946" y="3148"/>
                  </a:lnTo>
                  <a:lnTo>
                    <a:pt x="710" y="3242"/>
                  </a:lnTo>
                  <a:lnTo>
                    <a:pt x="526" y="3331"/>
                  </a:lnTo>
                  <a:lnTo>
                    <a:pt x="368" y="3420"/>
                  </a:lnTo>
                  <a:lnTo>
                    <a:pt x="237" y="3508"/>
                  </a:lnTo>
                  <a:lnTo>
                    <a:pt x="132" y="3597"/>
                  </a:lnTo>
                  <a:lnTo>
                    <a:pt x="53" y="3686"/>
                  </a:lnTo>
                  <a:lnTo>
                    <a:pt x="1" y="3775"/>
                  </a:lnTo>
                  <a:lnTo>
                    <a:pt x="1" y="3864"/>
                  </a:lnTo>
                  <a:lnTo>
                    <a:pt x="1" y="3953"/>
                  </a:lnTo>
                  <a:lnTo>
                    <a:pt x="27" y="4037"/>
                  </a:lnTo>
                  <a:lnTo>
                    <a:pt x="80" y="4125"/>
                  </a:lnTo>
                  <a:lnTo>
                    <a:pt x="132" y="4209"/>
                  </a:lnTo>
                  <a:lnTo>
                    <a:pt x="237" y="4298"/>
                  </a:lnTo>
                  <a:lnTo>
                    <a:pt x="342" y="4382"/>
                  </a:lnTo>
                  <a:lnTo>
                    <a:pt x="473" y="4465"/>
                  </a:lnTo>
                  <a:lnTo>
                    <a:pt x="605" y="4549"/>
                  </a:lnTo>
                  <a:lnTo>
                    <a:pt x="788" y="4633"/>
                  </a:lnTo>
                  <a:lnTo>
                    <a:pt x="1156" y="4795"/>
                  </a:lnTo>
                  <a:lnTo>
                    <a:pt x="1576" y="4957"/>
                  </a:lnTo>
                  <a:lnTo>
                    <a:pt x="2022" y="5114"/>
                  </a:lnTo>
                  <a:lnTo>
                    <a:pt x="2547" y="5271"/>
                  </a:lnTo>
                  <a:lnTo>
                    <a:pt x="3072" y="5417"/>
                  </a:lnTo>
                  <a:lnTo>
                    <a:pt x="3624" y="5563"/>
                  </a:lnTo>
                  <a:lnTo>
                    <a:pt x="4175" y="5710"/>
                  </a:lnTo>
                  <a:lnTo>
                    <a:pt x="5514" y="6034"/>
                  </a:lnTo>
                  <a:lnTo>
                    <a:pt x="6879" y="6353"/>
                  </a:lnTo>
                  <a:lnTo>
                    <a:pt x="8271" y="6667"/>
                  </a:lnTo>
                  <a:lnTo>
                    <a:pt x="9662" y="6980"/>
                  </a:lnTo>
                  <a:lnTo>
                    <a:pt x="12498" y="7602"/>
                  </a:lnTo>
                  <a:lnTo>
                    <a:pt x="13915" y="7916"/>
                  </a:lnTo>
                  <a:lnTo>
                    <a:pt x="15307" y="8230"/>
                  </a:lnTo>
                  <a:lnTo>
                    <a:pt x="16698" y="8544"/>
                  </a:lnTo>
                  <a:lnTo>
                    <a:pt x="18064" y="8863"/>
                  </a:lnTo>
                  <a:lnTo>
                    <a:pt x="19376" y="9187"/>
                  </a:lnTo>
                  <a:lnTo>
                    <a:pt x="20663" y="9516"/>
                  </a:lnTo>
                  <a:lnTo>
                    <a:pt x="21293" y="9683"/>
                  </a:lnTo>
                  <a:lnTo>
                    <a:pt x="21897" y="9851"/>
                  </a:lnTo>
                  <a:lnTo>
                    <a:pt x="22474" y="10023"/>
                  </a:lnTo>
                  <a:lnTo>
                    <a:pt x="23078" y="10196"/>
                  </a:lnTo>
                  <a:lnTo>
                    <a:pt x="23629" y="10374"/>
                  </a:lnTo>
                  <a:lnTo>
                    <a:pt x="24181" y="10551"/>
                  </a:lnTo>
                  <a:lnTo>
                    <a:pt x="24706" y="10729"/>
                  </a:lnTo>
                  <a:lnTo>
                    <a:pt x="25231" y="10912"/>
                  </a:lnTo>
                  <a:lnTo>
                    <a:pt x="25520" y="11027"/>
                  </a:lnTo>
                  <a:lnTo>
                    <a:pt x="25809" y="11142"/>
                  </a:lnTo>
                  <a:lnTo>
                    <a:pt x="26097" y="11257"/>
                  </a:lnTo>
                  <a:lnTo>
                    <a:pt x="26334" y="11377"/>
                  </a:lnTo>
                  <a:lnTo>
                    <a:pt x="26517" y="11498"/>
                  </a:lnTo>
                  <a:lnTo>
                    <a:pt x="26675" y="11623"/>
                  </a:lnTo>
                  <a:lnTo>
                    <a:pt x="26780" y="11749"/>
                  </a:lnTo>
                  <a:lnTo>
                    <a:pt x="26832" y="11811"/>
                  </a:lnTo>
                  <a:lnTo>
                    <a:pt x="26832" y="11874"/>
                  </a:lnTo>
                  <a:lnTo>
                    <a:pt x="26832" y="11885"/>
                  </a:lnTo>
                  <a:lnTo>
                    <a:pt x="26885" y="11968"/>
                  </a:lnTo>
                  <a:lnTo>
                    <a:pt x="26964" y="12052"/>
                  </a:lnTo>
                  <a:lnTo>
                    <a:pt x="27095" y="12125"/>
                  </a:lnTo>
                  <a:lnTo>
                    <a:pt x="27279" y="12198"/>
                  </a:lnTo>
                  <a:lnTo>
                    <a:pt x="27489" y="12261"/>
                  </a:lnTo>
                  <a:lnTo>
                    <a:pt x="27751" y="12319"/>
                  </a:lnTo>
                  <a:lnTo>
                    <a:pt x="28040" y="12366"/>
                  </a:lnTo>
                  <a:lnTo>
                    <a:pt x="28355" y="12413"/>
                  </a:lnTo>
                  <a:lnTo>
                    <a:pt x="28697" y="12444"/>
                  </a:lnTo>
                  <a:lnTo>
                    <a:pt x="29064" y="12470"/>
                  </a:lnTo>
                  <a:lnTo>
                    <a:pt x="29432" y="12486"/>
                  </a:lnTo>
                  <a:lnTo>
                    <a:pt x="29799" y="12491"/>
                  </a:lnTo>
                  <a:lnTo>
                    <a:pt x="30193" y="12486"/>
                  </a:lnTo>
                  <a:lnTo>
                    <a:pt x="30587" y="12470"/>
                  </a:lnTo>
                  <a:lnTo>
                    <a:pt x="30981" y="12444"/>
                  </a:lnTo>
                  <a:lnTo>
                    <a:pt x="31348" y="12402"/>
                  </a:lnTo>
                  <a:lnTo>
                    <a:pt x="32031" y="12313"/>
                  </a:lnTo>
                  <a:lnTo>
                    <a:pt x="32687" y="12214"/>
                  </a:lnTo>
                  <a:lnTo>
                    <a:pt x="33291" y="12109"/>
                  </a:lnTo>
                  <a:lnTo>
                    <a:pt x="33842" y="11994"/>
                  </a:lnTo>
                  <a:lnTo>
                    <a:pt x="34367" y="11869"/>
                  </a:lnTo>
                  <a:lnTo>
                    <a:pt x="34604" y="11806"/>
                  </a:lnTo>
                  <a:lnTo>
                    <a:pt x="34840" y="11738"/>
                  </a:lnTo>
                  <a:lnTo>
                    <a:pt x="35050" y="11670"/>
                  </a:lnTo>
                  <a:lnTo>
                    <a:pt x="35234" y="11602"/>
                  </a:lnTo>
                  <a:lnTo>
                    <a:pt x="35444" y="11529"/>
                  </a:lnTo>
                  <a:lnTo>
                    <a:pt x="35601" y="11456"/>
                  </a:lnTo>
                  <a:lnTo>
                    <a:pt x="35759" y="11377"/>
                  </a:lnTo>
                  <a:lnTo>
                    <a:pt x="35916" y="11299"/>
                  </a:lnTo>
                  <a:lnTo>
                    <a:pt x="36048" y="11215"/>
                  </a:lnTo>
                  <a:lnTo>
                    <a:pt x="36153" y="11132"/>
                  </a:lnTo>
                  <a:lnTo>
                    <a:pt x="36258" y="11053"/>
                  </a:lnTo>
                  <a:lnTo>
                    <a:pt x="36310" y="10970"/>
                  </a:lnTo>
                  <a:lnTo>
                    <a:pt x="36389" y="10886"/>
                  </a:lnTo>
                  <a:lnTo>
                    <a:pt x="36415" y="10797"/>
                  </a:lnTo>
                  <a:lnTo>
                    <a:pt x="36442" y="10713"/>
                  </a:lnTo>
                  <a:lnTo>
                    <a:pt x="36468" y="10630"/>
                  </a:lnTo>
                  <a:lnTo>
                    <a:pt x="36442" y="10546"/>
                  </a:lnTo>
                  <a:lnTo>
                    <a:pt x="36442" y="10457"/>
                  </a:lnTo>
                  <a:lnTo>
                    <a:pt x="36389" y="10374"/>
                  </a:lnTo>
                  <a:lnTo>
                    <a:pt x="36336" y="10290"/>
                  </a:lnTo>
                  <a:lnTo>
                    <a:pt x="36258" y="10206"/>
                  </a:lnTo>
                  <a:lnTo>
                    <a:pt x="36179" y="10123"/>
                  </a:lnTo>
                  <a:lnTo>
                    <a:pt x="36074" y="10039"/>
                  </a:lnTo>
                  <a:lnTo>
                    <a:pt x="35943" y="9955"/>
                  </a:lnTo>
                  <a:lnTo>
                    <a:pt x="35811" y="9877"/>
                  </a:lnTo>
                  <a:lnTo>
                    <a:pt x="35680" y="9798"/>
                  </a:lnTo>
                  <a:lnTo>
                    <a:pt x="35496" y="9720"/>
                  </a:lnTo>
                  <a:lnTo>
                    <a:pt x="35313" y="9642"/>
                  </a:lnTo>
                  <a:lnTo>
                    <a:pt x="35129" y="9563"/>
                  </a:lnTo>
                  <a:lnTo>
                    <a:pt x="34919" y="9490"/>
                  </a:lnTo>
                  <a:lnTo>
                    <a:pt x="34709" y="9417"/>
                  </a:lnTo>
                  <a:lnTo>
                    <a:pt x="34472" y="9349"/>
                  </a:lnTo>
                  <a:lnTo>
                    <a:pt x="34210" y="9281"/>
                  </a:lnTo>
                  <a:lnTo>
                    <a:pt x="33947" y="9213"/>
                  </a:lnTo>
                  <a:lnTo>
                    <a:pt x="33659" y="9150"/>
                  </a:lnTo>
                  <a:lnTo>
                    <a:pt x="33370" y="9087"/>
                  </a:lnTo>
                  <a:lnTo>
                    <a:pt x="33081" y="9025"/>
                  </a:lnTo>
                  <a:lnTo>
                    <a:pt x="32740" y="8972"/>
                  </a:lnTo>
                  <a:lnTo>
                    <a:pt x="33291" y="8946"/>
                  </a:lnTo>
                  <a:lnTo>
                    <a:pt x="33790" y="8915"/>
                  </a:lnTo>
                  <a:lnTo>
                    <a:pt x="34289" y="8873"/>
                  </a:lnTo>
                  <a:lnTo>
                    <a:pt x="34761" y="8821"/>
                  </a:lnTo>
                  <a:lnTo>
                    <a:pt x="35208" y="8763"/>
                  </a:lnTo>
                  <a:lnTo>
                    <a:pt x="35628" y="8695"/>
                  </a:lnTo>
                  <a:lnTo>
                    <a:pt x="36021" y="8622"/>
                  </a:lnTo>
                  <a:lnTo>
                    <a:pt x="36389" y="8538"/>
                  </a:lnTo>
                  <a:lnTo>
                    <a:pt x="36704" y="8455"/>
                  </a:lnTo>
                  <a:lnTo>
                    <a:pt x="36993" y="8361"/>
                  </a:lnTo>
                  <a:lnTo>
                    <a:pt x="37255" y="8266"/>
                  </a:lnTo>
                  <a:lnTo>
                    <a:pt x="37465" y="8167"/>
                  </a:lnTo>
                  <a:lnTo>
                    <a:pt x="37597" y="8063"/>
                  </a:lnTo>
                  <a:lnTo>
                    <a:pt x="37728" y="7958"/>
                  </a:lnTo>
                  <a:lnTo>
                    <a:pt x="37780" y="7848"/>
                  </a:lnTo>
                  <a:lnTo>
                    <a:pt x="37780" y="7744"/>
                  </a:lnTo>
                  <a:lnTo>
                    <a:pt x="38857" y="7780"/>
                  </a:lnTo>
                  <a:lnTo>
                    <a:pt x="39960" y="7812"/>
                  </a:lnTo>
                  <a:lnTo>
                    <a:pt x="41062" y="7843"/>
                  </a:lnTo>
                  <a:lnTo>
                    <a:pt x="42139" y="7859"/>
                  </a:lnTo>
                  <a:lnTo>
                    <a:pt x="42690" y="7869"/>
                  </a:lnTo>
                  <a:lnTo>
                    <a:pt x="43793" y="7869"/>
                  </a:lnTo>
                  <a:lnTo>
                    <a:pt x="44344" y="7864"/>
                  </a:lnTo>
                  <a:lnTo>
                    <a:pt x="44869" y="7853"/>
                  </a:lnTo>
                  <a:lnTo>
                    <a:pt x="45420" y="7843"/>
                  </a:lnTo>
                  <a:lnTo>
                    <a:pt x="45972" y="7827"/>
                  </a:lnTo>
                  <a:lnTo>
                    <a:pt x="46497" y="7801"/>
                  </a:lnTo>
                  <a:lnTo>
                    <a:pt x="47022" y="7775"/>
                  </a:lnTo>
                  <a:lnTo>
                    <a:pt x="47547" y="7738"/>
                  </a:lnTo>
                  <a:lnTo>
                    <a:pt x="48072" y="7691"/>
                  </a:lnTo>
                  <a:lnTo>
                    <a:pt x="48571" y="7644"/>
                  </a:lnTo>
                  <a:lnTo>
                    <a:pt x="49043" y="7592"/>
                  </a:lnTo>
                  <a:lnTo>
                    <a:pt x="49516" y="7529"/>
                  </a:lnTo>
                  <a:lnTo>
                    <a:pt x="49962" y="7461"/>
                  </a:lnTo>
                  <a:lnTo>
                    <a:pt x="50382" y="7388"/>
                  </a:lnTo>
                  <a:lnTo>
                    <a:pt x="50750" y="7310"/>
                  </a:lnTo>
                  <a:lnTo>
                    <a:pt x="51118" y="7231"/>
                  </a:lnTo>
                  <a:lnTo>
                    <a:pt x="51433" y="7142"/>
                  </a:lnTo>
                  <a:lnTo>
                    <a:pt x="51695" y="7053"/>
                  </a:lnTo>
                  <a:lnTo>
                    <a:pt x="51931" y="6954"/>
                  </a:lnTo>
                  <a:lnTo>
                    <a:pt x="52115" y="6855"/>
                  </a:lnTo>
                  <a:lnTo>
                    <a:pt x="52246" y="6750"/>
                  </a:lnTo>
                  <a:lnTo>
                    <a:pt x="52352" y="6646"/>
                  </a:lnTo>
                  <a:lnTo>
                    <a:pt x="52772" y="6661"/>
                  </a:lnTo>
                  <a:lnTo>
                    <a:pt x="53192" y="6672"/>
                  </a:lnTo>
                  <a:lnTo>
                    <a:pt x="53638" y="6677"/>
                  </a:lnTo>
                  <a:lnTo>
                    <a:pt x="54084" y="6677"/>
                  </a:lnTo>
                  <a:lnTo>
                    <a:pt x="54504" y="6672"/>
                  </a:lnTo>
                  <a:lnTo>
                    <a:pt x="54951" y="6661"/>
                  </a:lnTo>
                  <a:lnTo>
                    <a:pt x="55371" y="6646"/>
                  </a:lnTo>
                  <a:lnTo>
                    <a:pt x="55791" y="6619"/>
                  </a:lnTo>
                  <a:lnTo>
                    <a:pt x="56211" y="6593"/>
                  </a:lnTo>
                  <a:lnTo>
                    <a:pt x="56605" y="6562"/>
                  </a:lnTo>
                  <a:lnTo>
                    <a:pt x="56998" y="6520"/>
                  </a:lnTo>
                  <a:lnTo>
                    <a:pt x="57392" y="6478"/>
                  </a:lnTo>
                  <a:lnTo>
                    <a:pt x="57760" y="6431"/>
                  </a:lnTo>
                  <a:lnTo>
                    <a:pt x="58101" y="6379"/>
                  </a:lnTo>
                  <a:lnTo>
                    <a:pt x="58416" y="6321"/>
                  </a:lnTo>
                  <a:lnTo>
                    <a:pt x="58731" y="6259"/>
                  </a:lnTo>
                  <a:lnTo>
                    <a:pt x="59020" y="6196"/>
                  </a:lnTo>
                  <a:lnTo>
                    <a:pt x="59283" y="6123"/>
                  </a:lnTo>
                  <a:lnTo>
                    <a:pt x="59519" y="6055"/>
                  </a:lnTo>
                  <a:lnTo>
                    <a:pt x="59729" y="5976"/>
                  </a:lnTo>
                  <a:lnTo>
                    <a:pt x="59913" y="5898"/>
                  </a:lnTo>
                  <a:lnTo>
                    <a:pt x="60070" y="5820"/>
                  </a:lnTo>
                  <a:lnTo>
                    <a:pt x="60228" y="5736"/>
                  </a:lnTo>
                  <a:lnTo>
                    <a:pt x="60333" y="5652"/>
                  </a:lnTo>
                  <a:lnTo>
                    <a:pt x="60412" y="5563"/>
                  </a:lnTo>
                  <a:lnTo>
                    <a:pt x="60464" y="5480"/>
                  </a:lnTo>
                  <a:lnTo>
                    <a:pt x="60490" y="5391"/>
                  </a:lnTo>
                  <a:lnTo>
                    <a:pt x="60490" y="5307"/>
                  </a:lnTo>
                  <a:lnTo>
                    <a:pt x="60464" y="5218"/>
                  </a:lnTo>
                  <a:lnTo>
                    <a:pt x="60412" y="5135"/>
                  </a:lnTo>
                  <a:lnTo>
                    <a:pt x="60307" y="5046"/>
                  </a:lnTo>
                  <a:lnTo>
                    <a:pt x="60201" y="4962"/>
                  </a:lnTo>
                  <a:lnTo>
                    <a:pt x="60674" y="4946"/>
                  </a:lnTo>
                  <a:lnTo>
                    <a:pt x="61147" y="4925"/>
                  </a:lnTo>
                  <a:lnTo>
                    <a:pt x="61593" y="4899"/>
                  </a:lnTo>
                  <a:lnTo>
                    <a:pt x="62039" y="4868"/>
                  </a:lnTo>
                  <a:lnTo>
                    <a:pt x="62486" y="4831"/>
                  </a:lnTo>
                  <a:lnTo>
                    <a:pt x="62906" y="4789"/>
                  </a:lnTo>
                  <a:lnTo>
                    <a:pt x="63326" y="4742"/>
                  </a:lnTo>
                  <a:lnTo>
                    <a:pt x="63720" y="4690"/>
                  </a:lnTo>
                  <a:lnTo>
                    <a:pt x="64113" y="4633"/>
                  </a:lnTo>
                  <a:lnTo>
                    <a:pt x="64481" y="4570"/>
                  </a:lnTo>
                  <a:lnTo>
                    <a:pt x="64822" y="4507"/>
                  </a:lnTo>
                  <a:lnTo>
                    <a:pt x="65164" y="4439"/>
                  </a:lnTo>
                  <a:lnTo>
                    <a:pt x="65452" y="4366"/>
                  </a:lnTo>
                  <a:lnTo>
                    <a:pt x="65741" y="4288"/>
                  </a:lnTo>
                  <a:lnTo>
                    <a:pt x="66004" y="4209"/>
                  </a:lnTo>
                  <a:lnTo>
                    <a:pt x="66240" y="4125"/>
                  </a:lnTo>
                  <a:lnTo>
                    <a:pt x="66450" y="4037"/>
                  </a:lnTo>
                  <a:lnTo>
                    <a:pt x="66634" y="3953"/>
                  </a:lnTo>
                  <a:lnTo>
                    <a:pt x="66791" y="3859"/>
                  </a:lnTo>
                  <a:lnTo>
                    <a:pt x="66923" y="3770"/>
                  </a:lnTo>
                  <a:lnTo>
                    <a:pt x="67001" y="3676"/>
                  </a:lnTo>
                  <a:lnTo>
                    <a:pt x="67080" y="3582"/>
                  </a:lnTo>
                  <a:lnTo>
                    <a:pt x="67106" y="3488"/>
                  </a:lnTo>
                  <a:lnTo>
                    <a:pt x="67133" y="3388"/>
                  </a:lnTo>
                  <a:lnTo>
                    <a:pt x="67106" y="3294"/>
                  </a:lnTo>
                  <a:lnTo>
                    <a:pt x="67080" y="3200"/>
                  </a:lnTo>
                  <a:lnTo>
                    <a:pt x="67001" y="3106"/>
                  </a:lnTo>
                  <a:lnTo>
                    <a:pt x="66896" y="3012"/>
                  </a:lnTo>
                  <a:lnTo>
                    <a:pt x="66791" y="2923"/>
                  </a:lnTo>
                  <a:lnTo>
                    <a:pt x="66634" y="2829"/>
                  </a:lnTo>
                  <a:lnTo>
                    <a:pt x="66450" y="2745"/>
                  </a:lnTo>
                  <a:lnTo>
                    <a:pt x="66240" y="2656"/>
                  </a:lnTo>
                  <a:lnTo>
                    <a:pt x="66686" y="2614"/>
                  </a:lnTo>
                  <a:lnTo>
                    <a:pt x="67133" y="2562"/>
                  </a:lnTo>
                  <a:lnTo>
                    <a:pt x="67553" y="2510"/>
                  </a:lnTo>
                  <a:lnTo>
                    <a:pt x="67946" y="2458"/>
                  </a:lnTo>
                  <a:lnTo>
                    <a:pt x="68340" y="2395"/>
                  </a:lnTo>
                  <a:lnTo>
                    <a:pt x="68734" y="2332"/>
                  </a:lnTo>
                  <a:lnTo>
                    <a:pt x="69102" y="2264"/>
                  </a:lnTo>
                  <a:lnTo>
                    <a:pt x="69469" y="2196"/>
                  </a:lnTo>
                  <a:lnTo>
                    <a:pt x="69811" y="2123"/>
                  </a:lnTo>
                  <a:lnTo>
                    <a:pt x="70126" y="2050"/>
                  </a:lnTo>
                  <a:lnTo>
                    <a:pt x="70441" y="1971"/>
                  </a:lnTo>
                  <a:lnTo>
                    <a:pt x="70729" y="1893"/>
                  </a:lnTo>
                  <a:lnTo>
                    <a:pt x="71018" y="1809"/>
                  </a:lnTo>
                  <a:lnTo>
                    <a:pt x="71281" y="1726"/>
                  </a:lnTo>
                  <a:lnTo>
                    <a:pt x="71517" y="1637"/>
                  </a:lnTo>
                  <a:lnTo>
                    <a:pt x="71727" y="1548"/>
                  </a:lnTo>
                  <a:lnTo>
                    <a:pt x="71937" y="1459"/>
                  </a:lnTo>
                  <a:lnTo>
                    <a:pt x="72147" y="1365"/>
                  </a:lnTo>
                  <a:lnTo>
                    <a:pt x="72305" y="1271"/>
                  </a:lnTo>
                  <a:lnTo>
                    <a:pt x="72462" y="1177"/>
                  </a:lnTo>
                  <a:lnTo>
                    <a:pt x="72593" y="1082"/>
                  </a:lnTo>
                  <a:lnTo>
                    <a:pt x="72725" y="983"/>
                  </a:lnTo>
                  <a:lnTo>
                    <a:pt x="72803" y="889"/>
                  </a:lnTo>
                  <a:lnTo>
                    <a:pt x="72882" y="790"/>
                  </a:lnTo>
                  <a:lnTo>
                    <a:pt x="72935" y="690"/>
                  </a:lnTo>
                  <a:lnTo>
                    <a:pt x="72961" y="591"/>
                  </a:lnTo>
                  <a:lnTo>
                    <a:pt x="72987" y="492"/>
                  </a:lnTo>
                  <a:lnTo>
                    <a:pt x="72961" y="392"/>
                  </a:lnTo>
                  <a:lnTo>
                    <a:pt x="72935" y="293"/>
                  </a:lnTo>
                  <a:lnTo>
                    <a:pt x="72882" y="194"/>
                  </a:lnTo>
                  <a:lnTo>
                    <a:pt x="72803" y="99"/>
                  </a:lnTo>
                  <a:lnTo>
                    <a:pt x="726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40"/>
            <p:cNvSpPr/>
            <p:nvPr/>
          </p:nvSpPr>
          <p:spPr>
            <a:xfrm flipH="1">
              <a:off x="6088676" y="3142655"/>
              <a:ext cx="488863" cy="68240"/>
            </a:xfrm>
            <a:custGeom>
              <a:rect b="b" l="l" r="r" t="t"/>
              <a:pathLst>
                <a:path extrusionOk="0" h="1580" w="56762">
                  <a:moveTo>
                    <a:pt x="56762" y="1"/>
                  </a:moveTo>
                  <a:lnTo>
                    <a:pt x="56079" y="53"/>
                  </a:lnTo>
                  <a:lnTo>
                    <a:pt x="55396" y="100"/>
                  </a:lnTo>
                  <a:lnTo>
                    <a:pt x="54005" y="194"/>
                  </a:lnTo>
                  <a:lnTo>
                    <a:pt x="52614" y="272"/>
                  </a:lnTo>
                  <a:lnTo>
                    <a:pt x="51222" y="335"/>
                  </a:lnTo>
                  <a:lnTo>
                    <a:pt x="49831" y="393"/>
                  </a:lnTo>
                  <a:lnTo>
                    <a:pt x="48439" y="445"/>
                  </a:lnTo>
                  <a:lnTo>
                    <a:pt x="47048" y="482"/>
                  </a:lnTo>
                  <a:lnTo>
                    <a:pt x="45656" y="513"/>
                  </a:lnTo>
                  <a:lnTo>
                    <a:pt x="44291" y="539"/>
                  </a:lnTo>
                  <a:lnTo>
                    <a:pt x="42926" y="555"/>
                  </a:lnTo>
                  <a:lnTo>
                    <a:pt x="41587" y="565"/>
                  </a:lnTo>
                  <a:lnTo>
                    <a:pt x="40274" y="571"/>
                  </a:lnTo>
                  <a:lnTo>
                    <a:pt x="38988" y="576"/>
                  </a:lnTo>
                  <a:lnTo>
                    <a:pt x="37701" y="571"/>
                  </a:lnTo>
                  <a:lnTo>
                    <a:pt x="35286" y="560"/>
                  </a:lnTo>
                  <a:lnTo>
                    <a:pt x="33343" y="539"/>
                  </a:lnTo>
                  <a:lnTo>
                    <a:pt x="31374" y="518"/>
                  </a:lnTo>
                  <a:lnTo>
                    <a:pt x="27515" y="466"/>
                  </a:lnTo>
                  <a:lnTo>
                    <a:pt x="23209" y="414"/>
                  </a:lnTo>
                  <a:lnTo>
                    <a:pt x="21056" y="388"/>
                  </a:lnTo>
                  <a:lnTo>
                    <a:pt x="18877" y="372"/>
                  </a:lnTo>
                  <a:lnTo>
                    <a:pt x="16698" y="361"/>
                  </a:lnTo>
                  <a:lnTo>
                    <a:pt x="14519" y="361"/>
                  </a:lnTo>
                  <a:lnTo>
                    <a:pt x="13442" y="367"/>
                  </a:lnTo>
                  <a:lnTo>
                    <a:pt x="12340" y="377"/>
                  </a:lnTo>
                  <a:lnTo>
                    <a:pt x="11263" y="388"/>
                  </a:lnTo>
                  <a:lnTo>
                    <a:pt x="10161" y="403"/>
                  </a:lnTo>
                  <a:lnTo>
                    <a:pt x="8927" y="424"/>
                  </a:lnTo>
                  <a:lnTo>
                    <a:pt x="8270" y="440"/>
                  </a:lnTo>
                  <a:lnTo>
                    <a:pt x="7614" y="461"/>
                  </a:lnTo>
                  <a:lnTo>
                    <a:pt x="6931" y="487"/>
                  </a:lnTo>
                  <a:lnTo>
                    <a:pt x="6249" y="518"/>
                  </a:lnTo>
                  <a:lnTo>
                    <a:pt x="5566" y="555"/>
                  </a:lnTo>
                  <a:lnTo>
                    <a:pt x="4884" y="602"/>
                  </a:lnTo>
                  <a:lnTo>
                    <a:pt x="4201" y="649"/>
                  </a:lnTo>
                  <a:lnTo>
                    <a:pt x="3545" y="712"/>
                  </a:lnTo>
                  <a:lnTo>
                    <a:pt x="2914" y="780"/>
                  </a:lnTo>
                  <a:lnTo>
                    <a:pt x="2311" y="853"/>
                  </a:lnTo>
                  <a:lnTo>
                    <a:pt x="1707" y="942"/>
                  </a:lnTo>
                  <a:lnTo>
                    <a:pt x="1444" y="989"/>
                  </a:lnTo>
                  <a:lnTo>
                    <a:pt x="1155" y="1036"/>
                  </a:lnTo>
                  <a:lnTo>
                    <a:pt x="919" y="1088"/>
                  </a:lnTo>
                  <a:lnTo>
                    <a:pt x="657" y="1146"/>
                  </a:lnTo>
                  <a:lnTo>
                    <a:pt x="420" y="1203"/>
                  </a:lnTo>
                  <a:lnTo>
                    <a:pt x="184" y="1261"/>
                  </a:lnTo>
                  <a:lnTo>
                    <a:pt x="79" y="1297"/>
                  </a:lnTo>
                  <a:lnTo>
                    <a:pt x="27" y="1339"/>
                  </a:lnTo>
                  <a:lnTo>
                    <a:pt x="0" y="1376"/>
                  </a:lnTo>
                  <a:lnTo>
                    <a:pt x="27" y="1412"/>
                  </a:lnTo>
                  <a:lnTo>
                    <a:pt x="79" y="1449"/>
                  </a:lnTo>
                  <a:lnTo>
                    <a:pt x="158" y="1485"/>
                  </a:lnTo>
                  <a:lnTo>
                    <a:pt x="289" y="1517"/>
                  </a:lnTo>
                  <a:lnTo>
                    <a:pt x="447" y="1543"/>
                  </a:lnTo>
                  <a:lnTo>
                    <a:pt x="578" y="1559"/>
                  </a:lnTo>
                  <a:lnTo>
                    <a:pt x="709" y="1574"/>
                  </a:lnTo>
                  <a:lnTo>
                    <a:pt x="867" y="1580"/>
                  </a:lnTo>
                  <a:lnTo>
                    <a:pt x="1024" y="1580"/>
                  </a:lnTo>
                  <a:lnTo>
                    <a:pt x="1260" y="1574"/>
                  </a:lnTo>
                  <a:lnTo>
                    <a:pt x="1470" y="1559"/>
                  </a:lnTo>
                  <a:lnTo>
                    <a:pt x="1681" y="1533"/>
                  </a:lnTo>
                  <a:lnTo>
                    <a:pt x="1759" y="1517"/>
                  </a:lnTo>
                  <a:lnTo>
                    <a:pt x="1838" y="1496"/>
                  </a:lnTo>
                  <a:lnTo>
                    <a:pt x="2127" y="1423"/>
                  </a:lnTo>
                  <a:lnTo>
                    <a:pt x="2442" y="1355"/>
                  </a:lnTo>
                  <a:lnTo>
                    <a:pt x="2783" y="1287"/>
                  </a:lnTo>
                  <a:lnTo>
                    <a:pt x="3151" y="1229"/>
                  </a:lnTo>
                  <a:lnTo>
                    <a:pt x="3571" y="1172"/>
                  </a:lnTo>
                  <a:lnTo>
                    <a:pt x="4017" y="1119"/>
                  </a:lnTo>
                  <a:lnTo>
                    <a:pt x="4490" y="1067"/>
                  </a:lnTo>
                  <a:lnTo>
                    <a:pt x="4989" y="1025"/>
                  </a:lnTo>
                  <a:lnTo>
                    <a:pt x="5540" y="984"/>
                  </a:lnTo>
                  <a:lnTo>
                    <a:pt x="6117" y="947"/>
                  </a:lnTo>
                  <a:lnTo>
                    <a:pt x="6721" y="916"/>
                  </a:lnTo>
                  <a:lnTo>
                    <a:pt x="7378" y="884"/>
                  </a:lnTo>
                  <a:lnTo>
                    <a:pt x="8060" y="858"/>
                  </a:lnTo>
                  <a:lnTo>
                    <a:pt x="8769" y="837"/>
                  </a:lnTo>
                  <a:lnTo>
                    <a:pt x="9531" y="816"/>
                  </a:lnTo>
                  <a:lnTo>
                    <a:pt x="10318" y="806"/>
                  </a:lnTo>
                  <a:lnTo>
                    <a:pt x="11395" y="790"/>
                  </a:lnTo>
                  <a:lnTo>
                    <a:pt x="12445" y="780"/>
                  </a:lnTo>
                  <a:lnTo>
                    <a:pt x="13521" y="769"/>
                  </a:lnTo>
                  <a:lnTo>
                    <a:pt x="14598" y="764"/>
                  </a:lnTo>
                  <a:lnTo>
                    <a:pt x="16724" y="764"/>
                  </a:lnTo>
                  <a:lnTo>
                    <a:pt x="18877" y="774"/>
                  </a:lnTo>
                  <a:lnTo>
                    <a:pt x="21004" y="790"/>
                  </a:lnTo>
                  <a:lnTo>
                    <a:pt x="23130" y="816"/>
                  </a:lnTo>
                  <a:lnTo>
                    <a:pt x="27357" y="869"/>
                  </a:lnTo>
                  <a:lnTo>
                    <a:pt x="31269" y="921"/>
                  </a:lnTo>
                  <a:lnTo>
                    <a:pt x="33238" y="942"/>
                  </a:lnTo>
                  <a:lnTo>
                    <a:pt x="35207" y="963"/>
                  </a:lnTo>
                  <a:lnTo>
                    <a:pt x="37307" y="973"/>
                  </a:lnTo>
                  <a:lnTo>
                    <a:pt x="39539" y="978"/>
                  </a:lnTo>
                  <a:lnTo>
                    <a:pt x="40668" y="973"/>
                  </a:lnTo>
                  <a:lnTo>
                    <a:pt x="41823" y="968"/>
                  </a:lnTo>
                  <a:lnTo>
                    <a:pt x="43005" y="957"/>
                  </a:lnTo>
                  <a:lnTo>
                    <a:pt x="44186" y="942"/>
                  </a:lnTo>
                  <a:lnTo>
                    <a:pt x="45394" y="926"/>
                  </a:lnTo>
                  <a:lnTo>
                    <a:pt x="46601" y="900"/>
                  </a:lnTo>
                  <a:lnTo>
                    <a:pt x="47809" y="869"/>
                  </a:lnTo>
                  <a:lnTo>
                    <a:pt x="49043" y="832"/>
                  </a:lnTo>
                  <a:lnTo>
                    <a:pt x="50277" y="790"/>
                  </a:lnTo>
                  <a:lnTo>
                    <a:pt x="51511" y="738"/>
                  </a:lnTo>
                  <a:lnTo>
                    <a:pt x="52719" y="680"/>
                  </a:lnTo>
                  <a:lnTo>
                    <a:pt x="53953" y="618"/>
                  </a:lnTo>
                  <a:lnTo>
                    <a:pt x="53769" y="534"/>
                  </a:lnTo>
                  <a:lnTo>
                    <a:pt x="53585" y="450"/>
                  </a:lnTo>
                  <a:lnTo>
                    <a:pt x="54031" y="408"/>
                  </a:lnTo>
                  <a:lnTo>
                    <a:pt x="54451" y="361"/>
                  </a:lnTo>
                  <a:lnTo>
                    <a:pt x="54871" y="309"/>
                  </a:lnTo>
                  <a:lnTo>
                    <a:pt x="55265" y="252"/>
                  </a:lnTo>
                  <a:lnTo>
                    <a:pt x="55659" y="194"/>
                  </a:lnTo>
                  <a:lnTo>
                    <a:pt x="56027" y="131"/>
                  </a:lnTo>
                  <a:lnTo>
                    <a:pt x="56394" y="69"/>
                  </a:lnTo>
                  <a:lnTo>
                    <a:pt x="56762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40"/>
            <p:cNvSpPr/>
            <p:nvPr/>
          </p:nvSpPr>
          <p:spPr>
            <a:xfrm flipH="1">
              <a:off x="6140003" y="3214481"/>
              <a:ext cx="392764" cy="54679"/>
            </a:xfrm>
            <a:custGeom>
              <a:rect b="b" l="l" r="r" t="t"/>
              <a:pathLst>
                <a:path extrusionOk="0" h="1266" w="45604">
                  <a:moveTo>
                    <a:pt x="10896" y="0"/>
                  </a:moveTo>
                  <a:lnTo>
                    <a:pt x="9426" y="11"/>
                  </a:lnTo>
                  <a:lnTo>
                    <a:pt x="7929" y="26"/>
                  </a:lnTo>
                  <a:lnTo>
                    <a:pt x="7194" y="42"/>
                  </a:lnTo>
                  <a:lnTo>
                    <a:pt x="6459" y="63"/>
                  </a:lnTo>
                  <a:lnTo>
                    <a:pt x="5724" y="84"/>
                  </a:lnTo>
                  <a:lnTo>
                    <a:pt x="4989" y="110"/>
                  </a:lnTo>
                  <a:lnTo>
                    <a:pt x="4280" y="136"/>
                  </a:lnTo>
                  <a:lnTo>
                    <a:pt x="3545" y="168"/>
                  </a:lnTo>
                  <a:lnTo>
                    <a:pt x="2810" y="204"/>
                  </a:lnTo>
                  <a:lnTo>
                    <a:pt x="2101" y="246"/>
                  </a:lnTo>
                  <a:lnTo>
                    <a:pt x="1392" y="293"/>
                  </a:lnTo>
                  <a:lnTo>
                    <a:pt x="683" y="340"/>
                  </a:lnTo>
                  <a:lnTo>
                    <a:pt x="499" y="356"/>
                  </a:lnTo>
                  <a:lnTo>
                    <a:pt x="342" y="382"/>
                  </a:lnTo>
                  <a:lnTo>
                    <a:pt x="211" y="408"/>
                  </a:lnTo>
                  <a:lnTo>
                    <a:pt x="106" y="445"/>
                  </a:lnTo>
                  <a:lnTo>
                    <a:pt x="53" y="481"/>
                  </a:lnTo>
                  <a:lnTo>
                    <a:pt x="1" y="518"/>
                  </a:lnTo>
                  <a:lnTo>
                    <a:pt x="27" y="560"/>
                  </a:lnTo>
                  <a:lnTo>
                    <a:pt x="79" y="596"/>
                  </a:lnTo>
                  <a:lnTo>
                    <a:pt x="158" y="633"/>
                  </a:lnTo>
                  <a:lnTo>
                    <a:pt x="289" y="664"/>
                  </a:lnTo>
                  <a:lnTo>
                    <a:pt x="421" y="690"/>
                  </a:lnTo>
                  <a:lnTo>
                    <a:pt x="604" y="711"/>
                  </a:lnTo>
                  <a:lnTo>
                    <a:pt x="788" y="727"/>
                  </a:lnTo>
                  <a:lnTo>
                    <a:pt x="972" y="732"/>
                  </a:lnTo>
                  <a:lnTo>
                    <a:pt x="1182" y="727"/>
                  </a:lnTo>
                  <a:lnTo>
                    <a:pt x="1366" y="717"/>
                  </a:lnTo>
                  <a:lnTo>
                    <a:pt x="2048" y="675"/>
                  </a:lnTo>
                  <a:lnTo>
                    <a:pt x="2705" y="633"/>
                  </a:lnTo>
                  <a:lnTo>
                    <a:pt x="3387" y="591"/>
                  </a:lnTo>
                  <a:lnTo>
                    <a:pt x="4070" y="560"/>
                  </a:lnTo>
                  <a:lnTo>
                    <a:pt x="4753" y="528"/>
                  </a:lnTo>
                  <a:lnTo>
                    <a:pt x="5435" y="502"/>
                  </a:lnTo>
                  <a:lnTo>
                    <a:pt x="6144" y="476"/>
                  </a:lnTo>
                  <a:lnTo>
                    <a:pt x="6827" y="460"/>
                  </a:lnTo>
                  <a:lnTo>
                    <a:pt x="7536" y="439"/>
                  </a:lnTo>
                  <a:lnTo>
                    <a:pt x="8218" y="429"/>
                  </a:lnTo>
                  <a:lnTo>
                    <a:pt x="9636" y="408"/>
                  </a:lnTo>
                  <a:lnTo>
                    <a:pt x="11054" y="403"/>
                  </a:lnTo>
                  <a:lnTo>
                    <a:pt x="12445" y="408"/>
                  </a:lnTo>
                  <a:lnTo>
                    <a:pt x="13863" y="419"/>
                  </a:lnTo>
                  <a:lnTo>
                    <a:pt x="15254" y="439"/>
                  </a:lnTo>
                  <a:lnTo>
                    <a:pt x="16646" y="466"/>
                  </a:lnTo>
                  <a:lnTo>
                    <a:pt x="18037" y="502"/>
                  </a:lnTo>
                  <a:lnTo>
                    <a:pt x="19402" y="539"/>
                  </a:lnTo>
                  <a:lnTo>
                    <a:pt x="20768" y="581"/>
                  </a:lnTo>
                  <a:lnTo>
                    <a:pt x="22107" y="628"/>
                  </a:lnTo>
                  <a:lnTo>
                    <a:pt x="23419" y="680"/>
                  </a:lnTo>
                  <a:lnTo>
                    <a:pt x="27174" y="826"/>
                  </a:lnTo>
                  <a:lnTo>
                    <a:pt x="30954" y="978"/>
                  </a:lnTo>
                  <a:lnTo>
                    <a:pt x="32871" y="1051"/>
                  </a:lnTo>
                  <a:lnTo>
                    <a:pt x="34787" y="1114"/>
                  </a:lnTo>
                  <a:lnTo>
                    <a:pt x="36730" y="1171"/>
                  </a:lnTo>
                  <a:lnTo>
                    <a:pt x="38647" y="1219"/>
                  </a:lnTo>
                  <a:lnTo>
                    <a:pt x="39618" y="1234"/>
                  </a:lnTo>
                  <a:lnTo>
                    <a:pt x="40589" y="1250"/>
                  </a:lnTo>
                  <a:lnTo>
                    <a:pt x="41587" y="1260"/>
                  </a:lnTo>
                  <a:lnTo>
                    <a:pt x="42559" y="1266"/>
                  </a:lnTo>
                  <a:lnTo>
                    <a:pt x="42454" y="1182"/>
                  </a:lnTo>
                  <a:lnTo>
                    <a:pt x="42348" y="1093"/>
                  </a:lnTo>
                  <a:lnTo>
                    <a:pt x="42769" y="1083"/>
                  </a:lnTo>
                  <a:lnTo>
                    <a:pt x="43215" y="1062"/>
                  </a:lnTo>
                  <a:lnTo>
                    <a:pt x="43635" y="1036"/>
                  </a:lnTo>
                  <a:lnTo>
                    <a:pt x="44029" y="1009"/>
                  </a:lnTo>
                  <a:lnTo>
                    <a:pt x="44449" y="978"/>
                  </a:lnTo>
                  <a:lnTo>
                    <a:pt x="44843" y="941"/>
                  </a:lnTo>
                  <a:lnTo>
                    <a:pt x="45236" y="900"/>
                  </a:lnTo>
                  <a:lnTo>
                    <a:pt x="45604" y="853"/>
                  </a:lnTo>
                  <a:lnTo>
                    <a:pt x="44475" y="863"/>
                  </a:lnTo>
                  <a:lnTo>
                    <a:pt x="43346" y="863"/>
                  </a:lnTo>
                  <a:lnTo>
                    <a:pt x="42217" y="858"/>
                  </a:lnTo>
                  <a:lnTo>
                    <a:pt x="41088" y="853"/>
                  </a:lnTo>
                  <a:lnTo>
                    <a:pt x="39959" y="837"/>
                  </a:lnTo>
                  <a:lnTo>
                    <a:pt x="38830" y="816"/>
                  </a:lnTo>
                  <a:lnTo>
                    <a:pt x="37702" y="790"/>
                  </a:lnTo>
                  <a:lnTo>
                    <a:pt x="36546" y="758"/>
                  </a:lnTo>
                  <a:lnTo>
                    <a:pt x="35417" y="727"/>
                  </a:lnTo>
                  <a:lnTo>
                    <a:pt x="34288" y="690"/>
                  </a:lnTo>
                  <a:lnTo>
                    <a:pt x="32057" y="612"/>
                  </a:lnTo>
                  <a:lnTo>
                    <a:pt x="29799" y="523"/>
                  </a:lnTo>
                  <a:lnTo>
                    <a:pt x="27567" y="434"/>
                  </a:lnTo>
                  <a:lnTo>
                    <a:pt x="23787" y="283"/>
                  </a:lnTo>
                  <a:lnTo>
                    <a:pt x="22422" y="230"/>
                  </a:lnTo>
                  <a:lnTo>
                    <a:pt x="21056" y="183"/>
                  </a:lnTo>
                  <a:lnTo>
                    <a:pt x="19639" y="136"/>
                  </a:lnTo>
                  <a:lnTo>
                    <a:pt x="18221" y="100"/>
                  </a:lnTo>
                  <a:lnTo>
                    <a:pt x="16777" y="63"/>
                  </a:lnTo>
                  <a:lnTo>
                    <a:pt x="15307" y="37"/>
                  </a:lnTo>
                  <a:lnTo>
                    <a:pt x="13837" y="16"/>
                  </a:lnTo>
                  <a:lnTo>
                    <a:pt x="12366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40"/>
            <p:cNvSpPr/>
            <p:nvPr/>
          </p:nvSpPr>
          <p:spPr>
            <a:xfrm flipH="1">
              <a:off x="6206472" y="3271146"/>
              <a:ext cx="291697" cy="72516"/>
            </a:xfrm>
            <a:custGeom>
              <a:rect b="b" l="l" r="r" t="t"/>
              <a:pathLst>
                <a:path extrusionOk="0" h="1679" w="33869">
                  <a:moveTo>
                    <a:pt x="6354" y="1"/>
                  </a:moveTo>
                  <a:lnTo>
                    <a:pt x="5356" y="6"/>
                  </a:lnTo>
                  <a:lnTo>
                    <a:pt x="4385" y="27"/>
                  </a:lnTo>
                  <a:lnTo>
                    <a:pt x="3440" y="53"/>
                  </a:lnTo>
                  <a:lnTo>
                    <a:pt x="2521" y="90"/>
                  </a:lnTo>
                  <a:lnTo>
                    <a:pt x="1602" y="131"/>
                  </a:lnTo>
                  <a:lnTo>
                    <a:pt x="709" y="184"/>
                  </a:lnTo>
                  <a:lnTo>
                    <a:pt x="526" y="199"/>
                  </a:lnTo>
                  <a:lnTo>
                    <a:pt x="368" y="225"/>
                  </a:lnTo>
                  <a:lnTo>
                    <a:pt x="210" y="252"/>
                  </a:lnTo>
                  <a:lnTo>
                    <a:pt x="105" y="283"/>
                  </a:lnTo>
                  <a:lnTo>
                    <a:pt x="53" y="320"/>
                  </a:lnTo>
                  <a:lnTo>
                    <a:pt x="0" y="361"/>
                  </a:lnTo>
                  <a:lnTo>
                    <a:pt x="0" y="398"/>
                  </a:lnTo>
                  <a:lnTo>
                    <a:pt x="53" y="440"/>
                  </a:lnTo>
                  <a:lnTo>
                    <a:pt x="132" y="476"/>
                  </a:lnTo>
                  <a:lnTo>
                    <a:pt x="263" y="508"/>
                  </a:lnTo>
                  <a:lnTo>
                    <a:pt x="394" y="534"/>
                  </a:lnTo>
                  <a:lnTo>
                    <a:pt x="552" y="555"/>
                  </a:lnTo>
                  <a:lnTo>
                    <a:pt x="736" y="571"/>
                  </a:lnTo>
                  <a:lnTo>
                    <a:pt x="946" y="576"/>
                  </a:lnTo>
                  <a:lnTo>
                    <a:pt x="1129" y="576"/>
                  </a:lnTo>
                  <a:lnTo>
                    <a:pt x="1339" y="571"/>
                  </a:lnTo>
                  <a:lnTo>
                    <a:pt x="2153" y="518"/>
                  </a:lnTo>
                  <a:lnTo>
                    <a:pt x="2967" y="482"/>
                  </a:lnTo>
                  <a:lnTo>
                    <a:pt x="3834" y="450"/>
                  </a:lnTo>
                  <a:lnTo>
                    <a:pt x="4700" y="424"/>
                  </a:lnTo>
                  <a:lnTo>
                    <a:pt x="5593" y="408"/>
                  </a:lnTo>
                  <a:lnTo>
                    <a:pt x="6511" y="403"/>
                  </a:lnTo>
                  <a:lnTo>
                    <a:pt x="7430" y="403"/>
                  </a:lnTo>
                  <a:lnTo>
                    <a:pt x="8402" y="414"/>
                  </a:lnTo>
                  <a:lnTo>
                    <a:pt x="9399" y="429"/>
                  </a:lnTo>
                  <a:lnTo>
                    <a:pt x="10397" y="456"/>
                  </a:lnTo>
                  <a:lnTo>
                    <a:pt x="11447" y="487"/>
                  </a:lnTo>
                  <a:lnTo>
                    <a:pt x="12524" y="529"/>
                  </a:lnTo>
                  <a:lnTo>
                    <a:pt x="13626" y="581"/>
                  </a:lnTo>
                  <a:lnTo>
                    <a:pt x="14755" y="639"/>
                  </a:lnTo>
                  <a:lnTo>
                    <a:pt x="15937" y="706"/>
                  </a:lnTo>
                  <a:lnTo>
                    <a:pt x="17118" y="780"/>
                  </a:lnTo>
                  <a:lnTo>
                    <a:pt x="18405" y="869"/>
                  </a:lnTo>
                  <a:lnTo>
                    <a:pt x="19691" y="957"/>
                  </a:lnTo>
                  <a:lnTo>
                    <a:pt x="22264" y="1146"/>
                  </a:lnTo>
                  <a:lnTo>
                    <a:pt x="24207" y="1287"/>
                  </a:lnTo>
                  <a:lnTo>
                    <a:pt x="26202" y="1428"/>
                  </a:lnTo>
                  <a:lnTo>
                    <a:pt x="27200" y="1496"/>
                  </a:lnTo>
                  <a:lnTo>
                    <a:pt x="28197" y="1564"/>
                  </a:lnTo>
                  <a:lnTo>
                    <a:pt x="29221" y="1621"/>
                  </a:lnTo>
                  <a:lnTo>
                    <a:pt x="30245" y="1679"/>
                  </a:lnTo>
                  <a:lnTo>
                    <a:pt x="30376" y="1574"/>
                  </a:lnTo>
                  <a:lnTo>
                    <a:pt x="30482" y="1465"/>
                  </a:lnTo>
                  <a:lnTo>
                    <a:pt x="30902" y="1480"/>
                  </a:lnTo>
                  <a:lnTo>
                    <a:pt x="31322" y="1491"/>
                  </a:lnTo>
                  <a:lnTo>
                    <a:pt x="31742" y="1496"/>
                  </a:lnTo>
                  <a:lnTo>
                    <a:pt x="32162" y="1496"/>
                  </a:lnTo>
                  <a:lnTo>
                    <a:pt x="32608" y="1491"/>
                  </a:lnTo>
                  <a:lnTo>
                    <a:pt x="33028" y="1480"/>
                  </a:lnTo>
                  <a:lnTo>
                    <a:pt x="33448" y="1465"/>
                  </a:lnTo>
                  <a:lnTo>
                    <a:pt x="33868" y="1444"/>
                  </a:lnTo>
                  <a:lnTo>
                    <a:pt x="33711" y="1428"/>
                  </a:lnTo>
                  <a:lnTo>
                    <a:pt x="33527" y="1418"/>
                  </a:lnTo>
                  <a:lnTo>
                    <a:pt x="32188" y="1360"/>
                  </a:lnTo>
                  <a:lnTo>
                    <a:pt x="30849" y="1292"/>
                  </a:lnTo>
                  <a:lnTo>
                    <a:pt x="29510" y="1219"/>
                  </a:lnTo>
                  <a:lnTo>
                    <a:pt x="28171" y="1135"/>
                  </a:lnTo>
                  <a:lnTo>
                    <a:pt x="26858" y="1046"/>
                  </a:lnTo>
                  <a:lnTo>
                    <a:pt x="25546" y="957"/>
                  </a:lnTo>
                  <a:lnTo>
                    <a:pt x="22973" y="769"/>
                  </a:lnTo>
                  <a:lnTo>
                    <a:pt x="20374" y="576"/>
                  </a:lnTo>
                  <a:lnTo>
                    <a:pt x="19061" y="487"/>
                  </a:lnTo>
                  <a:lnTo>
                    <a:pt x="17748" y="398"/>
                  </a:lnTo>
                  <a:lnTo>
                    <a:pt x="16462" y="314"/>
                  </a:lnTo>
                  <a:lnTo>
                    <a:pt x="15228" y="246"/>
                  </a:lnTo>
                  <a:lnTo>
                    <a:pt x="14020" y="184"/>
                  </a:lnTo>
                  <a:lnTo>
                    <a:pt x="12839" y="131"/>
                  </a:lnTo>
                  <a:lnTo>
                    <a:pt x="11684" y="84"/>
                  </a:lnTo>
                  <a:lnTo>
                    <a:pt x="10555" y="53"/>
                  </a:lnTo>
                  <a:lnTo>
                    <a:pt x="9478" y="27"/>
                  </a:lnTo>
                  <a:lnTo>
                    <a:pt x="8402" y="6"/>
                  </a:lnTo>
                  <a:lnTo>
                    <a:pt x="7378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0"/>
            <p:cNvSpPr/>
            <p:nvPr/>
          </p:nvSpPr>
          <p:spPr>
            <a:xfrm flipH="1">
              <a:off x="6328123" y="3315848"/>
              <a:ext cx="163715" cy="70961"/>
            </a:xfrm>
            <a:custGeom>
              <a:rect b="b" l="l" r="r" t="t"/>
              <a:pathLst>
                <a:path extrusionOk="0" h="1643" w="19009">
                  <a:moveTo>
                    <a:pt x="3125" y="1"/>
                  </a:moveTo>
                  <a:lnTo>
                    <a:pt x="2600" y="6"/>
                  </a:lnTo>
                  <a:lnTo>
                    <a:pt x="2101" y="22"/>
                  </a:lnTo>
                  <a:lnTo>
                    <a:pt x="1602" y="48"/>
                  </a:lnTo>
                  <a:lnTo>
                    <a:pt x="1156" y="85"/>
                  </a:lnTo>
                  <a:lnTo>
                    <a:pt x="736" y="132"/>
                  </a:lnTo>
                  <a:lnTo>
                    <a:pt x="526" y="158"/>
                  </a:lnTo>
                  <a:lnTo>
                    <a:pt x="342" y="189"/>
                  </a:lnTo>
                  <a:lnTo>
                    <a:pt x="211" y="215"/>
                  </a:lnTo>
                  <a:lnTo>
                    <a:pt x="106" y="252"/>
                  </a:lnTo>
                  <a:lnTo>
                    <a:pt x="27" y="288"/>
                  </a:lnTo>
                  <a:lnTo>
                    <a:pt x="1" y="325"/>
                  </a:lnTo>
                  <a:lnTo>
                    <a:pt x="1" y="362"/>
                  </a:lnTo>
                  <a:lnTo>
                    <a:pt x="53" y="403"/>
                  </a:lnTo>
                  <a:lnTo>
                    <a:pt x="132" y="440"/>
                  </a:lnTo>
                  <a:lnTo>
                    <a:pt x="237" y="471"/>
                  </a:lnTo>
                  <a:lnTo>
                    <a:pt x="394" y="503"/>
                  </a:lnTo>
                  <a:lnTo>
                    <a:pt x="552" y="524"/>
                  </a:lnTo>
                  <a:lnTo>
                    <a:pt x="736" y="534"/>
                  </a:lnTo>
                  <a:lnTo>
                    <a:pt x="919" y="545"/>
                  </a:lnTo>
                  <a:lnTo>
                    <a:pt x="1129" y="539"/>
                  </a:lnTo>
                  <a:lnTo>
                    <a:pt x="1313" y="534"/>
                  </a:lnTo>
                  <a:lnTo>
                    <a:pt x="1497" y="519"/>
                  </a:lnTo>
                  <a:lnTo>
                    <a:pt x="1655" y="492"/>
                  </a:lnTo>
                  <a:lnTo>
                    <a:pt x="1865" y="466"/>
                  </a:lnTo>
                  <a:lnTo>
                    <a:pt x="2075" y="445"/>
                  </a:lnTo>
                  <a:lnTo>
                    <a:pt x="2311" y="424"/>
                  </a:lnTo>
                  <a:lnTo>
                    <a:pt x="2573" y="414"/>
                  </a:lnTo>
                  <a:lnTo>
                    <a:pt x="2862" y="409"/>
                  </a:lnTo>
                  <a:lnTo>
                    <a:pt x="3151" y="403"/>
                  </a:lnTo>
                  <a:lnTo>
                    <a:pt x="3466" y="409"/>
                  </a:lnTo>
                  <a:lnTo>
                    <a:pt x="3781" y="419"/>
                  </a:lnTo>
                  <a:lnTo>
                    <a:pt x="4096" y="435"/>
                  </a:lnTo>
                  <a:lnTo>
                    <a:pt x="4438" y="461"/>
                  </a:lnTo>
                  <a:lnTo>
                    <a:pt x="4753" y="487"/>
                  </a:lnTo>
                  <a:lnTo>
                    <a:pt x="5068" y="513"/>
                  </a:lnTo>
                  <a:lnTo>
                    <a:pt x="5724" y="581"/>
                  </a:lnTo>
                  <a:lnTo>
                    <a:pt x="6354" y="649"/>
                  </a:lnTo>
                  <a:lnTo>
                    <a:pt x="15149" y="1643"/>
                  </a:lnTo>
                  <a:lnTo>
                    <a:pt x="15175" y="1585"/>
                  </a:lnTo>
                  <a:lnTo>
                    <a:pt x="15175" y="1528"/>
                  </a:lnTo>
                  <a:lnTo>
                    <a:pt x="17092" y="1585"/>
                  </a:lnTo>
                  <a:lnTo>
                    <a:pt x="18037" y="1611"/>
                  </a:lnTo>
                  <a:lnTo>
                    <a:pt x="19009" y="1632"/>
                  </a:lnTo>
                  <a:lnTo>
                    <a:pt x="18877" y="1606"/>
                  </a:lnTo>
                  <a:lnTo>
                    <a:pt x="18694" y="1580"/>
                  </a:lnTo>
                  <a:lnTo>
                    <a:pt x="7352" y="299"/>
                  </a:lnTo>
                  <a:lnTo>
                    <a:pt x="6643" y="220"/>
                  </a:lnTo>
                  <a:lnTo>
                    <a:pt x="5881" y="142"/>
                  </a:lnTo>
                  <a:lnTo>
                    <a:pt x="5461" y="105"/>
                  </a:lnTo>
                  <a:lnTo>
                    <a:pt x="5068" y="74"/>
                  </a:lnTo>
                  <a:lnTo>
                    <a:pt x="4621" y="48"/>
                  </a:lnTo>
                  <a:lnTo>
                    <a:pt x="4201" y="27"/>
                  </a:lnTo>
                  <a:lnTo>
                    <a:pt x="3650" y="6"/>
                  </a:lnTo>
                  <a:lnTo>
                    <a:pt x="3125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40"/>
            <p:cNvSpPr/>
            <p:nvPr/>
          </p:nvSpPr>
          <p:spPr>
            <a:xfrm flipH="1">
              <a:off x="7968690" y="2980952"/>
              <a:ext cx="116682" cy="492582"/>
            </a:xfrm>
            <a:custGeom>
              <a:rect b="b" l="l" r="r" t="t"/>
              <a:pathLst>
                <a:path extrusionOk="0" h="11405" w="13548">
                  <a:moveTo>
                    <a:pt x="1" y="1"/>
                  </a:moveTo>
                  <a:lnTo>
                    <a:pt x="605" y="707"/>
                  </a:lnTo>
                  <a:lnTo>
                    <a:pt x="1156" y="1413"/>
                  </a:lnTo>
                  <a:lnTo>
                    <a:pt x="1707" y="2119"/>
                  </a:lnTo>
                  <a:lnTo>
                    <a:pt x="2259" y="2830"/>
                  </a:lnTo>
                  <a:lnTo>
                    <a:pt x="2757" y="3541"/>
                  </a:lnTo>
                  <a:lnTo>
                    <a:pt x="3256" y="4247"/>
                  </a:lnTo>
                  <a:lnTo>
                    <a:pt x="3755" y="4958"/>
                  </a:lnTo>
                  <a:lnTo>
                    <a:pt x="4201" y="5669"/>
                  </a:lnTo>
                  <a:lnTo>
                    <a:pt x="4648" y="6380"/>
                  </a:lnTo>
                  <a:lnTo>
                    <a:pt x="5068" y="7091"/>
                  </a:lnTo>
                  <a:lnTo>
                    <a:pt x="5462" y="7802"/>
                  </a:lnTo>
                  <a:lnTo>
                    <a:pt x="5829" y="8518"/>
                  </a:lnTo>
                  <a:lnTo>
                    <a:pt x="6197" y="9229"/>
                  </a:lnTo>
                  <a:lnTo>
                    <a:pt x="6538" y="9940"/>
                  </a:lnTo>
                  <a:lnTo>
                    <a:pt x="6853" y="10657"/>
                  </a:lnTo>
                  <a:lnTo>
                    <a:pt x="7168" y="11368"/>
                  </a:lnTo>
                  <a:lnTo>
                    <a:pt x="8428" y="11399"/>
                  </a:lnTo>
                  <a:lnTo>
                    <a:pt x="8953" y="11404"/>
                  </a:lnTo>
                  <a:lnTo>
                    <a:pt x="9478" y="11399"/>
                  </a:lnTo>
                  <a:lnTo>
                    <a:pt x="9977" y="11383"/>
                  </a:lnTo>
                  <a:lnTo>
                    <a:pt x="10450" y="11352"/>
                  </a:lnTo>
                  <a:lnTo>
                    <a:pt x="10896" y="11316"/>
                  </a:lnTo>
                  <a:lnTo>
                    <a:pt x="11343" y="11268"/>
                  </a:lnTo>
                  <a:lnTo>
                    <a:pt x="11736" y="11216"/>
                  </a:lnTo>
                  <a:lnTo>
                    <a:pt x="12104" y="11153"/>
                  </a:lnTo>
                  <a:lnTo>
                    <a:pt x="12445" y="11080"/>
                  </a:lnTo>
                  <a:lnTo>
                    <a:pt x="12734" y="11007"/>
                  </a:lnTo>
                  <a:lnTo>
                    <a:pt x="12997" y="10923"/>
                  </a:lnTo>
                  <a:lnTo>
                    <a:pt x="13207" y="10834"/>
                  </a:lnTo>
                  <a:lnTo>
                    <a:pt x="13364" y="10740"/>
                  </a:lnTo>
                  <a:lnTo>
                    <a:pt x="13495" y="10641"/>
                  </a:lnTo>
                  <a:lnTo>
                    <a:pt x="13548" y="10536"/>
                  </a:lnTo>
                  <a:lnTo>
                    <a:pt x="13548" y="10432"/>
                  </a:lnTo>
                  <a:lnTo>
                    <a:pt x="10817" y="1130"/>
                  </a:lnTo>
                  <a:lnTo>
                    <a:pt x="10765" y="1052"/>
                  </a:lnTo>
                  <a:lnTo>
                    <a:pt x="10686" y="979"/>
                  </a:lnTo>
                  <a:lnTo>
                    <a:pt x="10607" y="905"/>
                  </a:lnTo>
                  <a:lnTo>
                    <a:pt x="10476" y="838"/>
                  </a:lnTo>
                  <a:lnTo>
                    <a:pt x="10319" y="770"/>
                  </a:lnTo>
                  <a:lnTo>
                    <a:pt x="10135" y="702"/>
                  </a:lnTo>
                  <a:lnTo>
                    <a:pt x="9925" y="639"/>
                  </a:lnTo>
                  <a:lnTo>
                    <a:pt x="9688" y="581"/>
                  </a:lnTo>
                  <a:lnTo>
                    <a:pt x="9426" y="529"/>
                  </a:lnTo>
                  <a:lnTo>
                    <a:pt x="9163" y="482"/>
                  </a:lnTo>
                  <a:lnTo>
                    <a:pt x="8848" y="435"/>
                  </a:lnTo>
                  <a:lnTo>
                    <a:pt x="8533" y="393"/>
                  </a:lnTo>
                  <a:lnTo>
                    <a:pt x="8218" y="357"/>
                  </a:lnTo>
                  <a:lnTo>
                    <a:pt x="7877" y="330"/>
                  </a:lnTo>
                  <a:lnTo>
                    <a:pt x="7509" y="304"/>
                  </a:lnTo>
                  <a:lnTo>
                    <a:pt x="7116" y="2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40"/>
            <p:cNvSpPr/>
            <p:nvPr/>
          </p:nvSpPr>
          <p:spPr>
            <a:xfrm flipH="1">
              <a:off x="8072938" y="3841558"/>
              <a:ext cx="165067" cy="147062"/>
            </a:xfrm>
            <a:custGeom>
              <a:rect b="b" l="l" r="r" t="t"/>
              <a:pathLst>
                <a:path extrusionOk="0" h="3405" w="19166">
                  <a:moveTo>
                    <a:pt x="2494" y="1"/>
                  </a:moveTo>
                  <a:lnTo>
                    <a:pt x="0" y="2793"/>
                  </a:lnTo>
                  <a:lnTo>
                    <a:pt x="1943" y="2882"/>
                  </a:lnTo>
                  <a:lnTo>
                    <a:pt x="3912" y="2965"/>
                  </a:lnTo>
                  <a:lnTo>
                    <a:pt x="5855" y="3049"/>
                  </a:lnTo>
                  <a:lnTo>
                    <a:pt x="7824" y="3128"/>
                  </a:lnTo>
                  <a:lnTo>
                    <a:pt x="9767" y="3201"/>
                  </a:lnTo>
                  <a:lnTo>
                    <a:pt x="11736" y="3274"/>
                  </a:lnTo>
                  <a:lnTo>
                    <a:pt x="13705" y="3337"/>
                  </a:lnTo>
                  <a:lnTo>
                    <a:pt x="15674" y="3399"/>
                  </a:lnTo>
                  <a:lnTo>
                    <a:pt x="16094" y="3405"/>
                  </a:lnTo>
                  <a:lnTo>
                    <a:pt x="16514" y="3399"/>
                  </a:lnTo>
                  <a:lnTo>
                    <a:pt x="16908" y="3384"/>
                  </a:lnTo>
                  <a:lnTo>
                    <a:pt x="17275" y="3363"/>
                  </a:lnTo>
                  <a:lnTo>
                    <a:pt x="17617" y="3326"/>
                  </a:lnTo>
                  <a:lnTo>
                    <a:pt x="17932" y="3284"/>
                  </a:lnTo>
                  <a:lnTo>
                    <a:pt x="18221" y="3232"/>
                  </a:lnTo>
                  <a:lnTo>
                    <a:pt x="18483" y="3180"/>
                  </a:lnTo>
                  <a:lnTo>
                    <a:pt x="18719" y="3117"/>
                  </a:lnTo>
                  <a:lnTo>
                    <a:pt x="18877" y="3049"/>
                  </a:lnTo>
                  <a:lnTo>
                    <a:pt x="19034" y="2976"/>
                  </a:lnTo>
                  <a:lnTo>
                    <a:pt x="19113" y="2898"/>
                  </a:lnTo>
                  <a:lnTo>
                    <a:pt x="19166" y="2819"/>
                  </a:lnTo>
                  <a:lnTo>
                    <a:pt x="19139" y="2741"/>
                  </a:lnTo>
                  <a:lnTo>
                    <a:pt x="19087" y="2657"/>
                  </a:lnTo>
                  <a:lnTo>
                    <a:pt x="18956" y="2579"/>
                  </a:lnTo>
                  <a:lnTo>
                    <a:pt x="18746" y="2474"/>
                  </a:lnTo>
                  <a:lnTo>
                    <a:pt x="18509" y="2375"/>
                  </a:lnTo>
                  <a:lnTo>
                    <a:pt x="18168" y="2249"/>
                  </a:lnTo>
                  <a:lnTo>
                    <a:pt x="17800" y="2124"/>
                  </a:lnTo>
                  <a:lnTo>
                    <a:pt x="17407" y="1998"/>
                  </a:lnTo>
                  <a:lnTo>
                    <a:pt x="17013" y="1878"/>
                  </a:lnTo>
                  <a:lnTo>
                    <a:pt x="16199" y="1637"/>
                  </a:lnTo>
                  <a:lnTo>
                    <a:pt x="15805" y="1517"/>
                  </a:lnTo>
                  <a:lnTo>
                    <a:pt x="15438" y="1392"/>
                  </a:lnTo>
                  <a:lnTo>
                    <a:pt x="15123" y="1271"/>
                  </a:lnTo>
                  <a:lnTo>
                    <a:pt x="14808" y="1146"/>
                  </a:lnTo>
                  <a:lnTo>
                    <a:pt x="14545" y="1020"/>
                  </a:lnTo>
                  <a:lnTo>
                    <a:pt x="14335" y="890"/>
                  </a:lnTo>
                  <a:lnTo>
                    <a:pt x="14230" y="822"/>
                  </a:lnTo>
                  <a:lnTo>
                    <a:pt x="14099" y="754"/>
                  </a:lnTo>
                  <a:lnTo>
                    <a:pt x="13941" y="691"/>
                  </a:lnTo>
                  <a:lnTo>
                    <a:pt x="13757" y="628"/>
                  </a:lnTo>
                  <a:lnTo>
                    <a:pt x="13574" y="571"/>
                  </a:lnTo>
                  <a:lnTo>
                    <a:pt x="13337" y="519"/>
                  </a:lnTo>
                  <a:lnTo>
                    <a:pt x="13101" y="466"/>
                  </a:lnTo>
                  <a:lnTo>
                    <a:pt x="12865" y="419"/>
                  </a:lnTo>
                  <a:lnTo>
                    <a:pt x="12602" y="372"/>
                  </a:lnTo>
                  <a:lnTo>
                    <a:pt x="12313" y="336"/>
                  </a:lnTo>
                  <a:lnTo>
                    <a:pt x="11998" y="299"/>
                  </a:lnTo>
                  <a:lnTo>
                    <a:pt x="11710" y="268"/>
                  </a:lnTo>
                  <a:lnTo>
                    <a:pt x="11368" y="241"/>
                  </a:lnTo>
                  <a:lnTo>
                    <a:pt x="11027" y="221"/>
                  </a:lnTo>
                  <a:lnTo>
                    <a:pt x="10686" y="205"/>
                  </a:lnTo>
                  <a:lnTo>
                    <a:pt x="10344" y="189"/>
                  </a:lnTo>
                  <a:lnTo>
                    <a:pt x="249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40"/>
            <p:cNvSpPr/>
            <p:nvPr/>
          </p:nvSpPr>
          <p:spPr>
            <a:xfrm flipH="1">
              <a:off x="6698981" y="3414105"/>
              <a:ext cx="218887" cy="270801"/>
            </a:xfrm>
            <a:custGeom>
              <a:rect b="b" l="l" r="r" t="t"/>
              <a:pathLst>
                <a:path extrusionOk="0" h="6270" w="25415">
                  <a:moveTo>
                    <a:pt x="11474" y="0"/>
                  </a:moveTo>
                  <a:lnTo>
                    <a:pt x="11001" y="6"/>
                  </a:lnTo>
                  <a:lnTo>
                    <a:pt x="10529" y="21"/>
                  </a:lnTo>
                  <a:lnTo>
                    <a:pt x="10056" y="47"/>
                  </a:lnTo>
                  <a:lnTo>
                    <a:pt x="9610" y="84"/>
                  </a:lnTo>
                  <a:lnTo>
                    <a:pt x="9190" y="126"/>
                  </a:lnTo>
                  <a:lnTo>
                    <a:pt x="8796" y="173"/>
                  </a:lnTo>
                  <a:lnTo>
                    <a:pt x="8428" y="236"/>
                  </a:lnTo>
                  <a:lnTo>
                    <a:pt x="8087" y="298"/>
                  </a:lnTo>
                  <a:lnTo>
                    <a:pt x="7772" y="377"/>
                  </a:lnTo>
                  <a:lnTo>
                    <a:pt x="7483" y="455"/>
                  </a:lnTo>
                  <a:lnTo>
                    <a:pt x="7247" y="544"/>
                  </a:lnTo>
                  <a:lnTo>
                    <a:pt x="7063" y="638"/>
                  </a:lnTo>
                  <a:lnTo>
                    <a:pt x="237" y="4617"/>
                  </a:lnTo>
                  <a:lnTo>
                    <a:pt x="106" y="4716"/>
                  </a:lnTo>
                  <a:lnTo>
                    <a:pt x="27" y="4821"/>
                  </a:lnTo>
                  <a:lnTo>
                    <a:pt x="1" y="4920"/>
                  </a:lnTo>
                  <a:lnTo>
                    <a:pt x="27" y="5020"/>
                  </a:lnTo>
                  <a:lnTo>
                    <a:pt x="106" y="5114"/>
                  </a:lnTo>
                  <a:lnTo>
                    <a:pt x="211" y="5208"/>
                  </a:lnTo>
                  <a:lnTo>
                    <a:pt x="395" y="5297"/>
                  </a:lnTo>
                  <a:lnTo>
                    <a:pt x="605" y="5386"/>
                  </a:lnTo>
                  <a:lnTo>
                    <a:pt x="867" y="5464"/>
                  </a:lnTo>
                  <a:lnTo>
                    <a:pt x="1182" y="5543"/>
                  </a:lnTo>
                  <a:lnTo>
                    <a:pt x="1524" y="5611"/>
                  </a:lnTo>
                  <a:lnTo>
                    <a:pt x="1891" y="5673"/>
                  </a:lnTo>
                  <a:lnTo>
                    <a:pt x="2311" y="5731"/>
                  </a:lnTo>
                  <a:lnTo>
                    <a:pt x="2757" y="5773"/>
                  </a:lnTo>
                  <a:lnTo>
                    <a:pt x="3230" y="5814"/>
                  </a:lnTo>
                  <a:lnTo>
                    <a:pt x="3729" y="5841"/>
                  </a:lnTo>
                  <a:lnTo>
                    <a:pt x="8560" y="6044"/>
                  </a:lnTo>
                  <a:lnTo>
                    <a:pt x="13338" y="6248"/>
                  </a:lnTo>
                  <a:lnTo>
                    <a:pt x="13784" y="6264"/>
                  </a:lnTo>
                  <a:lnTo>
                    <a:pt x="14204" y="6269"/>
                  </a:lnTo>
                  <a:lnTo>
                    <a:pt x="14651" y="6269"/>
                  </a:lnTo>
                  <a:lnTo>
                    <a:pt x="15071" y="6259"/>
                  </a:lnTo>
                  <a:lnTo>
                    <a:pt x="15491" y="6243"/>
                  </a:lnTo>
                  <a:lnTo>
                    <a:pt x="15885" y="6222"/>
                  </a:lnTo>
                  <a:lnTo>
                    <a:pt x="16278" y="6191"/>
                  </a:lnTo>
                  <a:lnTo>
                    <a:pt x="16646" y="6154"/>
                  </a:lnTo>
                  <a:lnTo>
                    <a:pt x="17013" y="6107"/>
                  </a:lnTo>
                  <a:lnTo>
                    <a:pt x="17329" y="6060"/>
                  </a:lnTo>
                  <a:lnTo>
                    <a:pt x="17644" y="6003"/>
                  </a:lnTo>
                  <a:lnTo>
                    <a:pt x="17932" y="5940"/>
                  </a:lnTo>
                  <a:lnTo>
                    <a:pt x="18195" y="5877"/>
                  </a:lnTo>
                  <a:lnTo>
                    <a:pt x="18431" y="5804"/>
                  </a:lnTo>
                  <a:lnTo>
                    <a:pt x="18641" y="5726"/>
                  </a:lnTo>
                  <a:lnTo>
                    <a:pt x="18799" y="5647"/>
                  </a:lnTo>
                  <a:lnTo>
                    <a:pt x="25152" y="2045"/>
                  </a:lnTo>
                  <a:lnTo>
                    <a:pt x="25284" y="1956"/>
                  </a:lnTo>
                  <a:lnTo>
                    <a:pt x="25389" y="1867"/>
                  </a:lnTo>
                  <a:lnTo>
                    <a:pt x="25415" y="1778"/>
                  </a:lnTo>
                  <a:lnTo>
                    <a:pt x="25415" y="1689"/>
                  </a:lnTo>
                  <a:lnTo>
                    <a:pt x="25389" y="1605"/>
                  </a:lnTo>
                  <a:lnTo>
                    <a:pt x="25310" y="1517"/>
                  </a:lnTo>
                  <a:lnTo>
                    <a:pt x="25178" y="1433"/>
                  </a:lnTo>
                  <a:lnTo>
                    <a:pt x="25021" y="1354"/>
                  </a:lnTo>
                  <a:lnTo>
                    <a:pt x="24837" y="1276"/>
                  </a:lnTo>
                  <a:lnTo>
                    <a:pt x="24601" y="1203"/>
                  </a:lnTo>
                  <a:lnTo>
                    <a:pt x="24365" y="1135"/>
                  </a:lnTo>
                  <a:lnTo>
                    <a:pt x="24050" y="1067"/>
                  </a:lnTo>
                  <a:lnTo>
                    <a:pt x="23735" y="1009"/>
                  </a:lnTo>
                  <a:lnTo>
                    <a:pt x="23367" y="957"/>
                  </a:lnTo>
                  <a:lnTo>
                    <a:pt x="22999" y="910"/>
                  </a:lnTo>
                  <a:lnTo>
                    <a:pt x="22579" y="868"/>
                  </a:lnTo>
                  <a:lnTo>
                    <a:pt x="13390" y="79"/>
                  </a:lnTo>
                  <a:lnTo>
                    <a:pt x="12918" y="42"/>
                  </a:lnTo>
                  <a:lnTo>
                    <a:pt x="12445" y="16"/>
                  </a:lnTo>
                  <a:lnTo>
                    <a:pt x="11946" y="6"/>
                  </a:lnTo>
                  <a:lnTo>
                    <a:pt x="11474" y="0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40"/>
            <p:cNvSpPr/>
            <p:nvPr/>
          </p:nvSpPr>
          <p:spPr>
            <a:xfrm flipH="1">
              <a:off x="7064635" y="3254215"/>
              <a:ext cx="260037" cy="352301"/>
            </a:xfrm>
            <a:custGeom>
              <a:rect b="b" l="l" r="r" t="t"/>
              <a:pathLst>
                <a:path extrusionOk="0" h="8157" w="30193">
                  <a:moveTo>
                    <a:pt x="13810" y="0"/>
                  </a:moveTo>
                  <a:lnTo>
                    <a:pt x="13311" y="11"/>
                  </a:lnTo>
                  <a:lnTo>
                    <a:pt x="12865" y="32"/>
                  </a:lnTo>
                  <a:lnTo>
                    <a:pt x="12419" y="58"/>
                  </a:lnTo>
                  <a:lnTo>
                    <a:pt x="11972" y="95"/>
                  </a:lnTo>
                  <a:lnTo>
                    <a:pt x="11552" y="136"/>
                  </a:lnTo>
                  <a:lnTo>
                    <a:pt x="11159" y="194"/>
                  </a:lnTo>
                  <a:lnTo>
                    <a:pt x="10791" y="251"/>
                  </a:lnTo>
                  <a:lnTo>
                    <a:pt x="10476" y="319"/>
                  </a:lnTo>
                  <a:lnTo>
                    <a:pt x="10161" y="393"/>
                  </a:lnTo>
                  <a:lnTo>
                    <a:pt x="9898" y="476"/>
                  </a:lnTo>
                  <a:lnTo>
                    <a:pt x="9688" y="565"/>
                  </a:lnTo>
                  <a:lnTo>
                    <a:pt x="9505" y="659"/>
                  </a:lnTo>
                  <a:lnTo>
                    <a:pt x="211" y="6515"/>
                  </a:lnTo>
                  <a:lnTo>
                    <a:pt x="79" y="6615"/>
                  </a:lnTo>
                  <a:lnTo>
                    <a:pt x="27" y="6714"/>
                  </a:lnTo>
                  <a:lnTo>
                    <a:pt x="1" y="6818"/>
                  </a:lnTo>
                  <a:lnTo>
                    <a:pt x="53" y="6918"/>
                  </a:lnTo>
                  <a:lnTo>
                    <a:pt x="132" y="7012"/>
                  </a:lnTo>
                  <a:lnTo>
                    <a:pt x="263" y="7106"/>
                  </a:lnTo>
                  <a:lnTo>
                    <a:pt x="447" y="7195"/>
                  </a:lnTo>
                  <a:lnTo>
                    <a:pt x="683" y="7279"/>
                  </a:lnTo>
                  <a:lnTo>
                    <a:pt x="946" y="7362"/>
                  </a:lnTo>
                  <a:lnTo>
                    <a:pt x="1261" y="7435"/>
                  </a:lnTo>
                  <a:lnTo>
                    <a:pt x="1628" y="7503"/>
                  </a:lnTo>
                  <a:lnTo>
                    <a:pt x="2022" y="7566"/>
                  </a:lnTo>
                  <a:lnTo>
                    <a:pt x="2442" y="7618"/>
                  </a:lnTo>
                  <a:lnTo>
                    <a:pt x="2889" y="7660"/>
                  </a:lnTo>
                  <a:lnTo>
                    <a:pt x="3387" y="7697"/>
                  </a:lnTo>
                  <a:lnTo>
                    <a:pt x="3886" y="7718"/>
                  </a:lnTo>
                  <a:lnTo>
                    <a:pt x="9662" y="7927"/>
                  </a:lnTo>
                  <a:lnTo>
                    <a:pt x="15438" y="8141"/>
                  </a:lnTo>
                  <a:lnTo>
                    <a:pt x="15858" y="8152"/>
                  </a:lnTo>
                  <a:lnTo>
                    <a:pt x="16304" y="8157"/>
                  </a:lnTo>
                  <a:lnTo>
                    <a:pt x="16724" y="8152"/>
                  </a:lnTo>
                  <a:lnTo>
                    <a:pt x="17145" y="8141"/>
                  </a:lnTo>
                  <a:lnTo>
                    <a:pt x="17538" y="8126"/>
                  </a:lnTo>
                  <a:lnTo>
                    <a:pt x="17932" y="8099"/>
                  </a:lnTo>
                  <a:lnTo>
                    <a:pt x="18326" y="8068"/>
                  </a:lnTo>
                  <a:lnTo>
                    <a:pt x="18694" y="8032"/>
                  </a:lnTo>
                  <a:lnTo>
                    <a:pt x="19035" y="7984"/>
                  </a:lnTo>
                  <a:lnTo>
                    <a:pt x="19350" y="7932"/>
                  </a:lnTo>
                  <a:lnTo>
                    <a:pt x="19665" y="7880"/>
                  </a:lnTo>
                  <a:lnTo>
                    <a:pt x="19927" y="7817"/>
                  </a:lnTo>
                  <a:lnTo>
                    <a:pt x="20190" y="7749"/>
                  </a:lnTo>
                  <a:lnTo>
                    <a:pt x="20400" y="7681"/>
                  </a:lnTo>
                  <a:lnTo>
                    <a:pt x="20610" y="7603"/>
                  </a:lnTo>
                  <a:lnTo>
                    <a:pt x="20768" y="7524"/>
                  </a:lnTo>
                  <a:lnTo>
                    <a:pt x="29930" y="2160"/>
                  </a:lnTo>
                  <a:lnTo>
                    <a:pt x="30062" y="2071"/>
                  </a:lnTo>
                  <a:lnTo>
                    <a:pt x="30140" y="1982"/>
                  </a:lnTo>
                  <a:lnTo>
                    <a:pt x="30193" y="1893"/>
                  </a:lnTo>
                  <a:lnTo>
                    <a:pt x="30167" y="1804"/>
                  </a:lnTo>
                  <a:lnTo>
                    <a:pt x="30140" y="1715"/>
                  </a:lnTo>
                  <a:lnTo>
                    <a:pt x="30035" y="1632"/>
                  </a:lnTo>
                  <a:lnTo>
                    <a:pt x="29930" y="1548"/>
                  </a:lnTo>
                  <a:lnTo>
                    <a:pt x="29747" y="1464"/>
                  </a:lnTo>
                  <a:lnTo>
                    <a:pt x="29563" y="1391"/>
                  </a:lnTo>
                  <a:lnTo>
                    <a:pt x="29326" y="1313"/>
                  </a:lnTo>
                  <a:lnTo>
                    <a:pt x="29064" y="1245"/>
                  </a:lnTo>
                  <a:lnTo>
                    <a:pt x="28749" y="1182"/>
                  </a:lnTo>
                  <a:lnTo>
                    <a:pt x="28434" y="1125"/>
                  </a:lnTo>
                  <a:lnTo>
                    <a:pt x="28066" y="1072"/>
                  </a:lnTo>
                  <a:lnTo>
                    <a:pt x="27672" y="1025"/>
                  </a:lnTo>
                  <a:lnTo>
                    <a:pt x="27252" y="983"/>
                  </a:lnTo>
                  <a:lnTo>
                    <a:pt x="21503" y="523"/>
                  </a:lnTo>
                  <a:lnTo>
                    <a:pt x="15727" y="68"/>
                  </a:lnTo>
                  <a:lnTo>
                    <a:pt x="15254" y="37"/>
                  </a:lnTo>
                  <a:lnTo>
                    <a:pt x="14755" y="16"/>
                  </a:lnTo>
                  <a:lnTo>
                    <a:pt x="14283" y="6"/>
                  </a:lnTo>
                  <a:lnTo>
                    <a:pt x="13810" y="0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40"/>
            <p:cNvSpPr/>
            <p:nvPr/>
          </p:nvSpPr>
          <p:spPr>
            <a:xfrm flipH="1">
              <a:off x="6883500" y="3337529"/>
              <a:ext cx="227930" cy="306476"/>
            </a:xfrm>
            <a:custGeom>
              <a:rect b="b" l="l" r="r" t="t"/>
              <a:pathLst>
                <a:path extrusionOk="0" h="7096" w="26465">
                  <a:moveTo>
                    <a:pt x="12917" y="1"/>
                  </a:moveTo>
                  <a:lnTo>
                    <a:pt x="12445" y="6"/>
                  </a:lnTo>
                  <a:lnTo>
                    <a:pt x="11972" y="22"/>
                  </a:lnTo>
                  <a:lnTo>
                    <a:pt x="11526" y="48"/>
                  </a:lnTo>
                  <a:lnTo>
                    <a:pt x="11079" y="84"/>
                  </a:lnTo>
                  <a:lnTo>
                    <a:pt x="10659" y="126"/>
                  </a:lnTo>
                  <a:lnTo>
                    <a:pt x="10266" y="179"/>
                  </a:lnTo>
                  <a:lnTo>
                    <a:pt x="9898" y="236"/>
                  </a:lnTo>
                  <a:lnTo>
                    <a:pt x="9557" y="304"/>
                  </a:lnTo>
                  <a:lnTo>
                    <a:pt x="9242" y="377"/>
                  </a:lnTo>
                  <a:lnTo>
                    <a:pt x="8979" y="456"/>
                  </a:lnTo>
                  <a:lnTo>
                    <a:pt x="8743" y="545"/>
                  </a:lnTo>
                  <a:lnTo>
                    <a:pt x="8559" y="639"/>
                  </a:lnTo>
                  <a:lnTo>
                    <a:pt x="263" y="5486"/>
                  </a:lnTo>
                  <a:lnTo>
                    <a:pt x="132" y="5590"/>
                  </a:lnTo>
                  <a:lnTo>
                    <a:pt x="26" y="5689"/>
                  </a:lnTo>
                  <a:lnTo>
                    <a:pt x="0" y="5789"/>
                  </a:lnTo>
                  <a:lnTo>
                    <a:pt x="26" y="5888"/>
                  </a:lnTo>
                  <a:lnTo>
                    <a:pt x="105" y="5987"/>
                  </a:lnTo>
                  <a:lnTo>
                    <a:pt x="237" y="6082"/>
                  </a:lnTo>
                  <a:lnTo>
                    <a:pt x="420" y="6176"/>
                  </a:lnTo>
                  <a:lnTo>
                    <a:pt x="657" y="6259"/>
                  </a:lnTo>
                  <a:lnTo>
                    <a:pt x="919" y="6343"/>
                  </a:lnTo>
                  <a:lnTo>
                    <a:pt x="1234" y="6416"/>
                  </a:lnTo>
                  <a:lnTo>
                    <a:pt x="1575" y="6489"/>
                  </a:lnTo>
                  <a:lnTo>
                    <a:pt x="1969" y="6547"/>
                  </a:lnTo>
                  <a:lnTo>
                    <a:pt x="2389" y="6604"/>
                  </a:lnTo>
                  <a:lnTo>
                    <a:pt x="2836" y="6652"/>
                  </a:lnTo>
                  <a:lnTo>
                    <a:pt x="3308" y="6683"/>
                  </a:lnTo>
                  <a:lnTo>
                    <a:pt x="3833" y="6709"/>
                  </a:lnTo>
                  <a:lnTo>
                    <a:pt x="13127" y="7080"/>
                  </a:lnTo>
                  <a:lnTo>
                    <a:pt x="13574" y="7091"/>
                  </a:lnTo>
                  <a:lnTo>
                    <a:pt x="13994" y="7096"/>
                  </a:lnTo>
                  <a:lnTo>
                    <a:pt x="14414" y="7096"/>
                  </a:lnTo>
                  <a:lnTo>
                    <a:pt x="14834" y="7085"/>
                  </a:lnTo>
                  <a:lnTo>
                    <a:pt x="15254" y="7065"/>
                  </a:lnTo>
                  <a:lnTo>
                    <a:pt x="15648" y="7044"/>
                  </a:lnTo>
                  <a:lnTo>
                    <a:pt x="16042" y="7012"/>
                  </a:lnTo>
                  <a:lnTo>
                    <a:pt x="16409" y="6970"/>
                  </a:lnTo>
                  <a:lnTo>
                    <a:pt x="16750" y="6929"/>
                  </a:lnTo>
                  <a:lnTo>
                    <a:pt x="17092" y="6876"/>
                  </a:lnTo>
                  <a:lnTo>
                    <a:pt x="17407" y="6819"/>
                  </a:lnTo>
                  <a:lnTo>
                    <a:pt x="17669" y="6761"/>
                  </a:lnTo>
                  <a:lnTo>
                    <a:pt x="17932" y="6693"/>
                  </a:lnTo>
                  <a:lnTo>
                    <a:pt x="18168" y="6620"/>
                  </a:lnTo>
                  <a:lnTo>
                    <a:pt x="18352" y="6542"/>
                  </a:lnTo>
                  <a:lnTo>
                    <a:pt x="18509" y="6463"/>
                  </a:lnTo>
                  <a:lnTo>
                    <a:pt x="26202" y="1972"/>
                  </a:lnTo>
                  <a:lnTo>
                    <a:pt x="26333" y="1888"/>
                  </a:lnTo>
                  <a:lnTo>
                    <a:pt x="26412" y="1799"/>
                  </a:lnTo>
                  <a:lnTo>
                    <a:pt x="26464" y="1711"/>
                  </a:lnTo>
                  <a:lnTo>
                    <a:pt x="26464" y="1622"/>
                  </a:lnTo>
                  <a:lnTo>
                    <a:pt x="26412" y="1533"/>
                  </a:lnTo>
                  <a:lnTo>
                    <a:pt x="26333" y="1449"/>
                  </a:lnTo>
                  <a:lnTo>
                    <a:pt x="26202" y="1365"/>
                  </a:lnTo>
                  <a:lnTo>
                    <a:pt x="26044" y="1287"/>
                  </a:lnTo>
                  <a:lnTo>
                    <a:pt x="25861" y="1209"/>
                  </a:lnTo>
                  <a:lnTo>
                    <a:pt x="25624" y="1135"/>
                  </a:lnTo>
                  <a:lnTo>
                    <a:pt x="25362" y="1067"/>
                  </a:lnTo>
                  <a:lnTo>
                    <a:pt x="25073" y="1005"/>
                  </a:lnTo>
                  <a:lnTo>
                    <a:pt x="24732" y="942"/>
                  </a:lnTo>
                  <a:lnTo>
                    <a:pt x="24390" y="890"/>
                  </a:lnTo>
                  <a:lnTo>
                    <a:pt x="23997" y="843"/>
                  </a:lnTo>
                  <a:lnTo>
                    <a:pt x="23576" y="806"/>
                  </a:lnTo>
                  <a:lnTo>
                    <a:pt x="14834" y="69"/>
                  </a:lnTo>
                  <a:lnTo>
                    <a:pt x="14361" y="37"/>
                  </a:lnTo>
                  <a:lnTo>
                    <a:pt x="13889" y="17"/>
                  </a:lnTo>
                  <a:lnTo>
                    <a:pt x="13390" y="1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40"/>
            <p:cNvSpPr/>
            <p:nvPr/>
          </p:nvSpPr>
          <p:spPr>
            <a:xfrm flipH="1">
              <a:off x="6503377" y="3494050"/>
              <a:ext cx="219111" cy="232621"/>
            </a:xfrm>
            <a:custGeom>
              <a:rect b="b" l="l" r="r" t="t"/>
              <a:pathLst>
                <a:path extrusionOk="0" h="5386" w="25441">
                  <a:moveTo>
                    <a:pt x="10213" y="0"/>
                  </a:moveTo>
                  <a:lnTo>
                    <a:pt x="9741" y="5"/>
                  </a:lnTo>
                  <a:lnTo>
                    <a:pt x="9268" y="21"/>
                  </a:lnTo>
                  <a:lnTo>
                    <a:pt x="8795" y="42"/>
                  </a:lnTo>
                  <a:lnTo>
                    <a:pt x="8349" y="79"/>
                  </a:lnTo>
                  <a:lnTo>
                    <a:pt x="7929" y="120"/>
                  </a:lnTo>
                  <a:lnTo>
                    <a:pt x="7535" y="168"/>
                  </a:lnTo>
                  <a:lnTo>
                    <a:pt x="7168" y="230"/>
                  </a:lnTo>
                  <a:lnTo>
                    <a:pt x="6826" y="293"/>
                  </a:lnTo>
                  <a:lnTo>
                    <a:pt x="6511" y="366"/>
                  </a:lnTo>
                  <a:lnTo>
                    <a:pt x="6223" y="450"/>
                  </a:lnTo>
                  <a:lnTo>
                    <a:pt x="5986" y="534"/>
                  </a:lnTo>
                  <a:lnTo>
                    <a:pt x="5803" y="628"/>
                  </a:lnTo>
                  <a:lnTo>
                    <a:pt x="289" y="3749"/>
                  </a:lnTo>
                  <a:lnTo>
                    <a:pt x="132" y="3848"/>
                  </a:lnTo>
                  <a:lnTo>
                    <a:pt x="53" y="3953"/>
                  </a:lnTo>
                  <a:lnTo>
                    <a:pt x="0" y="4052"/>
                  </a:lnTo>
                  <a:lnTo>
                    <a:pt x="27" y="4146"/>
                  </a:lnTo>
                  <a:lnTo>
                    <a:pt x="105" y="4246"/>
                  </a:lnTo>
                  <a:lnTo>
                    <a:pt x="237" y="4340"/>
                  </a:lnTo>
                  <a:lnTo>
                    <a:pt x="394" y="4429"/>
                  </a:lnTo>
                  <a:lnTo>
                    <a:pt x="604" y="4518"/>
                  </a:lnTo>
                  <a:lnTo>
                    <a:pt x="867" y="4596"/>
                  </a:lnTo>
                  <a:lnTo>
                    <a:pt x="1156" y="4674"/>
                  </a:lnTo>
                  <a:lnTo>
                    <a:pt x="1497" y="4742"/>
                  </a:lnTo>
                  <a:lnTo>
                    <a:pt x="1864" y="4805"/>
                  </a:lnTo>
                  <a:lnTo>
                    <a:pt x="2284" y="4863"/>
                  </a:lnTo>
                  <a:lnTo>
                    <a:pt x="2705" y="4910"/>
                  </a:lnTo>
                  <a:lnTo>
                    <a:pt x="3177" y="4946"/>
                  </a:lnTo>
                  <a:lnTo>
                    <a:pt x="3676" y="4978"/>
                  </a:lnTo>
                  <a:lnTo>
                    <a:pt x="11972" y="5359"/>
                  </a:lnTo>
                  <a:lnTo>
                    <a:pt x="12366" y="5375"/>
                  </a:lnTo>
                  <a:lnTo>
                    <a:pt x="12760" y="5380"/>
                  </a:lnTo>
                  <a:lnTo>
                    <a:pt x="13154" y="5386"/>
                  </a:lnTo>
                  <a:lnTo>
                    <a:pt x="13547" y="5380"/>
                  </a:lnTo>
                  <a:lnTo>
                    <a:pt x="13941" y="5370"/>
                  </a:lnTo>
                  <a:lnTo>
                    <a:pt x="14309" y="5349"/>
                  </a:lnTo>
                  <a:lnTo>
                    <a:pt x="14676" y="5328"/>
                  </a:lnTo>
                  <a:lnTo>
                    <a:pt x="15044" y="5297"/>
                  </a:lnTo>
                  <a:lnTo>
                    <a:pt x="15385" y="5260"/>
                  </a:lnTo>
                  <a:lnTo>
                    <a:pt x="15700" y="5223"/>
                  </a:lnTo>
                  <a:lnTo>
                    <a:pt x="16015" y="5176"/>
                  </a:lnTo>
                  <a:lnTo>
                    <a:pt x="16304" y="5124"/>
                  </a:lnTo>
                  <a:lnTo>
                    <a:pt x="16593" y="5067"/>
                  </a:lnTo>
                  <a:lnTo>
                    <a:pt x="16829" y="5009"/>
                  </a:lnTo>
                  <a:lnTo>
                    <a:pt x="17066" y="4941"/>
                  </a:lnTo>
                  <a:lnTo>
                    <a:pt x="17249" y="4873"/>
                  </a:lnTo>
                  <a:lnTo>
                    <a:pt x="18063" y="4549"/>
                  </a:lnTo>
                  <a:lnTo>
                    <a:pt x="18903" y="4235"/>
                  </a:lnTo>
                  <a:lnTo>
                    <a:pt x="19796" y="3916"/>
                  </a:lnTo>
                  <a:lnTo>
                    <a:pt x="20689" y="3608"/>
                  </a:lnTo>
                  <a:lnTo>
                    <a:pt x="21634" y="3299"/>
                  </a:lnTo>
                  <a:lnTo>
                    <a:pt x="22579" y="2996"/>
                  </a:lnTo>
                  <a:lnTo>
                    <a:pt x="23577" y="2693"/>
                  </a:lnTo>
                  <a:lnTo>
                    <a:pt x="24574" y="2395"/>
                  </a:lnTo>
                  <a:lnTo>
                    <a:pt x="24863" y="2301"/>
                  </a:lnTo>
                  <a:lnTo>
                    <a:pt x="25099" y="2207"/>
                  </a:lnTo>
                  <a:lnTo>
                    <a:pt x="25283" y="2107"/>
                  </a:lnTo>
                  <a:lnTo>
                    <a:pt x="25388" y="2003"/>
                  </a:lnTo>
                  <a:lnTo>
                    <a:pt x="25441" y="1903"/>
                  </a:lnTo>
                  <a:lnTo>
                    <a:pt x="25441" y="1799"/>
                  </a:lnTo>
                  <a:lnTo>
                    <a:pt x="25388" y="1699"/>
                  </a:lnTo>
                  <a:lnTo>
                    <a:pt x="25283" y="1600"/>
                  </a:lnTo>
                  <a:lnTo>
                    <a:pt x="25126" y="1506"/>
                  </a:lnTo>
                  <a:lnTo>
                    <a:pt x="24916" y="1412"/>
                  </a:lnTo>
                  <a:lnTo>
                    <a:pt x="24653" y="1323"/>
                  </a:lnTo>
                  <a:lnTo>
                    <a:pt x="24338" y="1245"/>
                  </a:lnTo>
                  <a:lnTo>
                    <a:pt x="23970" y="1166"/>
                  </a:lnTo>
                  <a:lnTo>
                    <a:pt x="23577" y="1098"/>
                  </a:lnTo>
                  <a:lnTo>
                    <a:pt x="23130" y="1041"/>
                  </a:lnTo>
                  <a:lnTo>
                    <a:pt x="22868" y="1015"/>
                  </a:lnTo>
                  <a:lnTo>
                    <a:pt x="22631" y="988"/>
                  </a:lnTo>
                  <a:lnTo>
                    <a:pt x="12130" y="79"/>
                  </a:lnTo>
                  <a:lnTo>
                    <a:pt x="11657" y="42"/>
                  </a:lnTo>
                  <a:lnTo>
                    <a:pt x="11185" y="16"/>
                  </a:lnTo>
                  <a:lnTo>
                    <a:pt x="10686" y="5"/>
                  </a:lnTo>
                  <a:lnTo>
                    <a:pt x="10213" y="0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40"/>
            <p:cNvSpPr/>
            <p:nvPr/>
          </p:nvSpPr>
          <p:spPr>
            <a:xfrm flipH="1">
              <a:off x="7270416" y="3145592"/>
              <a:ext cx="343475" cy="422571"/>
            </a:xfrm>
            <a:custGeom>
              <a:rect b="b" l="l" r="r" t="t"/>
              <a:pathLst>
                <a:path extrusionOk="0" h="9784" w="39881">
                  <a:moveTo>
                    <a:pt x="13154" y="1"/>
                  </a:moveTo>
                  <a:lnTo>
                    <a:pt x="12681" y="16"/>
                  </a:lnTo>
                  <a:lnTo>
                    <a:pt x="12209" y="37"/>
                  </a:lnTo>
                  <a:lnTo>
                    <a:pt x="11762" y="74"/>
                  </a:lnTo>
                  <a:lnTo>
                    <a:pt x="11316" y="116"/>
                  </a:lnTo>
                  <a:lnTo>
                    <a:pt x="10922" y="163"/>
                  </a:lnTo>
                  <a:lnTo>
                    <a:pt x="10528" y="220"/>
                  </a:lnTo>
                  <a:lnTo>
                    <a:pt x="10187" y="288"/>
                  </a:lnTo>
                  <a:lnTo>
                    <a:pt x="9872" y="361"/>
                  </a:lnTo>
                  <a:lnTo>
                    <a:pt x="9583" y="440"/>
                  </a:lnTo>
                  <a:lnTo>
                    <a:pt x="9347" y="529"/>
                  </a:lnTo>
                  <a:lnTo>
                    <a:pt x="9137" y="618"/>
                  </a:lnTo>
                  <a:lnTo>
                    <a:pt x="9006" y="717"/>
                  </a:lnTo>
                  <a:lnTo>
                    <a:pt x="132" y="7943"/>
                  </a:lnTo>
                  <a:lnTo>
                    <a:pt x="53" y="8042"/>
                  </a:lnTo>
                  <a:lnTo>
                    <a:pt x="1" y="8141"/>
                  </a:lnTo>
                  <a:lnTo>
                    <a:pt x="27" y="8236"/>
                  </a:lnTo>
                  <a:lnTo>
                    <a:pt x="79" y="8335"/>
                  </a:lnTo>
                  <a:lnTo>
                    <a:pt x="184" y="8424"/>
                  </a:lnTo>
                  <a:lnTo>
                    <a:pt x="342" y="8518"/>
                  </a:lnTo>
                  <a:lnTo>
                    <a:pt x="552" y="8602"/>
                  </a:lnTo>
                  <a:lnTo>
                    <a:pt x="788" y="8680"/>
                  </a:lnTo>
                  <a:lnTo>
                    <a:pt x="1077" y="8758"/>
                  </a:lnTo>
                  <a:lnTo>
                    <a:pt x="1392" y="8826"/>
                  </a:lnTo>
                  <a:lnTo>
                    <a:pt x="1733" y="8894"/>
                  </a:lnTo>
                  <a:lnTo>
                    <a:pt x="2127" y="8947"/>
                  </a:lnTo>
                  <a:lnTo>
                    <a:pt x="2547" y="8999"/>
                  </a:lnTo>
                  <a:lnTo>
                    <a:pt x="2994" y="9035"/>
                  </a:lnTo>
                  <a:lnTo>
                    <a:pt x="3466" y="9067"/>
                  </a:lnTo>
                  <a:lnTo>
                    <a:pt x="3965" y="9088"/>
                  </a:lnTo>
                  <a:lnTo>
                    <a:pt x="14125" y="9428"/>
                  </a:lnTo>
                  <a:lnTo>
                    <a:pt x="24286" y="9767"/>
                  </a:lnTo>
                  <a:lnTo>
                    <a:pt x="24732" y="9783"/>
                  </a:lnTo>
                  <a:lnTo>
                    <a:pt x="25152" y="9783"/>
                  </a:lnTo>
                  <a:lnTo>
                    <a:pt x="25598" y="9778"/>
                  </a:lnTo>
                  <a:lnTo>
                    <a:pt x="25992" y="9767"/>
                  </a:lnTo>
                  <a:lnTo>
                    <a:pt x="26412" y="9747"/>
                  </a:lnTo>
                  <a:lnTo>
                    <a:pt x="26806" y="9720"/>
                  </a:lnTo>
                  <a:lnTo>
                    <a:pt x="27174" y="9689"/>
                  </a:lnTo>
                  <a:lnTo>
                    <a:pt x="27541" y="9647"/>
                  </a:lnTo>
                  <a:lnTo>
                    <a:pt x="27882" y="9600"/>
                  </a:lnTo>
                  <a:lnTo>
                    <a:pt x="28224" y="9548"/>
                  </a:lnTo>
                  <a:lnTo>
                    <a:pt x="28513" y="9490"/>
                  </a:lnTo>
                  <a:lnTo>
                    <a:pt x="28801" y="9428"/>
                  </a:lnTo>
                  <a:lnTo>
                    <a:pt x="29038" y="9360"/>
                  </a:lnTo>
                  <a:lnTo>
                    <a:pt x="29248" y="9286"/>
                  </a:lnTo>
                  <a:lnTo>
                    <a:pt x="29431" y="9208"/>
                  </a:lnTo>
                  <a:lnTo>
                    <a:pt x="29589" y="9130"/>
                  </a:lnTo>
                  <a:lnTo>
                    <a:pt x="39644" y="2782"/>
                  </a:lnTo>
                  <a:lnTo>
                    <a:pt x="39776" y="2693"/>
                  </a:lnTo>
                  <a:lnTo>
                    <a:pt x="39854" y="2604"/>
                  </a:lnTo>
                  <a:lnTo>
                    <a:pt x="39881" y="2515"/>
                  </a:lnTo>
                  <a:lnTo>
                    <a:pt x="39854" y="2427"/>
                  </a:lnTo>
                  <a:lnTo>
                    <a:pt x="39802" y="2338"/>
                  </a:lnTo>
                  <a:lnTo>
                    <a:pt x="39723" y="2254"/>
                  </a:lnTo>
                  <a:lnTo>
                    <a:pt x="39566" y="2170"/>
                  </a:lnTo>
                  <a:lnTo>
                    <a:pt x="39408" y="2087"/>
                  </a:lnTo>
                  <a:lnTo>
                    <a:pt x="39198" y="2014"/>
                  </a:lnTo>
                  <a:lnTo>
                    <a:pt x="38962" y="1940"/>
                  </a:lnTo>
                  <a:lnTo>
                    <a:pt x="38673" y="1872"/>
                  </a:lnTo>
                  <a:lnTo>
                    <a:pt x="38358" y="1810"/>
                  </a:lnTo>
                  <a:lnTo>
                    <a:pt x="38017" y="1752"/>
                  </a:lnTo>
                  <a:lnTo>
                    <a:pt x="37649" y="1700"/>
                  </a:lnTo>
                  <a:lnTo>
                    <a:pt x="37255" y="1658"/>
                  </a:lnTo>
                  <a:lnTo>
                    <a:pt x="36835" y="1621"/>
                  </a:lnTo>
                  <a:lnTo>
                    <a:pt x="31427" y="1214"/>
                  </a:lnTo>
                  <a:lnTo>
                    <a:pt x="26018" y="821"/>
                  </a:lnTo>
                  <a:lnTo>
                    <a:pt x="20584" y="429"/>
                  </a:lnTo>
                  <a:lnTo>
                    <a:pt x="15123" y="48"/>
                  </a:lnTo>
                  <a:lnTo>
                    <a:pt x="14624" y="21"/>
                  </a:lnTo>
                  <a:lnTo>
                    <a:pt x="14125" y="6"/>
                  </a:lnTo>
                  <a:lnTo>
                    <a:pt x="13626" y="1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40"/>
            <p:cNvSpPr/>
            <p:nvPr/>
          </p:nvSpPr>
          <p:spPr>
            <a:xfrm flipH="1">
              <a:off x="7598754" y="3039474"/>
              <a:ext cx="306622" cy="474701"/>
            </a:xfrm>
            <a:custGeom>
              <a:rect b="b" l="l" r="r" t="t"/>
              <a:pathLst>
                <a:path extrusionOk="0" h="10991" w="35602">
                  <a:moveTo>
                    <a:pt x="7195" y="0"/>
                  </a:moveTo>
                  <a:lnTo>
                    <a:pt x="6880" y="5"/>
                  </a:lnTo>
                  <a:lnTo>
                    <a:pt x="6565" y="16"/>
                  </a:lnTo>
                  <a:lnTo>
                    <a:pt x="6276" y="32"/>
                  </a:lnTo>
                  <a:lnTo>
                    <a:pt x="5961" y="47"/>
                  </a:lnTo>
                  <a:lnTo>
                    <a:pt x="5672" y="68"/>
                  </a:lnTo>
                  <a:lnTo>
                    <a:pt x="5383" y="89"/>
                  </a:lnTo>
                  <a:lnTo>
                    <a:pt x="5094" y="115"/>
                  </a:lnTo>
                  <a:lnTo>
                    <a:pt x="4805" y="147"/>
                  </a:lnTo>
                  <a:lnTo>
                    <a:pt x="4543" y="178"/>
                  </a:lnTo>
                  <a:lnTo>
                    <a:pt x="4280" y="215"/>
                  </a:lnTo>
                  <a:lnTo>
                    <a:pt x="4044" y="251"/>
                  </a:lnTo>
                  <a:lnTo>
                    <a:pt x="3808" y="288"/>
                  </a:lnTo>
                  <a:lnTo>
                    <a:pt x="3572" y="330"/>
                  </a:lnTo>
                  <a:lnTo>
                    <a:pt x="3362" y="377"/>
                  </a:lnTo>
                  <a:lnTo>
                    <a:pt x="3151" y="424"/>
                  </a:lnTo>
                  <a:lnTo>
                    <a:pt x="2968" y="471"/>
                  </a:lnTo>
                  <a:lnTo>
                    <a:pt x="2784" y="523"/>
                  </a:lnTo>
                  <a:lnTo>
                    <a:pt x="2626" y="581"/>
                  </a:lnTo>
                  <a:lnTo>
                    <a:pt x="2495" y="633"/>
                  </a:lnTo>
                  <a:lnTo>
                    <a:pt x="2338" y="690"/>
                  </a:lnTo>
                  <a:lnTo>
                    <a:pt x="2233" y="753"/>
                  </a:lnTo>
                  <a:lnTo>
                    <a:pt x="2128" y="811"/>
                  </a:lnTo>
                  <a:lnTo>
                    <a:pt x="2049" y="873"/>
                  </a:lnTo>
                  <a:lnTo>
                    <a:pt x="1970" y="941"/>
                  </a:lnTo>
                  <a:lnTo>
                    <a:pt x="1918" y="1004"/>
                  </a:lnTo>
                  <a:lnTo>
                    <a:pt x="1891" y="1072"/>
                  </a:lnTo>
                  <a:lnTo>
                    <a:pt x="1235" y="3163"/>
                  </a:lnTo>
                  <a:lnTo>
                    <a:pt x="920" y="4193"/>
                  </a:lnTo>
                  <a:lnTo>
                    <a:pt x="631" y="5223"/>
                  </a:lnTo>
                  <a:lnTo>
                    <a:pt x="369" y="6253"/>
                  </a:lnTo>
                  <a:lnTo>
                    <a:pt x="264" y="6771"/>
                  </a:lnTo>
                  <a:lnTo>
                    <a:pt x="185" y="7289"/>
                  </a:lnTo>
                  <a:lnTo>
                    <a:pt x="106" y="7812"/>
                  </a:lnTo>
                  <a:lnTo>
                    <a:pt x="53" y="8329"/>
                  </a:lnTo>
                  <a:lnTo>
                    <a:pt x="1" y="8857"/>
                  </a:lnTo>
                  <a:lnTo>
                    <a:pt x="1" y="9385"/>
                  </a:lnTo>
                  <a:lnTo>
                    <a:pt x="27" y="9490"/>
                  </a:lnTo>
                  <a:lnTo>
                    <a:pt x="106" y="9595"/>
                  </a:lnTo>
                  <a:lnTo>
                    <a:pt x="211" y="9694"/>
                  </a:lnTo>
                  <a:lnTo>
                    <a:pt x="369" y="9788"/>
                  </a:lnTo>
                  <a:lnTo>
                    <a:pt x="579" y="9882"/>
                  </a:lnTo>
                  <a:lnTo>
                    <a:pt x="815" y="9971"/>
                  </a:lnTo>
                  <a:lnTo>
                    <a:pt x="1077" y="10055"/>
                  </a:lnTo>
                  <a:lnTo>
                    <a:pt x="1392" y="10133"/>
                  </a:lnTo>
                  <a:lnTo>
                    <a:pt x="1734" y="10206"/>
                  </a:lnTo>
                  <a:lnTo>
                    <a:pt x="2101" y="10274"/>
                  </a:lnTo>
                  <a:lnTo>
                    <a:pt x="2495" y="10332"/>
                  </a:lnTo>
                  <a:lnTo>
                    <a:pt x="2941" y="10384"/>
                  </a:lnTo>
                  <a:lnTo>
                    <a:pt x="3388" y="10431"/>
                  </a:lnTo>
                  <a:lnTo>
                    <a:pt x="3860" y="10468"/>
                  </a:lnTo>
                  <a:lnTo>
                    <a:pt x="4359" y="10499"/>
                  </a:lnTo>
                  <a:lnTo>
                    <a:pt x="4884" y="10520"/>
                  </a:lnTo>
                  <a:lnTo>
                    <a:pt x="12393" y="10745"/>
                  </a:lnTo>
                  <a:lnTo>
                    <a:pt x="19928" y="10980"/>
                  </a:lnTo>
                  <a:lnTo>
                    <a:pt x="20479" y="10991"/>
                  </a:lnTo>
                  <a:lnTo>
                    <a:pt x="21004" y="10991"/>
                  </a:lnTo>
                  <a:lnTo>
                    <a:pt x="21556" y="10985"/>
                  </a:lnTo>
                  <a:lnTo>
                    <a:pt x="22081" y="10964"/>
                  </a:lnTo>
                  <a:lnTo>
                    <a:pt x="22580" y="10938"/>
                  </a:lnTo>
                  <a:lnTo>
                    <a:pt x="23078" y="10902"/>
                  </a:lnTo>
                  <a:lnTo>
                    <a:pt x="23551" y="10855"/>
                  </a:lnTo>
                  <a:lnTo>
                    <a:pt x="23997" y="10802"/>
                  </a:lnTo>
                  <a:lnTo>
                    <a:pt x="24417" y="10740"/>
                  </a:lnTo>
                  <a:lnTo>
                    <a:pt x="24811" y="10672"/>
                  </a:lnTo>
                  <a:lnTo>
                    <a:pt x="25152" y="10593"/>
                  </a:lnTo>
                  <a:lnTo>
                    <a:pt x="25494" y="10510"/>
                  </a:lnTo>
                  <a:lnTo>
                    <a:pt x="25783" y="10421"/>
                  </a:lnTo>
                  <a:lnTo>
                    <a:pt x="26019" y="10327"/>
                  </a:lnTo>
                  <a:lnTo>
                    <a:pt x="26229" y="10227"/>
                  </a:lnTo>
                  <a:lnTo>
                    <a:pt x="26386" y="10123"/>
                  </a:lnTo>
                  <a:lnTo>
                    <a:pt x="35444" y="2724"/>
                  </a:lnTo>
                  <a:lnTo>
                    <a:pt x="35549" y="2614"/>
                  </a:lnTo>
                  <a:lnTo>
                    <a:pt x="35602" y="2505"/>
                  </a:lnTo>
                  <a:lnTo>
                    <a:pt x="35602" y="2400"/>
                  </a:lnTo>
                  <a:lnTo>
                    <a:pt x="35549" y="2290"/>
                  </a:lnTo>
                  <a:lnTo>
                    <a:pt x="35444" y="2186"/>
                  </a:lnTo>
                  <a:lnTo>
                    <a:pt x="35313" y="2086"/>
                  </a:lnTo>
                  <a:lnTo>
                    <a:pt x="35103" y="1987"/>
                  </a:lnTo>
                  <a:lnTo>
                    <a:pt x="34866" y="1893"/>
                  </a:lnTo>
                  <a:lnTo>
                    <a:pt x="34604" y="1804"/>
                  </a:lnTo>
                  <a:lnTo>
                    <a:pt x="34289" y="1720"/>
                  </a:lnTo>
                  <a:lnTo>
                    <a:pt x="33921" y="1642"/>
                  </a:lnTo>
                  <a:lnTo>
                    <a:pt x="33528" y="1574"/>
                  </a:lnTo>
                  <a:lnTo>
                    <a:pt x="33107" y="1506"/>
                  </a:lnTo>
                  <a:lnTo>
                    <a:pt x="32635" y="1454"/>
                  </a:lnTo>
                  <a:lnTo>
                    <a:pt x="32136" y="1401"/>
                  </a:lnTo>
                  <a:lnTo>
                    <a:pt x="31637" y="1365"/>
                  </a:lnTo>
                  <a:lnTo>
                    <a:pt x="26045" y="1020"/>
                  </a:lnTo>
                  <a:lnTo>
                    <a:pt x="20453" y="680"/>
                  </a:lnTo>
                  <a:lnTo>
                    <a:pt x="14835" y="356"/>
                  </a:lnTo>
                  <a:lnTo>
                    <a:pt x="9164" y="37"/>
                  </a:lnTo>
                  <a:lnTo>
                    <a:pt x="8822" y="21"/>
                  </a:lnTo>
                  <a:lnTo>
                    <a:pt x="8507" y="11"/>
                  </a:lnTo>
                  <a:lnTo>
                    <a:pt x="8166" y="5"/>
                  </a:lnTo>
                  <a:lnTo>
                    <a:pt x="7851" y="0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40"/>
            <p:cNvSpPr/>
            <p:nvPr/>
          </p:nvSpPr>
          <p:spPr>
            <a:xfrm flipH="1">
              <a:off x="6550053" y="3560433"/>
              <a:ext cx="1611071" cy="255685"/>
            </a:xfrm>
            <a:custGeom>
              <a:rect b="b" l="l" r="r" t="t"/>
              <a:pathLst>
                <a:path extrusionOk="0" h="5920" w="187062">
                  <a:moveTo>
                    <a:pt x="1051" y="0"/>
                  </a:moveTo>
                  <a:lnTo>
                    <a:pt x="814" y="6"/>
                  </a:lnTo>
                  <a:lnTo>
                    <a:pt x="631" y="16"/>
                  </a:lnTo>
                  <a:lnTo>
                    <a:pt x="447" y="37"/>
                  </a:lnTo>
                  <a:lnTo>
                    <a:pt x="289" y="58"/>
                  </a:lnTo>
                  <a:lnTo>
                    <a:pt x="184" y="89"/>
                  </a:lnTo>
                  <a:lnTo>
                    <a:pt x="79" y="121"/>
                  </a:lnTo>
                  <a:lnTo>
                    <a:pt x="27" y="157"/>
                  </a:lnTo>
                  <a:lnTo>
                    <a:pt x="1" y="199"/>
                  </a:lnTo>
                  <a:lnTo>
                    <a:pt x="27" y="241"/>
                  </a:lnTo>
                  <a:lnTo>
                    <a:pt x="79" y="277"/>
                  </a:lnTo>
                  <a:lnTo>
                    <a:pt x="158" y="314"/>
                  </a:lnTo>
                  <a:lnTo>
                    <a:pt x="289" y="340"/>
                  </a:lnTo>
                  <a:lnTo>
                    <a:pt x="421" y="366"/>
                  </a:lnTo>
                  <a:lnTo>
                    <a:pt x="604" y="387"/>
                  </a:lnTo>
                  <a:lnTo>
                    <a:pt x="788" y="398"/>
                  </a:lnTo>
                  <a:lnTo>
                    <a:pt x="998" y="403"/>
                  </a:lnTo>
                  <a:lnTo>
                    <a:pt x="6564" y="434"/>
                  </a:lnTo>
                  <a:lnTo>
                    <a:pt x="12130" y="471"/>
                  </a:lnTo>
                  <a:lnTo>
                    <a:pt x="17722" y="518"/>
                  </a:lnTo>
                  <a:lnTo>
                    <a:pt x="23340" y="576"/>
                  </a:lnTo>
                  <a:lnTo>
                    <a:pt x="28959" y="638"/>
                  </a:lnTo>
                  <a:lnTo>
                    <a:pt x="34604" y="717"/>
                  </a:lnTo>
                  <a:lnTo>
                    <a:pt x="40248" y="800"/>
                  </a:lnTo>
                  <a:lnTo>
                    <a:pt x="45919" y="894"/>
                  </a:lnTo>
                  <a:lnTo>
                    <a:pt x="51616" y="999"/>
                  </a:lnTo>
                  <a:lnTo>
                    <a:pt x="57313" y="1109"/>
                  </a:lnTo>
                  <a:lnTo>
                    <a:pt x="63037" y="1229"/>
                  </a:lnTo>
                  <a:lnTo>
                    <a:pt x="68760" y="1360"/>
                  </a:lnTo>
                  <a:lnTo>
                    <a:pt x="74510" y="1501"/>
                  </a:lnTo>
                  <a:lnTo>
                    <a:pt x="80259" y="1653"/>
                  </a:lnTo>
                  <a:lnTo>
                    <a:pt x="86009" y="1809"/>
                  </a:lnTo>
                  <a:lnTo>
                    <a:pt x="91811" y="1977"/>
                  </a:lnTo>
                  <a:lnTo>
                    <a:pt x="97587" y="2155"/>
                  </a:lnTo>
                  <a:lnTo>
                    <a:pt x="103416" y="2343"/>
                  </a:lnTo>
                  <a:lnTo>
                    <a:pt x="109218" y="2536"/>
                  </a:lnTo>
                  <a:lnTo>
                    <a:pt x="115046" y="2740"/>
                  </a:lnTo>
                  <a:lnTo>
                    <a:pt x="120901" y="2955"/>
                  </a:lnTo>
                  <a:lnTo>
                    <a:pt x="126729" y="3179"/>
                  </a:lnTo>
                  <a:lnTo>
                    <a:pt x="132610" y="3409"/>
                  </a:lnTo>
                  <a:lnTo>
                    <a:pt x="138465" y="3650"/>
                  </a:lnTo>
                  <a:lnTo>
                    <a:pt x="144346" y="3901"/>
                  </a:lnTo>
                  <a:lnTo>
                    <a:pt x="150253" y="4162"/>
                  </a:lnTo>
                  <a:lnTo>
                    <a:pt x="156160" y="4429"/>
                  </a:lnTo>
                  <a:lnTo>
                    <a:pt x="162067" y="4711"/>
                  </a:lnTo>
                  <a:lnTo>
                    <a:pt x="167975" y="4994"/>
                  </a:lnTo>
                  <a:lnTo>
                    <a:pt x="173908" y="5292"/>
                  </a:lnTo>
                  <a:lnTo>
                    <a:pt x="179841" y="5595"/>
                  </a:lnTo>
                  <a:lnTo>
                    <a:pt x="185775" y="5914"/>
                  </a:lnTo>
                  <a:lnTo>
                    <a:pt x="185906" y="5919"/>
                  </a:lnTo>
                  <a:lnTo>
                    <a:pt x="186037" y="5919"/>
                  </a:lnTo>
                  <a:lnTo>
                    <a:pt x="186195" y="5914"/>
                  </a:lnTo>
                  <a:lnTo>
                    <a:pt x="186352" y="5909"/>
                  </a:lnTo>
                  <a:lnTo>
                    <a:pt x="186510" y="5893"/>
                  </a:lnTo>
                  <a:lnTo>
                    <a:pt x="186641" y="5877"/>
                  </a:lnTo>
                  <a:lnTo>
                    <a:pt x="186772" y="5856"/>
                  </a:lnTo>
                  <a:lnTo>
                    <a:pt x="186877" y="5830"/>
                  </a:lnTo>
                  <a:lnTo>
                    <a:pt x="186956" y="5804"/>
                  </a:lnTo>
                  <a:lnTo>
                    <a:pt x="187009" y="5767"/>
                  </a:lnTo>
                  <a:lnTo>
                    <a:pt x="187061" y="5731"/>
                  </a:lnTo>
                  <a:lnTo>
                    <a:pt x="187035" y="5689"/>
                  </a:lnTo>
                  <a:lnTo>
                    <a:pt x="187009" y="5652"/>
                  </a:lnTo>
                  <a:lnTo>
                    <a:pt x="186904" y="5616"/>
                  </a:lnTo>
                  <a:lnTo>
                    <a:pt x="186799" y="5584"/>
                  </a:lnTo>
                  <a:lnTo>
                    <a:pt x="186667" y="5558"/>
                  </a:lnTo>
                  <a:lnTo>
                    <a:pt x="186484" y="5537"/>
                  </a:lnTo>
                  <a:lnTo>
                    <a:pt x="186300" y="5522"/>
                  </a:lnTo>
                  <a:lnTo>
                    <a:pt x="180340" y="5208"/>
                  </a:lnTo>
                  <a:lnTo>
                    <a:pt x="174407" y="4900"/>
                  </a:lnTo>
                  <a:lnTo>
                    <a:pt x="168447" y="4607"/>
                  </a:lnTo>
                  <a:lnTo>
                    <a:pt x="162514" y="4314"/>
                  </a:lnTo>
                  <a:lnTo>
                    <a:pt x="156606" y="4037"/>
                  </a:lnTo>
                  <a:lnTo>
                    <a:pt x="150673" y="3770"/>
                  </a:lnTo>
                  <a:lnTo>
                    <a:pt x="144792" y="3509"/>
                  </a:lnTo>
                  <a:lnTo>
                    <a:pt x="138885" y="3258"/>
                  </a:lnTo>
                  <a:lnTo>
                    <a:pt x="133004" y="3017"/>
                  </a:lnTo>
                  <a:lnTo>
                    <a:pt x="127123" y="2782"/>
                  </a:lnTo>
                  <a:lnTo>
                    <a:pt x="121242" y="2557"/>
                  </a:lnTo>
                  <a:lnTo>
                    <a:pt x="115387" y="2343"/>
                  </a:lnTo>
                  <a:lnTo>
                    <a:pt x="109559" y="2139"/>
                  </a:lnTo>
                  <a:lnTo>
                    <a:pt x="103731" y="1945"/>
                  </a:lnTo>
                  <a:lnTo>
                    <a:pt x="97902" y="1757"/>
                  </a:lnTo>
                  <a:lnTo>
                    <a:pt x="92100" y="1579"/>
                  </a:lnTo>
                  <a:lnTo>
                    <a:pt x="86298" y="1412"/>
                  </a:lnTo>
                  <a:lnTo>
                    <a:pt x="80522" y="1250"/>
                  </a:lnTo>
                  <a:lnTo>
                    <a:pt x="74746" y="1104"/>
                  </a:lnTo>
                  <a:lnTo>
                    <a:pt x="68970" y="962"/>
                  </a:lnTo>
                  <a:lnTo>
                    <a:pt x="63247" y="832"/>
                  </a:lnTo>
                  <a:lnTo>
                    <a:pt x="57497" y="706"/>
                  </a:lnTo>
                  <a:lnTo>
                    <a:pt x="51800" y="596"/>
                  </a:lnTo>
                  <a:lnTo>
                    <a:pt x="46077" y="492"/>
                  </a:lnTo>
                  <a:lnTo>
                    <a:pt x="40406" y="398"/>
                  </a:lnTo>
                  <a:lnTo>
                    <a:pt x="34735" y="314"/>
                  </a:lnTo>
                  <a:lnTo>
                    <a:pt x="29064" y="236"/>
                  </a:lnTo>
                  <a:lnTo>
                    <a:pt x="23445" y="173"/>
                  </a:lnTo>
                  <a:lnTo>
                    <a:pt x="17801" y="115"/>
                  </a:lnTo>
                  <a:lnTo>
                    <a:pt x="12209" y="68"/>
                  </a:lnTo>
                  <a:lnTo>
                    <a:pt x="6617" y="32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40"/>
            <p:cNvSpPr/>
            <p:nvPr/>
          </p:nvSpPr>
          <p:spPr>
            <a:xfrm flipH="1">
              <a:off x="8119741" y="2856305"/>
              <a:ext cx="39574" cy="352344"/>
            </a:xfrm>
            <a:custGeom>
              <a:rect b="b" l="l" r="r" t="t"/>
              <a:pathLst>
                <a:path extrusionOk="0" h="8158" w="4595">
                  <a:moveTo>
                    <a:pt x="946" y="1"/>
                  </a:moveTo>
                  <a:lnTo>
                    <a:pt x="736" y="6"/>
                  </a:lnTo>
                  <a:lnTo>
                    <a:pt x="552" y="22"/>
                  </a:lnTo>
                  <a:lnTo>
                    <a:pt x="368" y="43"/>
                  </a:lnTo>
                  <a:lnTo>
                    <a:pt x="237" y="69"/>
                  </a:lnTo>
                  <a:lnTo>
                    <a:pt x="132" y="100"/>
                  </a:lnTo>
                  <a:lnTo>
                    <a:pt x="53" y="137"/>
                  </a:lnTo>
                  <a:lnTo>
                    <a:pt x="1" y="173"/>
                  </a:lnTo>
                  <a:lnTo>
                    <a:pt x="1" y="215"/>
                  </a:lnTo>
                  <a:lnTo>
                    <a:pt x="2574" y="7969"/>
                  </a:lnTo>
                  <a:lnTo>
                    <a:pt x="2600" y="8006"/>
                  </a:lnTo>
                  <a:lnTo>
                    <a:pt x="2652" y="8042"/>
                  </a:lnTo>
                  <a:lnTo>
                    <a:pt x="2757" y="8074"/>
                  </a:lnTo>
                  <a:lnTo>
                    <a:pt x="2889" y="8105"/>
                  </a:lnTo>
                  <a:lnTo>
                    <a:pt x="3020" y="8126"/>
                  </a:lnTo>
                  <a:lnTo>
                    <a:pt x="3204" y="8142"/>
                  </a:lnTo>
                  <a:lnTo>
                    <a:pt x="3387" y="8152"/>
                  </a:lnTo>
                  <a:lnTo>
                    <a:pt x="3571" y="8157"/>
                  </a:lnTo>
                  <a:lnTo>
                    <a:pt x="3650" y="8157"/>
                  </a:lnTo>
                  <a:lnTo>
                    <a:pt x="3834" y="8152"/>
                  </a:lnTo>
                  <a:lnTo>
                    <a:pt x="4017" y="8136"/>
                  </a:lnTo>
                  <a:lnTo>
                    <a:pt x="4201" y="8115"/>
                  </a:lnTo>
                  <a:lnTo>
                    <a:pt x="4333" y="8089"/>
                  </a:lnTo>
                  <a:lnTo>
                    <a:pt x="4438" y="8058"/>
                  </a:lnTo>
                  <a:lnTo>
                    <a:pt x="4543" y="8021"/>
                  </a:lnTo>
                  <a:lnTo>
                    <a:pt x="4569" y="7985"/>
                  </a:lnTo>
                  <a:lnTo>
                    <a:pt x="4595" y="7943"/>
                  </a:lnTo>
                  <a:lnTo>
                    <a:pt x="2022" y="189"/>
                  </a:lnTo>
                  <a:lnTo>
                    <a:pt x="1970" y="147"/>
                  </a:lnTo>
                  <a:lnTo>
                    <a:pt x="1917" y="111"/>
                  </a:lnTo>
                  <a:lnTo>
                    <a:pt x="1812" y="79"/>
                  </a:lnTo>
                  <a:lnTo>
                    <a:pt x="1681" y="53"/>
                  </a:lnTo>
                  <a:lnTo>
                    <a:pt x="1523" y="27"/>
                  </a:lnTo>
                  <a:lnTo>
                    <a:pt x="1340" y="11"/>
                  </a:lnTo>
                  <a:lnTo>
                    <a:pt x="1156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40"/>
            <p:cNvSpPr/>
            <p:nvPr/>
          </p:nvSpPr>
          <p:spPr>
            <a:xfrm flipH="1">
              <a:off x="6592015" y="4144623"/>
              <a:ext cx="94522" cy="126719"/>
            </a:xfrm>
            <a:custGeom>
              <a:rect b="b" l="l" r="r" t="t"/>
              <a:pathLst>
                <a:path extrusionOk="0" h="2934" w="10975">
                  <a:moveTo>
                    <a:pt x="7824" y="1"/>
                  </a:moveTo>
                  <a:lnTo>
                    <a:pt x="7588" y="11"/>
                  </a:lnTo>
                  <a:lnTo>
                    <a:pt x="7352" y="22"/>
                  </a:lnTo>
                  <a:lnTo>
                    <a:pt x="7116" y="37"/>
                  </a:lnTo>
                  <a:lnTo>
                    <a:pt x="6879" y="63"/>
                  </a:lnTo>
                  <a:lnTo>
                    <a:pt x="552" y="2207"/>
                  </a:lnTo>
                  <a:lnTo>
                    <a:pt x="368" y="2275"/>
                  </a:lnTo>
                  <a:lnTo>
                    <a:pt x="185" y="2348"/>
                  </a:lnTo>
                  <a:lnTo>
                    <a:pt x="106" y="2385"/>
                  </a:lnTo>
                  <a:lnTo>
                    <a:pt x="53" y="2421"/>
                  </a:lnTo>
                  <a:lnTo>
                    <a:pt x="27" y="2458"/>
                  </a:lnTo>
                  <a:lnTo>
                    <a:pt x="1" y="2495"/>
                  </a:lnTo>
                  <a:lnTo>
                    <a:pt x="27" y="2542"/>
                  </a:lnTo>
                  <a:lnTo>
                    <a:pt x="53" y="2583"/>
                  </a:lnTo>
                  <a:lnTo>
                    <a:pt x="132" y="2631"/>
                  </a:lnTo>
                  <a:lnTo>
                    <a:pt x="237" y="2667"/>
                  </a:lnTo>
                  <a:lnTo>
                    <a:pt x="342" y="2709"/>
                  </a:lnTo>
                  <a:lnTo>
                    <a:pt x="500" y="2746"/>
                  </a:lnTo>
                  <a:lnTo>
                    <a:pt x="657" y="2777"/>
                  </a:lnTo>
                  <a:lnTo>
                    <a:pt x="815" y="2808"/>
                  </a:lnTo>
                  <a:lnTo>
                    <a:pt x="1103" y="2845"/>
                  </a:lnTo>
                  <a:lnTo>
                    <a:pt x="1392" y="2876"/>
                  </a:lnTo>
                  <a:lnTo>
                    <a:pt x="1707" y="2902"/>
                  </a:lnTo>
                  <a:lnTo>
                    <a:pt x="2022" y="2918"/>
                  </a:lnTo>
                  <a:lnTo>
                    <a:pt x="2337" y="2929"/>
                  </a:lnTo>
                  <a:lnTo>
                    <a:pt x="2679" y="2934"/>
                  </a:lnTo>
                  <a:lnTo>
                    <a:pt x="2994" y="2929"/>
                  </a:lnTo>
                  <a:lnTo>
                    <a:pt x="3335" y="2923"/>
                  </a:lnTo>
                  <a:lnTo>
                    <a:pt x="3676" y="2908"/>
                  </a:lnTo>
                  <a:lnTo>
                    <a:pt x="4018" y="2887"/>
                  </a:lnTo>
                  <a:lnTo>
                    <a:pt x="4333" y="2866"/>
                  </a:lnTo>
                  <a:lnTo>
                    <a:pt x="4648" y="2840"/>
                  </a:lnTo>
                  <a:lnTo>
                    <a:pt x="4963" y="2803"/>
                  </a:lnTo>
                  <a:lnTo>
                    <a:pt x="5252" y="2766"/>
                  </a:lnTo>
                  <a:lnTo>
                    <a:pt x="5540" y="2730"/>
                  </a:lnTo>
                  <a:lnTo>
                    <a:pt x="5803" y="2683"/>
                  </a:lnTo>
                  <a:lnTo>
                    <a:pt x="6039" y="2636"/>
                  </a:lnTo>
                  <a:lnTo>
                    <a:pt x="6276" y="2589"/>
                  </a:lnTo>
                  <a:lnTo>
                    <a:pt x="6722" y="2484"/>
                  </a:lnTo>
                  <a:lnTo>
                    <a:pt x="7116" y="2374"/>
                  </a:lnTo>
                  <a:lnTo>
                    <a:pt x="7483" y="2259"/>
                  </a:lnTo>
                  <a:lnTo>
                    <a:pt x="7824" y="2139"/>
                  </a:lnTo>
                  <a:lnTo>
                    <a:pt x="8140" y="2019"/>
                  </a:lnTo>
                  <a:lnTo>
                    <a:pt x="8796" y="1778"/>
                  </a:lnTo>
                  <a:lnTo>
                    <a:pt x="9295" y="1606"/>
                  </a:lnTo>
                  <a:lnTo>
                    <a:pt x="9820" y="1428"/>
                  </a:lnTo>
                  <a:lnTo>
                    <a:pt x="10056" y="1339"/>
                  </a:lnTo>
                  <a:lnTo>
                    <a:pt x="10266" y="1245"/>
                  </a:lnTo>
                  <a:lnTo>
                    <a:pt x="10476" y="1151"/>
                  </a:lnTo>
                  <a:lnTo>
                    <a:pt x="10660" y="1057"/>
                  </a:lnTo>
                  <a:lnTo>
                    <a:pt x="10791" y="957"/>
                  </a:lnTo>
                  <a:lnTo>
                    <a:pt x="10896" y="858"/>
                  </a:lnTo>
                  <a:lnTo>
                    <a:pt x="10949" y="754"/>
                  </a:lnTo>
                  <a:lnTo>
                    <a:pt x="10975" y="654"/>
                  </a:lnTo>
                  <a:lnTo>
                    <a:pt x="10922" y="555"/>
                  </a:lnTo>
                  <a:lnTo>
                    <a:pt x="10870" y="503"/>
                  </a:lnTo>
                  <a:lnTo>
                    <a:pt x="10817" y="455"/>
                  </a:lnTo>
                  <a:lnTo>
                    <a:pt x="10739" y="408"/>
                  </a:lnTo>
                  <a:lnTo>
                    <a:pt x="10660" y="361"/>
                  </a:lnTo>
                  <a:lnTo>
                    <a:pt x="10555" y="314"/>
                  </a:lnTo>
                  <a:lnTo>
                    <a:pt x="10424" y="272"/>
                  </a:lnTo>
                  <a:lnTo>
                    <a:pt x="10266" y="231"/>
                  </a:lnTo>
                  <a:lnTo>
                    <a:pt x="10109" y="189"/>
                  </a:lnTo>
                  <a:lnTo>
                    <a:pt x="9925" y="152"/>
                  </a:lnTo>
                  <a:lnTo>
                    <a:pt x="9715" y="121"/>
                  </a:lnTo>
                  <a:lnTo>
                    <a:pt x="9505" y="89"/>
                  </a:lnTo>
                  <a:lnTo>
                    <a:pt x="9295" y="69"/>
                  </a:lnTo>
                  <a:lnTo>
                    <a:pt x="9058" y="42"/>
                  </a:lnTo>
                  <a:lnTo>
                    <a:pt x="8822" y="27"/>
                  </a:lnTo>
                  <a:lnTo>
                    <a:pt x="8560" y="11"/>
                  </a:lnTo>
                  <a:lnTo>
                    <a:pt x="8323" y="6"/>
                  </a:lnTo>
                  <a:lnTo>
                    <a:pt x="80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0"/>
            <p:cNvSpPr/>
            <p:nvPr/>
          </p:nvSpPr>
          <p:spPr>
            <a:xfrm flipH="1">
              <a:off x="6288787" y="3960590"/>
              <a:ext cx="294634" cy="310752"/>
            </a:xfrm>
            <a:custGeom>
              <a:rect b="b" l="l" r="r" t="t"/>
              <a:pathLst>
                <a:path extrusionOk="0" h="7195" w="34210">
                  <a:moveTo>
                    <a:pt x="10634" y="0"/>
                  </a:moveTo>
                  <a:lnTo>
                    <a:pt x="10240" y="6"/>
                  </a:lnTo>
                  <a:lnTo>
                    <a:pt x="9846" y="16"/>
                  </a:lnTo>
                  <a:lnTo>
                    <a:pt x="9452" y="26"/>
                  </a:lnTo>
                  <a:lnTo>
                    <a:pt x="9085" y="42"/>
                  </a:lnTo>
                  <a:lnTo>
                    <a:pt x="8691" y="58"/>
                  </a:lnTo>
                  <a:lnTo>
                    <a:pt x="8323" y="84"/>
                  </a:lnTo>
                  <a:lnTo>
                    <a:pt x="7956" y="110"/>
                  </a:lnTo>
                  <a:lnTo>
                    <a:pt x="7588" y="136"/>
                  </a:lnTo>
                  <a:lnTo>
                    <a:pt x="7221" y="173"/>
                  </a:lnTo>
                  <a:lnTo>
                    <a:pt x="6879" y="209"/>
                  </a:lnTo>
                  <a:lnTo>
                    <a:pt x="6512" y="246"/>
                  </a:lnTo>
                  <a:lnTo>
                    <a:pt x="6197" y="288"/>
                  </a:lnTo>
                  <a:lnTo>
                    <a:pt x="5855" y="335"/>
                  </a:lnTo>
                  <a:lnTo>
                    <a:pt x="5540" y="382"/>
                  </a:lnTo>
                  <a:lnTo>
                    <a:pt x="5251" y="434"/>
                  </a:lnTo>
                  <a:lnTo>
                    <a:pt x="4963" y="487"/>
                  </a:lnTo>
                  <a:lnTo>
                    <a:pt x="4674" y="544"/>
                  </a:lnTo>
                  <a:lnTo>
                    <a:pt x="4411" y="602"/>
                  </a:lnTo>
                  <a:lnTo>
                    <a:pt x="4149" y="664"/>
                  </a:lnTo>
                  <a:lnTo>
                    <a:pt x="3939" y="727"/>
                  </a:lnTo>
                  <a:lnTo>
                    <a:pt x="3702" y="790"/>
                  </a:lnTo>
                  <a:lnTo>
                    <a:pt x="3492" y="858"/>
                  </a:lnTo>
                  <a:lnTo>
                    <a:pt x="3309" y="931"/>
                  </a:lnTo>
                  <a:lnTo>
                    <a:pt x="3151" y="999"/>
                  </a:lnTo>
                  <a:lnTo>
                    <a:pt x="2994" y="1072"/>
                  </a:lnTo>
                  <a:lnTo>
                    <a:pt x="2889" y="1145"/>
                  </a:lnTo>
                  <a:lnTo>
                    <a:pt x="2757" y="1224"/>
                  </a:lnTo>
                  <a:lnTo>
                    <a:pt x="2679" y="1297"/>
                  </a:lnTo>
                  <a:lnTo>
                    <a:pt x="2626" y="1375"/>
                  </a:lnTo>
                  <a:lnTo>
                    <a:pt x="2574" y="1454"/>
                  </a:lnTo>
                  <a:lnTo>
                    <a:pt x="2547" y="1532"/>
                  </a:lnTo>
                  <a:lnTo>
                    <a:pt x="2547" y="1611"/>
                  </a:lnTo>
                  <a:lnTo>
                    <a:pt x="2574" y="1689"/>
                  </a:lnTo>
                  <a:lnTo>
                    <a:pt x="2626" y="1768"/>
                  </a:lnTo>
                  <a:lnTo>
                    <a:pt x="2679" y="1846"/>
                  </a:lnTo>
                  <a:lnTo>
                    <a:pt x="2757" y="1924"/>
                  </a:lnTo>
                  <a:lnTo>
                    <a:pt x="2862" y="1998"/>
                  </a:lnTo>
                  <a:lnTo>
                    <a:pt x="2967" y="2076"/>
                  </a:lnTo>
                  <a:lnTo>
                    <a:pt x="3099" y="2149"/>
                  </a:lnTo>
                  <a:lnTo>
                    <a:pt x="3256" y="2222"/>
                  </a:lnTo>
                  <a:lnTo>
                    <a:pt x="3440" y="2290"/>
                  </a:lnTo>
                  <a:lnTo>
                    <a:pt x="3624" y="2364"/>
                  </a:lnTo>
                  <a:lnTo>
                    <a:pt x="3807" y="2432"/>
                  </a:lnTo>
                  <a:lnTo>
                    <a:pt x="4044" y="2494"/>
                  </a:lnTo>
                  <a:lnTo>
                    <a:pt x="4254" y="2562"/>
                  </a:lnTo>
                  <a:lnTo>
                    <a:pt x="4516" y="2625"/>
                  </a:lnTo>
                  <a:lnTo>
                    <a:pt x="4779" y="2683"/>
                  </a:lnTo>
                  <a:lnTo>
                    <a:pt x="5041" y="2740"/>
                  </a:lnTo>
                  <a:lnTo>
                    <a:pt x="5330" y="2798"/>
                  </a:lnTo>
                  <a:lnTo>
                    <a:pt x="5619" y="2850"/>
                  </a:lnTo>
                  <a:lnTo>
                    <a:pt x="5934" y="2897"/>
                  </a:lnTo>
                  <a:lnTo>
                    <a:pt x="6249" y="2944"/>
                  </a:lnTo>
                  <a:lnTo>
                    <a:pt x="6564" y="2986"/>
                  </a:lnTo>
                  <a:lnTo>
                    <a:pt x="6905" y="3028"/>
                  </a:lnTo>
                  <a:lnTo>
                    <a:pt x="7273" y="3064"/>
                  </a:lnTo>
                  <a:lnTo>
                    <a:pt x="7614" y="3096"/>
                  </a:lnTo>
                  <a:lnTo>
                    <a:pt x="7982" y="3127"/>
                  </a:lnTo>
                  <a:lnTo>
                    <a:pt x="8349" y="3148"/>
                  </a:lnTo>
                  <a:lnTo>
                    <a:pt x="8743" y="3169"/>
                  </a:lnTo>
                  <a:lnTo>
                    <a:pt x="9137" y="3190"/>
                  </a:lnTo>
                  <a:lnTo>
                    <a:pt x="8166" y="3242"/>
                  </a:lnTo>
                  <a:lnTo>
                    <a:pt x="7221" y="3300"/>
                  </a:lnTo>
                  <a:lnTo>
                    <a:pt x="6275" y="3373"/>
                  </a:lnTo>
                  <a:lnTo>
                    <a:pt x="5829" y="3409"/>
                  </a:lnTo>
                  <a:lnTo>
                    <a:pt x="5356" y="3451"/>
                  </a:lnTo>
                  <a:lnTo>
                    <a:pt x="4910" y="3498"/>
                  </a:lnTo>
                  <a:lnTo>
                    <a:pt x="4490" y="3545"/>
                  </a:lnTo>
                  <a:lnTo>
                    <a:pt x="4070" y="3598"/>
                  </a:lnTo>
                  <a:lnTo>
                    <a:pt x="3650" y="3650"/>
                  </a:lnTo>
                  <a:lnTo>
                    <a:pt x="3256" y="3707"/>
                  </a:lnTo>
                  <a:lnTo>
                    <a:pt x="2862" y="3770"/>
                  </a:lnTo>
                  <a:lnTo>
                    <a:pt x="2495" y="3838"/>
                  </a:lnTo>
                  <a:lnTo>
                    <a:pt x="2153" y="3906"/>
                  </a:lnTo>
                  <a:lnTo>
                    <a:pt x="1812" y="3979"/>
                  </a:lnTo>
                  <a:lnTo>
                    <a:pt x="1497" y="4058"/>
                  </a:lnTo>
                  <a:lnTo>
                    <a:pt x="1235" y="4141"/>
                  </a:lnTo>
                  <a:lnTo>
                    <a:pt x="972" y="4225"/>
                  </a:lnTo>
                  <a:lnTo>
                    <a:pt x="736" y="4314"/>
                  </a:lnTo>
                  <a:lnTo>
                    <a:pt x="526" y="4408"/>
                  </a:lnTo>
                  <a:lnTo>
                    <a:pt x="342" y="4502"/>
                  </a:lnTo>
                  <a:lnTo>
                    <a:pt x="211" y="4596"/>
                  </a:lnTo>
                  <a:lnTo>
                    <a:pt x="106" y="4690"/>
                  </a:lnTo>
                  <a:lnTo>
                    <a:pt x="27" y="4790"/>
                  </a:lnTo>
                  <a:lnTo>
                    <a:pt x="1" y="4884"/>
                  </a:lnTo>
                  <a:lnTo>
                    <a:pt x="1" y="4983"/>
                  </a:lnTo>
                  <a:lnTo>
                    <a:pt x="53" y="5082"/>
                  </a:lnTo>
                  <a:lnTo>
                    <a:pt x="132" y="5177"/>
                  </a:lnTo>
                  <a:lnTo>
                    <a:pt x="263" y="5271"/>
                  </a:lnTo>
                  <a:lnTo>
                    <a:pt x="447" y="5360"/>
                  </a:lnTo>
                  <a:lnTo>
                    <a:pt x="657" y="5448"/>
                  </a:lnTo>
                  <a:lnTo>
                    <a:pt x="920" y="5532"/>
                  </a:lnTo>
                  <a:lnTo>
                    <a:pt x="1261" y="5611"/>
                  </a:lnTo>
                  <a:lnTo>
                    <a:pt x="1602" y="5679"/>
                  </a:lnTo>
                  <a:lnTo>
                    <a:pt x="1996" y="5741"/>
                  </a:lnTo>
                  <a:lnTo>
                    <a:pt x="2416" y="5794"/>
                  </a:lnTo>
                  <a:lnTo>
                    <a:pt x="2862" y="5841"/>
                  </a:lnTo>
                  <a:lnTo>
                    <a:pt x="3309" y="5877"/>
                  </a:lnTo>
                  <a:lnTo>
                    <a:pt x="3781" y="5909"/>
                  </a:lnTo>
                  <a:lnTo>
                    <a:pt x="4254" y="5924"/>
                  </a:lnTo>
                  <a:lnTo>
                    <a:pt x="4753" y="5935"/>
                  </a:lnTo>
                  <a:lnTo>
                    <a:pt x="5225" y="5929"/>
                  </a:lnTo>
                  <a:lnTo>
                    <a:pt x="5698" y="5919"/>
                  </a:lnTo>
                  <a:lnTo>
                    <a:pt x="5934" y="5903"/>
                  </a:lnTo>
                  <a:lnTo>
                    <a:pt x="6144" y="5893"/>
                  </a:lnTo>
                  <a:lnTo>
                    <a:pt x="6380" y="5872"/>
                  </a:lnTo>
                  <a:lnTo>
                    <a:pt x="6590" y="5851"/>
                  </a:lnTo>
                  <a:lnTo>
                    <a:pt x="6800" y="5830"/>
                  </a:lnTo>
                  <a:lnTo>
                    <a:pt x="7011" y="5804"/>
                  </a:lnTo>
                  <a:lnTo>
                    <a:pt x="7142" y="5961"/>
                  </a:lnTo>
                  <a:lnTo>
                    <a:pt x="7221" y="6039"/>
                  </a:lnTo>
                  <a:lnTo>
                    <a:pt x="7299" y="6123"/>
                  </a:lnTo>
                  <a:lnTo>
                    <a:pt x="7431" y="6196"/>
                  </a:lnTo>
                  <a:lnTo>
                    <a:pt x="7562" y="6275"/>
                  </a:lnTo>
                  <a:lnTo>
                    <a:pt x="7693" y="6353"/>
                  </a:lnTo>
                  <a:lnTo>
                    <a:pt x="7877" y="6426"/>
                  </a:lnTo>
                  <a:lnTo>
                    <a:pt x="8034" y="6499"/>
                  </a:lnTo>
                  <a:lnTo>
                    <a:pt x="8244" y="6567"/>
                  </a:lnTo>
                  <a:lnTo>
                    <a:pt x="8454" y="6635"/>
                  </a:lnTo>
                  <a:lnTo>
                    <a:pt x="8691" y="6703"/>
                  </a:lnTo>
                  <a:lnTo>
                    <a:pt x="8927" y="6766"/>
                  </a:lnTo>
                  <a:lnTo>
                    <a:pt x="9216" y="6824"/>
                  </a:lnTo>
                  <a:lnTo>
                    <a:pt x="9505" y="6881"/>
                  </a:lnTo>
                  <a:lnTo>
                    <a:pt x="9793" y="6933"/>
                  </a:lnTo>
                  <a:lnTo>
                    <a:pt x="10108" y="6980"/>
                  </a:lnTo>
                  <a:lnTo>
                    <a:pt x="10450" y="7027"/>
                  </a:lnTo>
                  <a:lnTo>
                    <a:pt x="10817" y="7064"/>
                  </a:lnTo>
                  <a:lnTo>
                    <a:pt x="11185" y="7101"/>
                  </a:lnTo>
                  <a:lnTo>
                    <a:pt x="11552" y="7132"/>
                  </a:lnTo>
                  <a:lnTo>
                    <a:pt x="11946" y="7153"/>
                  </a:lnTo>
                  <a:lnTo>
                    <a:pt x="12340" y="7174"/>
                  </a:lnTo>
                  <a:lnTo>
                    <a:pt x="12760" y="7190"/>
                  </a:lnTo>
                  <a:lnTo>
                    <a:pt x="13154" y="7195"/>
                  </a:lnTo>
                  <a:lnTo>
                    <a:pt x="13942" y="7195"/>
                  </a:lnTo>
                  <a:lnTo>
                    <a:pt x="14362" y="7179"/>
                  </a:lnTo>
                  <a:lnTo>
                    <a:pt x="14729" y="7163"/>
                  </a:lnTo>
                  <a:lnTo>
                    <a:pt x="15123" y="7137"/>
                  </a:lnTo>
                  <a:lnTo>
                    <a:pt x="15491" y="7111"/>
                  </a:lnTo>
                  <a:lnTo>
                    <a:pt x="15832" y="7069"/>
                  </a:lnTo>
                  <a:lnTo>
                    <a:pt x="16173" y="7027"/>
                  </a:lnTo>
                  <a:lnTo>
                    <a:pt x="16488" y="6975"/>
                  </a:lnTo>
                  <a:lnTo>
                    <a:pt x="16751" y="6918"/>
                  </a:lnTo>
                  <a:lnTo>
                    <a:pt x="17013" y="6850"/>
                  </a:lnTo>
                  <a:lnTo>
                    <a:pt x="17223" y="6782"/>
                  </a:lnTo>
                  <a:lnTo>
                    <a:pt x="17407" y="6714"/>
                  </a:lnTo>
                  <a:lnTo>
                    <a:pt x="17565" y="6635"/>
                  </a:lnTo>
                  <a:lnTo>
                    <a:pt x="17670" y="6557"/>
                  </a:lnTo>
                  <a:lnTo>
                    <a:pt x="17748" y="6478"/>
                  </a:lnTo>
                  <a:lnTo>
                    <a:pt x="17801" y="6400"/>
                  </a:lnTo>
                  <a:lnTo>
                    <a:pt x="17801" y="6322"/>
                  </a:lnTo>
                  <a:lnTo>
                    <a:pt x="17748" y="6243"/>
                  </a:lnTo>
                  <a:lnTo>
                    <a:pt x="17670" y="6170"/>
                  </a:lnTo>
                  <a:lnTo>
                    <a:pt x="17538" y="6092"/>
                  </a:lnTo>
                  <a:lnTo>
                    <a:pt x="17381" y="6024"/>
                  </a:lnTo>
                  <a:lnTo>
                    <a:pt x="17145" y="5956"/>
                  </a:lnTo>
                  <a:lnTo>
                    <a:pt x="17433" y="6018"/>
                  </a:lnTo>
                  <a:lnTo>
                    <a:pt x="17722" y="6076"/>
                  </a:lnTo>
                  <a:lnTo>
                    <a:pt x="18011" y="6133"/>
                  </a:lnTo>
                  <a:lnTo>
                    <a:pt x="18326" y="6186"/>
                  </a:lnTo>
                  <a:lnTo>
                    <a:pt x="18667" y="6238"/>
                  </a:lnTo>
                  <a:lnTo>
                    <a:pt x="18982" y="6285"/>
                  </a:lnTo>
                  <a:lnTo>
                    <a:pt x="19350" y="6332"/>
                  </a:lnTo>
                  <a:lnTo>
                    <a:pt x="19691" y="6374"/>
                  </a:lnTo>
                  <a:lnTo>
                    <a:pt x="20059" y="6411"/>
                  </a:lnTo>
                  <a:lnTo>
                    <a:pt x="20426" y="6447"/>
                  </a:lnTo>
                  <a:lnTo>
                    <a:pt x="20820" y="6478"/>
                  </a:lnTo>
                  <a:lnTo>
                    <a:pt x="21214" y="6510"/>
                  </a:lnTo>
                  <a:lnTo>
                    <a:pt x="21608" y="6536"/>
                  </a:lnTo>
                  <a:lnTo>
                    <a:pt x="22002" y="6557"/>
                  </a:lnTo>
                  <a:lnTo>
                    <a:pt x="22395" y="6578"/>
                  </a:lnTo>
                  <a:lnTo>
                    <a:pt x="22815" y="6594"/>
                  </a:lnTo>
                  <a:lnTo>
                    <a:pt x="23236" y="6609"/>
                  </a:lnTo>
                  <a:lnTo>
                    <a:pt x="23629" y="6620"/>
                  </a:lnTo>
                  <a:lnTo>
                    <a:pt x="24049" y="6625"/>
                  </a:lnTo>
                  <a:lnTo>
                    <a:pt x="24470" y="6630"/>
                  </a:lnTo>
                  <a:lnTo>
                    <a:pt x="24890" y="6630"/>
                  </a:lnTo>
                  <a:lnTo>
                    <a:pt x="25283" y="6625"/>
                  </a:lnTo>
                  <a:lnTo>
                    <a:pt x="25703" y="6620"/>
                  </a:lnTo>
                  <a:lnTo>
                    <a:pt x="26124" y="6609"/>
                  </a:lnTo>
                  <a:lnTo>
                    <a:pt x="26517" y="6594"/>
                  </a:lnTo>
                  <a:lnTo>
                    <a:pt x="26937" y="6578"/>
                  </a:lnTo>
                  <a:lnTo>
                    <a:pt x="27331" y="6557"/>
                  </a:lnTo>
                  <a:lnTo>
                    <a:pt x="27725" y="6536"/>
                  </a:lnTo>
                  <a:lnTo>
                    <a:pt x="28119" y="6510"/>
                  </a:lnTo>
                  <a:lnTo>
                    <a:pt x="28513" y="6478"/>
                  </a:lnTo>
                  <a:lnTo>
                    <a:pt x="28880" y="6442"/>
                  </a:lnTo>
                  <a:lnTo>
                    <a:pt x="29248" y="6405"/>
                  </a:lnTo>
                  <a:lnTo>
                    <a:pt x="29615" y="6363"/>
                  </a:lnTo>
                  <a:lnTo>
                    <a:pt x="29957" y="6316"/>
                  </a:lnTo>
                  <a:lnTo>
                    <a:pt x="30298" y="6269"/>
                  </a:lnTo>
                  <a:lnTo>
                    <a:pt x="30613" y="6217"/>
                  </a:lnTo>
                  <a:lnTo>
                    <a:pt x="30928" y="6165"/>
                  </a:lnTo>
                  <a:lnTo>
                    <a:pt x="31243" y="6107"/>
                  </a:lnTo>
                  <a:lnTo>
                    <a:pt x="31506" y="6045"/>
                  </a:lnTo>
                  <a:lnTo>
                    <a:pt x="31794" y="5987"/>
                  </a:lnTo>
                  <a:lnTo>
                    <a:pt x="32057" y="5919"/>
                  </a:lnTo>
                  <a:lnTo>
                    <a:pt x="32293" y="5856"/>
                  </a:lnTo>
                  <a:lnTo>
                    <a:pt x="32530" y="5788"/>
                  </a:lnTo>
                  <a:lnTo>
                    <a:pt x="32766" y="5715"/>
                  </a:lnTo>
                  <a:lnTo>
                    <a:pt x="32950" y="5647"/>
                  </a:lnTo>
                  <a:lnTo>
                    <a:pt x="33160" y="5569"/>
                  </a:lnTo>
                  <a:lnTo>
                    <a:pt x="33317" y="5496"/>
                  </a:lnTo>
                  <a:lnTo>
                    <a:pt x="33501" y="5417"/>
                  </a:lnTo>
                  <a:lnTo>
                    <a:pt x="33632" y="5344"/>
                  </a:lnTo>
                  <a:lnTo>
                    <a:pt x="33763" y="5265"/>
                  </a:lnTo>
                  <a:lnTo>
                    <a:pt x="33868" y="5182"/>
                  </a:lnTo>
                  <a:lnTo>
                    <a:pt x="33973" y="5103"/>
                  </a:lnTo>
                  <a:lnTo>
                    <a:pt x="34052" y="5020"/>
                  </a:lnTo>
                  <a:lnTo>
                    <a:pt x="34131" y="4941"/>
                  </a:lnTo>
                  <a:lnTo>
                    <a:pt x="34184" y="4858"/>
                  </a:lnTo>
                  <a:lnTo>
                    <a:pt x="34210" y="4774"/>
                  </a:lnTo>
                  <a:lnTo>
                    <a:pt x="34210" y="4696"/>
                  </a:lnTo>
                  <a:lnTo>
                    <a:pt x="34210" y="4612"/>
                  </a:lnTo>
                  <a:lnTo>
                    <a:pt x="34184" y="4528"/>
                  </a:lnTo>
                  <a:lnTo>
                    <a:pt x="34157" y="4450"/>
                  </a:lnTo>
                  <a:lnTo>
                    <a:pt x="34079" y="4366"/>
                  </a:lnTo>
                  <a:lnTo>
                    <a:pt x="34000" y="4283"/>
                  </a:lnTo>
                  <a:lnTo>
                    <a:pt x="33921" y="4204"/>
                  </a:lnTo>
                  <a:lnTo>
                    <a:pt x="33790" y="4126"/>
                  </a:lnTo>
                  <a:lnTo>
                    <a:pt x="33658" y="4047"/>
                  </a:lnTo>
                  <a:lnTo>
                    <a:pt x="33501" y="3969"/>
                  </a:lnTo>
                  <a:lnTo>
                    <a:pt x="33343" y="3896"/>
                  </a:lnTo>
                  <a:lnTo>
                    <a:pt x="33133" y="3822"/>
                  </a:lnTo>
                  <a:lnTo>
                    <a:pt x="32923" y="3749"/>
                  </a:lnTo>
                  <a:lnTo>
                    <a:pt x="32713" y="3681"/>
                  </a:lnTo>
                  <a:lnTo>
                    <a:pt x="32477" y="3613"/>
                  </a:lnTo>
                  <a:lnTo>
                    <a:pt x="32214" y="3545"/>
                  </a:lnTo>
                  <a:lnTo>
                    <a:pt x="31952" y="3483"/>
                  </a:lnTo>
                  <a:lnTo>
                    <a:pt x="31689" y="3425"/>
                  </a:lnTo>
                  <a:lnTo>
                    <a:pt x="31401" y="3362"/>
                  </a:lnTo>
                  <a:lnTo>
                    <a:pt x="31086" y="3305"/>
                  </a:lnTo>
                  <a:lnTo>
                    <a:pt x="30770" y="3252"/>
                  </a:lnTo>
                  <a:lnTo>
                    <a:pt x="30455" y="3200"/>
                  </a:lnTo>
                  <a:lnTo>
                    <a:pt x="30114" y="3153"/>
                  </a:lnTo>
                  <a:lnTo>
                    <a:pt x="29773" y="3106"/>
                  </a:lnTo>
                  <a:lnTo>
                    <a:pt x="29405" y="3064"/>
                  </a:lnTo>
                  <a:lnTo>
                    <a:pt x="29064" y="3022"/>
                  </a:lnTo>
                  <a:lnTo>
                    <a:pt x="28670" y="2986"/>
                  </a:lnTo>
                  <a:lnTo>
                    <a:pt x="28303" y="2949"/>
                  </a:lnTo>
                  <a:lnTo>
                    <a:pt x="27909" y="2918"/>
                  </a:lnTo>
                  <a:lnTo>
                    <a:pt x="27541" y="2892"/>
                  </a:lnTo>
                  <a:lnTo>
                    <a:pt x="27147" y="2866"/>
                  </a:lnTo>
                  <a:lnTo>
                    <a:pt x="26727" y="2845"/>
                  </a:lnTo>
                  <a:lnTo>
                    <a:pt x="26334" y="2824"/>
                  </a:lnTo>
                  <a:lnTo>
                    <a:pt x="25940" y="2808"/>
                  </a:lnTo>
                  <a:lnTo>
                    <a:pt x="25520" y="2798"/>
                  </a:lnTo>
                  <a:lnTo>
                    <a:pt x="25100" y="2787"/>
                  </a:lnTo>
                  <a:lnTo>
                    <a:pt x="23866" y="2787"/>
                  </a:lnTo>
                  <a:lnTo>
                    <a:pt x="23446" y="2798"/>
                  </a:lnTo>
                  <a:lnTo>
                    <a:pt x="23446" y="2798"/>
                  </a:lnTo>
                  <a:lnTo>
                    <a:pt x="23813" y="2777"/>
                  </a:lnTo>
                  <a:lnTo>
                    <a:pt x="24154" y="2751"/>
                  </a:lnTo>
                  <a:lnTo>
                    <a:pt x="24470" y="2714"/>
                  </a:lnTo>
                  <a:lnTo>
                    <a:pt x="24785" y="2677"/>
                  </a:lnTo>
                  <a:lnTo>
                    <a:pt x="25073" y="2630"/>
                  </a:lnTo>
                  <a:lnTo>
                    <a:pt x="25336" y="2583"/>
                  </a:lnTo>
                  <a:lnTo>
                    <a:pt x="25598" y="2526"/>
                  </a:lnTo>
                  <a:lnTo>
                    <a:pt x="25808" y="2468"/>
                  </a:lnTo>
                  <a:lnTo>
                    <a:pt x="26018" y="2405"/>
                  </a:lnTo>
                  <a:lnTo>
                    <a:pt x="26202" y="2343"/>
                  </a:lnTo>
                  <a:lnTo>
                    <a:pt x="26334" y="2275"/>
                  </a:lnTo>
                  <a:lnTo>
                    <a:pt x="26465" y="2202"/>
                  </a:lnTo>
                  <a:lnTo>
                    <a:pt x="26544" y="2134"/>
                  </a:lnTo>
                  <a:lnTo>
                    <a:pt x="26570" y="2060"/>
                  </a:lnTo>
                  <a:lnTo>
                    <a:pt x="26596" y="1987"/>
                  </a:lnTo>
                  <a:lnTo>
                    <a:pt x="26570" y="1914"/>
                  </a:lnTo>
                  <a:lnTo>
                    <a:pt x="26517" y="1841"/>
                  </a:lnTo>
                  <a:lnTo>
                    <a:pt x="26412" y="1773"/>
                  </a:lnTo>
                  <a:lnTo>
                    <a:pt x="26281" y="1700"/>
                  </a:lnTo>
                  <a:lnTo>
                    <a:pt x="26124" y="1637"/>
                  </a:lnTo>
                  <a:lnTo>
                    <a:pt x="25913" y="1574"/>
                  </a:lnTo>
                  <a:lnTo>
                    <a:pt x="25703" y="1517"/>
                  </a:lnTo>
                  <a:lnTo>
                    <a:pt x="25441" y="1459"/>
                  </a:lnTo>
                  <a:lnTo>
                    <a:pt x="25178" y="1407"/>
                  </a:lnTo>
                  <a:lnTo>
                    <a:pt x="24890" y="1365"/>
                  </a:lnTo>
                  <a:lnTo>
                    <a:pt x="24575" y="1323"/>
                  </a:lnTo>
                  <a:lnTo>
                    <a:pt x="24259" y="1287"/>
                  </a:lnTo>
                  <a:lnTo>
                    <a:pt x="23918" y="1255"/>
                  </a:lnTo>
                  <a:lnTo>
                    <a:pt x="23577" y="1234"/>
                  </a:lnTo>
                  <a:lnTo>
                    <a:pt x="23236" y="1213"/>
                  </a:lnTo>
                  <a:lnTo>
                    <a:pt x="22868" y="1208"/>
                  </a:lnTo>
                  <a:lnTo>
                    <a:pt x="22500" y="1203"/>
                  </a:lnTo>
                  <a:lnTo>
                    <a:pt x="22133" y="1208"/>
                  </a:lnTo>
                  <a:lnTo>
                    <a:pt x="21765" y="1219"/>
                  </a:lnTo>
                  <a:lnTo>
                    <a:pt x="21398" y="1240"/>
                  </a:lnTo>
                  <a:lnTo>
                    <a:pt x="21056" y="1266"/>
                  </a:lnTo>
                  <a:lnTo>
                    <a:pt x="20715" y="1297"/>
                  </a:lnTo>
                  <a:lnTo>
                    <a:pt x="20400" y="1334"/>
                  </a:lnTo>
                  <a:lnTo>
                    <a:pt x="20111" y="1375"/>
                  </a:lnTo>
                  <a:lnTo>
                    <a:pt x="19823" y="1423"/>
                  </a:lnTo>
                  <a:lnTo>
                    <a:pt x="19560" y="1475"/>
                  </a:lnTo>
                  <a:lnTo>
                    <a:pt x="19324" y="1532"/>
                  </a:lnTo>
                  <a:lnTo>
                    <a:pt x="19114" y="1595"/>
                  </a:lnTo>
                  <a:lnTo>
                    <a:pt x="18930" y="1658"/>
                  </a:lnTo>
                  <a:lnTo>
                    <a:pt x="18772" y="1726"/>
                  </a:lnTo>
                  <a:lnTo>
                    <a:pt x="18667" y="1794"/>
                  </a:lnTo>
                  <a:lnTo>
                    <a:pt x="18604" y="1835"/>
                  </a:lnTo>
                  <a:lnTo>
                    <a:pt x="18641" y="1783"/>
                  </a:lnTo>
                  <a:lnTo>
                    <a:pt x="18667" y="1705"/>
                  </a:lnTo>
                  <a:lnTo>
                    <a:pt x="18667" y="1626"/>
                  </a:lnTo>
                  <a:lnTo>
                    <a:pt x="18641" y="1548"/>
                  </a:lnTo>
                  <a:lnTo>
                    <a:pt x="18615" y="1470"/>
                  </a:lnTo>
                  <a:lnTo>
                    <a:pt x="18562" y="1391"/>
                  </a:lnTo>
                  <a:lnTo>
                    <a:pt x="18484" y="1313"/>
                  </a:lnTo>
                  <a:lnTo>
                    <a:pt x="18379" y="1234"/>
                  </a:lnTo>
                  <a:lnTo>
                    <a:pt x="18274" y="1161"/>
                  </a:lnTo>
                  <a:lnTo>
                    <a:pt x="18142" y="1088"/>
                  </a:lnTo>
                  <a:lnTo>
                    <a:pt x="18011" y="1015"/>
                  </a:lnTo>
                  <a:lnTo>
                    <a:pt x="17827" y="941"/>
                  </a:lnTo>
                  <a:lnTo>
                    <a:pt x="17670" y="874"/>
                  </a:lnTo>
                  <a:lnTo>
                    <a:pt x="17460" y="800"/>
                  </a:lnTo>
                  <a:lnTo>
                    <a:pt x="17250" y="738"/>
                  </a:lnTo>
                  <a:lnTo>
                    <a:pt x="17013" y="670"/>
                  </a:lnTo>
                  <a:lnTo>
                    <a:pt x="16777" y="607"/>
                  </a:lnTo>
                  <a:lnTo>
                    <a:pt x="16541" y="549"/>
                  </a:lnTo>
                  <a:lnTo>
                    <a:pt x="16252" y="487"/>
                  </a:lnTo>
                  <a:lnTo>
                    <a:pt x="15989" y="434"/>
                  </a:lnTo>
                  <a:lnTo>
                    <a:pt x="15701" y="382"/>
                  </a:lnTo>
                  <a:lnTo>
                    <a:pt x="15386" y="330"/>
                  </a:lnTo>
                  <a:lnTo>
                    <a:pt x="15071" y="283"/>
                  </a:lnTo>
                  <a:lnTo>
                    <a:pt x="14755" y="236"/>
                  </a:lnTo>
                  <a:lnTo>
                    <a:pt x="14414" y="199"/>
                  </a:lnTo>
                  <a:lnTo>
                    <a:pt x="14073" y="157"/>
                  </a:lnTo>
                  <a:lnTo>
                    <a:pt x="13705" y="126"/>
                  </a:lnTo>
                  <a:lnTo>
                    <a:pt x="13338" y="94"/>
                  </a:lnTo>
                  <a:lnTo>
                    <a:pt x="12970" y="68"/>
                  </a:lnTo>
                  <a:lnTo>
                    <a:pt x="12603" y="47"/>
                  </a:lnTo>
                  <a:lnTo>
                    <a:pt x="12209" y="32"/>
                  </a:lnTo>
                  <a:lnTo>
                    <a:pt x="11815" y="16"/>
                  </a:lnTo>
                  <a:lnTo>
                    <a:pt x="11421" y="6"/>
                  </a:lnTo>
                  <a:lnTo>
                    <a:pt x="110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0"/>
            <p:cNvSpPr/>
            <p:nvPr/>
          </p:nvSpPr>
          <p:spPr>
            <a:xfrm flipH="1">
              <a:off x="6003177" y="4129938"/>
              <a:ext cx="165067" cy="165375"/>
            </a:xfrm>
            <a:custGeom>
              <a:rect b="b" l="l" r="r" t="t"/>
              <a:pathLst>
                <a:path extrusionOk="0" h="3829" w="19166">
                  <a:moveTo>
                    <a:pt x="7981" y="1"/>
                  </a:moveTo>
                  <a:lnTo>
                    <a:pt x="7614" y="11"/>
                  </a:lnTo>
                  <a:lnTo>
                    <a:pt x="7220" y="22"/>
                  </a:lnTo>
                  <a:lnTo>
                    <a:pt x="6853" y="43"/>
                  </a:lnTo>
                  <a:lnTo>
                    <a:pt x="6485" y="69"/>
                  </a:lnTo>
                  <a:lnTo>
                    <a:pt x="6117" y="100"/>
                  </a:lnTo>
                  <a:lnTo>
                    <a:pt x="5776" y="137"/>
                  </a:lnTo>
                  <a:lnTo>
                    <a:pt x="5435" y="179"/>
                  </a:lnTo>
                  <a:lnTo>
                    <a:pt x="5120" y="220"/>
                  </a:lnTo>
                  <a:lnTo>
                    <a:pt x="4805" y="273"/>
                  </a:lnTo>
                  <a:lnTo>
                    <a:pt x="4516" y="325"/>
                  </a:lnTo>
                  <a:lnTo>
                    <a:pt x="4253" y="382"/>
                  </a:lnTo>
                  <a:lnTo>
                    <a:pt x="3991" y="440"/>
                  </a:lnTo>
                  <a:lnTo>
                    <a:pt x="3755" y="503"/>
                  </a:lnTo>
                  <a:lnTo>
                    <a:pt x="3545" y="565"/>
                  </a:lnTo>
                  <a:lnTo>
                    <a:pt x="3361" y="633"/>
                  </a:lnTo>
                  <a:lnTo>
                    <a:pt x="3177" y="707"/>
                  </a:lnTo>
                  <a:lnTo>
                    <a:pt x="3019" y="775"/>
                  </a:lnTo>
                  <a:lnTo>
                    <a:pt x="2888" y="848"/>
                  </a:lnTo>
                  <a:lnTo>
                    <a:pt x="2757" y="921"/>
                  </a:lnTo>
                  <a:lnTo>
                    <a:pt x="2652" y="999"/>
                  </a:lnTo>
                  <a:lnTo>
                    <a:pt x="2573" y="1073"/>
                  </a:lnTo>
                  <a:lnTo>
                    <a:pt x="2521" y="1151"/>
                  </a:lnTo>
                  <a:lnTo>
                    <a:pt x="2468" y="1229"/>
                  </a:lnTo>
                  <a:lnTo>
                    <a:pt x="2389" y="1386"/>
                  </a:lnTo>
                  <a:lnTo>
                    <a:pt x="2389" y="1543"/>
                  </a:lnTo>
                  <a:lnTo>
                    <a:pt x="2442" y="1700"/>
                  </a:lnTo>
                  <a:lnTo>
                    <a:pt x="2206" y="1731"/>
                  </a:lnTo>
                  <a:lnTo>
                    <a:pt x="1969" y="1763"/>
                  </a:lnTo>
                  <a:lnTo>
                    <a:pt x="1759" y="1799"/>
                  </a:lnTo>
                  <a:lnTo>
                    <a:pt x="1549" y="1841"/>
                  </a:lnTo>
                  <a:lnTo>
                    <a:pt x="1339" y="1883"/>
                  </a:lnTo>
                  <a:lnTo>
                    <a:pt x="1182" y="1930"/>
                  </a:lnTo>
                  <a:lnTo>
                    <a:pt x="998" y="1972"/>
                  </a:lnTo>
                  <a:lnTo>
                    <a:pt x="840" y="2024"/>
                  </a:lnTo>
                  <a:lnTo>
                    <a:pt x="578" y="2124"/>
                  </a:lnTo>
                  <a:lnTo>
                    <a:pt x="342" y="2233"/>
                  </a:lnTo>
                  <a:lnTo>
                    <a:pt x="184" y="2343"/>
                  </a:lnTo>
                  <a:lnTo>
                    <a:pt x="79" y="2458"/>
                  </a:lnTo>
                  <a:lnTo>
                    <a:pt x="0" y="2573"/>
                  </a:lnTo>
                  <a:lnTo>
                    <a:pt x="26" y="2688"/>
                  </a:lnTo>
                  <a:lnTo>
                    <a:pt x="79" y="2803"/>
                  </a:lnTo>
                  <a:lnTo>
                    <a:pt x="184" y="2918"/>
                  </a:lnTo>
                  <a:lnTo>
                    <a:pt x="263" y="2971"/>
                  </a:lnTo>
                  <a:lnTo>
                    <a:pt x="368" y="3023"/>
                  </a:lnTo>
                  <a:lnTo>
                    <a:pt x="473" y="3080"/>
                  </a:lnTo>
                  <a:lnTo>
                    <a:pt x="604" y="3127"/>
                  </a:lnTo>
                  <a:lnTo>
                    <a:pt x="762" y="3180"/>
                  </a:lnTo>
                  <a:lnTo>
                    <a:pt x="919" y="3227"/>
                  </a:lnTo>
                  <a:lnTo>
                    <a:pt x="1077" y="3274"/>
                  </a:lnTo>
                  <a:lnTo>
                    <a:pt x="1260" y="3321"/>
                  </a:lnTo>
                  <a:lnTo>
                    <a:pt x="1470" y="3363"/>
                  </a:lnTo>
                  <a:lnTo>
                    <a:pt x="1681" y="3399"/>
                  </a:lnTo>
                  <a:lnTo>
                    <a:pt x="1917" y="3436"/>
                  </a:lnTo>
                  <a:lnTo>
                    <a:pt x="2153" y="3467"/>
                  </a:lnTo>
                  <a:lnTo>
                    <a:pt x="2389" y="3499"/>
                  </a:lnTo>
                  <a:lnTo>
                    <a:pt x="2652" y="3525"/>
                  </a:lnTo>
                  <a:lnTo>
                    <a:pt x="2914" y="3551"/>
                  </a:lnTo>
                  <a:lnTo>
                    <a:pt x="3177" y="3572"/>
                  </a:lnTo>
                  <a:lnTo>
                    <a:pt x="3728" y="3603"/>
                  </a:lnTo>
                  <a:lnTo>
                    <a:pt x="4306" y="3629"/>
                  </a:lnTo>
                  <a:lnTo>
                    <a:pt x="4884" y="3640"/>
                  </a:lnTo>
                  <a:lnTo>
                    <a:pt x="5461" y="3640"/>
                  </a:lnTo>
                  <a:lnTo>
                    <a:pt x="6039" y="3629"/>
                  </a:lnTo>
                  <a:lnTo>
                    <a:pt x="6616" y="3603"/>
                  </a:lnTo>
                  <a:lnTo>
                    <a:pt x="7168" y="3572"/>
                  </a:lnTo>
                  <a:lnTo>
                    <a:pt x="7719" y="3525"/>
                  </a:lnTo>
                  <a:lnTo>
                    <a:pt x="7955" y="3499"/>
                  </a:lnTo>
                  <a:lnTo>
                    <a:pt x="8218" y="3472"/>
                  </a:lnTo>
                  <a:lnTo>
                    <a:pt x="8454" y="3441"/>
                  </a:lnTo>
                  <a:lnTo>
                    <a:pt x="8690" y="3405"/>
                  </a:lnTo>
                  <a:lnTo>
                    <a:pt x="8900" y="3368"/>
                  </a:lnTo>
                  <a:lnTo>
                    <a:pt x="9110" y="3326"/>
                  </a:lnTo>
                  <a:lnTo>
                    <a:pt x="9294" y="3284"/>
                  </a:lnTo>
                  <a:lnTo>
                    <a:pt x="9478" y="3237"/>
                  </a:lnTo>
                  <a:lnTo>
                    <a:pt x="9636" y="3316"/>
                  </a:lnTo>
                  <a:lnTo>
                    <a:pt x="9819" y="3389"/>
                  </a:lnTo>
                  <a:lnTo>
                    <a:pt x="10056" y="3457"/>
                  </a:lnTo>
                  <a:lnTo>
                    <a:pt x="10318" y="3520"/>
                  </a:lnTo>
                  <a:lnTo>
                    <a:pt x="10607" y="3577"/>
                  </a:lnTo>
                  <a:lnTo>
                    <a:pt x="10922" y="3635"/>
                  </a:lnTo>
                  <a:lnTo>
                    <a:pt x="11263" y="3682"/>
                  </a:lnTo>
                  <a:lnTo>
                    <a:pt x="11631" y="3718"/>
                  </a:lnTo>
                  <a:lnTo>
                    <a:pt x="12025" y="3755"/>
                  </a:lnTo>
                  <a:lnTo>
                    <a:pt x="12418" y="3786"/>
                  </a:lnTo>
                  <a:lnTo>
                    <a:pt x="12812" y="3807"/>
                  </a:lnTo>
                  <a:lnTo>
                    <a:pt x="13232" y="3818"/>
                  </a:lnTo>
                  <a:lnTo>
                    <a:pt x="13652" y="3828"/>
                  </a:lnTo>
                  <a:lnTo>
                    <a:pt x="14072" y="3828"/>
                  </a:lnTo>
                  <a:lnTo>
                    <a:pt x="14493" y="3818"/>
                  </a:lnTo>
                  <a:lnTo>
                    <a:pt x="14913" y="3802"/>
                  </a:lnTo>
                  <a:lnTo>
                    <a:pt x="15306" y="3781"/>
                  </a:lnTo>
                  <a:lnTo>
                    <a:pt x="15700" y="3750"/>
                  </a:lnTo>
                  <a:lnTo>
                    <a:pt x="16068" y="3713"/>
                  </a:lnTo>
                  <a:lnTo>
                    <a:pt x="16435" y="3671"/>
                  </a:lnTo>
                  <a:lnTo>
                    <a:pt x="16777" y="3624"/>
                  </a:lnTo>
                  <a:lnTo>
                    <a:pt x="17092" y="3572"/>
                  </a:lnTo>
                  <a:lnTo>
                    <a:pt x="17407" y="3514"/>
                  </a:lnTo>
                  <a:lnTo>
                    <a:pt x="17669" y="3452"/>
                  </a:lnTo>
                  <a:lnTo>
                    <a:pt x="17932" y="3384"/>
                  </a:lnTo>
                  <a:lnTo>
                    <a:pt x="18194" y="3316"/>
                  </a:lnTo>
                  <a:lnTo>
                    <a:pt x="18404" y="3242"/>
                  </a:lnTo>
                  <a:lnTo>
                    <a:pt x="18588" y="3169"/>
                  </a:lnTo>
                  <a:lnTo>
                    <a:pt x="18746" y="3091"/>
                  </a:lnTo>
                  <a:lnTo>
                    <a:pt x="18877" y="3012"/>
                  </a:lnTo>
                  <a:lnTo>
                    <a:pt x="19008" y="2929"/>
                  </a:lnTo>
                  <a:lnTo>
                    <a:pt x="19087" y="2845"/>
                  </a:lnTo>
                  <a:lnTo>
                    <a:pt x="19140" y="2767"/>
                  </a:lnTo>
                  <a:lnTo>
                    <a:pt x="19166" y="2683"/>
                  </a:lnTo>
                  <a:lnTo>
                    <a:pt x="19166" y="2599"/>
                  </a:lnTo>
                  <a:lnTo>
                    <a:pt x="19140" y="2516"/>
                  </a:lnTo>
                  <a:lnTo>
                    <a:pt x="19087" y="2432"/>
                  </a:lnTo>
                  <a:lnTo>
                    <a:pt x="19008" y="2348"/>
                  </a:lnTo>
                  <a:lnTo>
                    <a:pt x="18929" y="2270"/>
                  </a:lnTo>
                  <a:lnTo>
                    <a:pt x="18798" y="2186"/>
                  </a:lnTo>
                  <a:lnTo>
                    <a:pt x="18667" y="2108"/>
                  </a:lnTo>
                  <a:lnTo>
                    <a:pt x="18509" y="2029"/>
                  </a:lnTo>
                  <a:lnTo>
                    <a:pt x="18326" y="1951"/>
                  </a:lnTo>
                  <a:lnTo>
                    <a:pt x="18142" y="1878"/>
                  </a:lnTo>
                  <a:lnTo>
                    <a:pt x="17932" y="1805"/>
                  </a:lnTo>
                  <a:lnTo>
                    <a:pt x="17696" y="1737"/>
                  </a:lnTo>
                  <a:lnTo>
                    <a:pt x="17459" y="1663"/>
                  </a:lnTo>
                  <a:lnTo>
                    <a:pt x="17197" y="1601"/>
                  </a:lnTo>
                  <a:lnTo>
                    <a:pt x="17407" y="1585"/>
                  </a:lnTo>
                  <a:lnTo>
                    <a:pt x="17617" y="1564"/>
                  </a:lnTo>
                  <a:lnTo>
                    <a:pt x="17827" y="1538"/>
                  </a:lnTo>
                  <a:lnTo>
                    <a:pt x="17984" y="1512"/>
                  </a:lnTo>
                  <a:lnTo>
                    <a:pt x="18142" y="1480"/>
                  </a:lnTo>
                  <a:lnTo>
                    <a:pt x="18299" y="1444"/>
                  </a:lnTo>
                  <a:lnTo>
                    <a:pt x="18404" y="1402"/>
                  </a:lnTo>
                  <a:lnTo>
                    <a:pt x="18509" y="1360"/>
                  </a:lnTo>
                  <a:lnTo>
                    <a:pt x="18614" y="1318"/>
                  </a:lnTo>
                  <a:lnTo>
                    <a:pt x="18667" y="1277"/>
                  </a:lnTo>
                  <a:lnTo>
                    <a:pt x="18719" y="1229"/>
                  </a:lnTo>
                  <a:lnTo>
                    <a:pt x="18746" y="1182"/>
                  </a:lnTo>
                  <a:lnTo>
                    <a:pt x="18746" y="1135"/>
                  </a:lnTo>
                  <a:lnTo>
                    <a:pt x="18719" y="1088"/>
                  </a:lnTo>
                  <a:lnTo>
                    <a:pt x="18693" y="1041"/>
                  </a:lnTo>
                  <a:lnTo>
                    <a:pt x="18614" y="999"/>
                  </a:lnTo>
                  <a:lnTo>
                    <a:pt x="18536" y="958"/>
                  </a:lnTo>
                  <a:lnTo>
                    <a:pt x="18404" y="916"/>
                  </a:lnTo>
                  <a:lnTo>
                    <a:pt x="18299" y="874"/>
                  </a:lnTo>
                  <a:lnTo>
                    <a:pt x="18142" y="843"/>
                  </a:lnTo>
                  <a:lnTo>
                    <a:pt x="17984" y="806"/>
                  </a:lnTo>
                  <a:lnTo>
                    <a:pt x="17827" y="775"/>
                  </a:lnTo>
                  <a:lnTo>
                    <a:pt x="17643" y="748"/>
                  </a:lnTo>
                  <a:lnTo>
                    <a:pt x="17433" y="722"/>
                  </a:lnTo>
                  <a:lnTo>
                    <a:pt x="17249" y="696"/>
                  </a:lnTo>
                  <a:lnTo>
                    <a:pt x="17039" y="675"/>
                  </a:lnTo>
                  <a:lnTo>
                    <a:pt x="16803" y="660"/>
                  </a:lnTo>
                  <a:lnTo>
                    <a:pt x="16593" y="644"/>
                  </a:lnTo>
                  <a:lnTo>
                    <a:pt x="16357" y="633"/>
                  </a:lnTo>
                  <a:lnTo>
                    <a:pt x="16120" y="628"/>
                  </a:lnTo>
                  <a:lnTo>
                    <a:pt x="15884" y="623"/>
                  </a:lnTo>
                  <a:lnTo>
                    <a:pt x="15648" y="623"/>
                  </a:lnTo>
                  <a:lnTo>
                    <a:pt x="15175" y="628"/>
                  </a:lnTo>
                  <a:lnTo>
                    <a:pt x="14729" y="644"/>
                  </a:lnTo>
                  <a:lnTo>
                    <a:pt x="14282" y="670"/>
                  </a:lnTo>
                  <a:lnTo>
                    <a:pt x="13862" y="712"/>
                  </a:lnTo>
                  <a:lnTo>
                    <a:pt x="13442" y="754"/>
                  </a:lnTo>
                  <a:lnTo>
                    <a:pt x="13049" y="806"/>
                  </a:lnTo>
                  <a:lnTo>
                    <a:pt x="12681" y="869"/>
                  </a:lnTo>
                  <a:lnTo>
                    <a:pt x="12340" y="931"/>
                  </a:lnTo>
                  <a:lnTo>
                    <a:pt x="12418" y="853"/>
                  </a:lnTo>
                  <a:lnTo>
                    <a:pt x="12445" y="780"/>
                  </a:lnTo>
                  <a:lnTo>
                    <a:pt x="12418" y="701"/>
                  </a:lnTo>
                  <a:lnTo>
                    <a:pt x="12340" y="628"/>
                  </a:lnTo>
                  <a:lnTo>
                    <a:pt x="12235" y="555"/>
                  </a:lnTo>
                  <a:lnTo>
                    <a:pt x="12103" y="487"/>
                  </a:lnTo>
                  <a:lnTo>
                    <a:pt x="11920" y="419"/>
                  </a:lnTo>
                  <a:lnTo>
                    <a:pt x="11710" y="351"/>
                  </a:lnTo>
                  <a:lnTo>
                    <a:pt x="11473" y="288"/>
                  </a:lnTo>
                  <a:lnTo>
                    <a:pt x="11184" y="236"/>
                  </a:lnTo>
                  <a:lnTo>
                    <a:pt x="10896" y="184"/>
                  </a:lnTo>
                  <a:lnTo>
                    <a:pt x="10581" y="137"/>
                  </a:lnTo>
                  <a:lnTo>
                    <a:pt x="10239" y="95"/>
                  </a:lnTo>
                  <a:lnTo>
                    <a:pt x="9898" y="63"/>
                  </a:lnTo>
                  <a:lnTo>
                    <a:pt x="9530" y="32"/>
                  </a:lnTo>
                  <a:lnTo>
                    <a:pt x="9137" y="16"/>
                  </a:lnTo>
                  <a:lnTo>
                    <a:pt x="8769" y="6"/>
                  </a:lnTo>
                  <a:lnTo>
                    <a:pt x="83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40"/>
            <p:cNvSpPr/>
            <p:nvPr/>
          </p:nvSpPr>
          <p:spPr>
            <a:xfrm flipH="1">
              <a:off x="8324092" y="3202841"/>
              <a:ext cx="334264" cy="292551"/>
            </a:xfrm>
            <a:custGeom>
              <a:rect b="b" l="l" r="r" t="t"/>
              <a:pathLst>
                <a:path extrusionOk="0" h="5261" w="30141">
                  <a:moveTo>
                    <a:pt x="15595" y="722"/>
                  </a:moveTo>
                  <a:lnTo>
                    <a:pt x="17880" y="2008"/>
                  </a:lnTo>
                  <a:lnTo>
                    <a:pt x="12655" y="1898"/>
                  </a:lnTo>
                  <a:lnTo>
                    <a:pt x="15595" y="722"/>
                  </a:lnTo>
                  <a:close/>
                  <a:moveTo>
                    <a:pt x="4884" y="2133"/>
                  </a:moveTo>
                  <a:lnTo>
                    <a:pt x="9531" y="2233"/>
                  </a:lnTo>
                  <a:lnTo>
                    <a:pt x="8533" y="2635"/>
                  </a:lnTo>
                  <a:lnTo>
                    <a:pt x="4884" y="2133"/>
                  </a:lnTo>
                  <a:close/>
                  <a:moveTo>
                    <a:pt x="20846" y="2484"/>
                  </a:moveTo>
                  <a:lnTo>
                    <a:pt x="25388" y="2578"/>
                  </a:lnTo>
                  <a:lnTo>
                    <a:pt x="21634" y="2923"/>
                  </a:lnTo>
                  <a:lnTo>
                    <a:pt x="20846" y="2484"/>
                  </a:lnTo>
                  <a:close/>
                  <a:moveTo>
                    <a:pt x="11684" y="2280"/>
                  </a:moveTo>
                  <a:lnTo>
                    <a:pt x="18615" y="2431"/>
                  </a:lnTo>
                  <a:lnTo>
                    <a:pt x="19796" y="3090"/>
                  </a:lnTo>
                  <a:lnTo>
                    <a:pt x="15018" y="3529"/>
                  </a:lnTo>
                  <a:lnTo>
                    <a:pt x="10213" y="2865"/>
                  </a:lnTo>
                  <a:lnTo>
                    <a:pt x="11684" y="2280"/>
                  </a:lnTo>
                  <a:close/>
                  <a:moveTo>
                    <a:pt x="9294" y="3231"/>
                  </a:moveTo>
                  <a:lnTo>
                    <a:pt x="12865" y="3723"/>
                  </a:lnTo>
                  <a:lnTo>
                    <a:pt x="6617" y="4293"/>
                  </a:lnTo>
                  <a:lnTo>
                    <a:pt x="6617" y="4293"/>
                  </a:lnTo>
                  <a:lnTo>
                    <a:pt x="9294" y="3231"/>
                  </a:lnTo>
                  <a:close/>
                  <a:moveTo>
                    <a:pt x="20452" y="3472"/>
                  </a:moveTo>
                  <a:lnTo>
                    <a:pt x="22343" y="4538"/>
                  </a:lnTo>
                  <a:lnTo>
                    <a:pt x="16961" y="3796"/>
                  </a:lnTo>
                  <a:lnTo>
                    <a:pt x="20452" y="3472"/>
                  </a:lnTo>
                  <a:close/>
                  <a:moveTo>
                    <a:pt x="15674" y="0"/>
                  </a:moveTo>
                  <a:lnTo>
                    <a:pt x="15517" y="5"/>
                  </a:lnTo>
                  <a:lnTo>
                    <a:pt x="15385" y="16"/>
                  </a:lnTo>
                  <a:lnTo>
                    <a:pt x="15254" y="26"/>
                  </a:lnTo>
                  <a:lnTo>
                    <a:pt x="15123" y="42"/>
                  </a:lnTo>
                  <a:lnTo>
                    <a:pt x="15018" y="63"/>
                  </a:lnTo>
                  <a:lnTo>
                    <a:pt x="14939" y="89"/>
                  </a:lnTo>
                  <a:lnTo>
                    <a:pt x="14860" y="115"/>
                  </a:lnTo>
                  <a:lnTo>
                    <a:pt x="10502" y="1851"/>
                  </a:lnTo>
                  <a:lnTo>
                    <a:pt x="1103" y="1642"/>
                  </a:lnTo>
                  <a:lnTo>
                    <a:pt x="946" y="1642"/>
                  </a:lnTo>
                  <a:lnTo>
                    <a:pt x="762" y="1647"/>
                  </a:lnTo>
                  <a:lnTo>
                    <a:pt x="604" y="1658"/>
                  </a:lnTo>
                  <a:lnTo>
                    <a:pt x="473" y="1673"/>
                  </a:lnTo>
                  <a:lnTo>
                    <a:pt x="342" y="1694"/>
                  </a:lnTo>
                  <a:lnTo>
                    <a:pt x="211" y="1715"/>
                  </a:lnTo>
                  <a:lnTo>
                    <a:pt x="132" y="1741"/>
                  </a:lnTo>
                  <a:lnTo>
                    <a:pt x="53" y="1773"/>
                  </a:lnTo>
                  <a:lnTo>
                    <a:pt x="1" y="1809"/>
                  </a:lnTo>
                  <a:lnTo>
                    <a:pt x="1" y="1841"/>
                  </a:lnTo>
                  <a:lnTo>
                    <a:pt x="1" y="1872"/>
                  </a:lnTo>
                  <a:lnTo>
                    <a:pt x="27" y="1903"/>
                  </a:lnTo>
                  <a:lnTo>
                    <a:pt x="106" y="1935"/>
                  </a:lnTo>
                  <a:lnTo>
                    <a:pt x="184" y="1961"/>
                  </a:lnTo>
                  <a:lnTo>
                    <a:pt x="289" y="1987"/>
                  </a:lnTo>
                  <a:lnTo>
                    <a:pt x="421" y="2008"/>
                  </a:lnTo>
                  <a:lnTo>
                    <a:pt x="7614" y="2996"/>
                  </a:lnTo>
                  <a:lnTo>
                    <a:pt x="3519" y="4622"/>
                  </a:lnTo>
                  <a:lnTo>
                    <a:pt x="3466" y="4654"/>
                  </a:lnTo>
                  <a:lnTo>
                    <a:pt x="3440" y="4685"/>
                  </a:lnTo>
                  <a:lnTo>
                    <a:pt x="3414" y="4716"/>
                  </a:lnTo>
                  <a:lnTo>
                    <a:pt x="3440" y="4748"/>
                  </a:lnTo>
                  <a:lnTo>
                    <a:pt x="3466" y="4774"/>
                  </a:lnTo>
                  <a:lnTo>
                    <a:pt x="3519" y="4805"/>
                  </a:lnTo>
                  <a:lnTo>
                    <a:pt x="3597" y="4831"/>
                  </a:lnTo>
                  <a:lnTo>
                    <a:pt x="3702" y="4852"/>
                  </a:lnTo>
                  <a:lnTo>
                    <a:pt x="3834" y="4873"/>
                  </a:lnTo>
                  <a:lnTo>
                    <a:pt x="3965" y="4894"/>
                  </a:lnTo>
                  <a:lnTo>
                    <a:pt x="4096" y="4904"/>
                  </a:lnTo>
                  <a:lnTo>
                    <a:pt x="4254" y="4915"/>
                  </a:lnTo>
                  <a:lnTo>
                    <a:pt x="4542" y="4915"/>
                  </a:lnTo>
                  <a:lnTo>
                    <a:pt x="4700" y="4910"/>
                  </a:lnTo>
                  <a:lnTo>
                    <a:pt x="4858" y="4899"/>
                  </a:lnTo>
                  <a:lnTo>
                    <a:pt x="14808" y="3989"/>
                  </a:lnTo>
                  <a:lnTo>
                    <a:pt x="23760" y="5223"/>
                  </a:lnTo>
                  <a:lnTo>
                    <a:pt x="23892" y="5239"/>
                  </a:lnTo>
                  <a:lnTo>
                    <a:pt x="24049" y="5250"/>
                  </a:lnTo>
                  <a:lnTo>
                    <a:pt x="24181" y="5255"/>
                  </a:lnTo>
                  <a:lnTo>
                    <a:pt x="24338" y="5260"/>
                  </a:lnTo>
                  <a:lnTo>
                    <a:pt x="24496" y="5255"/>
                  </a:lnTo>
                  <a:lnTo>
                    <a:pt x="24653" y="5250"/>
                  </a:lnTo>
                  <a:lnTo>
                    <a:pt x="24811" y="5234"/>
                  </a:lnTo>
                  <a:lnTo>
                    <a:pt x="24942" y="5218"/>
                  </a:lnTo>
                  <a:lnTo>
                    <a:pt x="25073" y="5192"/>
                  </a:lnTo>
                  <a:lnTo>
                    <a:pt x="25178" y="5171"/>
                  </a:lnTo>
                  <a:lnTo>
                    <a:pt x="25257" y="5145"/>
                  </a:lnTo>
                  <a:lnTo>
                    <a:pt x="25309" y="5114"/>
                  </a:lnTo>
                  <a:lnTo>
                    <a:pt x="25336" y="5082"/>
                  </a:lnTo>
                  <a:lnTo>
                    <a:pt x="25362" y="5051"/>
                  </a:lnTo>
                  <a:lnTo>
                    <a:pt x="25336" y="5020"/>
                  </a:lnTo>
                  <a:lnTo>
                    <a:pt x="25283" y="4988"/>
                  </a:lnTo>
                  <a:lnTo>
                    <a:pt x="22317" y="3305"/>
                  </a:lnTo>
                  <a:lnTo>
                    <a:pt x="29563" y="2641"/>
                  </a:lnTo>
                  <a:lnTo>
                    <a:pt x="29720" y="2625"/>
                  </a:lnTo>
                  <a:lnTo>
                    <a:pt x="29825" y="2604"/>
                  </a:lnTo>
                  <a:lnTo>
                    <a:pt x="29956" y="2583"/>
                  </a:lnTo>
                  <a:lnTo>
                    <a:pt x="30035" y="2557"/>
                  </a:lnTo>
                  <a:lnTo>
                    <a:pt x="30088" y="2526"/>
                  </a:lnTo>
                  <a:lnTo>
                    <a:pt x="30140" y="2494"/>
                  </a:lnTo>
                  <a:lnTo>
                    <a:pt x="30140" y="2463"/>
                  </a:lnTo>
                  <a:lnTo>
                    <a:pt x="30140" y="2426"/>
                  </a:lnTo>
                  <a:lnTo>
                    <a:pt x="30088" y="2395"/>
                  </a:lnTo>
                  <a:lnTo>
                    <a:pt x="30035" y="2363"/>
                  </a:lnTo>
                  <a:lnTo>
                    <a:pt x="29956" y="2337"/>
                  </a:lnTo>
                  <a:lnTo>
                    <a:pt x="29825" y="2311"/>
                  </a:lnTo>
                  <a:lnTo>
                    <a:pt x="29720" y="2295"/>
                  </a:lnTo>
                  <a:lnTo>
                    <a:pt x="29563" y="2275"/>
                  </a:lnTo>
                  <a:lnTo>
                    <a:pt x="29405" y="2264"/>
                  </a:lnTo>
                  <a:lnTo>
                    <a:pt x="29248" y="2259"/>
                  </a:lnTo>
                  <a:lnTo>
                    <a:pt x="20111" y="2060"/>
                  </a:lnTo>
                  <a:lnTo>
                    <a:pt x="16724" y="136"/>
                  </a:lnTo>
                  <a:lnTo>
                    <a:pt x="16646" y="110"/>
                  </a:lnTo>
                  <a:lnTo>
                    <a:pt x="16567" y="84"/>
                  </a:lnTo>
                  <a:lnTo>
                    <a:pt x="16488" y="63"/>
                  </a:lnTo>
                  <a:lnTo>
                    <a:pt x="16357" y="42"/>
                  </a:lnTo>
                  <a:lnTo>
                    <a:pt x="16252" y="26"/>
                  </a:lnTo>
                  <a:lnTo>
                    <a:pt x="16121" y="16"/>
                  </a:lnTo>
                  <a:lnTo>
                    <a:pt x="15963" y="5"/>
                  </a:lnTo>
                  <a:lnTo>
                    <a:pt x="15832" y="5"/>
                  </a:lnTo>
                  <a:lnTo>
                    <a:pt x="15674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0"/>
            <p:cNvSpPr/>
            <p:nvPr/>
          </p:nvSpPr>
          <p:spPr>
            <a:xfrm flipH="1">
              <a:off x="8202613" y="642372"/>
              <a:ext cx="556687" cy="485160"/>
            </a:xfrm>
            <a:custGeom>
              <a:rect b="b" l="l" r="r" t="t"/>
              <a:pathLst>
                <a:path extrusionOk="0" h="6767" w="38936">
                  <a:moveTo>
                    <a:pt x="20190" y="717"/>
                  </a:moveTo>
                  <a:lnTo>
                    <a:pt x="23603" y="2646"/>
                  </a:lnTo>
                  <a:lnTo>
                    <a:pt x="15779" y="2474"/>
                  </a:lnTo>
                  <a:lnTo>
                    <a:pt x="20190" y="717"/>
                  </a:lnTo>
                  <a:close/>
                  <a:moveTo>
                    <a:pt x="4884" y="2641"/>
                  </a:moveTo>
                  <a:lnTo>
                    <a:pt x="12681" y="2813"/>
                  </a:lnTo>
                  <a:lnTo>
                    <a:pt x="11001" y="3483"/>
                  </a:lnTo>
                  <a:lnTo>
                    <a:pt x="4884" y="2641"/>
                  </a:lnTo>
                  <a:close/>
                  <a:moveTo>
                    <a:pt x="26596" y="3117"/>
                  </a:moveTo>
                  <a:lnTo>
                    <a:pt x="34157" y="3279"/>
                  </a:lnTo>
                  <a:lnTo>
                    <a:pt x="27882" y="3854"/>
                  </a:lnTo>
                  <a:lnTo>
                    <a:pt x="26596" y="3117"/>
                  </a:lnTo>
                  <a:close/>
                  <a:moveTo>
                    <a:pt x="14834" y="2860"/>
                  </a:moveTo>
                  <a:lnTo>
                    <a:pt x="24364" y="3064"/>
                  </a:lnTo>
                  <a:lnTo>
                    <a:pt x="26045" y="4021"/>
                  </a:lnTo>
                  <a:lnTo>
                    <a:pt x="19350" y="4633"/>
                  </a:lnTo>
                  <a:lnTo>
                    <a:pt x="12681" y="3713"/>
                  </a:lnTo>
                  <a:lnTo>
                    <a:pt x="14834" y="2860"/>
                  </a:lnTo>
                  <a:close/>
                  <a:moveTo>
                    <a:pt x="11762" y="4079"/>
                  </a:moveTo>
                  <a:lnTo>
                    <a:pt x="17197" y="4826"/>
                  </a:lnTo>
                  <a:lnTo>
                    <a:pt x="7693" y="5694"/>
                  </a:lnTo>
                  <a:lnTo>
                    <a:pt x="11762" y="4079"/>
                  </a:lnTo>
                  <a:close/>
                  <a:moveTo>
                    <a:pt x="26727" y="4403"/>
                  </a:moveTo>
                  <a:lnTo>
                    <a:pt x="29615" y="6045"/>
                  </a:lnTo>
                  <a:lnTo>
                    <a:pt x="21293" y="4900"/>
                  </a:lnTo>
                  <a:lnTo>
                    <a:pt x="26727" y="4403"/>
                  </a:lnTo>
                  <a:close/>
                  <a:moveTo>
                    <a:pt x="20269" y="0"/>
                  </a:moveTo>
                  <a:lnTo>
                    <a:pt x="20137" y="6"/>
                  </a:lnTo>
                  <a:lnTo>
                    <a:pt x="19980" y="16"/>
                  </a:lnTo>
                  <a:lnTo>
                    <a:pt x="19849" y="27"/>
                  </a:lnTo>
                  <a:lnTo>
                    <a:pt x="19744" y="42"/>
                  </a:lnTo>
                  <a:lnTo>
                    <a:pt x="19639" y="63"/>
                  </a:lnTo>
                  <a:lnTo>
                    <a:pt x="19534" y="84"/>
                  </a:lnTo>
                  <a:lnTo>
                    <a:pt x="19455" y="110"/>
                  </a:lnTo>
                  <a:lnTo>
                    <a:pt x="13653" y="2426"/>
                  </a:lnTo>
                  <a:lnTo>
                    <a:pt x="1129" y="2155"/>
                  </a:lnTo>
                  <a:lnTo>
                    <a:pt x="946" y="2149"/>
                  </a:lnTo>
                  <a:lnTo>
                    <a:pt x="788" y="2155"/>
                  </a:lnTo>
                  <a:lnTo>
                    <a:pt x="631" y="2165"/>
                  </a:lnTo>
                  <a:lnTo>
                    <a:pt x="473" y="2181"/>
                  </a:lnTo>
                  <a:lnTo>
                    <a:pt x="342" y="2202"/>
                  </a:lnTo>
                  <a:lnTo>
                    <a:pt x="237" y="2223"/>
                  </a:lnTo>
                  <a:lnTo>
                    <a:pt x="132" y="2254"/>
                  </a:lnTo>
                  <a:lnTo>
                    <a:pt x="53" y="2280"/>
                  </a:lnTo>
                  <a:lnTo>
                    <a:pt x="0" y="2317"/>
                  </a:lnTo>
                  <a:lnTo>
                    <a:pt x="0" y="2348"/>
                  </a:lnTo>
                  <a:lnTo>
                    <a:pt x="0" y="2379"/>
                  </a:lnTo>
                  <a:lnTo>
                    <a:pt x="27" y="2411"/>
                  </a:lnTo>
                  <a:lnTo>
                    <a:pt x="105" y="2442"/>
                  </a:lnTo>
                  <a:lnTo>
                    <a:pt x="184" y="2474"/>
                  </a:lnTo>
                  <a:lnTo>
                    <a:pt x="289" y="2500"/>
                  </a:lnTo>
                  <a:lnTo>
                    <a:pt x="421" y="2521"/>
                  </a:lnTo>
                  <a:lnTo>
                    <a:pt x="10082" y="3849"/>
                  </a:lnTo>
                  <a:lnTo>
                    <a:pt x="4595" y="6029"/>
                  </a:lnTo>
                  <a:lnTo>
                    <a:pt x="4542" y="6055"/>
                  </a:lnTo>
                  <a:lnTo>
                    <a:pt x="4516" y="6086"/>
                  </a:lnTo>
                  <a:lnTo>
                    <a:pt x="4490" y="6118"/>
                  </a:lnTo>
                  <a:lnTo>
                    <a:pt x="4516" y="6149"/>
                  </a:lnTo>
                  <a:lnTo>
                    <a:pt x="4542" y="6181"/>
                  </a:lnTo>
                  <a:lnTo>
                    <a:pt x="4595" y="6207"/>
                  </a:lnTo>
                  <a:lnTo>
                    <a:pt x="4674" y="6233"/>
                  </a:lnTo>
                  <a:lnTo>
                    <a:pt x="4779" y="6259"/>
                  </a:lnTo>
                  <a:lnTo>
                    <a:pt x="4910" y="6280"/>
                  </a:lnTo>
                  <a:lnTo>
                    <a:pt x="5041" y="6296"/>
                  </a:lnTo>
                  <a:lnTo>
                    <a:pt x="5173" y="6306"/>
                  </a:lnTo>
                  <a:lnTo>
                    <a:pt x="5330" y="6316"/>
                  </a:lnTo>
                  <a:lnTo>
                    <a:pt x="5461" y="6322"/>
                  </a:lnTo>
                  <a:lnTo>
                    <a:pt x="5619" y="6316"/>
                  </a:lnTo>
                  <a:lnTo>
                    <a:pt x="5776" y="6311"/>
                  </a:lnTo>
                  <a:lnTo>
                    <a:pt x="5934" y="6301"/>
                  </a:lnTo>
                  <a:lnTo>
                    <a:pt x="19140" y="5093"/>
                  </a:lnTo>
                  <a:lnTo>
                    <a:pt x="31033" y="6735"/>
                  </a:lnTo>
                  <a:lnTo>
                    <a:pt x="31164" y="6750"/>
                  </a:lnTo>
                  <a:lnTo>
                    <a:pt x="31322" y="6761"/>
                  </a:lnTo>
                  <a:lnTo>
                    <a:pt x="31479" y="6766"/>
                  </a:lnTo>
                  <a:lnTo>
                    <a:pt x="31768" y="6766"/>
                  </a:lnTo>
                  <a:lnTo>
                    <a:pt x="31952" y="6756"/>
                  </a:lnTo>
                  <a:lnTo>
                    <a:pt x="32083" y="6745"/>
                  </a:lnTo>
                  <a:lnTo>
                    <a:pt x="32241" y="6724"/>
                  </a:lnTo>
                  <a:lnTo>
                    <a:pt x="32346" y="6703"/>
                  </a:lnTo>
                  <a:lnTo>
                    <a:pt x="32451" y="6682"/>
                  </a:lnTo>
                  <a:lnTo>
                    <a:pt x="32529" y="6651"/>
                  </a:lnTo>
                  <a:lnTo>
                    <a:pt x="32582" y="6625"/>
                  </a:lnTo>
                  <a:lnTo>
                    <a:pt x="32634" y="6594"/>
                  </a:lnTo>
                  <a:lnTo>
                    <a:pt x="32634" y="6562"/>
                  </a:lnTo>
                  <a:lnTo>
                    <a:pt x="32608" y="6531"/>
                  </a:lnTo>
                  <a:lnTo>
                    <a:pt x="32582" y="6499"/>
                  </a:lnTo>
                  <a:lnTo>
                    <a:pt x="28565" y="4236"/>
                  </a:lnTo>
                  <a:lnTo>
                    <a:pt x="38332" y="3341"/>
                  </a:lnTo>
                  <a:lnTo>
                    <a:pt x="38489" y="3326"/>
                  </a:lnTo>
                  <a:lnTo>
                    <a:pt x="38620" y="3305"/>
                  </a:lnTo>
                  <a:lnTo>
                    <a:pt x="38725" y="3284"/>
                  </a:lnTo>
                  <a:lnTo>
                    <a:pt x="38804" y="3253"/>
                  </a:lnTo>
                  <a:lnTo>
                    <a:pt x="38883" y="3226"/>
                  </a:lnTo>
                  <a:lnTo>
                    <a:pt x="38909" y="3195"/>
                  </a:lnTo>
                  <a:lnTo>
                    <a:pt x="38935" y="3158"/>
                  </a:lnTo>
                  <a:lnTo>
                    <a:pt x="38909" y="3127"/>
                  </a:lnTo>
                  <a:lnTo>
                    <a:pt x="38883" y="3096"/>
                  </a:lnTo>
                  <a:lnTo>
                    <a:pt x="38804" y="3064"/>
                  </a:lnTo>
                  <a:lnTo>
                    <a:pt x="38725" y="3038"/>
                  </a:lnTo>
                  <a:lnTo>
                    <a:pt x="38620" y="3012"/>
                  </a:lnTo>
                  <a:lnTo>
                    <a:pt x="38489" y="2991"/>
                  </a:lnTo>
                  <a:lnTo>
                    <a:pt x="38358" y="2975"/>
                  </a:lnTo>
                  <a:lnTo>
                    <a:pt x="38200" y="2965"/>
                  </a:lnTo>
                  <a:lnTo>
                    <a:pt x="38043" y="2960"/>
                  </a:lnTo>
                  <a:lnTo>
                    <a:pt x="25835" y="2693"/>
                  </a:lnTo>
                  <a:lnTo>
                    <a:pt x="21319" y="136"/>
                  </a:lnTo>
                  <a:lnTo>
                    <a:pt x="21266" y="105"/>
                  </a:lnTo>
                  <a:lnTo>
                    <a:pt x="21188" y="84"/>
                  </a:lnTo>
                  <a:lnTo>
                    <a:pt x="21083" y="58"/>
                  </a:lnTo>
                  <a:lnTo>
                    <a:pt x="20978" y="42"/>
                  </a:lnTo>
                  <a:lnTo>
                    <a:pt x="20846" y="27"/>
                  </a:lnTo>
                  <a:lnTo>
                    <a:pt x="20715" y="11"/>
                  </a:lnTo>
                  <a:lnTo>
                    <a:pt x="20584" y="6"/>
                  </a:lnTo>
                  <a:lnTo>
                    <a:pt x="204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0"/>
            <p:cNvSpPr/>
            <p:nvPr/>
          </p:nvSpPr>
          <p:spPr>
            <a:xfrm flipH="1">
              <a:off x="6676495" y="2596008"/>
              <a:ext cx="326879" cy="286119"/>
            </a:xfrm>
            <a:custGeom>
              <a:rect b="b" l="l" r="r" t="t"/>
              <a:pathLst>
                <a:path extrusionOk="0" h="5261" w="30141">
                  <a:moveTo>
                    <a:pt x="15595" y="722"/>
                  </a:moveTo>
                  <a:lnTo>
                    <a:pt x="17880" y="2008"/>
                  </a:lnTo>
                  <a:lnTo>
                    <a:pt x="12655" y="1898"/>
                  </a:lnTo>
                  <a:lnTo>
                    <a:pt x="15595" y="722"/>
                  </a:lnTo>
                  <a:close/>
                  <a:moveTo>
                    <a:pt x="4884" y="2133"/>
                  </a:moveTo>
                  <a:lnTo>
                    <a:pt x="9531" y="2233"/>
                  </a:lnTo>
                  <a:lnTo>
                    <a:pt x="8533" y="2635"/>
                  </a:lnTo>
                  <a:lnTo>
                    <a:pt x="4884" y="2133"/>
                  </a:lnTo>
                  <a:close/>
                  <a:moveTo>
                    <a:pt x="20846" y="2484"/>
                  </a:moveTo>
                  <a:lnTo>
                    <a:pt x="25388" y="2578"/>
                  </a:lnTo>
                  <a:lnTo>
                    <a:pt x="21634" y="2923"/>
                  </a:lnTo>
                  <a:lnTo>
                    <a:pt x="20846" y="2484"/>
                  </a:lnTo>
                  <a:close/>
                  <a:moveTo>
                    <a:pt x="11684" y="2280"/>
                  </a:moveTo>
                  <a:lnTo>
                    <a:pt x="18615" y="2431"/>
                  </a:lnTo>
                  <a:lnTo>
                    <a:pt x="19796" y="3090"/>
                  </a:lnTo>
                  <a:lnTo>
                    <a:pt x="15018" y="3529"/>
                  </a:lnTo>
                  <a:lnTo>
                    <a:pt x="10213" y="2865"/>
                  </a:lnTo>
                  <a:lnTo>
                    <a:pt x="11684" y="2280"/>
                  </a:lnTo>
                  <a:close/>
                  <a:moveTo>
                    <a:pt x="9294" y="3231"/>
                  </a:moveTo>
                  <a:lnTo>
                    <a:pt x="12865" y="3723"/>
                  </a:lnTo>
                  <a:lnTo>
                    <a:pt x="6617" y="4293"/>
                  </a:lnTo>
                  <a:lnTo>
                    <a:pt x="6617" y="4293"/>
                  </a:lnTo>
                  <a:lnTo>
                    <a:pt x="9294" y="3231"/>
                  </a:lnTo>
                  <a:close/>
                  <a:moveTo>
                    <a:pt x="20452" y="3472"/>
                  </a:moveTo>
                  <a:lnTo>
                    <a:pt x="22343" y="4538"/>
                  </a:lnTo>
                  <a:lnTo>
                    <a:pt x="16961" y="3796"/>
                  </a:lnTo>
                  <a:lnTo>
                    <a:pt x="20452" y="3472"/>
                  </a:lnTo>
                  <a:close/>
                  <a:moveTo>
                    <a:pt x="15674" y="0"/>
                  </a:moveTo>
                  <a:lnTo>
                    <a:pt x="15517" y="5"/>
                  </a:lnTo>
                  <a:lnTo>
                    <a:pt x="15385" y="16"/>
                  </a:lnTo>
                  <a:lnTo>
                    <a:pt x="15254" y="26"/>
                  </a:lnTo>
                  <a:lnTo>
                    <a:pt x="15123" y="42"/>
                  </a:lnTo>
                  <a:lnTo>
                    <a:pt x="15018" y="63"/>
                  </a:lnTo>
                  <a:lnTo>
                    <a:pt x="14939" y="89"/>
                  </a:lnTo>
                  <a:lnTo>
                    <a:pt x="14860" y="115"/>
                  </a:lnTo>
                  <a:lnTo>
                    <a:pt x="10502" y="1851"/>
                  </a:lnTo>
                  <a:lnTo>
                    <a:pt x="1103" y="1642"/>
                  </a:lnTo>
                  <a:lnTo>
                    <a:pt x="946" y="1642"/>
                  </a:lnTo>
                  <a:lnTo>
                    <a:pt x="762" y="1647"/>
                  </a:lnTo>
                  <a:lnTo>
                    <a:pt x="604" y="1658"/>
                  </a:lnTo>
                  <a:lnTo>
                    <a:pt x="473" y="1673"/>
                  </a:lnTo>
                  <a:lnTo>
                    <a:pt x="342" y="1694"/>
                  </a:lnTo>
                  <a:lnTo>
                    <a:pt x="211" y="1715"/>
                  </a:lnTo>
                  <a:lnTo>
                    <a:pt x="132" y="1741"/>
                  </a:lnTo>
                  <a:lnTo>
                    <a:pt x="53" y="1773"/>
                  </a:lnTo>
                  <a:lnTo>
                    <a:pt x="1" y="1809"/>
                  </a:lnTo>
                  <a:lnTo>
                    <a:pt x="1" y="1841"/>
                  </a:lnTo>
                  <a:lnTo>
                    <a:pt x="1" y="1872"/>
                  </a:lnTo>
                  <a:lnTo>
                    <a:pt x="27" y="1903"/>
                  </a:lnTo>
                  <a:lnTo>
                    <a:pt x="106" y="1935"/>
                  </a:lnTo>
                  <a:lnTo>
                    <a:pt x="184" y="1961"/>
                  </a:lnTo>
                  <a:lnTo>
                    <a:pt x="289" y="1987"/>
                  </a:lnTo>
                  <a:lnTo>
                    <a:pt x="421" y="2008"/>
                  </a:lnTo>
                  <a:lnTo>
                    <a:pt x="7614" y="2996"/>
                  </a:lnTo>
                  <a:lnTo>
                    <a:pt x="3519" y="4622"/>
                  </a:lnTo>
                  <a:lnTo>
                    <a:pt x="3466" y="4654"/>
                  </a:lnTo>
                  <a:lnTo>
                    <a:pt x="3440" y="4685"/>
                  </a:lnTo>
                  <a:lnTo>
                    <a:pt x="3414" y="4716"/>
                  </a:lnTo>
                  <a:lnTo>
                    <a:pt x="3440" y="4748"/>
                  </a:lnTo>
                  <a:lnTo>
                    <a:pt x="3466" y="4774"/>
                  </a:lnTo>
                  <a:lnTo>
                    <a:pt x="3519" y="4805"/>
                  </a:lnTo>
                  <a:lnTo>
                    <a:pt x="3597" y="4831"/>
                  </a:lnTo>
                  <a:lnTo>
                    <a:pt x="3702" y="4852"/>
                  </a:lnTo>
                  <a:lnTo>
                    <a:pt x="3834" y="4873"/>
                  </a:lnTo>
                  <a:lnTo>
                    <a:pt x="3965" y="4894"/>
                  </a:lnTo>
                  <a:lnTo>
                    <a:pt x="4096" y="4904"/>
                  </a:lnTo>
                  <a:lnTo>
                    <a:pt x="4254" y="4915"/>
                  </a:lnTo>
                  <a:lnTo>
                    <a:pt x="4542" y="4915"/>
                  </a:lnTo>
                  <a:lnTo>
                    <a:pt x="4700" y="4910"/>
                  </a:lnTo>
                  <a:lnTo>
                    <a:pt x="4858" y="4899"/>
                  </a:lnTo>
                  <a:lnTo>
                    <a:pt x="14808" y="3989"/>
                  </a:lnTo>
                  <a:lnTo>
                    <a:pt x="23760" y="5223"/>
                  </a:lnTo>
                  <a:lnTo>
                    <a:pt x="23892" y="5239"/>
                  </a:lnTo>
                  <a:lnTo>
                    <a:pt x="24049" y="5250"/>
                  </a:lnTo>
                  <a:lnTo>
                    <a:pt x="24181" y="5255"/>
                  </a:lnTo>
                  <a:lnTo>
                    <a:pt x="24338" y="5260"/>
                  </a:lnTo>
                  <a:lnTo>
                    <a:pt x="24496" y="5255"/>
                  </a:lnTo>
                  <a:lnTo>
                    <a:pt x="24653" y="5250"/>
                  </a:lnTo>
                  <a:lnTo>
                    <a:pt x="24811" y="5234"/>
                  </a:lnTo>
                  <a:lnTo>
                    <a:pt x="24942" y="5218"/>
                  </a:lnTo>
                  <a:lnTo>
                    <a:pt x="25073" y="5192"/>
                  </a:lnTo>
                  <a:lnTo>
                    <a:pt x="25178" y="5171"/>
                  </a:lnTo>
                  <a:lnTo>
                    <a:pt x="25257" y="5145"/>
                  </a:lnTo>
                  <a:lnTo>
                    <a:pt x="25309" y="5114"/>
                  </a:lnTo>
                  <a:lnTo>
                    <a:pt x="25336" y="5082"/>
                  </a:lnTo>
                  <a:lnTo>
                    <a:pt x="25362" y="5051"/>
                  </a:lnTo>
                  <a:lnTo>
                    <a:pt x="25336" y="5020"/>
                  </a:lnTo>
                  <a:lnTo>
                    <a:pt x="25283" y="4988"/>
                  </a:lnTo>
                  <a:lnTo>
                    <a:pt x="22317" y="3305"/>
                  </a:lnTo>
                  <a:lnTo>
                    <a:pt x="29563" y="2641"/>
                  </a:lnTo>
                  <a:lnTo>
                    <a:pt x="29720" y="2625"/>
                  </a:lnTo>
                  <a:lnTo>
                    <a:pt x="29825" y="2604"/>
                  </a:lnTo>
                  <a:lnTo>
                    <a:pt x="29956" y="2583"/>
                  </a:lnTo>
                  <a:lnTo>
                    <a:pt x="30035" y="2557"/>
                  </a:lnTo>
                  <a:lnTo>
                    <a:pt x="30088" y="2526"/>
                  </a:lnTo>
                  <a:lnTo>
                    <a:pt x="30140" y="2494"/>
                  </a:lnTo>
                  <a:lnTo>
                    <a:pt x="30140" y="2463"/>
                  </a:lnTo>
                  <a:lnTo>
                    <a:pt x="30140" y="2426"/>
                  </a:lnTo>
                  <a:lnTo>
                    <a:pt x="30088" y="2395"/>
                  </a:lnTo>
                  <a:lnTo>
                    <a:pt x="30035" y="2363"/>
                  </a:lnTo>
                  <a:lnTo>
                    <a:pt x="29956" y="2337"/>
                  </a:lnTo>
                  <a:lnTo>
                    <a:pt x="29825" y="2311"/>
                  </a:lnTo>
                  <a:lnTo>
                    <a:pt x="29720" y="2295"/>
                  </a:lnTo>
                  <a:lnTo>
                    <a:pt x="29563" y="2275"/>
                  </a:lnTo>
                  <a:lnTo>
                    <a:pt x="29405" y="2264"/>
                  </a:lnTo>
                  <a:lnTo>
                    <a:pt x="29248" y="2259"/>
                  </a:lnTo>
                  <a:lnTo>
                    <a:pt x="20111" y="2060"/>
                  </a:lnTo>
                  <a:lnTo>
                    <a:pt x="16724" y="136"/>
                  </a:lnTo>
                  <a:lnTo>
                    <a:pt x="16646" y="110"/>
                  </a:lnTo>
                  <a:lnTo>
                    <a:pt x="16567" y="84"/>
                  </a:lnTo>
                  <a:lnTo>
                    <a:pt x="16488" y="63"/>
                  </a:lnTo>
                  <a:lnTo>
                    <a:pt x="16357" y="42"/>
                  </a:lnTo>
                  <a:lnTo>
                    <a:pt x="16252" y="26"/>
                  </a:lnTo>
                  <a:lnTo>
                    <a:pt x="16121" y="16"/>
                  </a:lnTo>
                  <a:lnTo>
                    <a:pt x="15963" y="5"/>
                  </a:lnTo>
                  <a:lnTo>
                    <a:pt x="15832" y="5"/>
                  </a:lnTo>
                  <a:lnTo>
                    <a:pt x="15674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4" name="Google Shape;454;p40"/>
          <p:cNvSpPr/>
          <p:nvPr/>
        </p:nvSpPr>
        <p:spPr>
          <a:xfrm flipH="1">
            <a:off x="8634366" y="899714"/>
            <a:ext cx="284935" cy="285598"/>
          </a:xfrm>
          <a:custGeom>
            <a:rect b="b" l="l" r="r" t="t"/>
            <a:pathLst>
              <a:path extrusionOk="0" h="8283" w="41430">
                <a:moveTo>
                  <a:pt x="17250" y="1"/>
                </a:moveTo>
                <a:lnTo>
                  <a:pt x="16856" y="11"/>
                </a:lnTo>
                <a:lnTo>
                  <a:pt x="16436" y="22"/>
                </a:lnTo>
                <a:lnTo>
                  <a:pt x="16016" y="37"/>
                </a:lnTo>
                <a:lnTo>
                  <a:pt x="15622" y="53"/>
                </a:lnTo>
                <a:lnTo>
                  <a:pt x="14808" y="95"/>
                </a:lnTo>
                <a:lnTo>
                  <a:pt x="14021" y="152"/>
                </a:lnTo>
                <a:lnTo>
                  <a:pt x="13233" y="220"/>
                </a:lnTo>
                <a:lnTo>
                  <a:pt x="12472" y="294"/>
                </a:lnTo>
                <a:lnTo>
                  <a:pt x="11763" y="383"/>
                </a:lnTo>
                <a:lnTo>
                  <a:pt x="11054" y="482"/>
                </a:lnTo>
                <a:lnTo>
                  <a:pt x="10371" y="586"/>
                </a:lnTo>
                <a:lnTo>
                  <a:pt x="9741" y="701"/>
                </a:lnTo>
                <a:lnTo>
                  <a:pt x="9163" y="822"/>
                </a:lnTo>
                <a:lnTo>
                  <a:pt x="8612" y="952"/>
                </a:lnTo>
                <a:lnTo>
                  <a:pt x="8113" y="1088"/>
                </a:lnTo>
                <a:lnTo>
                  <a:pt x="7641" y="1230"/>
                </a:lnTo>
                <a:lnTo>
                  <a:pt x="7221" y="1376"/>
                </a:lnTo>
                <a:lnTo>
                  <a:pt x="6853" y="1522"/>
                </a:lnTo>
                <a:lnTo>
                  <a:pt x="6512" y="1679"/>
                </a:lnTo>
                <a:lnTo>
                  <a:pt x="6223" y="1836"/>
                </a:lnTo>
                <a:lnTo>
                  <a:pt x="5960" y="1993"/>
                </a:lnTo>
                <a:lnTo>
                  <a:pt x="5750" y="2155"/>
                </a:lnTo>
                <a:lnTo>
                  <a:pt x="5567" y="2322"/>
                </a:lnTo>
                <a:lnTo>
                  <a:pt x="5409" y="2490"/>
                </a:lnTo>
                <a:lnTo>
                  <a:pt x="5304" y="2657"/>
                </a:lnTo>
                <a:lnTo>
                  <a:pt x="5225" y="2824"/>
                </a:lnTo>
                <a:lnTo>
                  <a:pt x="5173" y="2997"/>
                </a:lnTo>
                <a:lnTo>
                  <a:pt x="5173" y="3164"/>
                </a:lnTo>
                <a:lnTo>
                  <a:pt x="5173" y="3337"/>
                </a:lnTo>
                <a:lnTo>
                  <a:pt x="5225" y="3504"/>
                </a:lnTo>
                <a:lnTo>
                  <a:pt x="5278" y="3671"/>
                </a:lnTo>
                <a:lnTo>
                  <a:pt x="4753" y="3739"/>
                </a:lnTo>
                <a:lnTo>
                  <a:pt x="4254" y="3818"/>
                </a:lnTo>
                <a:lnTo>
                  <a:pt x="3781" y="3896"/>
                </a:lnTo>
                <a:lnTo>
                  <a:pt x="3335" y="3985"/>
                </a:lnTo>
                <a:lnTo>
                  <a:pt x="2915" y="4074"/>
                </a:lnTo>
                <a:lnTo>
                  <a:pt x="2521" y="4168"/>
                </a:lnTo>
                <a:lnTo>
                  <a:pt x="2154" y="4273"/>
                </a:lnTo>
                <a:lnTo>
                  <a:pt x="1812" y="4377"/>
                </a:lnTo>
                <a:lnTo>
                  <a:pt x="1497" y="4482"/>
                </a:lnTo>
                <a:lnTo>
                  <a:pt x="1208" y="4597"/>
                </a:lnTo>
                <a:lnTo>
                  <a:pt x="946" y="4707"/>
                </a:lnTo>
                <a:lnTo>
                  <a:pt x="736" y="4827"/>
                </a:lnTo>
                <a:lnTo>
                  <a:pt x="526" y="4947"/>
                </a:lnTo>
                <a:lnTo>
                  <a:pt x="368" y="5067"/>
                </a:lnTo>
                <a:lnTo>
                  <a:pt x="237" y="5188"/>
                </a:lnTo>
                <a:lnTo>
                  <a:pt x="132" y="5313"/>
                </a:lnTo>
                <a:lnTo>
                  <a:pt x="53" y="5439"/>
                </a:lnTo>
                <a:lnTo>
                  <a:pt x="1" y="5564"/>
                </a:lnTo>
                <a:lnTo>
                  <a:pt x="1" y="5689"/>
                </a:lnTo>
                <a:lnTo>
                  <a:pt x="1" y="5815"/>
                </a:lnTo>
                <a:lnTo>
                  <a:pt x="53" y="5940"/>
                </a:lnTo>
                <a:lnTo>
                  <a:pt x="132" y="6066"/>
                </a:lnTo>
                <a:lnTo>
                  <a:pt x="263" y="6186"/>
                </a:lnTo>
                <a:lnTo>
                  <a:pt x="395" y="6306"/>
                </a:lnTo>
                <a:lnTo>
                  <a:pt x="578" y="6427"/>
                </a:lnTo>
                <a:lnTo>
                  <a:pt x="788" y="6542"/>
                </a:lnTo>
                <a:lnTo>
                  <a:pt x="1025" y="6657"/>
                </a:lnTo>
                <a:lnTo>
                  <a:pt x="1287" y="6772"/>
                </a:lnTo>
                <a:lnTo>
                  <a:pt x="1602" y="6876"/>
                </a:lnTo>
                <a:lnTo>
                  <a:pt x="1944" y="6981"/>
                </a:lnTo>
                <a:lnTo>
                  <a:pt x="2337" y="7080"/>
                </a:lnTo>
                <a:lnTo>
                  <a:pt x="2731" y="7180"/>
                </a:lnTo>
                <a:lnTo>
                  <a:pt x="3178" y="7268"/>
                </a:lnTo>
                <a:lnTo>
                  <a:pt x="3650" y="7352"/>
                </a:lnTo>
                <a:lnTo>
                  <a:pt x="4123" y="7431"/>
                </a:lnTo>
                <a:lnTo>
                  <a:pt x="4648" y="7504"/>
                </a:lnTo>
                <a:lnTo>
                  <a:pt x="5173" y="7567"/>
                </a:lnTo>
                <a:lnTo>
                  <a:pt x="5724" y="7624"/>
                </a:lnTo>
                <a:lnTo>
                  <a:pt x="6276" y="7676"/>
                </a:lnTo>
                <a:lnTo>
                  <a:pt x="6853" y="7723"/>
                </a:lnTo>
                <a:lnTo>
                  <a:pt x="7457" y="7765"/>
                </a:lnTo>
                <a:lnTo>
                  <a:pt x="8061" y="7797"/>
                </a:lnTo>
                <a:lnTo>
                  <a:pt x="8665" y="7823"/>
                </a:lnTo>
                <a:lnTo>
                  <a:pt x="9295" y="7849"/>
                </a:lnTo>
                <a:lnTo>
                  <a:pt x="9925" y="7865"/>
                </a:lnTo>
                <a:lnTo>
                  <a:pt x="10555" y="7870"/>
                </a:lnTo>
                <a:lnTo>
                  <a:pt x="11185" y="7875"/>
                </a:lnTo>
                <a:lnTo>
                  <a:pt x="11815" y="7870"/>
                </a:lnTo>
                <a:lnTo>
                  <a:pt x="12445" y="7859"/>
                </a:lnTo>
                <a:lnTo>
                  <a:pt x="13075" y="7849"/>
                </a:lnTo>
                <a:lnTo>
                  <a:pt x="13679" y="7823"/>
                </a:lnTo>
                <a:lnTo>
                  <a:pt x="14309" y="7797"/>
                </a:lnTo>
                <a:lnTo>
                  <a:pt x="14913" y="7765"/>
                </a:lnTo>
                <a:lnTo>
                  <a:pt x="15517" y="7723"/>
                </a:lnTo>
                <a:lnTo>
                  <a:pt x="16095" y="7682"/>
                </a:lnTo>
                <a:lnTo>
                  <a:pt x="16672" y="7629"/>
                </a:lnTo>
                <a:lnTo>
                  <a:pt x="17224" y="7572"/>
                </a:lnTo>
                <a:lnTo>
                  <a:pt x="17749" y="7509"/>
                </a:lnTo>
                <a:lnTo>
                  <a:pt x="18274" y="7436"/>
                </a:lnTo>
                <a:lnTo>
                  <a:pt x="18773" y="7363"/>
                </a:lnTo>
                <a:lnTo>
                  <a:pt x="19245" y="7284"/>
                </a:lnTo>
                <a:lnTo>
                  <a:pt x="19691" y="7195"/>
                </a:lnTo>
                <a:lnTo>
                  <a:pt x="20111" y="7101"/>
                </a:lnTo>
                <a:lnTo>
                  <a:pt x="20505" y="7002"/>
                </a:lnTo>
                <a:lnTo>
                  <a:pt x="20663" y="7091"/>
                </a:lnTo>
                <a:lnTo>
                  <a:pt x="20820" y="7174"/>
                </a:lnTo>
                <a:lnTo>
                  <a:pt x="21030" y="7253"/>
                </a:lnTo>
                <a:lnTo>
                  <a:pt x="21240" y="7331"/>
                </a:lnTo>
                <a:lnTo>
                  <a:pt x="21477" y="7404"/>
                </a:lnTo>
                <a:lnTo>
                  <a:pt x="21739" y="7478"/>
                </a:lnTo>
                <a:lnTo>
                  <a:pt x="22002" y="7551"/>
                </a:lnTo>
                <a:lnTo>
                  <a:pt x="22291" y="7619"/>
                </a:lnTo>
                <a:lnTo>
                  <a:pt x="22606" y="7682"/>
                </a:lnTo>
                <a:lnTo>
                  <a:pt x="22921" y="7744"/>
                </a:lnTo>
                <a:lnTo>
                  <a:pt x="23262" y="7802"/>
                </a:lnTo>
                <a:lnTo>
                  <a:pt x="23603" y="7859"/>
                </a:lnTo>
                <a:lnTo>
                  <a:pt x="23971" y="7912"/>
                </a:lnTo>
                <a:lnTo>
                  <a:pt x="24365" y="7959"/>
                </a:lnTo>
                <a:lnTo>
                  <a:pt x="24758" y="8006"/>
                </a:lnTo>
                <a:lnTo>
                  <a:pt x="25152" y="8048"/>
                </a:lnTo>
                <a:lnTo>
                  <a:pt x="25546" y="8089"/>
                </a:lnTo>
                <a:lnTo>
                  <a:pt x="25966" y="8121"/>
                </a:lnTo>
                <a:lnTo>
                  <a:pt x="26412" y="8157"/>
                </a:lnTo>
                <a:lnTo>
                  <a:pt x="26833" y="8183"/>
                </a:lnTo>
                <a:lnTo>
                  <a:pt x="27279" y="8210"/>
                </a:lnTo>
                <a:lnTo>
                  <a:pt x="27725" y="8231"/>
                </a:lnTo>
                <a:lnTo>
                  <a:pt x="28171" y="8251"/>
                </a:lnTo>
                <a:lnTo>
                  <a:pt x="28618" y="8262"/>
                </a:lnTo>
                <a:lnTo>
                  <a:pt x="29064" y="8272"/>
                </a:lnTo>
                <a:lnTo>
                  <a:pt x="29510" y="8278"/>
                </a:lnTo>
                <a:lnTo>
                  <a:pt x="29983" y="8283"/>
                </a:lnTo>
                <a:lnTo>
                  <a:pt x="30429" y="8278"/>
                </a:lnTo>
                <a:lnTo>
                  <a:pt x="30876" y="8272"/>
                </a:lnTo>
                <a:lnTo>
                  <a:pt x="31348" y="8262"/>
                </a:lnTo>
                <a:lnTo>
                  <a:pt x="31795" y="8246"/>
                </a:lnTo>
                <a:lnTo>
                  <a:pt x="32241" y="8225"/>
                </a:lnTo>
                <a:lnTo>
                  <a:pt x="32661" y="8204"/>
                </a:lnTo>
                <a:lnTo>
                  <a:pt x="33107" y="8178"/>
                </a:lnTo>
                <a:lnTo>
                  <a:pt x="33527" y="8147"/>
                </a:lnTo>
                <a:lnTo>
                  <a:pt x="33947" y="8110"/>
                </a:lnTo>
                <a:lnTo>
                  <a:pt x="34341" y="8074"/>
                </a:lnTo>
                <a:lnTo>
                  <a:pt x="34761" y="8032"/>
                </a:lnTo>
                <a:lnTo>
                  <a:pt x="35155" y="7990"/>
                </a:lnTo>
                <a:lnTo>
                  <a:pt x="35523" y="7943"/>
                </a:lnTo>
                <a:lnTo>
                  <a:pt x="35890" y="7891"/>
                </a:lnTo>
                <a:lnTo>
                  <a:pt x="36258" y="7838"/>
                </a:lnTo>
                <a:lnTo>
                  <a:pt x="36625" y="7781"/>
                </a:lnTo>
                <a:lnTo>
                  <a:pt x="36967" y="7723"/>
                </a:lnTo>
                <a:lnTo>
                  <a:pt x="37282" y="7661"/>
                </a:lnTo>
                <a:lnTo>
                  <a:pt x="37623" y="7598"/>
                </a:lnTo>
                <a:lnTo>
                  <a:pt x="37938" y="7535"/>
                </a:lnTo>
                <a:lnTo>
                  <a:pt x="38227" y="7467"/>
                </a:lnTo>
                <a:lnTo>
                  <a:pt x="38804" y="7321"/>
                </a:lnTo>
                <a:lnTo>
                  <a:pt x="39303" y="7174"/>
                </a:lnTo>
                <a:lnTo>
                  <a:pt x="39776" y="7018"/>
                </a:lnTo>
                <a:lnTo>
                  <a:pt x="40196" y="6855"/>
                </a:lnTo>
                <a:lnTo>
                  <a:pt x="40537" y="6683"/>
                </a:lnTo>
                <a:lnTo>
                  <a:pt x="40852" y="6510"/>
                </a:lnTo>
                <a:lnTo>
                  <a:pt x="40957" y="6427"/>
                </a:lnTo>
                <a:lnTo>
                  <a:pt x="41089" y="6338"/>
                </a:lnTo>
                <a:lnTo>
                  <a:pt x="41167" y="6249"/>
                </a:lnTo>
                <a:lnTo>
                  <a:pt x="41246" y="6160"/>
                </a:lnTo>
                <a:lnTo>
                  <a:pt x="41377" y="5977"/>
                </a:lnTo>
                <a:lnTo>
                  <a:pt x="41430" y="5799"/>
                </a:lnTo>
                <a:lnTo>
                  <a:pt x="41430" y="5622"/>
                </a:lnTo>
                <a:lnTo>
                  <a:pt x="41377" y="5439"/>
                </a:lnTo>
                <a:lnTo>
                  <a:pt x="41272" y="5261"/>
                </a:lnTo>
                <a:lnTo>
                  <a:pt x="41115" y="5083"/>
                </a:lnTo>
                <a:lnTo>
                  <a:pt x="40905" y="4905"/>
                </a:lnTo>
                <a:lnTo>
                  <a:pt x="40642" y="4733"/>
                </a:lnTo>
                <a:lnTo>
                  <a:pt x="40353" y="4560"/>
                </a:lnTo>
                <a:lnTo>
                  <a:pt x="40012" y="4393"/>
                </a:lnTo>
                <a:lnTo>
                  <a:pt x="39645" y="4225"/>
                </a:lnTo>
                <a:lnTo>
                  <a:pt x="39224" y="4063"/>
                </a:lnTo>
                <a:lnTo>
                  <a:pt x="38752" y="3907"/>
                </a:lnTo>
                <a:lnTo>
                  <a:pt x="38279" y="3750"/>
                </a:lnTo>
                <a:lnTo>
                  <a:pt x="37754" y="3603"/>
                </a:lnTo>
                <a:lnTo>
                  <a:pt x="37177" y="3462"/>
                </a:lnTo>
                <a:lnTo>
                  <a:pt x="37413" y="3446"/>
                </a:lnTo>
                <a:lnTo>
                  <a:pt x="37649" y="3426"/>
                </a:lnTo>
                <a:lnTo>
                  <a:pt x="38096" y="3384"/>
                </a:lnTo>
                <a:lnTo>
                  <a:pt x="38516" y="3331"/>
                </a:lnTo>
                <a:lnTo>
                  <a:pt x="38883" y="3269"/>
                </a:lnTo>
                <a:lnTo>
                  <a:pt x="39224" y="3195"/>
                </a:lnTo>
                <a:lnTo>
                  <a:pt x="39540" y="3122"/>
                </a:lnTo>
                <a:lnTo>
                  <a:pt x="39802" y="3033"/>
                </a:lnTo>
                <a:lnTo>
                  <a:pt x="40038" y="2944"/>
                </a:lnTo>
                <a:lnTo>
                  <a:pt x="40222" y="2850"/>
                </a:lnTo>
                <a:lnTo>
                  <a:pt x="40380" y="2756"/>
                </a:lnTo>
                <a:lnTo>
                  <a:pt x="40485" y="2657"/>
                </a:lnTo>
                <a:lnTo>
                  <a:pt x="40537" y="2558"/>
                </a:lnTo>
                <a:lnTo>
                  <a:pt x="40537" y="2453"/>
                </a:lnTo>
                <a:lnTo>
                  <a:pt x="40485" y="2354"/>
                </a:lnTo>
                <a:lnTo>
                  <a:pt x="40406" y="2254"/>
                </a:lnTo>
                <a:lnTo>
                  <a:pt x="40248" y="2160"/>
                </a:lnTo>
                <a:lnTo>
                  <a:pt x="40065" y="2066"/>
                </a:lnTo>
                <a:lnTo>
                  <a:pt x="39828" y="1977"/>
                </a:lnTo>
                <a:lnTo>
                  <a:pt x="39540" y="1899"/>
                </a:lnTo>
                <a:lnTo>
                  <a:pt x="39224" y="1820"/>
                </a:lnTo>
                <a:lnTo>
                  <a:pt x="38883" y="1747"/>
                </a:lnTo>
                <a:lnTo>
                  <a:pt x="38516" y="1679"/>
                </a:lnTo>
                <a:lnTo>
                  <a:pt x="38122" y="1616"/>
                </a:lnTo>
                <a:lnTo>
                  <a:pt x="37702" y="1559"/>
                </a:lnTo>
                <a:lnTo>
                  <a:pt x="37255" y="1512"/>
                </a:lnTo>
                <a:lnTo>
                  <a:pt x="36809" y="1465"/>
                </a:lnTo>
                <a:lnTo>
                  <a:pt x="36337" y="1428"/>
                </a:lnTo>
                <a:lnTo>
                  <a:pt x="35838" y="1397"/>
                </a:lnTo>
                <a:lnTo>
                  <a:pt x="35365" y="1371"/>
                </a:lnTo>
                <a:lnTo>
                  <a:pt x="34840" y="1355"/>
                </a:lnTo>
                <a:lnTo>
                  <a:pt x="34341" y="1345"/>
                </a:lnTo>
                <a:lnTo>
                  <a:pt x="33344" y="1345"/>
                </a:lnTo>
                <a:lnTo>
                  <a:pt x="32845" y="1355"/>
                </a:lnTo>
                <a:lnTo>
                  <a:pt x="32346" y="1371"/>
                </a:lnTo>
                <a:lnTo>
                  <a:pt x="31847" y="1397"/>
                </a:lnTo>
                <a:lnTo>
                  <a:pt x="31374" y="1423"/>
                </a:lnTo>
                <a:lnTo>
                  <a:pt x="30876" y="1454"/>
                </a:lnTo>
                <a:lnTo>
                  <a:pt x="30429" y="1491"/>
                </a:lnTo>
                <a:lnTo>
                  <a:pt x="29957" y="1533"/>
                </a:lnTo>
                <a:lnTo>
                  <a:pt x="29510" y="1580"/>
                </a:lnTo>
                <a:lnTo>
                  <a:pt x="29064" y="1632"/>
                </a:lnTo>
                <a:lnTo>
                  <a:pt x="28644" y="1690"/>
                </a:lnTo>
                <a:lnTo>
                  <a:pt x="28224" y="1747"/>
                </a:lnTo>
                <a:lnTo>
                  <a:pt x="27830" y="1810"/>
                </a:lnTo>
                <a:lnTo>
                  <a:pt x="27436" y="1873"/>
                </a:lnTo>
                <a:lnTo>
                  <a:pt x="27069" y="1946"/>
                </a:lnTo>
                <a:lnTo>
                  <a:pt x="26701" y="2014"/>
                </a:lnTo>
                <a:lnTo>
                  <a:pt x="26780" y="1935"/>
                </a:lnTo>
                <a:lnTo>
                  <a:pt x="26859" y="1852"/>
                </a:lnTo>
                <a:lnTo>
                  <a:pt x="26885" y="1768"/>
                </a:lnTo>
                <a:lnTo>
                  <a:pt x="26885" y="1684"/>
                </a:lnTo>
                <a:lnTo>
                  <a:pt x="26885" y="1606"/>
                </a:lnTo>
                <a:lnTo>
                  <a:pt x="26833" y="1522"/>
                </a:lnTo>
                <a:lnTo>
                  <a:pt x="26780" y="1439"/>
                </a:lnTo>
                <a:lnTo>
                  <a:pt x="26701" y="1360"/>
                </a:lnTo>
                <a:lnTo>
                  <a:pt x="26596" y="1282"/>
                </a:lnTo>
                <a:lnTo>
                  <a:pt x="26465" y="1203"/>
                </a:lnTo>
                <a:lnTo>
                  <a:pt x="26307" y="1125"/>
                </a:lnTo>
                <a:lnTo>
                  <a:pt x="26150" y="1052"/>
                </a:lnTo>
                <a:lnTo>
                  <a:pt x="25966" y="973"/>
                </a:lnTo>
                <a:lnTo>
                  <a:pt x="25756" y="900"/>
                </a:lnTo>
                <a:lnTo>
                  <a:pt x="25546" y="832"/>
                </a:lnTo>
                <a:lnTo>
                  <a:pt x="25310" y="759"/>
                </a:lnTo>
                <a:lnTo>
                  <a:pt x="25047" y="696"/>
                </a:lnTo>
                <a:lnTo>
                  <a:pt x="24785" y="628"/>
                </a:lnTo>
                <a:lnTo>
                  <a:pt x="24496" y="566"/>
                </a:lnTo>
                <a:lnTo>
                  <a:pt x="24181" y="508"/>
                </a:lnTo>
                <a:lnTo>
                  <a:pt x="23892" y="450"/>
                </a:lnTo>
                <a:lnTo>
                  <a:pt x="23551" y="393"/>
                </a:lnTo>
                <a:lnTo>
                  <a:pt x="23209" y="341"/>
                </a:lnTo>
                <a:lnTo>
                  <a:pt x="22868" y="294"/>
                </a:lnTo>
                <a:lnTo>
                  <a:pt x="22527" y="247"/>
                </a:lnTo>
                <a:lnTo>
                  <a:pt x="22133" y="205"/>
                </a:lnTo>
                <a:lnTo>
                  <a:pt x="21765" y="168"/>
                </a:lnTo>
                <a:lnTo>
                  <a:pt x="21372" y="132"/>
                </a:lnTo>
                <a:lnTo>
                  <a:pt x="20978" y="100"/>
                </a:lnTo>
                <a:lnTo>
                  <a:pt x="20584" y="74"/>
                </a:lnTo>
                <a:lnTo>
                  <a:pt x="20190" y="53"/>
                </a:lnTo>
                <a:lnTo>
                  <a:pt x="19770" y="32"/>
                </a:lnTo>
                <a:lnTo>
                  <a:pt x="19350" y="22"/>
                </a:lnTo>
                <a:lnTo>
                  <a:pt x="18930" y="11"/>
                </a:lnTo>
                <a:lnTo>
                  <a:pt x="18510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5" name="Google Shape;455;p40"/>
          <p:cNvGrpSpPr/>
          <p:nvPr/>
        </p:nvGrpSpPr>
        <p:grpSpPr>
          <a:xfrm>
            <a:off x="1272504" y="1035542"/>
            <a:ext cx="603355" cy="497851"/>
            <a:chOff x="94726" y="2712044"/>
            <a:chExt cx="757223" cy="624891"/>
          </a:xfrm>
        </p:grpSpPr>
        <p:sp>
          <p:nvSpPr>
            <p:cNvPr id="456" name="Google Shape;456;p40"/>
            <p:cNvSpPr/>
            <p:nvPr/>
          </p:nvSpPr>
          <p:spPr>
            <a:xfrm flipH="1">
              <a:off x="480887" y="2816970"/>
              <a:ext cx="371062" cy="317492"/>
            </a:xfrm>
            <a:custGeom>
              <a:rect b="b" l="l" r="r" t="t"/>
              <a:pathLst>
                <a:path extrusionOk="0" h="9208" w="53953">
                  <a:moveTo>
                    <a:pt x="21240" y="1030"/>
                  </a:moveTo>
                  <a:lnTo>
                    <a:pt x="22264" y="1036"/>
                  </a:lnTo>
                  <a:lnTo>
                    <a:pt x="23288" y="1046"/>
                  </a:lnTo>
                  <a:lnTo>
                    <a:pt x="24285" y="1067"/>
                  </a:lnTo>
                  <a:lnTo>
                    <a:pt x="25283" y="1098"/>
                  </a:lnTo>
                  <a:lnTo>
                    <a:pt x="26281" y="1140"/>
                  </a:lnTo>
                  <a:lnTo>
                    <a:pt x="27278" y="1187"/>
                  </a:lnTo>
                  <a:lnTo>
                    <a:pt x="28250" y="1245"/>
                  </a:lnTo>
                  <a:lnTo>
                    <a:pt x="29221" y="1307"/>
                  </a:lnTo>
                  <a:lnTo>
                    <a:pt x="30192" y="1375"/>
                  </a:lnTo>
                  <a:lnTo>
                    <a:pt x="31138" y="1454"/>
                  </a:lnTo>
                  <a:lnTo>
                    <a:pt x="32057" y="1532"/>
                  </a:lnTo>
                  <a:lnTo>
                    <a:pt x="33002" y="1621"/>
                  </a:lnTo>
                  <a:lnTo>
                    <a:pt x="33921" y="1710"/>
                  </a:lnTo>
                  <a:lnTo>
                    <a:pt x="34813" y="1809"/>
                  </a:lnTo>
                  <a:lnTo>
                    <a:pt x="35706" y="1909"/>
                  </a:lnTo>
                  <a:lnTo>
                    <a:pt x="36598" y="2008"/>
                  </a:lnTo>
                  <a:lnTo>
                    <a:pt x="37491" y="2118"/>
                  </a:lnTo>
                  <a:lnTo>
                    <a:pt x="38331" y="2228"/>
                  </a:lnTo>
                  <a:lnTo>
                    <a:pt x="39513" y="2379"/>
                  </a:lnTo>
                  <a:lnTo>
                    <a:pt x="40694" y="2547"/>
                  </a:lnTo>
                  <a:lnTo>
                    <a:pt x="41245" y="2630"/>
                  </a:lnTo>
                  <a:lnTo>
                    <a:pt x="41797" y="2719"/>
                  </a:lnTo>
                  <a:lnTo>
                    <a:pt x="42348" y="2808"/>
                  </a:lnTo>
                  <a:lnTo>
                    <a:pt x="42873" y="2902"/>
                  </a:lnTo>
                  <a:lnTo>
                    <a:pt x="43398" y="2996"/>
                  </a:lnTo>
                  <a:lnTo>
                    <a:pt x="43897" y="3096"/>
                  </a:lnTo>
                  <a:lnTo>
                    <a:pt x="44370" y="3200"/>
                  </a:lnTo>
                  <a:lnTo>
                    <a:pt x="44816" y="3305"/>
                  </a:lnTo>
                  <a:lnTo>
                    <a:pt x="45236" y="3415"/>
                  </a:lnTo>
                  <a:lnTo>
                    <a:pt x="45656" y="3530"/>
                  </a:lnTo>
                  <a:lnTo>
                    <a:pt x="46024" y="3645"/>
                  </a:lnTo>
                  <a:lnTo>
                    <a:pt x="46365" y="3770"/>
                  </a:lnTo>
                  <a:lnTo>
                    <a:pt x="46601" y="3859"/>
                  </a:lnTo>
                  <a:lnTo>
                    <a:pt x="46811" y="3948"/>
                  </a:lnTo>
                  <a:lnTo>
                    <a:pt x="46995" y="4042"/>
                  </a:lnTo>
                  <a:lnTo>
                    <a:pt x="47153" y="4136"/>
                  </a:lnTo>
                  <a:lnTo>
                    <a:pt x="47310" y="4235"/>
                  </a:lnTo>
                  <a:lnTo>
                    <a:pt x="47441" y="4330"/>
                  </a:lnTo>
                  <a:lnTo>
                    <a:pt x="47573" y="4429"/>
                  </a:lnTo>
                  <a:lnTo>
                    <a:pt x="47651" y="4528"/>
                  </a:lnTo>
                  <a:lnTo>
                    <a:pt x="47730" y="4628"/>
                  </a:lnTo>
                  <a:lnTo>
                    <a:pt x="47783" y="4727"/>
                  </a:lnTo>
                  <a:lnTo>
                    <a:pt x="47835" y="4826"/>
                  </a:lnTo>
                  <a:lnTo>
                    <a:pt x="47861" y="4931"/>
                  </a:lnTo>
                  <a:lnTo>
                    <a:pt x="47861" y="5030"/>
                  </a:lnTo>
                  <a:lnTo>
                    <a:pt x="47835" y="5129"/>
                  </a:lnTo>
                  <a:lnTo>
                    <a:pt x="47809" y="5229"/>
                  </a:lnTo>
                  <a:lnTo>
                    <a:pt x="47756" y="5333"/>
                  </a:lnTo>
                  <a:lnTo>
                    <a:pt x="47704" y="5433"/>
                  </a:lnTo>
                  <a:lnTo>
                    <a:pt x="47625" y="5532"/>
                  </a:lnTo>
                  <a:lnTo>
                    <a:pt x="47520" y="5631"/>
                  </a:lnTo>
                  <a:lnTo>
                    <a:pt x="47415" y="5731"/>
                  </a:lnTo>
                  <a:lnTo>
                    <a:pt x="47284" y="5830"/>
                  </a:lnTo>
                  <a:lnTo>
                    <a:pt x="47126" y="5929"/>
                  </a:lnTo>
                  <a:lnTo>
                    <a:pt x="46969" y="6024"/>
                  </a:lnTo>
                  <a:lnTo>
                    <a:pt x="46785" y="6118"/>
                  </a:lnTo>
                  <a:lnTo>
                    <a:pt x="46601" y="6212"/>
                  </a:lnTo>
                  <a:lnTo>
                    <a:pt x="46391" y="6306"/>
                  </a:lnTo>
                  <a:lnTo>
                    <a:pt x="46155" y="6395"/>
                  </a:lnTo>
                  <a:lnTo>
                    <a:pt x="45919" y="6484"/>
                  </a:lnTo>
                  <a:lnTo>
                    <a:pt x="45656" y="6573"/>
                  </a:lnTo>
                  <a:lnTo>
                    <a:pt x="45394" y="6661"/>
                  </a:lnTo>
                  <a:lnTo>
                    <a:pt x="45105" y="6745"/>
                  </a:lnTo>
                  <a:lnTo>
                    <a:pt x="44790" y="6824"/>
                  </a:lnTo>
                  <a:lnTo>
                    <a:pt x="44475" y="6907"/>
                  </a:lnTo>
                  <a:lnTo>
                    <a:pt x="44160" y="6980"/>
                  </a:lnTo>
                  <a:lnTo>
                    <a:pt x="43818" y="7059"/>
                  </a:lnTo>
                  <a:lnTo>
                    <a:pt x="43477" y="7132"/>
                  </a:lnTo>
                  <a:lnTo>
                    <a:pt x="42742" y="7268"/>
                  </a:lnTo>
                  <a:lnTo>
                    <a:pt x="41954" y="7399"/>
                  </a:lnTo>
                  <a:lnTo>
                    <a:pt x="41140" y="7519"/>
                  </a:lnTo>
                  <a:lnTo>
                    <a:pt x="40300" y="7634"/>
                  </a:lnTo>
                  <a:lnTo>
                    <a:pt x="39434" y="7733"/>
                  </a:lnTo>
                  <a:lnTo>
                    <a:pt x="38515" y="7827"/>
                  </a:lnTo>
                  <a:lnTo>
                    <a:pt x="37596" y="7911"/>
                  </a:lnTo>
                  <a:lnTo>
                    <a:pt x="36651" y="7984"/>
                  </a:lnTo>
                  <a:lnTo>
                    <a:pt x="35680" y="8047"/>
                  </a:lnTo>
                  <a:lnTo>
                    <a:pt x="34682" y="8099"/>
                  </a:lnTo>
                  <a:lnTo>
                    <a:pt x="33684" y="8141"/>
                  </a:lnTo>
                  <a:lnTo>
                    <a:pt x="32660" y="8172"/>
                  </a:lnTo>
                  <a:lnTo>
                    <a:pt x="31663" y="8193"/>
                  </a:lnTo>
                  <a:lnTo>
                    <a:pt x="30639" y="8204"/>
                  </a:lnTo>
                  <a:lnTo>
                    <a:pt x="29615" y="8204"/>
                  </a:lnTo>
                  <a:lnTo>
                    <a:pt x="28617" y="8199"/>
                  </a:lnTo>
                  <a:lnTo>
                    <a:pt x="27593" y="8178"/>
                  </a:lnTo>
                  <a:lnTo>
                    <a:pt x="26596" y="8152"/>
                  </a:lnTo>
                  <a:lnTo>
                    <a:pt x="25598" y="8115"/>
                  </a:lnTo>
                  <a:lnTo>
                    <a:pt x="24600" y="8068"/>
                  </a:lnTo>
                  <a:lnTo>
                    <a:pt x="23629" y="8016"/>
                  </a:lnTo>
                  <a:lnTo>
                    <a:pt x="22658" y="7958"/>
                  </a:lnTo>
                  <a:lnTo>
                    <a:pt x="21686" y="7885"/>
                  </a:lnTo>
                  <a:lnTo>
                    <a:pt x="20741" y="7812"/>
                  </a:lnTo>
                  <a:lnTo>
                    <a:pt x="19822" y="7728"/>
                  </a:lnTo>
                  <a:lnTo>
                    <a:pt x="18903" y="7639"/>
                  </a:lnTo>
                  <a:lnTo>
                    <a:pt x="18011" y="7540"/>
                  </a:lnTo>
                  <a:lnTo>
                    <a:pt x="17118" y="7435"/>
                  </a:lnTo>
                  <a:lnTo>
                    <a:pt x="16252" y="7325"/>
                  </a:lnTo>
                  <a:lnTo>
                    <a:pt x="15411" y="7210"/>
                  </a:lnTo>
                  <a:lnTo>
                    <a:pt x="14676" y="7101"/>
                  </a:lnTo>
                  <a:lnTo>
                    <a:pt x="13967" y="6991"/>
                  </a:lnTo>
                  <a:lnTo>
                    <a:pt x="13259" y="6871"/>
                  </a:lnTo>
                  <a:lnTo>
                    <a:pt x="12576" y="6750"/>
                  </a:lnTo>
                  <a:lnTo>
                    <a:pt x="11920" y="6620"/>
                  </a:lnTo>
                  <a:lnTo>
                    <a:pt x="11289" y="6489"/>
                  </a:lnTo>
                  <a:lnTo>
                    <a:pt x="10686" y="6353"/>
                  </a:lnTo>
                  <a:lnTo>
                    <a:pt x="10082" y="6212"/>
                  </a:lnTo>
                  <a:lnTo>
                    <a:pt x="9530" y="6065"/>
                  </a:lnTo>
                  <a:lnTo>
                    <a:pt x="9005" y="5919"/>
                  </a:lnTo>
                  <a:lnTo>
                    <a:pt x="8533" y="5767"/>
                  </a:lnTo>
                  <a:lnTo>
                    <a:pt x="8060" y="5611"/>
                  </a:lnTo>
                  <a:lnTo>
                    <a:pt x="7640" y="5448"/>
                  </a:lnTo>
                  <a:lnTo>
                    <a:pt x="7273" y="5281"/>
                  </a:lnTo>
                  <a:lnTo>
                    <a:pt x="6931" y="5114"/>
                  </a:lnTo>
                  <a:lnTo>
                    <a:pt x="6616" y="4941"/>
                  </a:lnTo>
                  <a:lnTo>
                    <a:pt x="6354" y="4769"/>
                  </a:lnTo>
                  <a:lnTo>
                    <a:pt x="6144" y="4591"/>
                  </a:lnTo>
                  <a:lnTo>
                    <a:pt x="5986" y="4408"/>
                  </a:lnTo>
                  <a:lnTo>
                    <a:pt x="5881" y="4225"/>
                  </a:lnTo>
                  <a:lnTo>
                    <a:pt x="5829" y="4042"/>
                  </a:lnTo>
                  <a:lnTo>
                    <a:pt x="5829" y="3859"/>
                  </a:lnTo>
                  <a:lnTo>
                    <a:pt x="5855" y="3681"/>
                  </a:lnTo>
                  <a:lnTo>
                    <a:pt x="5960" y="3498"/>
                  </a:lnTo>
                  <a:lnTo>
                    <a:pt x="6117" y="3315"/>
                  </a:lnTo>
                  <a:lnTo>
                    <a:pt x="6301" y="3143"/>
                  </a:lnTo>
                  <a:lnTo>
                    <a:pt x="6564" y="2965"/>
                  </a:lnTo>
                  <a:lnTo>
                    <a:pt x="6879" y="2798"/>
                  </a:lnTo>
                  <a:lnTo>
                    <a:pt x="7246" y="2630"/>
                  </a:lnTo>
                  <a:lnTo>
                    <a:pt x="7640" y="2468"/>
                  </a:lnTo>
                  <a:lnTo>
                    <a:pt x="7876" y="2395"/>
                  </a:lnTo>
                  <a:lnTo>
                    <a:pt x="8139" y="2317"/>
                  </a:lnTo>
                  <a:lnTo>
                    <a:pt x="8375" y="2243"/>
                  </a:lnTo>
                  <a:lnTo>
                    <a:pt x="8664" y="2170"/>
                  </a:lnTo>
                  <a:lnTo>
                    <a:pt x="8979" y="2092"/>
                  </a:lnTo>
                  <a:lnTo>
                    <a:pt x="9320" y="2013"/>
                  </a:lnTo>
                  <a:lnTo>
                    <a:pt x="9662" y="1940"/>
                  </a:lnTo>
                  <a:lnTo>
                    <a:pt x="10029" y="1867"/>
                  </a:lnTo>
                  <a:lnTo>
                    <a:pt x="10397" y="1804"/>
                  </a:lnTo>
                  <a:lnTo>
                    <a:pt x="10791" y="1736"/>
                  </a:lnTo>
                  <a:lnTo>
                    <a:pt x="11184" y="1673"/>
                  </a:lnTo>
                  <a:lnTo>
                    <a:pt x="11578" y="1616"/>
                  </a:lnTo>
                  <a:lnTo>
                    <a:pt x="11998" y="1558"/>
                  </a:lnTo>
                  <a:lnTo>
                    <a:pt x="12418" y="1506"/>
                  </a:lnTo>
                  <a:lnTo>
                    <a:pt x="12865" y="1459"/>
                  </a:lnTo>
                  <a:lnTo>
                    <a:pt x="13311" y="1412"/>
                  </a:lnTo>
                  <a:lnTo>
                    <a:pt x="13757" y="1365"/>
                  </a:lnTo>
                  <a:lnTo>
                    <a:pt x="14230" y="1323"/>
                  </a:lnTo>
                  <a:lnTo>
                    <a:pt x="15175" y="1250"/>
                  </a:lnTo>
                  <a:lnTo>
                    <a:pt x="16147" y="1187"/>
                  </a:lnTo>
                  <a:lnTo>
                    <a:pt x="17144" y="1130"/>
                  </a:lnTo>
                  <a:lnTo>
                    <a:pt x="18142" y="1088"/>
                  </a:lnTo>
                  <a:lnTo>
                    <a:pt x="19166" y="1062"/>
                  </a:lnTo>
                  <a:lnTo>
                    <a:pt x="20190" y="1041"/>
                  </a:lnTo>
                  <a:lnTo>
                    <a:pt x="21240" y="1030"/>
                  </a:lnTo>
                  <a:close/>
                  <a:moveTo>
                    <a:pt x="19770" y="0"/>
                  </a:moveTo>
                  <a:lnTo>
                    <a:pt x="19113" y="6"/>
                  </a:lnTo>
                  <a:lnTo>
                    <a:pt x="18457" y="11"/>
                  </a:lnTo>
                  <a:lnTo>
                    <a:pt x="17774" y="21"/>
                  </a:lnTo>
                  <a:lnTo>
                    <a:pt x="17118" y="37"/>
                  </a:lnTo>
                  <a:lnTo>
                    <a:pt x="16462" y="53"/>
                  </a:lnTo>
                  <a:lnTo>
                    <a:pt x="15831" y="73"/>
                  </a:lnTo>
                  <a:lnTo>
                    <a:pt x="15175" y="100"/>
                  </a:lnTo>
                  <a:lnTo>
                    <a:pt x="14519" y="131"/>
                  </a:lnTo>
                  <a:lnTo>
                    <a:pt x="13889" y="162"/>
                  </a:lnTo>
                  <a:lnTo>
                    <a:pt x="13259" y="199"/>
                  </a:lnTo>
                  <a:lnTo>
                    <a:pt x="12628" y="236"/>
                  </a:lnTo>
                  <a:lnTo>
                    <a:pt x="11998" y="277"/>
                  </a:lnTo>
                  <a:lnTo>
                    <a:pt x="11395" y="324"/>
                  </a:lnTo>
                  <a:lnTo>
                    <a:pt x="10791" y="377"/>
                  </a:lnTo>
                  <a:lnTo>
                    <a:pt x="10187" y="429"/>
                  </a:lnTo>
                  <a:lnTo>
                    <a:pt x="9609" y="487"/>
                  </a:lnTo>
                  <a:lnTo>
                    <a:pt x="9032" y="549"/>
                  </a:lnTo>
                  <a:lnTo>
                    <a:pt x="8480" y="612"/>
                  </a:lnTo>
                  <a:lnTo>
                    <a:pt x="7929" y="680"/>
                  </a:lnTo>
                  <a:lnTo>
                    <a:pt x="7378" y="753"/>
                  </a:lnTo>
                  <a:lnTo>
                    <a:pt x="6853" y="826"/>
                  </a:lnTo>
                  <a:lnTo>
                    <a:pt x="6354" y="905"/>
                  </a:lnTo>
                  <a:lnTo>
                    <a:pt x="5855" y="988"/>
                  </a:lnTo>
                  <a:lnTo>
                    <a:pt x="5382" y="1077"/>
                  </a:lnTo>
                  <a:lnTo>
                    <a:pt x="4910" y="1166"/>
                  </a:lnTo>
                  <a:lnTo>
                    <a:pt x="4463" y="1260"/>
                  </a:lnTo>
                  <a:lnTo>
                    <a:pt x="4043" y="1360"/>
                  </a:lnTo>
                  <a:lnTo>
                    <a:pt x="3623" y="1459"/>
                  </a:lnTo>
                  <a:lnTo>
                    <a:pt x="3282" y="1553"/>
                  </a:lnTo>
                  <a:lnTo>
                    <a:pt x="2941" y="1647"/>
                  </a:lnTo>
                  <a:lnTo>
                    <a:pt x="2626" y="1747"/>
                  </a:lnTo>
                  <a:lnTo>
                    <a:pt x="2337" y="1846"/>
                  </a:lnTo>
                  <a:lnTo>
                    <a:pt x="2074" y="1951"/>
                  </a:lnTo>
                  <a:lnTo>
                    <a:pt x="1812" y="2055"/>
                  </a:lnTo>
                  <a:lnTo>
                    <a:pt x="1575" y="2160"/>
                  </a:lnTo>
                  <a:lnTo>
                    <a:pt x="1339" y="2264"/>
                  </a:lnTo>
                  <a:lnTo>
                    <a:pt x="1129" y="2374"/>
                  </a:lnTo>
                  <a:lnTo>
                    <a:pt x="945" y="2484"/>
                  </a:lnTo>
                  <a:lnTo>
                    <a:pt x="762" y="2594"/>
                  </a:lnTo>
                  <a:lnTo>
                    <a:pt x="604" y="2709"/>
                  </a:lnTo>
                  <a:lnTo>
                    <a:pt x="473" y="2818"/>
                  </a:lnTo>
                  <a:lnTo>
                    <a:pt x="368" y="2933"/>
                  </a:lnTo>
                  <a:lnTo>
                    <a:pt x="263" y="3049"/>
                  </a:lnTo>
                  <a:lnTo>
                    <a:pt x="158" y="3164"/>
                  </a:lnTo>
                  <a:lnTo>
                    <a:pt x="105" y="3279"/>
                  </a:lnTo>
                  <a:lnTo>
                    <a:pt x="53" y="3399"/>
                  </a:lnTo>
                  <a:lnTo>
                    <a:pt x="0" y="3514"/>
                  </a:lnTo>
                  <a:lnTo>
                    <a:pt x="0" y="3634"/>
                  </a:lnTo>
                  <a:lnTo>
                    <a:pt x="0" y="3749"/>
                  </a:lnTo>
                  <a:lnTo>
                    <a:pt x="0" y="3869"/>
                  </a:lnTo>
                  <a:lnTo>
                    <a:pt x="26" y="3984"/>
                  </a:lnTo>
                  <a:lnTo>
                    <a:pt x="79" y="4099"/>
                  </a:lnTo>
                  <a:lnTo>
                    <a:pt x="131" y="4220"/>
                  </a:lnTo>
                  <a:lnTo>
                    <a:pt x="210" y="4335"/>
                  </a:lnTo>
                  <a:lnTo>
                    <a:pt x="315" y="4450"/>
                  </a:lnTo>
                  <a:lnTo>
                    <a:pt x="420" y="4565"/>
                  </a:lnTo>
                  <a:lnTo>
                    <a:pt x="552" y="4680"/>
                  </a:lnTo>
                  <a:lnTo>
                    <a:pt x="683" y="4795"/>
                  </a:lnTo>
                  <a:lnTo>
                    <a:pt x="840" y="4910"/>
                  </a:lnTo>
                  <a:lnTo>
                    <a:pt x="1024" y="5020"/>
                  </a:lnTo>
                  <a:lnTo>
                    <a:pt x="1392" y="5239"/>
                  </a:lnTo>
                  <a:lnTo>
                    <a:pt x="1838" y="5459"/>
                  </a:lnTo>
                  <a:lnTo>
                    <a:pt x="2337" y="5668"/>
                  </a:lnTo>
                  <a:lnTo>
                    <a:pt x="2862" y="5877"/>
                  </a:lnTo>
                  <a:lnTo>
                    <a:pt x="3466" y="6076"/>
                  </a:lnTo>
                  <a:lnTo>
                    <a:pt x="4096" y="6275"/>
                  </a:lnTo>
                  <a:lnTo>
                    <a:pt x="4752" y="6463"/>
                  </a:lnTo>
                  <a:lnTo>
                    <a:pt x="5461" y="6651"/>
                  </a:lnTo>
                  <a:lnTo>
                    <a:pt x="6222" y="6829"/>
                  </a:lnTo>
                  <a:lnTo>
                    <a:pt x="7010" y="7007"/>
                  </a:lnTo>
                  <a:lnTo>
                    <a:pt x="7824" y="7174"/>
                  </a:lnTo>
                  <a:lnTo>
                    <a:pt x="8664" y="7341"/>
                  </a:lnTo>
                  <a:lnTo>
                    <a:pt x="9530" y="7498"/>
                  </a:lnTo>
                  <a:lnTo>
                    <a:pt x="10449" y="7650"/>
                  </a:lnTo>
                  <a:lnTo>
                    <a:pt x="11368" y="7796"/>
                  </a:lnTo>
                  <a:lnTo>
                    <a:pt x="12313" y="7932"/>
                  </a:lnTo>
                  <a:lnTo>
                    <a:pt x="13390" y="8078"/>
                  </a:lnTo>
                  <a:lnTo>
                    <a:pt x="14492" y="8220"/>
                  </a:lnTo>
                  <a:lnTo>
                    <a:pt x="15621" y="8355"/>
                  </a:lnTo>
                  <a:lnTo>
                    <a:pt x="16777" y="8481"/>
                  </a:lnTo>
                  <a:lnTo>
                    <a:pt x="17958" y="8596"/>
                  </a:lnTo>
                  <a:lnTo>
                    <a:pt x="19139" y="8701"/>
                  </a:lnTo>
                  <a:lnTo>
                    <a:pt x="20373" y="8800"/>
                  </a:lnTo>
                  <a:lnTo>
                    <a:pt x="21581" y="8889"/>
                  </a:lnTo>
                  <a:lnTo>
                    <a:pt x="22841" y="8967"/>
                  </a:lnTo>
                  <a:lnTo>
                    <a:pt x="24102" y="9035"/>
                  </a:lnTo>
                  <a:lnTo>
                    <a:pt x="25362" y="9093"/>
                  </a:lnTo>
                  <a:lnTo>
                    <a:pt x="26648" y="9140"/>
                  </a:lnTo>
                  <a:lnTo>
                    <a:pt x="27935" y="9171"/>
                  </a:lnTo>
                  <a:lnTo>
                    <a:pt x="29247" y="9197"/>
                  </a:lnTo>
                  <a:lnTo>
                    <a:pt x="30534" y="9208"/>
                  </a:lnTo>
                  <a:lnTo>
                    <a:pt x="31846" y="9208"/>
                  </a:lnTo>
                  <a:lnTo>
                    <a:pt x="32503" y="9203"/>
                  </a:lnTo>
                  <a:lnTo>
                    <a:pt x="33159" y="9192"/>
                  </a:lnTo>
                  <a:lnTo>
                    <a:pt x="33816" y="9182"/>
                  </a:lnTo>
                  <a:lnTo>
                    <a:pt x="34446" y="9166"/>
                  </a:lnTo>
                  <a:lnTo>
                    <a:pt x="35102" y="9145"/>
                  </a:lnTo>
                  <a:lnTo>
                    <a:pt x="35758" y="9124"/>
                  </a:lnTo>
                  <a:lnTo>
                    <a:pt x="36388" y="9098"/>
                  </a:lnTo>
                  <a:lnTo>
                    <a:pt x="37045" y="9072"/>
                  </a:lnTo>
                  <a:lnTo>
                    <a:pt x="37675" y="9035"/>
                  </a:lnTo>
                  <a:lnTo>
                    <a:pt x="38305" y="9004"/>
                  </a:lnTo>
                  <a:lnTo>
                    <a:pt x="38935" y="8962"/>
                  </a:lnTo>
                  <a:lnTo>
                    <a:pt x="39539" y="8920"/>
                  </a:lnTo>
                  <a:lnTo>
                    <a:pt x="40169" y="8878"/>
                  </a:lnTo>
                  <a:lnTo>
                    <a:pt x="40773" y="8826"/>
                  </a:lnTo>
                  <a:lnTo>
                    <a:pt x="41377" y="8779"/>
                  </a:lnTo>
                  <a:lnTo>
                    <a:pt x="41981" y="8721"/>
                  </a:lnTo>
                  <a:lnTo>
                    <a:pt x="42558" y="8664"/>
                  </a:lnTo>
                  <a:lnTo>
                    <a:pt x="43136" y="8606"/>
                  </a:lnTo>
                  <a:lnTo>
                    <a:pt x="43687" y="8538"/>
                  </a:lnTo>
                  <a:lnTo>
                    <a:pt x="44265" y="8476"/>
                  </a:lnTo>
                  <a:lnTo>
                    <a:pt x="44816" y="8403"/>
                  </a:lnTo>
                  <a:lnTo>
                    <a:pt x="45341" y="8329"/>
                  </a:lnTo>
                  <a:lnTo>
                    <a:pt x="45866" y="8256"/>
                  </a:lnTo>
                  <a:lnTo>
                    <a:pt x="46391" y="8178"/>
                  </a:lnTo>
                  <a:lnTo>
                    <a:pt x="46890" y="8094"/>
                  </a:lnTo>
                  <a:lnTo>
                    <a:pt x="47389" y="8010"/>
                  </a:lnTo>
                  <a:lnTo>
                    <a:pt x="47861" y="7922"/>
                  </a:lnTo>
                  <a:lnTo>
                    <a:pt x="48308" y="7827"/>
                  </a:lnTo>
                  <a:lnTo>
                    <a:pt x="48754" y="7739"/>
                  </a:lnTo>
                  <a:lnTo>
                    <a:pt x="49200" y="7639"/>
                  </a:lnTo>
                  <a:lnTo>
                    <a:pt x="49621" y="7540"/>
                  </a:lnTo>
                  <a:lnTo>
                    <a:pt x="50014" y="7435"/>
                  </a:lnTo>
                  <a:lnTo>
                    <a:pt x="50408" y="7331"/>
                  </a:lnTo>
                  <a:lnTo>
                    <a:pt x="50776" y="7226"/>
                  </a:lnTo>
                  <a:lnTo>
                    <a:pt x="51117" y="7116"/>
                  </a:lnTo>
                  <a:lnTo>
                    <a:pt x="51458" y="7001"/>
                  </a:lnTo>
                  <a:lnTo>
                    <a:pt x="51773" y="6886"/>
                  </a:lnTo>
                  <a:lnTo>
                    <a:pt x="52062" y="6771"/>
                  </a:lnTo>
                  <a:lnTo>
                    <a:pt x="52325" y="6651"/>
                  </a:lnTo>
                  <a:lnTo>
                    <a:pt x="52587" y="6531"/>
                  </a:lnTo>
                  <a:lnTo>
                    <a:pt x="52797" y="6405"/>
                  </a:lnTo>
                  <a:lnTo>
                    <a:pt x="53007" y="6285"/>
                  </a:lnTo>
                  <a:lnTo>
                    <a:pt x="53191" y="6160"/>
                  </a:lnTo>
                  <a:lnTo>
                    <a:pt x="53375" y="6034"/>
                  </a:lnTo>
                  <a:lnTo>
                    <a:pt x="53532" y="5903"/>
                  </a:lnTo>
                  <a:lnTo>
                    <a:pt x="53637" y="5778"/>
                  </a:lnTo>
                  <a:lnTo>
                    <a:pt x="53742" y="5647"/>
                  </a:lnTo>
                  <a:lnTo>
                    <a:pt x="53821" y="5522"/>
                  </a:lnTo>
                  <a:lnTo>
                    <a:pt x="53900" y="5391"/>
                  </a:lnTo>
                  <a:lnTo>
                    <a:pt x="53926" y="5260"/>
                  </a:lnTo>
                  <a:lnTo>
                    <a:pt x="53952" y="5129"/>
                  </a:lnTo>
                  <a:lnTo>
                    <a:pt x="53952" y="5004"/>
                  </a:lnTo>
                  <a:lnTo>
                    <a:pt x="53926" y="4873"/>
                  </a:lnTo>
                  <a:lnTo>
                    <a:pt x="53874" y="4743"/>
                  </a:lnTo>
                  <a:lnTo>
                    <a:pt x="53795" y="4617"/>
                  </a:lnTo>
                  <a:lnTo>
                    <a:pt x="53690" y="4486"/>
                  </a:lnTo>
                  <a:lnTo>
                    <a:pt x="53559" y="4361"/>
                  </a:lnTo>
                  <a:lnTo>
                    <a:pt x="53427" y="4235"/>
                  </a:lnTo>
                  <a:lnTo>
                    <a:pt x="53244" y="4110"/>
                  </a:lnTo>
                  <a:lnTo>
                    <a:pt x="53060" y="3990"/>
                  </a:lnTo>
                  <a:lnTo>
                    <a:pt x="52850" y="3864"/>
                  </a:lnTo>
                  <a:lnTo>
                    <a:pt x="52587" y="3744"/>
                  </a:lnTo>
                  <a:lnTo>
                    <a:pt x="52325" y="3629"/>
                  </a:lnTo>
                  <a:lnTo>
                    <a:pt x="52036" y="3514"/>
                  </a:lnTo>
                  <a:lnTo>
                    <a:pt x="51590" y="3357"/>
                  </a:lnTo>
                  <a:lnTo>
                    <a:pt x="51117" y="3205"/>
                  </a:lnTo>
                  <a:lnTo>
                    <a:pt x="50592" y="3059"/>
                  </a:lnTo>
                  <a:lnTo>
                    <a:pt x="50041" y="2918"/>
                  </a:lnTo>
                  <a:lnTo>
                    <a:pt x="49463" y="2782"/>
                  </a:lnTo>
                  <a:lnTo>
                    <a:pt x="48859" y="2651"/>
                  </a:lnTo>
                  <a:lnTo>
                    <a:pt x="48229" y="2520"/>
                  </a:lnTo>
                  <a:lnTo>
                    <a:pt x="47573" y="2400"/>
                  </a:lnTo>
                  <a:lnTo>
                    <a:pt x="46890" y="2280"/>
                  </a:lnTo>
                  <a:lnTo>
                    <a:pt x="46181" y="2165"/>
                  </a:lnTo>
                  <a:lnTo>
                    <a:pt x="45472" y="2050"/>
                  </a:lnTo>
                  <a:lnTo>
                    <a:pt x="44737" y="1940"/>
                  </a:lnTo>
                  <a:lnTo>
                    <a:pt x="44002" y="1836"/>
                  </a:lnTo>
                  <a:lnTo>
                    <a:pt x="43241" y="1731"/>
                  </a:lnTo>
                  <a:lnTo>
                    <a:pt x="41744" y="1532"/>
                  </a:lnTo>
                  <a:lnTo>
                    <a:pt x="40642" y="1391"/>
                  </a:lnTo>
                  <a:lnTo>
                    <a:pt x="39513" y="1255"/>
                  </a:lnTo>
                  <a:lnTo>
                    <a:pt x="38358" y="1124"/>
                  </a:lnTo>
                  <a:lnTo>
                    <a:pt x="37202" y="994"/>
                  </a:lnTo>
                  <a:lnTo>
                    <a:pt x="36047" y="873"/>
                  </a:lnTo>
                  <a:lnTo>
                    <a:pt x="34866" y="753"/>
                  </a:lnTo>
                  <a:lnTo>
                    <a:pt x="33684" y="643"/>
                  </a:lnTo>
                  <a:lnTo>
                    <a:pt x="32477" y="539"/>
                  </a:lnTo>
                  <a:lnTo>
                    <a:pt x="31269" y="445"/>
                  </a:lnTo>
                  <a:lnTo>
                    <a:pt x="30035" y="356"/>
                  </a:lnTo>
                  <a:lnTo>
                    <a:pt x="28775" y="272"/>
                  </a:lnTo>
                  <a:lnTo>
                    <a:pt x="27541" y="204"/>
                  </a:lnTo>
                  <a:lnTo>
                    <a:pt x="26254" y="141"/>
                  </a:lnTo>
                  <a:lnTo>
                    <a:pt x="24994" y="89"/>
                  </a:lnTo>
                  <a:lnTo>
                    <a:pt x="23708" y="47"/>
                  </a:lnTo>
                  <a:lnTo>
                    <a:pt x="22395" y="21"/>
                  </a:lnTo>
                  <a:lnTo>
                    <a:pt x="21739" y="11"/>
                  </a:lnTo>
                  <a:lnTo>
                    <a:pt x="21082" y="0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0"/>
            <p:cNvSpPr/>
            <p:nvPr/>
          </p:nvSpPr>
          <p:spPr>
            <a:xfrm flipH="1">
              <a:off x="94726" y="3012030"/>
              <a:ext cx="364384" cy="324905"/>
            </a:xfrm>
            <a:custGeom>
              <a:rect b="b" l="l" r="r" t="t"/>
              <a:pathLst>
                <a:path extrusionOk="0" h="9423" w="52982">
                  <a:moveTo>
                    <a:pt x="20242" y="1078"/>
                  </a:moveTo>
                  <a:lnTo>
                    <a:pt x="20951" y="1083"/>
                  </a:lnTo>
                  <a:lnTo>
                    <a:pt x="21634" y="1093"/>
                  </a:lnTo>
                  <a:lnTo>
                    <a:pt x="22342" y="1114"/>
                  </a:lnTo>
                  <a:lnTo>
                    <a:pt x="23025" y="1135"/>
                  </a:lnTo>
                  <a:lnTo>
                    <a:pt x="23708" y="1167"/>
                  </a:lnTo>
                  <a:lnTo>
                    <a:pt x="24390" y="1198"/>
                  </a:lnTo>
                  <a:lnTo>
                    <a:pt x="25073" y="1234"/>
                  </a:lnTo>
                  <a:lnTo>
                    <a:pt x="25756" y="1276"/>
                  </a:lnTo>
                  <a:lnTo>
                    <a:pt x="26438" y="1318"/>
                  </a:lnTo>
                  <a:lnTo>
                    <a:pt x="27777" y="1412"/>
                  </a:lnTo>
                  <a:lnTo>
                    <a:pt x="29090" y="1517"/>
                  </a:lnTo>
                  <a:lnTo>
                    <a:pt x="30035" y="1595"/>
                  </a:lnTo>
                  <a:lnTo>
                    <a:pt x="30980" y="1674"/>
                  </a:lnTo>
                  <a:lnTo>
                    <a:pt x="31925" y="1757"/>
                  </a:lnTo>
                  <a:lnTo>
                    <a:pt x="32844" y="1846"/>
                  </a:lnTo>
                  <a:lnTo>
                    <a:pt x="33763" y="1940"/>
                  </a:lnTo>
                  <a:lnTo>
                    <a:pt x="34656" y="2034"/>
                  </a:lnTo>
                  <a:lnTo>
                    <a:pt x="35548" y="2139"/>
                  </a:lnTo>
                  <a:lnTo>
                    <a:pt x="36441" y="2244"/>
                  </a:lnTo>
                  <a:lnTo>
                    <a:pt x="37281" y="2353"/>
                  </a:lnTo>
                  <a:lnTo>
                    <a:pt x="38121" y="2468"/>
                  </a:lnTo>
                  <a:lnTo>
                    <a:pt x="38935" y="2594"/>
                  </a:lnTo>
                  <a:lnTo>
                    <a:pt x="39723" y="2719"/>
                  </a:lnTo>
                  <a:lnTo>
                    <a:pt x="40484" y="2850"/>
                  </a:lnTo>
                  <a:lnTo>
                    <a:pt x="41219" y="2991"/>
                  </a:lnTo>
                  <a:lnTo>
                    <a:pt x="41928" y="3138"/>
                  </a:lnTo>
                  <a:lnTo>
                    <a:pt x="42611" y="3289"/>
                  </a:lnTo>
                  <a:lnTo>
                    <a:pt x="43267" y="3446"/>
                  </a:lnTo>
                  <a:lnTo>
                    <a:pt x="43871" y="3613"/>
                  </a:lnTo>
                  <a:lnTo>
                    <a:pt x="44422" y="3786"/>
                  </a:lnTo>
                  <a:lnTo>
                    <a:pt x="44921" y="3964"/>
                  </a:lnTo>
                  <a:lnTo>
                    <a:pt x="45394" y="4147"/>
                  </a:lnTo>
                  <a:lnTo>
                    <a:pt x="45787" y="4335"/>
                  </a:lnTo>
                  <a:lnTo>
                    <a:pt x="46155" y="4528"/>
                  </a:lnTo>
                  <a:lnTo>
                    <a:pt x="46444" y="4722"/>
                  </a:lnTo>
                  <a:lnTo>
                    <a:pt x="46680" y="4921"/>
                  </a:lnTo>
                  <a:lnTo>
                    <a:pt x="46785" y="5020"/>
                  </a:lnTo>
                  <a:lnTo>
                    <a:pt x="46864" y="5119"/>
                  </a:lnTo>
                  <a:lnTo>
                    <a:pt x="46916" y="5219"/>
                  </a:lnTo>
                  <a:lnTo>
                    <a:pt x="46969" y="5318"/>
                  </a:lnTo>
                  <a:lnTo>
                    <a:pt x="46995" y="5423"/>
                  </a:lnTo>
                  <a:lnTo>
                    <a:pt x="47021" y="5522"/>
                  </a:lnTo>
                  <a:lnTo>
                    <a:pt x="46995" y="5621"/>
                  </a:lnTo>
                  <a:lnTo>
                    <a:pt x="46969" y="5721"/>
                  </a:lnTo>
                  <a:lnTo>
                    <a:pt x="46943" y="5820"/>
                  </a:lnTo>
                  <a:lnTo>
                    <a:pt x="46864" y="5919"/>
                  </a:lnTo>
                  <a:lnTo>
                    <a:pt x="46785" y="6019"/>
                  </a:lnTo>
                  <a:lnTo>
                    <a:pt x="46680" y="6118"/>
                  </a:lnTo>
                  <a:lnTo>
                    <a:pt x="46575" y="6217"/>
                  </a:lnTo>
                  <a:lnTo>
                    <a:pt x="46444" y="6317"/>
                  </a:lnTo>
                  <a:lnTo>
                    <a:pt x="46286" y="6400"/>
                  </a:lnTo>
                  <a:lnTo>
                    <a:pt x="46129" y="6484"/>
                  </a:lnTo>
                  <a:lnTo>
                    <a:pt x="45945" y="6568"/>
                  </a:lnTo>
                  <a:lnTo>
                    <a:pt x="45761" y="6651"/>
                  </a:lnTo>
                  <a:lnTo>
                    <a:pt x="45341" y="6813"/>
                  </a:lnTo>
                  <a:lnTo>
                    <a:pt x="44895" y="6965"/>
                  </a:lnTo>
                  <a:lnTo>
                    <a:pt x="44370" y="7117"/>
                  </a:lnTo>
                  <a:lnTo>
                    <a:pt x="43792" y="7258"/>
                  </a:lnTo>
                  <a:lnTo>
                    <a:pt x="43188" y="7394"/>
                  </a:lnTo>
                  <a:lnTo>
                    <a:pt x="42532" y="7519"/>
                  </a:lnTo>
                  <a:lnTo>
                    <a:pt x="41849" y="7639"/>
                  </a:lnTo>
                  <a:lnTo>
                    <a:pt x="41114" y="7749"/>
                  </a:lnTo>
                  <a:lnTo>
                    <a:pt x="40353" y="7854"/>
                  </a:lnTo>
                  <a:lnTo>
                    <a:pt x="39565" y="7953"/>
                  </a:lnTo>
                  <a:lnTo>
                    <a:pt x="38778" y="8037"/>
                  </a:lnTo>
                  <a:lnTo>
                    <a:pt x="37937" y="8115"/>
                  </a:lnTo>
                  <a:lnTo>
                    <a:pt x="37071" y="8183"/>
                  </a:lnTo>
                  <a:lnTo>
                    <a:pt x="36205" y="8246"/>
                  </a:lnTo>
                  <a:lnTo>
                    <a:pt x="35338" y="8293"/>
                  </a:lnTo>
                  <a:lnTo>
                    <a:pt x="34446" y="8335"/>
                  </a:lnTo>
                  <a:lnTo>
                    <a:pt x="33553" y="8366"/>
                  </a:lnTo>
                  <a:lnTo>
                    <a:pt x="32660" y="8392"/>
                  </a:lnTo>
                  <a:lnTo>
                    <a:pt x="31741" y="8408"/>
                  </a:lnTo>
                  <a:lnTo>
                    <a:pt x="30823" y="8419"/>
                  </a:lnTo>
                  <a:lnTo>
                    <a:pt x="29930" y="8419"/>
                  </a:lnTo>
                  <a:lnTo>
                    <a:pt x="29011" y="8413"/>
                  </a:lnTo>
                  <a:lnTo>
                    <a:pt x="28092" y="8398"/>
                  </a:lnTo>
                  <a:lnTo>
                    <a:pt x="27173" y="8377"/>
                  </a:lnTo>
                  <a:lnTo>
                    <a:pt x="26281" y="8351"/>
                  </a:lnTo>
                  <a:lnTo>
                    <a:pt x="25362" y="8314"/>
                  </a:lnTo>
                  <a:lnTo>
                    <a:pt x="24469" y="8272"/>
                  </a:lnTo>
                  <a:lnTo>
                    <a:pt x="23576" y="8230"/>
                  </a:lnTo>
                  <a:lnTo>
                    <a:pt x="22710" y="8178"/>
                  </a:lnTo>
                  <a:lnTo>
                    <a:pt x="21844" y="8120"/>
                  </a:lnTo>
                  <a:lnTo>
                    <a:pt x="20872" y="8047"/>
                  </a:lnTo>
                  <a:lnTo>
                    <a:pt x="19927" y="7969"/>
                  </a:lnTo>
                  <a:lnTo>
                    <a:pt x="19008" y="7885"/>
                  </a:lnTo>
                  <a:lnTo>
                    <a:pt x="18089" y="7796"/>
                  </a:lnTo>
                  <a:lnTo>
                    <a:pt x="17197" y="7702"/>
                  </a:lnTo>
                  <a:lnTo>
                    <a:pt x="16304" y="7598"/>
                  </a:lnTo>
                  <a:lnTo>
                    <a:pt x="15438" y="7488"/>
                  </a:lnTo>
                  <a:lnTo>
                    <a:pt x="14624" y="7373"/>
                  </a:lnTo>
                  <a:lnTo>
                    <a:pt x="13810" y="7247"/>
                  </a:lnTo>
                  <a:lnTo>
                    <a:pt x="13022" y="7117"/>
                  </a:lnTo>
                  <a:lnTo>
                    <a:pt x="12261" y="6981"/>
                  </a:lnTo>
                  <a:lnTo>
                    <a:pt x="11552" y="6839"/>
                  </a:lnTo>
                  <a:lnTo>
                    <a:pt x="10843" y="6693"/>
                  </a:lnTo>
                  <a:lnTo>
                    <a:pt x="10187" y="6541"/>
                  </a:lnTo>
                  <a:lnTo>
                    <a:pt x="9583" y="6379"/>
                  </a:lnTo>
                  <a:lnTo>
                    <a:pt x="9005" y="6212"/>
                  </a:lnTo>
                  <a:lnTo>
                    <a:pt x="8454" y="6040"/>
                  </a:lnTo>
                  <a:lnTo>
                    <a:pt x="7955" y="5862"/>
                  </a:lnTo>
                  <a:lnTo>
                    <a:pt x="7509" y="5679"/>
                  </a:lnTo>
                  <a:lnTo>
                    <a:pt x="7115" y="5496"/>
                  </a:lnTo>
                  <a:lnTo>
                    <a:pt x="6748" y="5302"/>
                  </a:lnTo>
                  <a:lnTo>
                    <a:pt x="6459" y="5109"/>
                  </a:lnTo>
                  <a:lnTo>
                    <a:pt x="6196" y="4910"/>
                  </a:lnTo>
                  <a:lnTo>
                    <a:pt x="6012" y="4711"/>
                  </a:lnTo>
                  <a:lnTo>
                    <a:pt x="5855" y="4513"/>
                  </a:lnTo>
                  <a:lnTo>
                    <a:pt x="5776" y="4309"/>
                  </a:lnTo>
                  <a:lnTo>
                    <a:pt x="5750" y="4110"/>
                  </a:lnTo>
                  <a:lnTo>
                    <a:pt x="5776" y="3906"/>
                  </a:lnTo>
                  <a:lnTo>
                    <a:pt x="5855" y="3708"/>
                  </a:lnTo>
                  <a:lnTo>
                    <a:pt x="6012" y="3504"/>
                  </a:lnTo>
                  <a:lnTo>
                    <a:pt x="6117" y="3404"/>
                  </a:lnTo>
                  <a:lnTo>
                    <a:pt x="6222" y="3310"/>
                  </a:lnTo>
                  <a:lnTo>
                    <a:pt x="6354" y="3211"/>
                  </a:lnTo>
                  <a:lnTo>
                    <a:pt x="6485" y="3112"/>
                  </a:lnTo>
                  <a:lnTo>
                    <a:pt x="6669" y="3017"/>
                  </a:lnTo>
                  <a:lnTo>
                    <a:pt x="6853" y="2923"/>
                  </a:lnTo>
                  <a:lnTo>
                    <a:pt x="7036" y="2829"/>
                  </a:lnTo>
                  <a:lnTo>
                    <a:pt x="7246" y="2735"/>
                  </a:lnTo>
                  <a:lnTo>
                    <a:pt x="7483" y="2646"/>
                  </a:lnTo>
                  <a:lnTo>
                    <a:pt x="7719" y="2557"/>
                  </a:lnTo>
                  <a:lnTo>
                    <a:pt x="7981" y="2468"/>
                  </a:lnTo>
                  <a:lnTo>
                    <a:pt x="8244" y="2385"/>
                  </a:lnTo>
                  <a:lnTo>
                    <a:pt x="8533" y="2301"/>
                  </a:lnTo>
                  <a:lnTo>
                    <a:pt x="8848" y="2217"/>
                  </a:lnTo>
                  <a:lnTo>
                    <a:pt x="9163" y="2139"/>
                  </a:lnTo>
                  <a:lnTo>
                    <a:pt x="9478" y="2061"/>
                  </a:lnTo>
                  <a:lnTo>
                    <a:pt x="9819" y="1982"/>
                  </a:lnTo>
                  <a:lnTo>
                    <a:pt x="10187" y="1909"/>
                  </a:lnTo>
                  <a:lnTo>
                    <a:pt x="10554" y="1841"/>
                  </a:lnTo>
                  <a:lnTo>
                    <a:pt x="10922" y="1768"/>
                  </a:lnTo>
                  <a:lnTo>
                    <a:pt x="11316" y="1705"/>
                  </a:lnTo>
                  <a:lnTo>
                    <a:pt x="11710" y="1642"/>
                  </a:lnTo>
                  <a:lnTo>
                    <a:pt x="12103" y="1580"/>
                  </a:lnTo>
                  <a:lnTo>
                    <a:pt x="12523" y="1522"/>
                  </a:lnTo>
                  <a:lnTo>
                    <a:pt x="12943" y="1470"/>
                  </a:lnTo>
                  <a:lnTo>
                    <a:pt x="13390" y="1417"/>
                  </a:lnTo>
                  <a:lnTo>
                    <a:pt x="13836" y="1370"/>
                  </a:lnTo>
                  <a:lnTo>
                    <a:pt x="14282" y="1323"/>
                  </a:lnTo>
                  <a:lnTo>
                    <a:pt x="14755" y="1282"/>
                  </a:lnTo>
                  <a:lnTo>
                    <a:pt x="15201" y="1245"/>
                  </a:lnTo>
                  <a:lnTo>
                    <a:pt x="15674" y="1214"/>
                  </a:lnTo>
                  <a:lnTo>
                    <a:pt x="16173" y="1182"/>
                  </a:lnTo>
                  <a:lnTo>
                    <a:pt x="16645" y="1156"/>
                  </a:lnTo>
                  <a:lnTo>
                    <a:pt x="17144" y="1130"/>
                  </a:lnTo>
                  <a:lnTo>
                    <a:pt x="17643" y="1114"/>
                  </a:lnTo>
                  <a:lnTo>
                    <a:pt x="18142" y="1099"/>
                  </a:lnTo>
                  <a:lnTo>
                    <a:pt x="18851" y="1083"/>
                  </a:lnTo>
                  <a:lnTo>
                    <a:pt x="19533" y="1078"/>
                  </a:lnTo>
                  <a:close/>
                  <a:moveTo>
                    <a:pt x="17722" y="1"/>
                  </a:moveTo>
                  <a:lnTo>
                    <a:pt x="16829" y="11"/>
                  </a:lnTo>
                  <a:lnTo>
                    <a:pt x="15936" y="27"/>
                  </a:lnTo>
                  <a:lnTo>
                    <a:pt x="15280" y="48"/>
                  </a:lnTo>
                  <a:lnTo>
                    <a:pt x="14650" y="69"/>
                  </a:lnTo>
                  <a:lnTo>
                    <a:pt x="14020" y="100"/>
                  </a:lnTo>
                  <a:lnTo>
                    <a:pt x="13390" y="137"/>
                  </a:lnTo>
                  <a:lnTo>
                    <a:pt x="12760" y="173"/>
                  </a:lnTo>
                  <a:lnTo>
                    <a:pt x="12156" y="220"/>
                  </a:lnTo>
                  <a:lnTo>
                    <a:pt x="11552" y="267"/>
                  </a:lnTo>
                  <a:lnTo>
                    <a:pt x="10974" y="320"/>
                  </a:lnTo>
                  <a:lnTo>
                    <a:pt x="10397" y="377"/>
                  </a:lnTo>
                  <a:lnTo>
                    <a:pt x="9819" y="440"/>
                  </a:lnTo>
                  <a:lnTo>
                    <a:pt x="9268" y="503"/>
                  </a:lnTo>
                  <a:lnTo>
                    <a:pt x="8717" y="576"/>
                  </a:lnTo>
                  <a:lnTo>
                    <a:pt x="8191" y="649"/>
                  </a:lnTo>
                  <a:lnTo>
                    <a:pt x="7666" y="727"/>
                  </a:lnTo>
                  <a:lnTo>
                    <a:pt x="7141" y="806"/>
                  </a:lnTo>
                  <a:lnTo>
                    <a:pt x="6643" y="889"/>
                  </a:lnTo>
                  <a:lnTo>
                    <a:pt x="6170" y="978"/>
                  </a:lnTo>
                  <a:lnTo>
                    <a:pt x="5697" y="1072"/>
                  </a:lnTo>
                  <a:lnTo>
                    <a:pt x="5251" y="1167"/>
                  </a:lnTo>
                  <a:lnTo>
                    <a:pt x="4805" y="1261"/>
                  </a:lnTo>
                  <a:lnTo>
                    <a:pt x="4385" y="1360"/>
                  </a:lnTo>
                  <a:lnTo>
                    <a:pt x="3991" y="1465"/>
                  </a:lnTo>
                  <a:lnTo>
                    <a:pt x="3597" y="1569"/>
                  </a:lnTo>
                  <a:lnTo>
                    <a:pt x="3229" y="1679"/>
                  </a:lnTo>
                  <a:lnTo>
                    <a:pt x="2888" y="1789"/>
                  </a:lnTo>
                  <a:lnTo>
                    <a:pt x="2547" y="1899"/>
                  </a:lnTo>
                  <a:lnTo>
                    <a:pt x="2232" y="2014"/>
                  </a:lnTo>
                  <a:lnTo>
                    <a:pt x="1943" y="2134"/>
                  </a:lnTo>
                  <a:lnTo>
                    <a:pt x="1680" y="2249"/>
                  </a:lnTo>
                  <a:lnTo>
                    <a:pt x="1418" y="2369"/>
                  </a:lnTo>
                  <a:lnTo>
                    <a:pt x="1182" y="2495"/>
                  </a:lnTo>
                  <a:lnTo>
                    <a:pt x="972" y="2615"/>
                  </a:lnTo>
                  <a:lnTo>
                    <a:pt x="788" y="2740"/>
                  </a:lnTo>
                  <a:lnTo>
                    <a:pt x="630" y="2866"/>
                  </a:lnTo>
                  <a:lnTo>
                    <a:pt x="473" y="2991"/>
                  </a:lnTo>
                  <a:lnTo>
                    <a:pt x="342" y="3117"/>
                  </a:lnTo>
                  <a:lnTo>
                    <a:pt x="236" y="3247"/>
                  </a:lnTo>
                  <a:lnTo>
                    <a:pt x="158" y="3373"/>
                  </a:lnTo>
                  <a:lnTo>
                    <a:pt x="79" y="3504"/>
                  </a:lnTo>
                  <a:lnTo>
                    <a:pt x="53" y="3634"/>
                  </a:lnTo>
                  <a:lnTo>
                    <a:pt x="26" y="3760"/>
                  </a:lnTo>
                  <a:lnTo>
                    <a:pt x="0" y="3891"/>
                  </a:lnTo>
                  <a:lnTo>
                    <a:pt x="26" y="4021"/>
                  </a:lnTo>
                  <a:lnTo>
                    <a:pt x="53" y="4152"/>
                  </a:lnTo>
                  <a:lnTo>
                    <a:pt x="105" y="4278"/>
                  </a:lnTo>
                  <a:lnTo>
                    <a:pt x="158" y="4408"/>
                  </a:lnTo>
                  <a:lnTo>
                    <a:pt x="236" y="4539"/>
                  </a:lnTo>
                  <a:lnTo>
                    <a:pt x="342" y="4664"/>
                  </a:lnTo>
                  <a:lnTo>
                    <a:pt x="473" y="4795"/>
                  </a:lnTo>
                  <a:lnTo>
                    <a:pt x="604" y="4921"/>
                  </a:lnTo>
                  <a:lnTo>
                    <a:pt x="762" y="5051"/>
                  </a:lnTo>
                  <a:lnTo>
                    <a:pt x="919" y="5177"/>
                  </a:lnTo>
                  <a:lnTo>
                    <a:pt x="1103" y="5302"/>
                  </a:lnTo>
                  <a:lnTo>
                    <a:pt x="1313" y="5423"/>
                  </a:lnTo>
                  <a:lnTo>
                    <a:pt x="1523" y="5548"/>
                  </a:lnTo>
                  <a:lnTo>
                    <a:pt x="1759" y="5668"/>
                  </a:lnTo>
                  <a:lnTo>
                    <a:pt x="2022" y="5789"/>
                  </a:lnTo>
                  <a:lnTo>
                    <a:pt x="2284" y="5909"/>
                  </a:lnTo>
                  <a:lnTo>
                    <a:pt x="2547" y="6029"/>
                  </a:lnTo>
                  <a:lnTo>
                    <a:pt x="2862" y="6144"/>
                  </a:lnTo>
                  <a:lnTo>
                    <a:pt x="3151" y="6259"/>
                  </a:lnTo>
                  <a:lnTo>
                    <a:pt x="3492" y="6374"/>
                  </a:lnTo>
                  <a:lnTo>
                    <a:pt x="3833" y="6484"/>
                  </a:lnTo>
                  <a:lnTo>
                    <a:pt x="4175" y="6594"/>
                  </a:lnTo>
                  <a:lnTo>
                    <a:pt x="4542" y="6704"/>
                  </a:lnTo>
                  <a:lnTo>
                    <a:pt x="4936" y="6808"/>
                  </a:lnTo>
                  <a:lnTo>
                    <a:pt x="5724" y="7012"/>
                  </a:lnTo>
                  <a:lnTo>
                    <a:pt x="6564" y="7211"/>
                  </a:lnTo>
                  <a:lnTo>
                    <a:pt x="7456" y="7399"/>
                  </a:lnTo>
                  <a:lnTo>
                    <a:pt x="8375" y="7582"/>
                  </a:lnTo>
                  <a:lnTo>
                    <a:pt x="9347" y="7754"/>
                  </a:lnTo>
                  <a:lnTo>
                    <a:pt x="10371" y="7922"/>
                  </a:lnTo>
                  <a:lnTo>
                    <a:pt x="11395" y="8079"/>
                  </a:lnTo>
                  <a:lnTo>
                    <a:pt x="12471" y="8230"/>
                  </a:lnTo>
                  <a:lnTo>
                    <a:pt x="13574" y="8371"/>
                  </a:lnTo>
                  <a:lnTo>
                    <a:pt x="14703" y="8502"/>
                  </a:lnTo>
                  <a:lnTo>
                    <a:pt x="15858" y="8628"/>
                  </a:lnTo>
                  <a:lnTo>
                    <a:pt x="17039" y="8743"/>
                  </a:lnTo>
                  <a:lnTo>
                    <a:pt x="18221" y="8852"/>
                  </a:lnTo>
                  <a:lnTo>
                    <a:pt x="19428" y="8952"/>
                  </a:lnTo>
                  <a:lnTo>
                    <a:pt x="20662" y="9041"/>
                  </a:lnTo>
                  <a:lnTo>
                    <a:pt x="21791" y="9114"/>
                  </a:lnTo>
                  <a:lnTo>
                    <a:pt x="22920" y="9182"/>
                  </a:lnTo>
                  <a:lnTo>
                    <a:pt x="24049" y="9239"/>
                  </a:lnTo>
                  <a:lnTo>
                    <a:pt x="25204" y="9292"/>
                  </a:lnTo>
                  <a:lnTo>
                    <a:pt x="26359" y="9333"/>
                  </a:lnTo>
                  <a:lnTo>
                    <a:pt x="27515" y="9370"/>
                  </a:lnTo>
                  <a:lnTo>
                    <a:pt x="28696" y="9396"/>
                  </a:lnTo>
                  <a:lnTo>
                    <a:pt x="29877" y="9417"/>
                  </a:lnTo>
                  <a:lnTo>
                    <a:pt x="31033" y="9422"/>
                  </a:lnTo>
                  <a:lnTo>
                    <a:pt x="32214" y="9422"/>
                  </a:lnTo>
                  <a:lnTo>
                    <a:pt x="33395" y="9412"/>
                  </a:lnTo>
                  <a:lnTo>
                    <a:pt x="34551" y="9391"/>
                  </a:lnTo>
                  <a:lnTo>
                    <a:pt x="35706" y="9360"/>
                  </a:lnTo>
                  <a:lnTo>
                    <a:pt x="36861" y="9318"/>
                  </a:lnTo>
                  <a:lnTo>
                    <a:pt x="37990" y="9266"/>
                  </a:lnTo>
                  <a:lnTo>
                    <a:pt x="39119" y="9203"/>
                  </a:lnTo>
                  <a:lnTo>
                    <a:pt x="39696" y="9166"/>
                  </a:lnTo>
                  <a:lnTo>
                    <a:pt x="40248" y="9124"/>
                  </a:lnTo>
                  <a:lnTo>
                    <a:pt x="40799" y="9083"/>
                  </a:lnTo>
                  <a:lnTo>
                    <a:pt x="41324" y="9035"/>
                  </a:lnTo>
                  <a:lnTo>
                    <a:pt x="41876" y="8988"/>
                  </a:lnTo>
                  <a:lnTo>
                    <a:pt x="42401" y="8936"/>
                  </a:lnTo>
                  <a:lnTo>
                    <a:pt x="42926" y="8884"/>
                  </a:lnTo>
                  <a:lnTo>
                    <a:pt x="43425" y="8826"/>
                  </a:lnTo>
                  <a:lnTo>
                    <a:pt x="43950" y="8764"/>
                  </a:lnTo>
                  <a:lnTo>
                    <a:pt x="44448" y="8701"/>
                  </a:lnTo>
                  <a:lnTo>
                    <a:pt x="44921" y="8638"/>
                  </a:lnTo>
                  <a:lnTo>
                    <a:pt x="45420" y="8570"/>
                  </a:lnTo>
                  <a:lnTo>
                    <a:pt x="45892" y="8497"/>
                  </a:lnTo>
                  <a:lnTo>
                    <a:pt x="46339" y="8424"/>
                  </a:lnTo>
                  <a:lnTo>
                    <a:pt x="46785" y="8351"/>
                  </a:lnTo>
                  <a:lnTo>
                    <a:pt x="47231" y="8272"/>
                  </a:lnTo>
                  <a:lnTo>
                    <a:pt x="47651" y="8188"/>
                  </a:lnTo>
                  <a:lnTo>
                    <a:pt x="48072" y="8105"/>
                  </a:lnTo>
                  <a:lnTo>
                    <a:pt x="48465" y="8021"/>
                  </a:lnTo>
                  <a:lnTo>
                    <a:pt x="48859" y="7932"/>
                  </a:lnTo>
                  <a:lnTo>
                    <a:pt x="49227" y="7843"/>
                  </a:lnTo>
                  <a:lnTo>
                    <a:pt x="49568" y="7754"/>
                  </a:lnTo>
                  <a:lnTo>
                    <a:pt x="49909" y="7660"/>
                  </a:lnTo>
                  <a:lnTo>
                    <a:pt x="50251" y="7561"/>
                  </a:lnTo>
                  <a:lnTo>
                    <a:pt x="50566" y="7462"/>
                  </a:lnTo>
                  <a:lnTo>
                    <a:pt x="50854" y="7362"/>
                  </a:lnTo>
                  <a:lnTo>
                    <a:pt x="51117" y="7263"/>
                  </a:lnTo>
                  <a:lnTo>
                    <a:pt x="51380" y="7158"/>
                  </a:lnTo>
                  <a:lnTo>
                    <a:pt x="51616" y="7054"/>
                  </a:lnTo>
                  <a:lnTo>
                    <a:pt x="51852" y="6944"/>
                  </a:lnTo>
                  <a:lnTo>
                    <a:pt x="52062" y="6834"/>
                  </a:lnTo>
                  <a:lnTo>
                    <a:pt x="52246" y="6724"/>
                  </a:lnTo>
                  <a:lnTo>
                    <a:pt x="52430" y="6599"/>
                  </a:lnTo>
                  <a:lnTo>
                    <a:pt x="52561" y="6473"/>
                  </a:lnTo>
                  <a:lnTo>
                    <a:pt x="52692" y="6348"/>
                  </a:lnTo>
                  <a:lnTo>
                    <a:pt x="52797" y="6217"/>
                  </a:lnTo>
                  <a:lnTo>
                    <a:pt x="52876" y="6092"/>
                  </a:lnTo>
                  <a:lnTo>
                    <a:pt x="52929" y="5961"/>
                  </a:lnTo>
                  <a:lnTo>
                    <a:pt x="52981" y="5836"/>
                  </a:lnTo>
                  <a:lnTo>
                    <a:pt x="52981" y="5705"/>
                  </a:lnTo>
                  <a:lnTo>
                    <a:pt x="52955" y="5574"/>
                  </a:lnTo>
                  <a:lnTo>
                    <a:pt x="52929" y="5449"/>
                  </a:lnTo>
                  <a:lnTo>
                    <a:pt x="52876" y="5318"/>
                  </a:lnTo>
                  <a:lnTo>
                    <a:pt x="52797" y="5193"/>
                  </a:lnTo>
                  <a:lnTo>
                    <a:pt x="52692" y="5062"/>
                  </a:lnTo>
                  <a:lnTo>
                    <a:pt x="52561" y="4936"/>
                  </a:lnTo>
                  <a:lnTo>
                    <a:pt x="52430" y="4806"/>
                  </a:lnTo>
                  <a:lnTo>
                    <a:pt x="52272" y="4680"/>
                  </a:lnTo>
                  <a:lnTo>
                    <a:pt x="52088" y="4555"/>
                  </a:lnTo>
                  <a:lnTo>
                    <a:pt x="51878" y="4429"/>
                  </a:lnTo>
                  <a:lnTo>
                    <a:pt x="51668" y="4309"/>
                  </a:lnTo>
                  <a:lnTo>
                    <a:pt x="51432" y="4183"/>
                  </a:lnTo>
                  <a:lnTo>
                    <a:pt x="51170" y="4063"/>
                  </a:lnTo>
                  <a:lnTo>
                    <a:pt x="50907" y="3943"/>
                  </a:lnTo>
                  <a:lnTo>
                    <a:pt x="50618" y="3823"/>
                  </a:lnTo>
                  <a:lnTo>
                    <a:pt x="50303" y="3708"/>
                  </a:lnTo>
                  <a:lnTo>
                    <a:pt x="49988" y="3593"/>
                  </a:lnTo>
                  <a:lnTo>
                    <a:pt x="49647" y="3478"/>
                  </a:lnTo>
                  <a:lnTo>
                    <a:pt x="49305" y="3368"/>
                  </a:lnTo>
                  <a:lnTo>
                    <a:pt x="48938" y="3258"/>
                  </a:lnTo>
                  <a:lnTo>
                    <a:pt x="48544" y="3148"/>
                  </a:lnTo>
                  <a:lnTo>
                    <a:pt x="48150" y="3044"/>
                  </a:lnTo>
                  <a:lnTo>
                    <a:pt x="47756" y="2939"/>
                  </a:lnTo>
                  <a:lnTo>
                    <a:pt x="47336" y="2840"/>
                  </a:lnTo>
                  <a:lnTo>
                    <a:pt x="46470" y="2646"/>
                  </a:lnTo>
                  <a:lnTo>
                    <a:pt x="45551" y="2458"/>
                  </a:lnTo>
                  <a:lnTo>
                    <a:pt x="44606" y="2280"/>
                  </a:lnTo>
                  <a:lnTo>
                    <a:pt x="43635" y="2108"/>
                  </a:lnTo>
                  <a:lnTo>
                    <a:pt x="42611" y="1946"/>
                  </a:lnTo>
                  <a:lnTo>
                    <a:pt x="41560" y="1789"/>
                  </a:lnTo>
                  <a:lnTo>
                    <a:pt x="40484" y="1642"/>
                  </a:lnTo>
                  <a:lnTo>
                    <a:pt x="39408" y="1501"/>
                  </a:lnTo>
                  <a:lnTo>
                    <a:pt x="38279" y="1365"/>
                  </a:lnTo>
                  <a:lnTo>
                    <a:pt x="37124" y="1234"/>
                  </a:lnTo>
                  <a:lnTo>
                    <a:pt x="35968" y="1109"/>
                  </a:lnTo>
                  <a:lnTo>
                    <a:pt x="34787" y="989"/>
                  </a:lnTo>
                  <a:lnTo>
                    <a:pt x="33605" y="874"/>
                  </a:lnTo>
                  <a:lnTo>
                    <a:pt x="32398" y="769"/>
                  </a:lnTo>
                  <a:lnTo>
                    <a:pt x="31190" y="665"/>
                  </a:lnTo>
                  <a:lnTo>
                    <a:pt x="29982" y="565"/>
                  </a:lnTo>
                  <a:lnTo>
                    <a:pt x="28302" y="429"/>
                  </a:lnTo>
                  <a:lnTo>
                    <a:pt x="27436" y="367"/>
                  </a:lnTo>
                  <a:lnTo>
                    <a:pt x="26569" y="309"/>
                  </a:lnTo>
                  <a:lnTo>
                    <a:pt x="25703" y="257"/>
                  </a:lnTo>
                  <a:lnTo>
                    <a:pt x="24837" y="204"/>
                  </a:lnTo>
                  <a:lnTo>
                    <a:pt x="23970" y="157"/>
                  </a:lnTo>
                  <a:lnTo>
                    <a:pt x="23078" y="116"/>
                  </a:lnTo>
                  <a:lnTo>
                    <a:pt x="22185" y="79"/>
                  </a:lnTo>
                  <a:lnTo>
                    <a:pt x="21292" y="48"/>
                  </a:lnTo>
                  <a:lnTo>
                    <a:pt x="20400" y="27"/>
                  </a:lnTo>
                  <a:lnTo>
                    <a:pt x="19507" y="11"/>
                  </a:lnTo>
                  <a:lnTo>
                    <a:pt x="18614" y="1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0"/>
            <p:cNvSpPr/>
            <p:nvPr/>
          </p:nvSpPr>
          <p:spPr>
            <a:xfrm flipH="1">
              <a:off x="376222" y="2980652"/>
              <a:ext cx="125315" cy="87476"/>
            </a:xfrm>
            <a:custGeom>
              <a:rect b="b" l="l" r="r" t="t"/>
              <a:pathLst>
                <a:path extrusionOk="0" h="2537" w="18221">
                  <a:moveTo>
                    <a:pt x="499" y="1"/>
                  </a:moveTo>
                  <a:lnTo>
                    <a:pt x="526" y="142"/>
                  </a:lnTo>
                  <a:lnTo>
                    <a:pt x="526" y="278"/>
                  </a:lnTo>
                  <a:lnTo>
                    <a:pt x="499" y="419"/>
                  </a:lnTo>
                  <a:lnTo>
                    <a:pt x="447" y="555"/>
                  </a:lnTo>
                  <a:lnTo>
                    <a:pt x="368" y="691"/>
                  </a:lnTo>
                  <a:lnTo>
                    <a:pt x="263" y="827"/>
                  </a:lnTo>
                  <a:lnTo>
                    <a:pt x="158" y="963"/>
                  </a:lnTo>
                  <a:lnTo>
                    <a:pt x="0" y="1099"/>
                  </a:lnTo>
                  <a:lnTo>
                    <a:pt x="946" y="1114"/>
                  </a:lnTo>
                  <a:lnTo>
                    <a:pt x="1891" y="1141"/>
                  </a:lnTo>
                  <a:lnTo>
                    <a:pt x="2810" y="1182"/>
                  </a:lnTo>
                  <a:lnTo>
                    <a:pt x="3729" y="1230"/>
                  </a:lnTo>
                  <a:lnTo>
                    <a:pt x="4621" y="1287"/>
                  </a:lnTo>
                  <a:lnTo>
                    <a:pt x="5514" y="1355"/>
                  </a:lnTo>
                  <a:lnTo>
                    <a:pt x="6380" y="1439"/>
                  </a:lnTo>
                  <a:lnTo>
                    <a:pt x="7220" y="1528"/>
                  </a:lnTo>
                  <a:lnTo>
                    <a:pt x="8034" y="1622"/>
                  </a:lnTo>
                  <a:lnTo>
                    <a:pt x="8822" y="1726"/>
                  </a:lnTo>
                  <a:lnTo>
                    <a:pt x="9583" y="1841"/>
                  </a:lnTo>
                  <a:lnTo>
                    <a:pt x="10292" y="1967"/>
                  </a:lnTo>
                  <a:lnTo>
                    <a:pt x="10975" y="2097"/>
                  </a:lnTo>
                  <a:lnTo>
                    <a:pt x="11631" y="2233"/>
                  </a:lnTo>
                  <a:lnTo>
                    <a:pt x="12235" y="2380"/>
                  </a:lnTo>
                  <a:lnTo>
                    <a:pt x="12786" y="2537"/>
                  </a:lnTo>
                  <a:lnTo>
                    <a:pt x="18221" y="1763"/>
                  </a:lnTo>
                  <a:lnTo>
                    <a:pt x="17328" y="1585"/>
                  </a:lnTo>
                  <a:lnTo>
                    <a:pt x="16383" y="1418"/>
                  </a:lnTo>
                  <a:lnTo>
                    <a:pt x="15412" y="1256"/>
                  </a:lnTo>
                  <a:lnTo>
                    <a:pt x="14414" y="1104"/>
                  </a:lnTo>
                  <a:lnTo>
                    <a:pt x="13364" y="963"/>
                  </a:lnTo>
                  <a:lnTo>
                    <a:pt x="12314" y="827"/>
                  </a:lnTo>
                  <a:lnTo>
                    <a:pt x="11211" y="701"/>
                  </a:lnTo>
                  <a:lnTo>
                    <a:pt x="10108" y="586"/>
                  </a:lnTo>
                  <a:lnTo>
                    <a:pt x="8953" y="477"/>
                  </a:lnTo>
                  <a:lnTo>
                    <a:pt x="7798" y="382"/>
                  </a:lnTo>
                  <a:lnTo>
                    <a:pt x="6617" y="294"/>
                  </a:lnTo>
                  <a:lnTo>
                    <a:pt x="5409" y="215"/>
                  </a:lnTo>
                  <a:lnTo>
                    <a:pt x="4201" y="147"/>
                  </a:lnTo>
                  <a:lnTo>
                    <a:pt x="2967" y="90"/>
                  </a:lnTo>
                  <a:lnTo>
                    <a:pt x="1733" y="37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0"/>
            <p:cNvSpPr/>
            <p:nvPr/>
          </p:nvSpPr>
          <p:spPr>
            <a:xfrm flipH="1">
              <a:off x="96378" y="2820039"/>
              <a:ext cx="229138" cy="398623"/>
            </a:xfrm>
            <a:custGeom>
              <a:rect b="b" l="l" r="r" t="t"/>
              <a:pathLst>
                <a:path extrusionOk="0" h="11561" w="33317">
                  <a:moveTo>
                    <a:pt x="11500" y="0"/>
                  </a:moveTo>
                  <a:lnTo>
                    <a:pt x="11027" y="5"/>
                  </a:lnTo>
                  <a:lnTo>
                    <a:pt x="10554" y="16"/>
                  </a:lnTo>
                  <a:lnTo>
                    <a:pt x="10082" y="26"/>
                  </a:lnTo>
                  <a:lnTo>
                    <a:pt x="9636" y="47"/>
                  </a:lnTo>
                  <a:lnTo>
                    <a:pt x="9163" y="73"/>
                  </a:lnTo>
                  <a:lnTo>
                    <a:pt x="8690" y="100"/>
                  </a:lnTo>
                  <a:lnTo>
                    <a:pt x="8244" y="136"/>
                  </a:lnTo>
                  <a:lnTo>
                    <a:pt x="7771" y="173"/>
                  </a:lnTo>
                  <a:lnTo>
                    <a:pt x="7325" y="215"/>
                  </a:lnTo>
                  <a:lnTo>
                    <a:pt x="6879" y="256"/>
                  </a:lnTo>
                  <a:lnTo>
                    <a:pt x="6433" y="309"/>
                  </a:lnTo>
                  <a:lnTo>
                    <a:pt x="6012" y="361"/>
                  </a:lnTo>
                  <a:lnTo>
                    <a:pt x="5566" y="418"/>
                  </a:lnTo>
                  <a:lnTo>
                    <a:pt x="5146" y="476"/>
                  </a:lnTo>
                  <a:lnTo>
                    <a:pt x="4752" y="539"/>
                  </a:lnTo>
                  <a:lnTo>
                    <a:pt x="4358" y="607"/>
                  </a:lnTo>
                  <a:lnTo>
                    <a:pt x="3965" y="680"/>
                  </a:lnTo>
                  <a:lnTo>
                    <a:pt x="3571" y="748"/>
                  </a:lnTo>
                  <a:lnTo>
                    <a:pt x="3203" y="826"/>
                  </a:lnTo>
                  <a:lnTo>
                    <a:pt x="2862" y="905"/>
                  </a:lnTo>
                  <a:lnTo>
                    <a:pt x="2521" y="983"/>
                  </a:lnTo>
                  <a:lnTo>
                    <a:pt x="2179" y="1067"/>
                  </a:lnTo>
                  <a:lnTo>
                    <a:pt x="1864" y="1150"/>
                  </a:lnTo>
                  <a:lnTo>
                    <a:pt x="1576" y="1239"/>
                  </a:lnTo>
                  <a:lnTo>
                    <a:pt x="1287" y="1323"/>
                  </a:lnTo>
                  <a:lnTo>
                    <a:pt x="998" y="1417"/>
                  </a:lnTo>
                  <a:lnTo>
                    <a:pt x="762" y="1506"/>
                  </a:lnTo>
                  <a:lnTo>
                    <a:pt x="604" y="1569"/>
                  </a:lnTo>
                  <a:lnTo>
                    <a:pt x="473" y="1626"/>
                  </a:lnTo>
                  <a:lnTo>
                    <a:pt x="342" y="1694"/>
                  </a:lnTo>
                  <a:lnTo>
                    <a:pt x="237" y="1757"/>
                  </a:lnTo>
                  <a:lnTo>
                    <a:pt x="158" y="1825"/>
                  </a:lnTo>
                  <a:lnTo>
                    <a:pt x="79" y="1888"/>
                  </a:lnTo>
                  <a:lnTo>
                    <a:pt x="27" y="1956"/>
                  </a:lnTo>
                  <a:lnTo>
                    <a:pt x="0" y="2018"/>
                  </a:lnTo>
                  <a:lnTo>
                    <a:pt x="0" y="2081"/>
                  </a:lnTo>
                  <a:lnTo>
                    <a:pt x="27" y="2144"/>
                  </a:lnTo>
                  <a:lnTo>
                    <a:pt x="105" y="2201"/>
                  </a:lnTo>
                  <a:lnTo>
                    <a:pt x="184" y="2254"/>
                  </a:lnTo>
                  <a:lnTo>
                    <a:pt x="315" y="2301"/>
                  </a:lnTo>
                  <a:lnTo>
                    <a:pt x="473" y="2348"/>
                  </a:lnTo>
                  <a:lnTo>
                    <a:pt x="657" y="2384"/>
                  </a:lnTo>
                  <a:lnTo>
                    <a:pt x="893" y="2416"/>
                  </a:lnTo>
                  <a:lnTo>
                    <a:pt x="1129" y="2437"/>
                  </a:lnTo>
                  <a:lnTo>
                    <a:pt x="1339" y="2452"/>
                  </a:lnTo>
                  <a:lnTo>
                    <a:pt x="1576" y="2458"/>
                  </a:lnTo>
                  <a:lnTo>
                    <a:pt x="1812" y="2458"/>
                  </a:lnTo>
                  <a:lnTo>
                    <a:pt x="2074" y="2452"/>
                  </a:lnTo>
                  <a:lnTo>
                    <a:pt x="2311" y="2437"/>
                  </a:lnTo>
                  <a:lnTo>
                    <a:pt x="2547" y="2421"/>
                  </a:lnTo>
                  <a:lnTo>
                    <a:pt x="2783" y="2395"/>
                  </a:lnTo>
                  <a:lnTo>
                    <a:pt x="3019" y="2369"/>
                  </a:lnTo>
                  <a:lnTo>
                    <a:pt x="3256" y="2337"/>
                  </a:lnTo>
                  <a:lnTo>
                    <a:pt x="3466" y="2306"/>
                  </a:lnTo>
                  <a:lnTo>
                    <a:pt x="3676" y="2264"/>
                  </a:lnTo>
                  <a:lnTo>
                    <a:pt x="3886" y="2228"/>
                  </a:lnTo>
                  <a:lnTo>
                    <a:pt x="4070" y="2180"/>
                  </a:lnTo>
                  <a:lnTo>
                    <a:pt x="4253" y="2139"/>
                  </a:lnTo>
                  <a:lnTo>
                    <a:pt x="4411" y="2092"/>
                  </a:lnTo>
                  <a:lnTo>
                    <a:pt x="4700" y="1997"/>
                  </a:lnTo>
                  <a:lnTo>
                    <a:pt x="4962" y="1898"/>
                  </a:lnTo>
                  <a:lnTo>
                    <a:pt x="5461" y="1699"/>
                  </a:lnTo>
                  <a:lnTo>
                    <a:pt x="5724" y="1600"/>
                  </a:lnTo>
                  <a:lnTo>
                    <a:pt x="6012" y="1506"/>
                  </a:lnTo>
                  <a:lnTo>
                    <a:pt x="6328" y="1417"/>
                  </a:lnTo>
                  <a:lnTo>
                    <a:pt x="6511" y="1375"/>
                  </a:lnTo>
                  <a:lnTo>
                    <a:pt x="6695" y="1333"/>
                  </a:lnTo>
                  <a:lnTo>
                    <a:pt x="6984" y="1276"/>
                  </a:lnTo>
                  <a:lnTo>
                    <a:pt x="7325" y="1229"/>
                  </a:lnTo>
                  <a:lnTo>
                    <a:pt x="7666" y="1187"/>
                  </a:lnTo>
                  <a:lnTo>
                    <a:pt x="8034" y="1150"/>
                  </a:lnTo>
                  <a:lnTo>
                    <a:pt x="8402" y="1119"/>
                  </a:lnTo>
                  <a:lnTo>
                    <a:pt x="8769" y="1098"/>
                  </a:lnTo>
                  <a:lnTo>
                    <a:pt x="9163" y="1082"/>
                  </a:lnTo>
                  <a:lnTo>
                    <a:pt x="9557" y="1072"/>
                  </a:lnTo>
                  <a:lnTo>
                    <a:pt x="10344" y="1072"/>
                  </a:lnTo>
                  <a:lnTo>
                    <a:pt x="10738" y="1082"/>
                  </a:lnTo>
                  <a:lnTo>
                    <a:pt x="11132" y="1098"/>
                  </a:lnTo>
                  <a:lnTo>
                    <a:pt x="11526" y="1119"/>
                  </a:lnTo>
                  <a:lnTo>
                    <a:pt x="11893" y="1145"/>
                  </a:lnTo>
                  <a:lnTo>
                    <a:pt x="12261" y="1177"/>
                  </a:lnTo>
                  <a:lnTo>
                    <a:pt x="12602" y="1208"/>
                  </a:lnTo>
                  <a:lnTo>
                    <a:pt x="12917" y="1250"/>
                  </a:lnTo>
                  <a:lnTo>
                    <a:pt x="13232" y="1297"/>
                  </a:lnTo>
                  <a:lnTo>
                    <a:pt x="13547" y="1344"/>
                  </a:lnTo>
                  <a:lnTo>
                    <a:pt x="13836" y="1391"/>
                  </a:lnTo>
                  <a:lnTo>
                    <a:pt x="14099" y="1448"/>
                  </a:lnTo>
                  <a:lnTo>
                    <a:pt x="14361" y="1506"/>
                  </a:lnTo>
                  <a:lnTo>
                    <a:pt x="14860" y="1626"/>
                  </a:lnTo>
                  <a:lnTo>
                    <a:pt x="15333" y="1752"/>
                  </a:lnTo>
                  <a:lnTo>
                    <a:pt x="15753" y="1888"/>
                  </a:lnTo>
                  <a:lnTo>
                    <a:pt x="16147" y="2029"/>
                  </a:lnTo>
                  <a:lnTo>
                    <a:pt x="16514" y="2170"/>
                  </a:lnTo>
                  <a:lnTo>
                    <a:pt x="17118" y="2421"/>
                  </a:lnTo>
                  <a:lnTo>
                    <a:pt x="17696" y="2677"/>
                  </a:lnTo>
                  <a:lnTo>
                    <a:pt x="18247" y="2933"/>
                  </a:lnTo>
                  <a:lnTo>
                    <a:pt x="18772" y="3200"/>
                  </a:lnTo>
                  <a:lnTo>
                    <a:pt x="19297" y="3472"/>
                  </a:lnTo>
                  <a:lnTo>
                    <a:pt x="19770" y="3744"/>
                  </a:lnTo>
                  <a:lnTo>
                    <a:pt x="20242" y="4021"/>
                  </a:lnTo>
                  <a:lnTo>
                    <a:pt x="20689" y="4303"/>
                  </a:lnTo>
                  <a:lnTo>
                    <a:pt x="21135" y="4591"/>
                  </a:lnTo>
                  <a:lnTo>
                    <a:pt x="21529" y="4878"/>
                  </a:lnTo>
                  <a:lnTo>
                    <a:pt x="21949" y="5166"/>
                  </a:lnTo>
                  <a:lnTo>
                    <a:pt x="22316" y="5459"/>
                  </a:lnTo>
                  <a:lnTo>
                    <a:pt x="23051" y="6050"/>
                  </a:lnTo>
                  <a:lnTo>
                    <a:pt x="23734" y="6651"/>
                  </a:lnTo>
                  <a:lnTo>
                    <a:pt x="24390" y="7247"/>
                  </a:lnTo>
                  <a:lnTo>
                    <a:pt x="25020" y="7848"/>
                  </a:lnTo>
                  <a:lnTo>
                    <a:pt x="26281" y="9040"/>
                  </a:lnTo>
                  <a:lnTo>
                    <a:pt x="26884" y="9621"/>
                  </a:lnTo>
                  <a:lnTo>
                    <a:pt x="27541" y="10196"/>
                  </a:lnTo>
                  <a:lnTo>
                    <a:pt x="28197" y="10761"/>
                  </a:lnTo>
                  <a:lnTo>
                    <a:pt x="28906" y="11309"/>
                  </a:lnTo>
                  <a:lnTo>
                    <a:pt x="29011" y="11372"/>
                  </a:lnTo>
                  <a:lnTo>
                    <a:pt x="29116" y="11425"/>
                  </a:lnTo>
                  <a:lnTo>
                    <a:pt x="29221" y="11466"/>
                  </a:lnTo>
                  <a:lnTo>
                    <a:pt x="29352" y="11503"/>
                  </a:lnTo>
                  <a:lnTo>
                    <a:pt x="29510" y="11529"/>
                  </a:lnTo>
                  <a:lnTo>
                    <a:pt x="29667" y="11545"/>
                  </a:lnTo>
                  <a:lnTo>
                    <a:pt x="29851" y="11555"/>
                  </a:lnTo>
                  <a:lnTo>
                    <a:pt x="30035" y="11560"/>
                  </a:lnTo>
                  <a:lnTo>
                    <a:pt x="30219" y="11555"/>
                  </a:lnTo>
                  <a:lnTo>
                    <a:pt x="30455" y="11545"/>
                  </a:lnTo>
                  <a:lnTo>
                    <a:pt x="30665" y="11529"/>
                  </a:lnTo>
                  <a:lnTo>
                    <a:pt x="30928" y="11508"/>
                  </a:lnTo>
                  <a:lnTo>
                    <a:pt x="31453" y="11456"/>
                  </a:lnTo>
                  <a:lnTo>
                    <a:pt x="32057" y="11393"/>
                  </a:lnTo>
                  <a:lnTo>
                    <a:pt x="32319" y="11357"/>
                  </a:lnTo>
                  <a:lnTo>
                    <a:pt x="32555" y="11315"/>
                  </a:lnTo>
                  <a:lnTo>
                    <a:pt x="32739" y="11268"/>
                  </a:lnTo>
                  <a:lnTo>
                    <a:pt x="32897" y="11215"/>
                  </a:lnTo>
                  <a:lnTo>
                    <a:pt x="33028" y="11158"/>
                  </a:lnTo>
                  <a:lnTo>
                    <a:pt x="33133" y="11095"/>
                  </a:lnTo>
                  <a:lnTo>
                    <a:pt x="33212" y="11032"/>
                  </a:lnTo>
                  <a:lnTo>
                    <a:pt x="33264" y="10970"/>
                  </a:lnTo>
                  <a:lnTo>
                    <a:pt x="33291" y="10902"/>
                  </a:lnTo>
                  <a:lnTo>
                    <a:pt x="33317" y="10834"/>
                  </a:lnTo>
                  <a:lnTo>
                    <a:pt x="33317" y="10761"/>
                  </a:lnTo>
                  <a:lnTo>
                    <a:pt x="33291" y="10693"/>
                  </a:lnTo>
                  <a:lnTo>
                    <a:pt x="33185" y="10557"/>
                  </a:lnTo>
                  <a:lnTo>
                    <a:pt x="33054" y="10421"/>
                  </a:lnTo>
                  <a:lnTo>
                    <a:pt x="31243" y="8805"/>
                  </a:lnTo>
                  <a:lnTo>
                    <a:pt x="30271" y="7958"/>
                  </a:lnTo>
                  <a:lnTo>
                    <a:pt x="29300" y="7111"/>
                  </a:lnTo>
                  <a:lnTo>
                    <a:pt x="28302" y="6269"/>
                  </a:lnTo>
                  <a:lnTo>
                    <a:pt x="27777" y="5851"/>
                  </a:lnTo>
                  <a:lnTo>
                    <a:pt x="27226" y="5433"/>
                  </a:lnTo>
                  <a:lnTo>
                    <a:pt x="26674" y="5014"/>
                  </a:lnTo>
                  <a:lnTo>
                    <a:pt x="26097" y="4601"/>
                  </a:lnTo>
                  <a:lnTo>
                    <a:pt x="25519" y="4188"/>
                  </a:lnTo>
                  <a:lnTo>
                    <a:pt x="24889" y="3775"/>
                  </a:lnTo>
                  <a:lnTo>
                    <a:pt x="24259" y="3367"/>
                  </a:lnTo>
                  <a:lnTo>
                    <a:pt x="23576" y="2960"/>
                  </a:lnTo>
                  <a:lnTo>
                    <a:pt x="22894" y="2552"/>
                  </a:lnTo>
                  <a:lnTo>
                    <a:pt x="22159" y="2149"/>
                  </a:lnTo>
                  <a:lnTo>
                    <a:pt x="21844" y="1982"/>
                  </a:lnTo>
                  <a:lnTo>
                    <a:pt x="21502" y="1820"/>
                  </a:lnTo>
                  <a:lnTo>
                    <a:pt x="21161" y="1652"/>
                  </a:lnTo>
                  <a:lnTo>
                    <a:pt x="20767" y="1485"/>
                  </a:lnTo>
                  <a:lnTo>
                    <a:pt x="20373" y="1328"/>
                  </a:lnTo>
                  <a:lnTo>
                    <a:pt x="19953" y="1171"/>
                  </a:lnTo>
                  <a:lnTo>
                    <a:pt x="19507" y="1015"/>
                  </a:lnTo>
                  <a:lnTo>
                    <a:pt x="19008" y="873"/>
                  </a:lnTo>
                  <a:lnTo>
                    <a:pt x="18483" y="732"/>
                  </a:lnTo>
                  <a:lnTo>
                    <a:pt x="17958" y="601"/>
                  </a:lnTo>
                  <a:lnTo>
                    <a:pt x="17354" y="481"/>
                  </a:lnTo>
                  <a:lnTo>
                    <a:pt x="17065" y="429"/>
                  </a:lnTo>
                  <a:lnTo>
                    <a:pt x="16724" y="371"/>
                  </a:lnTo>
                  <a:lnTo>
                    <a:pt x="16409" y="324"/>
                  </a:lnTo>
                  <a:lnTo>
                    <a:pt x="16068" y="277"/>
                  </a:lnTo>
                  <a:lnTo>
                    <a:pt x="15726" y="230"/>
                  </a:lnTo>
                  <a:lnTo>
                    <a:pt x="15359" y="188"/>
                  </a:lnTo>
                  <a:lnTo>
                    <a:pt x="14991" y="152"/>
                  </a:lnTo>
                  <a:lnTo>
                    <a:pt x="14624" y="120"/>
                  </a:lnTo>
                  <a:lnTo>
                    <a:pt x="14230" y="89"/>
                  </a:lnTo>
                  <a:lnTo>
                    <a:pt x="13810" y="63"/>
                  </a:lnTo>
                  <a:lnTo>
                    <a:pt x="13364" y="37"/>
                  </a:lnTo>
                  <a:lnTo>
                    <a:pt x="12891" y="21"/>
                  </a:lnTo>
                  <a:lnTo>
                    <a:pt x="12445" y="11"/>
                  </a:lnTo>
                  <a:lnTo>
                    <a:pt x="11972" y="0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0"/>
            <p:cNvSpPr/>
            <p:nvPr/>
          </p:nvSpPr>
          <p:spPr>
            <a:xfrm flipH="1">
              <a:off x="398379" y="2712044"/>
              <a:ext cx="401942" cy="157780"/>
            </a:xfrm>
            <a:custGeom>
              <a:rect b="b" l="l" r="r" t="t"/>
              <a:pathLst>
                <a:path extrusionOk="0" h="4576" w="58443">
                  <a:moveTo>
                    <a:pt x="49332" y="0"/>
                  </a:moveTo>
                  <a:lnTo>
                    <a:pt x="48492" y="11"/>
                  </a:lnTo>
                  <a:lnTo>
                    <a:pt x="47626" y="26"/>
                  </a:lnTo>
                  <a:lnTo>
                    <a:pt x="46760" y="53"/>
                  </a:lnTo>
                  <a:lnTo>
                    <a:pt x="45893" y="84"/>
                  </a:lnTo>
                  <a:lnTo>
                    <a:pt x="45027" y="115"/>
                  </a:lnTo>
                  <a:lnTo>
                    <a:pt x="44187" y="157"/>
                  </a:lnTo>
                  <a:lnTo>
                    <a:pt x="43320" y="204"/>
                  </a:lnTo>
                  <a:lnTo>
                    <a:pt x="42480" y="251"/>
                  </a:lnTo>
                  <a:lnTo>
                    <a:pt x="40459" y="366"/>
                  </a:lnTo>
                  <a:lnTo>
                    <a:pt x="38463" y="492"/>
                  </a:lnTo>
                  <a:lnTo>
                    <a:pt x="36468" y="628"/>
                  </a:lnTo>
                  <a:lnTo>
                    <a:pt x="34473" y="764"/>
                  </a:lnTo>
                  <a:lnTo>
                    <a:pt x="32477" y="905"/>
                  </a:lnTo>
                  <a:lnTo>
                    <a:pt x="30508" y="1051"/>
                  </a:lnTo>
                  <a:lnTo>
                    <a:pt x="28513" y="1203"/>
                  </a:lnTo>
                  <a:lnTo>
                    <a:pt x="26544" y="1360"/>
                  </a:lnTo>
                  <a:lnTo>
                    <a:pt x="24575" y="1522"/>
                  </a:lnTo>
                  <a:lnTo>
                    <a:pt x="22606" y="1684"/>
                  </a:lnTo>
                  <a:lnTo>
                    <a:pt x="18668" y="2013"/>
                  </a:lnTo>
                  <a:lnTo>
                    <a:pt x="14756" y="2353"/>
                  </a:lnTo>
                  <a:lnTo>
                    <a:pt x="10818" y="2693"/>
                  </a:lnTo>
                  <a:lnTo>
                    <a:pt x="3335" y="3352"/>
                  </a:lnTo>
                  <a:lnTo>
                    <a:pt x="2731" y="3409"/>
                  </a:lnTo>
                  <a:lnTo>
                    <a:pt x="2127" y="3472"/>
                  </a:lnTo>
                  <a:lnTo>
                    <a:pt x="1839" y="3509"/>
                  </a:lnTo>
                  <a:lnTo>
                    <a:pt x="1550" y="3550"/>
                  </a:lnTo>
                  <a:lnTo>
                    <a:pt x="1287" y="3592"/>
                  </a:lnTo>
                  <a:lnTo>
                    <a:pt x="1025" y="3639"/>
                  </a:lnTo>
                  <a:lnTo>
                    <a:pt x="789" y="3681"/>
                  </a:lnTo>
                  <a:lnTo>
                    <a:pt x="578" y="3733"/>
                  </a:lnTo>
                  <a:lnTo>
                    <a:pt x="395" y="3786"/>
                  </a:lnTo>
                  <a:lnTo>
                    <a:pt x="237" y="3838"/>
                  </a:lnTo>
                  <a:lnTo>
                    <a:pt x="106" y="3896"/>
                  </a:lnTo>
                  <a:lnTo>
                    <a:pt x="27" y="3953"/>
                  </a:lnTo>
                  <a:lnTo>
                    <a:pt x="1" y="4016"/>
                  </a:lnTo>
                  <a:lnTo>
                    <a:pt x="1" y="4079"/>
                  </a:lnTo>
                  <a:lnTo>
                    <a:pt x="53" y="4214"/>
                  </a:lnTo>
                  <a:lnTo>
                    <a:pt x="132" y="4330"/>
                  </a:lnTo>
                  <a:lnTo>
                    <a:pt x="185" y="4382"/>
                  </a:lnTo>
                  <a:lnTo>
                    <a:pt x="237" y="4424"/>
                  </a:lnTo>
                  <a:lnTo>
                    <a:pt x="316" y="4465"/>
                  </a:lnTo>
                  <a:lnTo>
                    <a:pt x="421" y="4497"/>
                  </a:lnTo>
                  <a:lnTo>
                    <a:pt x="526" y="4528"/>
                  </a:lnTo>
                  <a:lnTo>
                    <a:pt x="657" y="4549"/>
                  </a:lnTo>
                  <a:lnTo>
                    <a:pt x="815" y="4565"/>
                  </a:lnTo>
                  <a:lnTo>
                    <a:pt x="999" y="4570"/>
                  </a:lnTo>
                  <a:lnTo>
                    <a:pt x="1209" y="4575"/>
                  </a:lnTo>
                  <a:lnTo>
                    <a:pt x="1445" y="4565"/>
                  </a:lnTo>
                  <a:lnTo>
                    <a:pt x="1734" y="4554"/>
                  </a:lnTo>
                  <a:lnTo>
                    <a:pt x="2022" y="4533"/>
                  </a:lnTo>
                  <a:lnTo>
                    <a:pt x="4622" y="4324"/>
                  </a:lnTo>
                  <a:lnTo>
                    <a:pt x="7247" y="4099"/>
                  </a:lnTo>
                  <a:lnTo>
                    <a:pt x="9899" y="3864"/>
                  </a:lnTo>
                  <a:lnTo>
                    <a:pt x="12577" y="3624"/>
                  </a:lnTo>
                  <a:lnTo>
                    <a:pt x="18037" y="3127"/>
                  </a:lnTo>
                  <a:lnTo>
                    <a:pt x="20794" y="2876"/>
                  </a:lnTo>
                  <a:lnTo>
                    <a:pt x="23551" y="2630"/>
                  </a:lnTo>
                  <a:lnTo>
                    <a:pt x="26334" y="2390"/>
                  </a:lnTo>
                  <a:lnTo>
                    <a:pt x="29090" y="2160"/>
                  </a:lnTo>
                  <a:lnTo>
                    <a:pt x="30482" y="2050"/>
                  </a:lnTo>
                  <a:lnTo>
                    <a:pt x="31873" y="1945"/>
                  </a:lnTo>
                  <a:lnTo>
                    <a:pt x="33239" y="1841"/>
                  </a:lnTo>
                  <a:lnTo>
                    <a:pt x="34630" y="1741"/>
                  </a:lnTo>
                  <a:lnTo>
                    <a:pt x="35995" y="1647"/>
                  </a:lnTo>
                  <a:lnTo>
                    <a:pt x="37361" y="1558"/>
                  </a:lnTo>
                  <a:lnTo>
                    <a:pt x="38726" y="1480"/>
                  </a:lnTo>
                  <a:lnTo>
                    <a:pt x="40091" y="1402"/>
                  </a:lnTo>
                  <a:lnTo>
                    <a:pt x="41456" y="1328"/>
                  </a:lnTo>
                  <a:lnTo>
                    <a:pt x="42795" y="1266"/>
                  </a:lnTo>
                  <a:lnTo>
                    <a:pt x="44134" y="1208"/>
                  </a:lnTo>
                  <a:lnTo>
                    <a:pt x="45473" y="1161"/>
                  </a:lnTo>
                  <a:lnTo>
                    <a:pt x="46234" y="1135"/>
                  </a:lnTo>
                  <a:lnTo>
                    <a:pt x="47022" y="1119"/>
                  </a:lnTo>
                  <a:lnTo>
                    <a:pt x="47783" y="1109"/>
                  </a:lnTo>
                  <a:lnTo>
                    <a:pt x="48545" y="1104"/>
                  </a:lnTo>
                  <a:lnTo>
                    <a:pt x="49306" y="1114"/>
                  </a:lnTo>
                  <a:lnTo>
                    <a:pt x="49674" y="1124"/>
                  </a:lnTo>
                  <a:lnTo>
                    <a:pt x="50041" y="1135"/>
                  </a:lnTo>
                  <a:lnTo>
                    <a:pt x="50409" y="1151"/>
                  </a:lnTo>
                  <a:lnTo>
                    <a:pt x="50750" y="1171"/>
                  </a:lnTo>
                  <a:lnTo>
                    <a:pt x="51118" y="1198"/>
                  </a:lnTo>
                  <a:lnTo>
                    <a:pt x="51459" y="1224"/>
                  </a:lnTo>
                  <a:lnTo>
                    <a:pt x="51774" y="1255"/>
                  </a:lnTo>
                  <a:lnTo>
                    <a:pt x="52115" y="1297"/>
                  </a:lnTo>
                  <a:lnTo>
                    <a:pt x="52404" y="1339"/>
                  </a:lnTo>
                  <a:lnTo>
                    <a:pt x="52693" y="1391"/>
                  </a:lnTo>
                  <a:lnTo>
                    <a:pt x="52955" y="1443"/>
                  </a:lnTo>
                  <a:lnTo>
                    <a:pt x="53218" y="1501"/>
                  </a:lnTo>
                  <a:lnTo>
                    <a:pt x="53428" y="1564"/>
                  </a:lnTo>
                  <a:lnTo>
                    <a:pt x="53638" y="1626"/>
                  </a:lnTo>
                  <a:lnTo>
                    <a:pt x="53822" y="1694"/>
                  </a:lnTo>
                  <a:lnTo>
                    <a:pt x="53979" y="1768"/>
                  </a:lnTo>
                  <a:lnTo>
                    <a:pt x="54084" y="1841"/>
                  </a:lnTo>
                  <a:lnTo>
                    <a:pt x="54163" y="1919"/>
                  </a:lnTo>
                  <a:lnTo>
                    <a:pt x="54216" y="1998"/>
                  </a:lnTo>
                  <a:lnTo>
                    <a:pt x="54242" y="2076"/>
                  </a:lnTo>
                  <a:lnTo>
                    <a:pt x="54216" y="2154"/>
                  </a:lnTo>
                  <a:lnTo>
                    <a:pt x="54163" y="2238"/>
                  </a:lnTo>
                  <a:lnTo>
                    <a:pt x="54006" y="2343"/>
                  </a:lnTo>
                  <a:lnTo>
                    <a:pt x="53822" y="2447"/>
                  </a:lnTo>
                  <a:lnTo>
                    <a:pt x="53612" y="2547"/>
                  </a:lnTo>
                  <a:lnTo>
                    <a:pt x="53349" y="2646"/>
                  </a:lnTo>
                  <a:lnTo>
                    <a:pt x="52824" y="2845"/>
                  </a:lnTo>
                  <a:lnTo>
                    <a:pt x="52588" y="2944"/>
                  </a:lnTo>
                  <a:lnTo>
                    <a:pt x="52352" y="3043"/>
                  </a:lnTo>
                  <a:lnTo>
                    <a:pt x="52247" y="3096"/>
                  </a:lnTo>
                  <a:lnTo>
                    <a:pt x="52168" y="3148"/>
                  </a:lnTo>
                  <a:lnTo>
                    <a:pt x="52089" y="3205"/>
                  </a:lnTo>
                  <a:lnTo>
                    <a:pt x="52037" y="3263"/>
                  </a:lnTo>
                  <a:lnTo>
                    <a:pt x="52010" y="3315"/>
                  </a:lnTo>
                  <a:lnTo>
                    <a:pt x="51984" y="3373"/>
                  </a:lnTo>
                  <a:lnTo>
                    <a:pt x="51984" y="3425"/>
                  </a:lnTo>
                  <a:lnTo>
                    <a:pt x="52010" y="3482"/>
                  </a:lnTo>
                  <a:lnTo>
                    <a:pt x="52037" y="3530"/>
                  </a:lnTo>
                  <a:lnTo>
                    <a:pt x="52089" y="3582"/>
                  </a:lnTo>
                  <a:lnTo>
                    <a:pt x="52168" y="3629"/>
                  </a:lnTo>
                  <a:lnTo>
                    <a:pt x="52273" y="3671"/>
                  </a:lnTo>
                  <a:lnTo>
                    <a:pt x="52404" y="3707"/>
                  </a:lnTo>
                  <a:lnTo>
                    <a:pt x="52562" y="3744"/>
                  </a:lnTo>
                  <a:lnTo>
                    <a:pt x="52745" y="3770"/>
                  </a:lnTo>
                  <a:lnTo>
                    <a:pt x="52955" y="3796"/>
                  </a:lnTo>
                  <a:lnTo>
                    <a:pt x="53192" y="3812"/>
                  </a:lnTo>
                  <a:lnTo>
                    <a:pt x="53454" y="3822"/>
                  </a:lnTo>
                  <a:lnTo>
                    <a:pt x="53717" y="3822"/>
                  </a:lnTo>
                  <a:lnTo>
                    <a:pt x="53979" y="3812"/>
                  </a:lnTo>
                  <a:lnTo>
                    <a:pt x="54242" y="3796"/>
                  </a:lnTo>
                  <a:lnTo>
                    <a:pt x="54504" y="3770"/>
                  </a:lnTo>
                  <a:lnTo>
                    <a:pt x="54767" y="3739"/>
                  </a:lnTo>
                  <a:lnTo>
                    <a:pt x="55030" y="3702"/>
                  </a:lnTo>
                  <a:lnTo>
                    <a:pt x="55266" y="3660"/>
                  </a:lnTo>
                  <a:lnTo>
                    <a:pt x="55502" y="3613"/>
                  </a:lnTo>
                  <a:lnTo>
                    <a:pt x="55738" y="3566"/>
                  </a:lnTo>
                  <a:lnTo>
                    <a:pt x="55948" y="3509"/>
                  </a:lnTo>
                  <a:lnTo>
                    <a:pt x="56158" y="3456"/>
                  </a:lnTo>
                  <a:lnTo>
                    <a:pt x="56342" y="3399"/>
                  </a:lnTo>
                  <a:lnTo>
                    <a:pt x="56684" y="3284"/>
                  </a:lnTo>
                  <a:lnTo>
                    <a:pt x="56920" y="3190"/>
                  </a:lnTo>
                  <a:lnTo>
                    <a:pt x="57130" y="3096"/>
                  </a:lnTo>
                  <a:lnTo>
                    <a:pt x="57340" y="2996"/>
                  </a:lnTo>
                  <a:lnTo>
                    <a:pt x="57524" y="2897"/>
                  </a:lnTo>
                  <a:lnTo>
                    <a:pt x="57681" y="2798"/>
                  </a:lnTo>
                  <a:lnTo>
                    <a:pt x="57839" y="2698"/>
                  </a:lnTo>
                  <a:lnTo>
                    <a:pt x="57970" y="2594"/>
                  </a:lnTo>
                  <a:lnTo>
                    <a:pt x="58101" y="2494"/>
                  </a:lnTo>
                  <a:lnTo>
                    <a:pt x="58180" y="2390"/>
                  </a:lnTo>
                  <a:lnTo>
                    <a:pt x="58285" y="2290"/>
                  </a:lnTo>
                  <a:lnTo>
                    <a:pt x="58338" y="2186"/>
                  </a:lnTo>
                  <a:lnTo>
                    <a:pt x="58390" y="2081"/>
                  </a:lnTo>
                  <a:lnTo>
                    <a:pt x="58416" y="1982"/>
                  </a:lnTo>
                  <a:lnTo>
                    <a:pt x="58443" y="1877"/>
                  </a:lnTo>
                  <a:lnTo>
                    <a:pt x="58443" y="1778"/>
                  </a:lnTo>
                  <a:lnTo>
                    <a:pt x="58416" y="1679"/>
                  </a:lnTo>
                  <a:lnTo>
                    <a:pt x="58364" y="1579"/>
                  </a:lnTo>
                  <a:lnTo>
                    <a:pt x="58311" y="1480"/>
                  </a:lnTo>
                  <a:lnTo>
                    <a:pt x="58233" y="1381"/>
                  </a:lnTo>
                  <a:lnTo>
                    <a:pt x="58154" y="1287"/>
                  </a:lnTo>
                  <a:lnTo>
                    <a:pt x="58023" y="1198"/>
                  </a:lnTo>
                  <a:lnTo>
                    <a:pt x="57891" y="1104"/>
                  </a:lnTo>
                  <a:lnTo>
                    <a:pt x="57734" y="1015"/>
                  </a:lnTo>
                  <a:lnTo>
                    <a:pt x="57550" y="931"/>
                  </a:lnTo>
                  <a:lnTo>
                    <a:pt x="57366" y="847"/>
                  </a:lnTo>
                  <a:lnTo>
                    <a:pt x="57130" y="769"/>
                  </a:lnTo>
                  <a:lnTo>
                    <a:pt x="56894" y="690"/>
                  </a:lnTo>
                  <a:lnTo>
                    <a:pt x="56631" y="617"/>
                  </a:lnTo>
                  <a:lnTo>
                    <a:pt x="56369" y="544"/>
                  </a:lnTo>
                  <a:lnTo>
                    <a:pt x="56053" y="476"/>
                  </a:lnTo>
                  <a:lnTo>
                    <a:pt x="55738" y="413"/>
                  </a:lnTo>
                  <a:lnTo>
                    <a:pt x="55397" y="356"/>
                  </a:lnTo>
                  <a:lnTo>
                    <a:pt x="55082" y="309"/>
                  </a:lnTo>
                  <a:lnTo>
                    <a:pt x="54741" y="262"/>
                  </a:lnTo>
                  <a:lnTo>
                    <a:pt x="54399" y="220"/>
                  </a:lnTo>
                  <a:lnTo>
                    <a:pt x="54032" y="183"/>
                  </a:lnTo>
                  <a:lnTo>
                    <a:pt x="53691" y="152"/>
                  </a:lnTo>
                  <a:lnTo>
                    <a:pt x="53323" y="121"/>
                  </a:lnTo>
                  <a:lnTo>
                    <a:pt x="52955" y="94"/>
                  </a:lnTo>
                  <a:lnTo>
                    <a:pt x="52562" y="73"/>
                  </a:lnTo>
                  <a:lnTo>
                    <a:pt x="52168" y="53"/>
                  </a:lnTo>
                  <a:lnTo>
                    <a:pt x="51774" y="37"/>
                  </a:lnTo>
                  <a:lnTo>
                    <a:pt x="50986" y="16"/>
                  </a:lnTo>
                  <a:lnTo>
                    <a:pt x="50173" y="6"/>
                  </a:lnTo>
                  <a:lnTo>
                    <a:pt x="49332" y="0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40"/>
            <p:cNvSpPr/>
            <p:nvPr/>
          </p:nvSpPr>
          <p:spPr>
            <a:xfrm flipH="1">
              <a:off x="160674" y="3125266"/>
              <a:ext cx="55261" cy="127852"/>
            </a:xfrm>
            <a:custGeom>
              <a:rect b="b" l="l" r="r" t="t"/>
              <a:pathLst>
                <a:path extrusionOk="0" h="3708" w="8035">
                  <a:moveTo>
                    <a:pt x="1024" y="0"/>
                  </a:moveTo>
                  <a:lnTo>
                    <a:pt x="814" y="5"/>
                  </a:lnTo>
                  <a:lnTo>
                    <a:pt x="631" y="16"/>
                  </a:lnTo>
                  <a:lnTo>
                    <a:pt x="473" y="31"/>
                  </a:lnTo>
                  <a:lnTo>
                    <a:pt x="316" y="58"/>
                  </a:lnTo>
                  <a:lnTo>
                    <a:pt x="184" y="89"/>
                  </a:lnTo>
                  <a:lnTo>
                    <a:pt x="79" y="126"/>
                  </a:lnTo>
                  <a:lnTo>
                    <a:pt x="27" y="162"/>
                  </a:lnTo>
                  <a:lnTo>
                    <a:pt x="1" y="204"/>
                  </a:lnTo>
                  <a:lnTo>
                    <a:pt x="27" y="241"/>
                  </a:lnTo>
                  <a:lnTo>
                    <a:pt x="79" y="277"/>
                  </a:lnTo>
                  <a:lnTo>
                    <a:pt x="158" y="314"/>
                  </a:lnTo>
                  <a:lnTo>
                    <a:pt x="289" y="345"/>
                  </a:lnTo>
                  <a:lnTo>
                    <a:pt x="447" y="371"/>
                  </a:lnTo>
                  <a:lnTo>
                    <a:pt x="893" y="429"/>
                  </a:lnTo>
                  <a:lnTo>
                    <a:pt x="1313" y="497"/>
                  </a:lnTo>
                  <a:lnTo>
                    <a:pt x="1733" y="565"/>
                  </a:lnTo>
                  <a:lnTo>
                    <a:pt x="2127" y="638"/>
                  </a:lnTo>
                  <a:lnTo>
                    <a:pt x="2521" y="716"/>
                  </a:lnTo>
                  <a:lnTo>
                    <a:pt x="2862" y="795"/>
                  </a:lnTo>
                  <a:lnTo>
                    <a:pt x="3230" y="878"/>
                  </a:lnTo>
                  <a:lnTo>
                    <a:pt x="3545" y="967"/>
                  </a:lnTo>
                  <a:lnTo>
                    <a:pt x="3860" y="1056"/>
                  </a:lnTo>
                  <a:lnTo>
                    <a:pt x="4149" y="1145"/>
                  </a:lnTo>
                  <a:lnTo>
                    <a:pt x="4437" y="1239"/>
                  </a:lnTo>
                  <a:lnTo>
                    <a:pt x="4700" y="1333"/>
                  </a:lnTo>
                  <a:lnTo>
                    <a:pt x="4910" y="1433"/>
                  </a:lnTo>
                  <a:lnTo>
                    <a:pt x="5120" y="1532"/>
                  </a:lnTo>
                  <a:lnTo>
                    <a:pt x="5330" y="1631"/>
                  </a:lnTo>
                  <a:lnTo>
                    <a:pt x="5488" y="1736"/>
                  </a:lnTo>
                  <a:lnTo>
                    <a:pt x="5619" y="1835"/>
                  </a:lnTo>
                  <a:lnTo>
                    <a:pt x="5750" y="1945"/>
                  </a:lnTo>
                  <a:lnTo>
                    <a:pt x="5829" y="2050"/>
                  </a:lnTo>
                  <a:lnTo>
                    <a:pt x="5908" y="2154"/>
                  </a:lnTo>
                  <a:lnTo>
                    <a:pt x="5960" y="2264"/>
                  </a:lnTo>
                  <a:lnTo>
                    <a:pt x="5986" y="2369"/>
                  </a:lnTo>
                  <a:lnTo>
                    <a:pt x="5986" y="2478"/>
                  </a:lnTo>
                  <a:lnTo>
                    <a:pt x="5960" y="2588"/>
                  </a:lnTo>
                  <a:lnTo>
                    <a:pt x="5934" y="2698"/>
                  </a:lnTo>
                  <a:lnTo>
                    <a:pt x="5855" y="2803"/>
                  </a:lnTo>
                  <a:lnTo>
                    <a:pt x="5776" y="2912"/>
                  </a:lnTo>
                  <a:lnTo>
                    <a:pt x="5671" y="3017"/>
                  </a:lnTo>
                  <a:lnTo>
                    <a:pt x="5540" y="3122"/>
                  </a:lnTo>
                  <a:lnTo>
                    <a:pt x="5383" y="3221"/>
                  </a:lnTo>
                  <a:lnTo>
                    <a:pt x="5199" y="3325"/>
                  </a:lnTo>
                  <a:lnTo>
                    <a:pt x="4989" y="3425"/>
                  </a:lnTo>
                  <a:lnTo>
                    <a:pt x="4936" y="3461"/>
                  </a:lnTo>
                  <a:lnTo>
                    <a:pt x="4910" y="3503"/>
                  </a:lnTo>
                  <a:lnTo>
                    <a:pt x="4936" y="3540"/>
                  </a:lnTo>
                  <a:lnTo>
                    <a:pt x="4989" y="3576"/>
                  </a:lnTo>
                  <a:lnTo>
                    <a:pt x="5068" y="3613"/>
                  </a:lnTo>
                  <a:lnTo>
                    <a:pt x="5199" y="3644"/>
                  </a:lnTo>
                  <a:lnTo>
                    <a:pt x="5356" y="3671"/>
                  </a:lnTo>
                  <a:lnTo>
                    <a:pt x="5540" y="3691"/>
                  </a:lnTo>
                  <a:lnTo>
                    <a:pt x="5724" y="3702"/>
                  </a:lnTo>
                  <a:lnTo>
                    <a:pt x="5934" y="3707"/>
                  </a:lnTo>
                  <a:lnTo>
                    <a:pt x="6065" y="3702"/>
                  </a:lnTo>
                  <a:lnTo>
                    <a:pt x="6223" y="3697"/>
                  </a:lnTo>
                  <a:lnTo>
                    <a:pt x="6354" y="3686"/>
                  </a:lnTo>
                  <a:lnTo>
                    <a:pt x="6485" y="3671"/>
                  </a:lnTo>
                  <a:lnTo>
                    <a:pt x="6590" y="3655"/>
                  </a:lnTo>
                  <a:lnTo>
                    <a:pt x="6695" y="3634"/>
                  </a:lnTo>
                  <a:lnTo>
                    <a:pt x="6800" y="3608"/>
                  </a:lnTo>
                  <a:lnTo>
                    <a:pt x="6853" y="3582"/>
                  </a:lnTo>
                  <a:lnTo>
                    <a:pt x="7089" y="3467"/>
                  </a:lnTo>
                  <a:lnTo>
                    <a:pt x="7299" y="3346"/>
                  </a:lnTo>
                  <a:lnTo>
                    <a:pt x="7483" y="3226"/>
                  </a:lnTo>
                  <a:lnTo>
                    <a:pt x="7640" y="3106"/>
                  </a:lnTo>
                  <a:lnTo>
                    <a:pt x="7772" y="2980"/>
                  </a:lnTo>
                  <a:lnTo>
                    <a:pt x="7877" y="2860"/>
                  </a:lnTo>
                  <a:lnTo>
                    <a:pt x="7956" y="2735"/>
                  </a:lnTo>
                  <a:lnTo>
                    <a:pt x="8008" y="2609"/>
                  </a:lnTo>
                  <a:lnTo>
                    <a:pt x="8034" y="2484"/>
                  </a:lnTo>
                  <a:lnTo>
                    <a:pt x="8008" y="2363"/>
                  </a:lnTo>
                  <a:lnTo>
                    <a:pt x="7982" y="2238"/>
                  </a:lnTo>
                  <a:lnTo>
                    <a:pt x="7929" y="2112"/>
                  </a:lnTo>
                  <a:lnTo>
                    <a:pt x="7851" y="1987"/>
                  </a:lnTo>
                  <a:lnTo>
                    <a:pt x="7719" y="1861"/>
                  </a:lnTo>
                  <a:lnTo>
                    <a:pt x="7588" y="1741"/>
                  </a:lnTo>
                  <a:lnTo>
                    <a:pt x="7430" y="1621"/>
                  </a:lnTo>
                  <a:lnTo>
                    <a:pt x="7220" y="1501"/>
                  </a:lnTo>
                  <a:lnTo>
                    <a:pt x="7010" y="1380"/>
                  </a:lnTo>
                  <a:lnTo>
                    <a:pt x="6774" y="1265"/>
                  </a:lnTo>
                  <a:lnTo>
                    <a:pt x="6512" y="1150"/>
                  </a:lnTo>
                  <a:lnTo>
                    <a:pt x="6196" y="1041"/>
                  </a:lnTo>
                  <a:lnTo>
                    <a:pt x="5881" y="931"/>
                  </a:lnTo>
                  <a:lnTo>
                    <a:pt x="5566" y="826"/>
                  </a:lnTo>
                  <a:lnTo>
                    <a:pt x="5199" y="727"/>
                  </a:lnTo>
                  <a:lnTo>
                    <a:pt x="4805" y="628"/>
                  </a:lnTo>
                  <a:lnTo>
                    <a:pt x="4411" y="533"/>
                  </a:lnTo>
                  <a:lnTo>
                    <a:pt x="3991" y="439"/>
                  </a:lnTo>
                  <a:lnTo>
                    <a:pt x="3545" y="350"/>
                  </a:lnTo>
                  <a:lnTo>
                    <a:pt x="3072" y="267"/>
                  </a:lnTo>
                  <a:lnTo>
                    <a:pt x="2600" y="183"/>
                  </a:lnTo>
                  <a:lnTo>
                    <a:pt x="2101" y="105"/>
                  </a:lnTo>
                  <a:lnTo>
                    <a:pt x="1576" y="37"/>
                  </a:lnTo>
                  <a:lnTo>
                    <a:pt x="1392" y="16"/>
                  </a:lnTo>
                  <a:lnTo>
                    <a:pt x="1208" y="5"/>
                  </a:lnTo>
                  <a:lnTo>
                    <a:pt x="1024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40"/>
            <p:cNvSpPr/>
            <p:nvPr/>
          </p:nvSpPr>
          <p:spPr>
            <a:xfrm flipH="1">
              <a:off x="226206" y="3086130"/>
              <a:ext cx="49662" cy="32480"/>
            </a:xfrm>
            <a:custGeom>
              <a:rect b="b" l="l" r="r" t="t"/>
              <a:pathLst>
                <a:path extrusionOk="0" h="942" w="7221">
                  <a:moveTo>
                    <a:pt x="893" y="0"/>
                  </a:moveTo>
                  <a:lnTo>
                    <a:pt x="709" y="11"/>
                  </a:lnTo>
                  <a:lnTo>
                    <a:pt x="525" y="27"/>
                  </a:lnTo>
                  <a:lnTo>
                    <a:pt x="368" y="48"/>
                  </a:lnTo>
                  <a:lnTo>
                    <a:pt x="236" y="74"/>
                  </a:lnTo>
                  <a:lnTo>
                    <a:pt x="105" y="110"/>
                  </a:lnTo>
                  <a:lnTo>
                    <a:pt x="26" y="147"/>
                  </a:lnTo>
                  <a:lnTo>
                    <a:pt x="0" y="183"/>
                  </a:lnTo>
                  <a:lnTo>
                    <a:pt x="0" y="225"/>
                  </a:lnTo>
                  <a:lnTo>
                    <a:pt x="53" y="262"/>
                  </a:lnTo>
                  <a:lnTo>
                    <a:pt x="131" y="299"/>
                  </a:lnTo>
                  <a:lnTo>
                    <a:pt x="236" y="330"/>
                  </a:lnTo>
                  <a:lnTo>
                    <a:pt x="368" y="361"/>
                  </a:lnTo>
                  <a:lnTo>
                    <a:pt x="551" y="382"/>
                  </a:lnTo>
                  <a:lnTo>
                    <a:pt x="5750" y="915"/>
                  </a:lnTo>
                  <a:lnTo>
                    <a:pt x="5960" y="936"/>
                  </a:lnTo>
                  <a:lnTo>
                    <a:pt x="6196" y="942"/>
                  </a:lnTo>
                  <a:lnTo>
                    <a:pt x="6354" y="936"/>
                  </a:lnTo>
                  <a:lnTo>
                    <a:pt x="6485" y="931"/>
                  </a:lnTo>
                  <a:lnTo>
                    <a:pt x="6590" y="926"/>
                  </a:lnTo>
                  <a:lnTo>
                    <a:pt x="6721" y="910"/>
                  </a:lnTo>
                  <a:lnTo>
                    <a:pt x="6826" y="895"/>
                  </a:lnTo>
                  <a:lnTo>
                    <a:pt x="6931" y="879"/>
                  </a:lnTo>
                  <a:lnTo>
                    <a:pt x="7036" y="858"/>
                  </a:lnTo>
                  <a:lnTo>
                    <a:pt x="7115" y="832"/>
                  </a:lnTo>
                  <a:lnTo>
                    <a:pt x="7168" y="795"/>
                  </a:lnTo>
                  <a:lnTo>
                    <a:pt x="7220" y="753"/>
                  </a:lnTo>
                  <a:lnTo>
                    <a:pt x="7220" y="717"/>
                  </a:lnTo>
                  <a:lnTo>
                    <a:pt x="7168" y="680"/>
                  </a:lnTo>
                  <a:lnTo>
                    <a:pt x="7089" y="644"/>
                  </a:lnTo>
                  <a:lnTo>
                    <a:pt x="6984" y="612"/>
                  </a:lnTo>
                  <a:lnTo>
                    <a:pt x="6852" y="581"/>
                  </a:lnTo>
                  <a:lnTo>
                    <a:pt x="6669" y="560"/>
                  </a:lnTo>
                  <a:lnTo>
                    <a:pt x="1470" y="21"/>
                  </a:lnTo>
                  <a:lnTo>
                    <a:pt x="1287" y="6"/>
                  </a:lnTo>
                  <a:lnTo>
                    <a:pt x="1103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40"/>
            <p:cNvSpPr/>
            <p:nvPr/>
          </p:nvSpPr>
          <p:spPr>
            <a:xfrm flipH="1">
              <a:off x="547912" y="2913069"/>
              <a:ext cx="75666" cy="140472"/>
            </a:xfrm>
            <a:custGeom>
              <a:rect b="b" l="l" r="r" t="t"/>
              <a:pathLst>
                <a:path extrusionOk="0" h="4074" w="11002">
                  <a:moveTo>
                    <a:pt x="893" y="0"/>
                  </a:moveTo>
                  <a:lnTo>
                    <a:pt x="710" y="5"/>
                  </a:lnTo>
                  <a:lnTo>
                    <a:pt x="526" y="21"/>
                  </a:lnTo>
                  <a:lnTo>
                    <a:pt x="368" y="47"/>
                  </a:lnTo>
                  <a:lnTo>
                    <a:pt x="211" y="73"/>
                  </a:lnTo>
                  <a:lnTo>
                    <a:pt x="106" y="105"/>
                  </a:lnTo>
                  <a:lnTo>
                    <a:pt x="27" y="146"/>
                  </a:lnTo>
                  <a:lnTo>
                    <a:pt x="1" y="183"/>
                  </a:lnTo>
                  <a:lnTo>
                    <a:pt x="1" y="225"/>
                  </a:lnTo>
                  <a:lnTo>
                    <a:pt x="53" y="262"/>
                  </a:lnTo>
                  <a:lnTo>
                    <a:pt x="132" y="298"/>
                  </a:lnTo>
                  <a:lnTo>
                    <a:pt x="237" y="329"/>
                  </a:lnTo>
                  <a:lnTo>
                    <a:pt x="368" y="356"/>
                  </a:lnTo>
                  <a:lnTo>
                    <a:pt x="552" y="377"/>
                  </a:lnTo>
                  <a:lnTo>
                    <a:pt x="736" y="392"/>
                  </a:lnTo>
                  <a:lnTo>
                    <a:pt x="1366" y="434"/>
                  </a:lnTo>
                  <a:lnTo>
                    <a:pt x="1970" y="481"/>
                  </a:lnTo>
                  <a:lnTo>
                    <a:pt x="2574" y="533"/>
                  </a:lnTo>
                  <a:lnTo>
                    <a:pt x="3151" y="596"/>
                  </a:lnTo>
                  <a:lnTo>
                    <a:pt x="3703" y="664"/>
                  </a:lnTo>
                  <a:lnTo>
                    <a:pt x="4254" y="737"/>
                  </a:lnTo>
                  <a:lnTo>
                    <a:pt x="4779" y="816"/>
                  </a:lnTo>
                  <a:lnTo>
                    <a:pt x="5278" y="905"/>
                  </a:lnTo>
                  <a:lnTo>
                    <a:pt x="5750" y="994"/>
                  </a:lnTo>
                  <a:lnTo>
                    <a:pt x="6197" y="1088"/>
                  </a:lnTo>
                  <a:lnTo>
                    <a:pt x="6617" y="1192"/>
                  </a:lnTo>
                  <a:lnTo>
                    <a:pt x="7011" y="1297"/>
                  </a:lnTo>
                  <a:lnTo>
                    <a:pt x="7352" y="1407"/>
                  </a:lnTo>
                  <a:lnTo>
                    <a:pt x="7693" y="1516"/>
                  </a:lnTo>
                  <a:lnTo>
                    <a:pt x="7982" y="1637"/>
                  </a:lnTo>
                  <a:lnTo>
                    <a:pt x="8244" y="1757"/>
                  </a:lnTo>
                  <a:lnTo>
                    <a:pt x="8455" y="1877"/>
                  </a:lnTo>
                  <a:lnTo>
                    <a:pt x="8638" y="2003"/>
                  </a:lnTo>
                  <a:lnTo>
                    <a:pt x="8770" y="2128"/>
                  </a:lnTo>
                  <a:lnTo>
                    <a:pt x="8875" y="2259"/>
                  </a:lnTo>
                  <a:lnTo>
                    <a:pt x="8953" y="2390"/>
                  </a:lnTo>
                  <a:lnTo>
                    <a:pt x="8980" y="2520"/>
                  </a:lnTo>
                  <a:lnTo>
                    <a:pt x="8980" y="2651"/>
                  </a:lnTo>
                  <a:lnTo>
                    <a:pt x="8953" y="2782"/>
                  </a:lnTo>
                  <a:lnTo>
                    <a:pt x="8875" y="2912"/>
                  </a:lnTo>
                  <a:lnTo>
                    <a:pt x="8770" y="3043"/>
                  </a:lnTo>
                  <a:lnTo>
                    <a:pt x="8612" y="3169"/>
                  </a:lnTo>
                  <a:lnTo>
                    <a:pt x="8428" y="3294"/>
                  </a:lnTo>
                  <a:lnTo>
                    <a:pt x="8218" y="3420"/>
                  </a:lnTo>
                  <a:lnTo>
                    <a:pt x="7956" y="3540"/>
                  </a:lnTo>
                  <a:lnTo>
                    <a:pt x="7667" y="3655"/>
                  </a:lnTo>
                  <a:lnTo>
                    <a:pt x="7352" y="3770"/>
                  </a:lnTo>
                  <a:lnTo>
                    <a:pt x="7247" y="3806"/>
                  </a:lnTo>
                  <a:lnTo>
                    <a:pt x="7221" y="3843"/>
                  </a:lnTo>
                  <a:lnTo>
                    <a:pt x="7194" y="3880"/>
                  </a:lnTo>
                  <a:lnTo>
                    <a:pt x="7221" y="3921"/>
                  </a:lnTo>
                  <a:lnTo>
                    <a:pt x="7299" y="3958"/>
                  </a:lnTo>
                  <a:lnTo>
                    <a:pt x="7378" y="3989"/>
                  </a:lnTo>
                  <a:lnTo>
                    <a:pt x="7509" y="4021"/>
                  </a:lnTo>
                  <a:lnTo>
                    <a:pt x="7693" y="4047"/>
                  </a:lnTo>
                  <a:lnTo>
                    <a:pt x="7824" y="4057"/>
                  </a:lnTo>
                  <a:lnTo>
                    <a:pt x="7956" y="4068"/>
                  </a:lnTo>
                  <a:lnTo>
                    <a:pt x="8087" y="4073"/>
                  </a:lnTo>
                  <a:lnTo>
                    <a:pt x="8350" y="4073"/>
                  </a:lnTo>
                  <a:lnTo>
                    <a:pt x="8455" y="4068"/>
                  </a:lnTo>
                  <a:lnTo>
                    <a:pt x="8586" y="4063"/>
                  </a:lnTo>
                  <a:lnTo>
                    <a:pt x="8691" y="4047"/>
                  </a:lnTo>
                  <a:lnTo>
                    <a:pt x="8822" y="4037"/>
                  </a:lnTo>
                  <a:lnTo>
                    <a:pt x="8901" y="4021"/>
                  </a:lnTo>
                  <a:lnTo>
                    <a:pt x="9006" y="4000"/>
                  </a:lnTo>
                  <a:lnTo>
                    <a:pt x="9085" y="3979"/>
                  </a:lnTo>
                  <a:lnTo>
                    <a:pt x="9452" y="3843"/>
                  </a:lnTo>
                  <a:lnTo>
                    <a:pt x="9793" y="3707"/>
                  </a:lnTo>
                  <a:lnTo>
                    <a:pt x="10109" y="3566"/>
                  </a:lnTo>
                  <a:lnTo>
                    <a:pt x="10345" y="3420"/>
                  </a:lnTo>
                  <a:lnTo>
                    <a:pt x="10581" y="3273"/>
                  </a:lnTo>
                  <a:lnTo>
                    <a:pt x="10739" y="3122"/>
                  </a:lnTo>
                  <a:lnTo>
                    <a:pt x="10870" y="2970"/>
                  </a:lnTo>
                  <a:lnTo>
                    <a:pt x="10975" y="2818"/>
                  </a:lnTo>
                  <a:lnTo>
                    <a:pt x="11001" y="2661"/>
                  </a:lnTo>
                  <a:lnTo>
                    <a:pt x="11001" y="2510"/>
                  </a:lnTo>
                  <a:lnTo>
                    <a:pt x="10975" y="2353"/>
                  </a:lnTo>
                  <a:lnTo>
                    <a:pt x="10896" y="2201"/>
                  </a:lnTo>
                  <a:lnTo>
                    <a:pt x="10765" y="2050"/>
                  </a:lnTo>
                  <a:lnTo>
                    <a:pt x="10581" y="1898"/>
                  </a:lnTo>
                  <a:lnTo>
                    <a:pt x="10371" y="1752"/>
                  </a:lnTo>
                  <a:lnTo>
                    <a:pt x="10109" y="1610"/>
                  </a:lnTo>
                  <a:lnTo>
                    <a:pt x="9820" y="1464"/>
                  </a:lnTo>
                  <a:lnTo>
                    <a:pt x="9478" y="1328"/>
                  </a:lnTo>
                  <a:lnTo>
                    <a:pt x="9085" y="1197"/>
                  </a:lnTo>
                  <a:lnTo>
                    <a:pt x="8665" y="1067"/>
                  </a:lnTo>
                  <a:lnTo>
                    <a:pt x="8218" y="941"/>
                  </a:lnTo>
                  <a:lnTo>
                    <a:pt x="7719" y="826"/>
                  </a:lnTo>
                  <a:lnTo>
                    <a:pt x="7194" y="711"/>
                  </a:lnTo>
                  <a:lnTo>
                    <a:pt x="6617" y="607"/>
                  </a:lnTo>
                  <a:lnTo>
                    <a:pt x="6039" y="502"/>
                  </a:lnTo>
                  <a:lnTo>
                    <a:pt x="5435" y="413"/>
                  </a:lnTo>
                  <a:lnTo>
                    <a:pt x="4779" y="324"/>
                  </a:lnTo>
                  <a:lnTo>
                    <a:pt x="4123" y="246"/>
                  </a:lnTo>
                  <a:lnTo>
                    <a:pt x="3440" y="173"/>
                  </a:lnTo>
                  <a:lnTo>
                    <a:pt x="2731" y="110"/>
                  </a:lnTo>
                  <a:lnTo>
                    <a:pt x="2022" y="52"/>
                  </a:lnTo>
                  <a:lnTo>
                    <a:pt x="1287" y="5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0"/>
            <p:cNvSpPr/>
            <p:nvPr/>
          </p:nvSpPr>
          <p:spPr>
            <a:xfrm flipH="1">
              <a:off x="642325" y="2879347"/>
              <a:ext cx="113039" cy="29963"/>
            </a:xfrm>
            <a:custGeom>
              <a:rect b="b" l="l" r="r" t="t"/>
              <a:pathLst>
                <a:path extrusionOk="0" h="869" w="16436">
                  <a:moveTo>
                    <a:pt x="7404" y="0"/>
                  </a:moveTo>
                  <a:lnTo>
                    <a:pt x="6406" y="6"/>
                  </a:lnTo>
                  <a:lnTo>
                    <a:pt x="5409" y="21"/>
                  </a:lnTo>
                  <a:lnTo>
                    <a:pt x="4411" y="47"/>
                  </a:lnTo>
                  <a:lnTo>
                    <a:pt x="3912" y="68"/>
                  </a:lnTo>
                  <a:lnTo>
                    <a:pt x="3439" y="89"/>
                  </a:lnTo>
                  <a:lnTo>
                    <a:pt x="2941" y="115"/>
                  </a:lnTo>
                  <a:lnTo>
                    <a:pt x="2468" y="142"/>
                  </a:lnTo>
                  <a:lnTo>
                    <a:pt x="1995" y="173"/>
                  </a:lnTo>
                  <a:lnTo>
                    <a:pt x="1523" y="204"/>
                  </a:lnTo>
                  <a:lnTo>
                    <a:pt x="1050" y="246"/>
                  </a:lnTo>
                  <a:lnTo>
                    <a:pt x="604" y="283"/>
                  </a:lnTo>
                  <a:lnTo>
                    <a:pt x="420" y="304"/>
                  </a:lnTo>
                  <a:lnTo>
                    <a:pt x="263" y="330"/>
                  </a:lnTo>
                  <a:lnTo>
                    <a:pt x="158" y="361"/>
                  </a:lnTo>
                  <a:lnTo>
                    <a:pt x="79" y="398"/>
                  </a:lnTo>
                  <a:lnTo>
                    <a:pt x="26" y="434"/>
                  </a:lnTo>
                  <a:lnTo>
                    <a:pt x="0" y="476"/>
                  </a:lnTo>
                  <a:lnTo>
                    <a:pt x="26" y="513"/>
                  </a:lnTo>
                  <a:lnTo>
                    <a:pt x="105" y="549"/>
                  </a:lnTo>
                  <a:lnTo>
                    <a:pt x="210" y="586"/>
                  </a:lnTo>
                  <a:lnTo>
                    <a:pt x="341" y="617"/>
                  </a:lnTo>
                  <a:lnTo>
                    <a:pt x="499" y="638"/>
                  </a:lnTo>
                  <a:lnTo>
                    <a:pt x="657" y="659"/>
                  </a:lnTo>
                  <a:lnTo>
                    <a:pt x="867" y="664"/>
                  </a:lnTo>
                  <a:lnTo>
                    <a:pt x="1050" y="670"/>
                  </a:lnTo>
                  <a:lnTo>
                    <a:pt x="1260" y="664"/>
                  </a:lnTo>
                  <a:lnTo>
                    <a:pt x="1444" y="649"/>
                  </a:lnTo>
                  <a:lnTo>
                    <a:pt x="2258" y="581"/>
                  </a:lnTo>
                  <a:lnTo>
                    <a:pt x="3072" y="523"/>
                  </a:lnTo>
                  <a:lnTo>
                    <a:pt x="3912" y="481"/>
                  </a:lnTo>
                  <a:lnTo>
                    <a:pt x="4778" y="445"/>
                  </a:lnTo>
                  <a:lnTo>
                    <a:pt x="5645" y="419"/>
                  </a:lnTo>
                  <a:lnTo>
                    <a:pt x="6511" y="403"/>
                  </a:lnTo>
                  <a:lnTo>
                    <a:pt x="7404" y="403"/>
                  </a:lnTo>
                  <a:lnTo>
                    <a:pt x="8270" y="408"/>
                  </a:lnTo>
                  <a:lnTo>
                    <a:pt x="9163" y="424"/>
                  </a:lnTo>
                  <a:lnTo>
                    <a:pt x="10029" y="455"/>
                  </a:lnTo>
                  <a:lnTo>
                    <a:pt x="10869" y="492"/>
                  </a:lnTo>
                  <a:lnTo>
                    <a:pt x="11736" y="539"/>
                  </a:lnTo>
                  <a:lnTo>
                    <a:pt x="12550" y="596"/>
                  </a:lnTo>
                  <a:lnTo>
                    <a:pt x="13364" y="664"/>
                  </a:lnTo>
                  <a:lnTo>
                    <a:pt x="14125" y="748"/>
                  </a:lnTo>
                  <a:lnTo>
                    <a:pt x="14886" y="837"/>
                  </a:lnTo>
                  <a:lnTo>
                    <a:pt x="15018" y="847"/>
                  </a:lnTo>
                  <a:lnTo>
                    <a:pt x="15149" y="858"/>
                  </a:lnTo>
                  <a:lnTo>
                    <a:pt x="15280" y="863"/>
                  </a:lnTo>
                  <a:lnTo>
                    <a:pt x="15438" y="868"/>
                  </a:lnTo>
                  <a:lnTo>
                    <a:pt x="15674" y="863"/>
                  </a:lnTo>
                  <a:lnTo>
                    <a:pt x="15910" y="842"/>
                  </a:lnTo>
                  <a:lnTo>
                    <a:pt x="16015" y="832"/>
                  </a:lnTo>
                  <a:lnTo>
                    <a:pt x="16120" y="816"/>
                  </a:lnTo>
                  <a:lnTo>
                    <a:pt x="16199" y="795"/>
                  </a:lnTo>
                  <a:lnTo>
                    <a:pt x="16278" y="774"/>
                  </a:lnTo>
                  <a:lnTo>
                    <a:pt x="16383" y="738"/>
                  </a:lnTo>
                  <a:lnTo>
                    <a:pt x="16435" y="701"/>
                  </a:lnTo>
                  <a:lnTo>
                    <a:pt x="16435" y="659"/>
                  </a:lnTo>
                  <a:lnTo>
                    <a:pt x="16435" y="623"/>
                  </a:lnTo>
                  <a:lnTo>
                    <a:pt x="16356" y="586"/>
                  </a:lnTo>
                  <a:lnTo>
                    <a:pt x="16278" y="549"/>
                  </a:lnTo>
                  <a:lnTo>
                    <a:pt x="16146" y="523"/>
                  </a:lnTo>
                  <a:lnTo>
                    <a:pt x="15989" y="497"/>
                  </a:lnTo>
                  <a:lnTo>
                    <a:pt x="15543" y="445"/>
                  </a:lnTo>
                  <a:lnTo>
                    <a:pt x="15123" y="393"/>
                  </a:lnTo>
                  <a:lnTo>
                    <a:pt x="14676" y="345"/>
                  </a:lnTo>
                  <a:lnTo>
                    <a:pt x="14230" y="304"/>
                  </a:lnTo>
                  <a:lnTo>
                    <a:pt x="13784" y="262"/>
                  </a:lnTo>
                  <a:lnTo>
                    <a:pt x="13311" y="225"/>
                  </a:lnTo>
                  <a:lnTo>
                    <a:pt x="12838" y="189"/>
                  </a:lnTo>
                  <a:lnTo>
                    <a:pt x="12366" y="157"/>
                  </a:lnTo>
                  <a:lnTo>
                    <a:pt x="11394" y="100"/>
                  </a:lnTo>
                  <a:lnTo>
                    <a:pt x="10423" y="58"/>
                  </a:lnTo>
                  <a:lnTo>
                    <a:pt x="9425" y="27"/>
                  </a:lnTo>
                  <a:lnTo>
                    <a:pt x="8428" y="6"/>
                  </a:lnTo>
                  <a:lnTo>
                    <a:pt x="7404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5" name="Google Shape;465;p40"/>
          <p:cNvSpPr/>
          <p:nvPr/>
        </p:nvSpPr>
        <p:spPr>
          <a:xfrm flipH="1">
            <a:off x="8228768" y="2209872"/>
            <a:ext cx="151133" cy="390141"/>
          </a:xfrm>
          <a:custGeom>
            <a:rect b="b" l="l" r="r" t="t"/>
            <a:pathLst>
              <a:path extrusionOk="0" h="11315" w="21975">
                <a:moveTo>
                  <a:pt x="0" y="0"/>
                </a:moveTo>
                <a:lnTo>
                  <a:pt x="79" y="110"/>
                </a:lnTo>
                <a:lnTo>
                  <a:pt x="210" y="220"/>
                </a:lnTo>
                <a:lnTo>
                  <a:pt x="341" y="324"/>
                </a:lnTo>
                <a:lnTo>
                  <a:pt x="525" y="429"/>
                </a:lnTo>
                <a:lnTo>
                  <a:pt x="709" y="533"/>
                </a:lnTo>
                <a:lnTo>
                  <a:pt x="919" y="633"/>
                </a:lnTo>
                <a:lnTo>
                  <a:pt x="1182" y="732"/>
                </a:lnTo>
                <a:lnTo>
                  <a:pt x="1444" y="831"/>
                </a:lnTo>
                <a:lnTo>
                  <a:pt x="1733" y="926"/>
                </a:lnTo>
                <a:lnTo>
                  <a:pt x="2048" y="1020"/>
                </a:lnTo>
                <a:lnTo>
                  <a:pt x="2389" y="1109"/>
                </a:lnTo>
                <a:lnTo>
                  <a:pt x="2757" y="1197"/>
                </a:lnTo>
                <a:lnTo>
                  <a:pt x="3124" y="1281"/>
                </a:lnTo>
                <a:lnTo>
                  <a:pt x="3518" y="1365"/>
                </a:lnTo>
                <a:lnTo>
                  <a:pt x="3912" y="1443"/>
                </a:lnTo>
                <a:lnTo>
                  <a:pt x="4358" y="1522"/>
                </a:lnTo>
                <a:lnTo>
                  <a:pt x="4778" y="1595"/>
                </a:lnTo>
                <a:lnTo>
                  <a:pt x="5251" y="1668"/>
                </a:lnTo>
                <a:lnTo>
                  <a:pt x="5724" y="1736"/>
                </a:lnTo>
                <a:lnTo>
                  <a:pt x="6196" y="1799"/>
                </a:lnTo>
                <a:lnTo>
                  <a:pt x="6695" y="1856"/>
                </a:lnTo>
                <a:lnTo>
                  <a:pt x="7194" y="1914"/>
                </a:lnTo>
                <a:lnTo>
                  <a:pt x="7693" y="1971"/>
                </a:lnTo>
                <a:lnTo>
                  <a:pt x="8218" y="2018"/>
                </a:lnTo>
                <a:lnTo>
                  <a:pt x="8743" y="2065"/>
                </a:lnTo>
                <a:lnTo>
                  <a:pt x="9268" y="2107"/>
                </a:lnTo>
                <a:lnTo>
                  <a:pt x="9819" y="2144"/>
                </a:lnTo>
                <a:lnTo>
                  <a:pt x="10344" y="2175"/>
                </a:lnTo>
                <a:lnTo>
                  <a:pt x="10896" y="2207"/>
                </a:lnTo>
                <a:lnTo>
                  <a:pt x="11447" y="2228"/>
                </a:lnTo>
                <a:lnTo>
                  <a:pt x="11998" y="2248"/>
                </a:lnTo>
                <a:lnTo>
                  <a:pt x="12550" y="2264"/>
                </a:lnTo>
                <a:lnTo>
                  <a:pt x="11683" y="2970"/>
                </a:lnTo>
                <a:lnTo>
                  <a:pt x="10764" y="3686"/>
                </a:lnTo>
                <a:lnTo>
                  <a:pt x="9793" y="4408"/>
                </a:lnTo>
                <a:lnTo>
                  <a:pt x="9294" y="4763"/>
                </a:lnTo>
                <a:lnTo>
                  <a:pt x="8769" y="5119"/>
                </a:lnTo>
                <a:lnTo>
                  <a:pt x="8244" y="5474"/>
                </a:lnTo>
                <a:lnTo>
                  <a:pt x="7693" y="5830"/>
                </a:lnTo>
                <a:lnTo>
                  <a:pt x="7115" y="6175"/>
                </a:lnTo>
                <a:lnTo>
                  <a:pt x="6537" y="6520"/>
                </a:lnTo>
                <a:lnTo>
                  <a:pt x="5960" y="6860"/>
                </a:lnTo>
                <a:lnTo>
                  <a:pt x="5330" y="7195"/>
                </a:lnTo>
                <a:lnTo>
                  <a:pt x="4700" y="7519"/>
                </a:lnTo>
                <a:lnTo>
                  <a:pt x="4070" y="7843"/>
                </a:lnTo>
                <a:lnTo>
                  <a:pt x="3702" y="7942"/>
                </a:lnTo>
                <a:lnTo>
                  <a:pt x="3387" y="8047"/>
                </a:lnTo>
                <a:lnTo>
                  <a:pt x="3124" y="8157"/>
                </a:lnTo>
                <a:lnTo>
                  <a:pt x="2914" y="8272"/>
                </a:lnTo>
                <a:lnTo>
                  <a:pt x="2731" y="8387"/>
                </a:lnTo>
                <a:lnTo>
                  <a:pt x="2626" y="8507"/>
                </a:lnTo>
                <a:lnTo>
                  <a:pt x="2547" y="8632"/>
                </a:lnTo>
                <a:lnTo>
                  <a:pt x="2547" y="8753"/>
                </a:lnTo>
                <a:lnTo>
                  <a:pt x="2573" y="8857"/>
                </a:lnTo>
                <a:lnTo>
                  <a:pt x="2652" y="8962"/>
                </a:lnTo>
                <a:lnTo>
                  <a:pt x="2731" y="9061"/>
                </a:lnTo>
                <a:lnTo>
                  <a:pt x="2862" y="9166"/>
                </a:lnTo>
                <a:lnTo>
                  <a:pt x="3019" y="9265"/>
                </a:lnTo>
                <a:lnTo>
                  <a:pt x="3177" y="9359"/>
                </a:lnTo>
                <a:lnTo>
                  <a:pt x="3387" y="9459"/>
                </a:lnTo>
                <a:lnTo>
                  <a:pt x="3597" y="9553"/>
                </a:lnTo>
                <a:lnTo>
                  <a:pt x="3833" y="9647"/>
                </a:lnTo>
                <a:lnTo>
                  <a:pt x="4096" y="9741"/>
                </a:lnTo>
                <a:lnTo>
                  <a:pt x="4385" y="9830"/>
                </a:lnTo>
                <a:lnTo>
                  <a:pt x="4673" y="9919"/>
                </a:lnTo>
                <a:lnTo>
                  <a:pt x="5277" y="10091"/>
                </a:lnTo>
                <a:lnTo>
                  <a:pt x="5934" y="10259"/>
                </a:lnTo>
                <a:lnTo>
                  <a:pt x="6695" y="10431"/>
                </a:lnTo>
                <a:lnTo>
                  <a:pt x="7089" y="10515"/>
                </a:lnTo>
                <a:lnTo>
                  <a:pt x="7509" y="10598"/>
                </a:lnTo>
                <a:lnTo>
                  <a:pt x="7929" y="10677"/>
                </a:lnTo>
                <a:lnTo>
                  <a:pt x="8375" y="10750"/>
                </a:lnTo>
                <a:lnTo>
                  <a:pt x="8822" y="10823"/>
                </a:lnTo>
                <a:lnTo>
                  <a:pt x="9268" y="10891"/>
                </a:lnTo>
                <a:lnTo>
                  <a:pt x="9740" y="10959"/>
                </a:lnTo>
                <a:lnTo>
                  <a:pt x="10213" y="11022"/>
                </a:lnTo>
                <a:lnTo>
                  <a:pt x="10712" y="11074"/>
                </a:lnTo>
                <a:lnTo>
                  <a:pt x="11237" y="11126"/>
                </a:lnTo>
                <a:lnTo>
                  <a:pt x="11736" y="11174"/>
                </a:lnTo>
                <a:lnTo>
                  <a:pt x="12287" y="11215"/>
                </a:lnTo>
                <a:lnTo>
                  <a:pt x="12812" y="11247"/>
                </a:lnTo>
                <a:lnTo>
                  <a:pt x="13363" y="11278"/>
                </a:lnTo>
                <a:lnTo>
                  <a:pt x="13941" y="11299"/>
                </a:lnTo>
                <a:lnTo>
                  <a:pt x="14519" y="11309"/>
                </a:lnTo>
                <a:lnTo>
                  <a:pt x="15096" y="11315"/>
                </a:lnTo>
                <a:lnTo>
                  <a:pt x="15674" y="11309"/>
                </a:lnTo>
                <a:lnTo>
                  <a:pt x="16251" y="11299"/>
                </a:lnTo>
                <a:lnTo>
                  <a:pt x="16829" y="11278"/>
                </a:lnTo>
                <a:lnTo>
                  <a:pt x="17380" y="11247"/>
                </a:lnTo>
                <a:lnTo>
                  <a:pt x="17932" y="11210"/>
                </a:lnTo>
                <a:lnTo>
                  <a:pt x="18457" y="11168"/>
                </a:lnTo>
                <a:lnTo>
                  <a:pt x="18956" y="11116"/>
                </a:lnTo>
                <a:lnTo>
                  <a:pt x="19428" y="11059"/>
                </a:lnTo>
                <a:lnTo>
                  <a:pt x="19901" y="10991"/>
                </a:lnTo>
                <a:lnTo>
                  <a:pt x="20295" y="10912"/>
                </a:lnTo>
                <a:lnTo>
                  <a:pt x="20688" y="10834"/>
                </a:lnTo>
                <a:lnTo>
                  <a:pt x="21003" y="10740"/>
                </a:lnTo>
                <a:lnTo>
                  <a:pt x="21292" y="10645"/>
                </a:lnTo>
                <a:lnTo>
                  <a:pt x="21450" y="10583"/>
                </a:lnTo>
                <a:lnTo>
                  <a:pt x="21581" y="10520"/>
                </a:lnTo>
                <a:lnTo>
                  <a:pt x="21686" y="10452"/>
                </a:lnTo>
                <a:lnTo>
                  <a:pt x="21791" y="10389"/>
                </a:lnTo>
                <a:lnTo>
                  <a:pt x="21870" y="10321"/>
                </a:lnTo>
                <a:lnTo>
                  <a:pt x="21922" y="10253"/>
                </a:lnTo>
                <a:lnTo>
                  <a:pt x="21949" y="10185"/>
                </a:lnTo>
                <a:lnTo>
                  <a:pt x="21975" y="10112"/>
                </a:lnTo>
                <a:lnTo>
                  <a:pt x="21975" y="10044"/>
                </a:lnTo>
                <a:lnTo>
                  <a:pt x="21949" y="9976"/>
                </a:lnTo>
                <a:lnTo>
                  <a:pt x="21896" y="9840"/>
                </a:lnTo>
                <a:lnTo>
                  <a:pt x="21739" y="9699"/>
                </a:lnTo>
                <a:lnTo>
                  <a:pt x="21555" y="9568"/>
                </a:lnTo>
                <a:lnTo>
                  <a:pt x="21318" y="9438"/>
                </a:lnTo>
                <a:lnTo>
                  <a:pt x="21030" y="9312"/>
                </a:lnTo>
                <a:lnTo>
                  <a:pt x="20688" y="9192"/>
                </a:lnTo>
                <a:lnTo>
                  <a:pt x="20321" y="9077"/>
                </a:lnTo>
                <a:lnTo>
                  <a:pt x="19927" y="8962"/>
                </a:lnTo>
                <a:lnTo>
                  <a:pt x="19507" y="8852"/>
                </a:lnTo>
                <a:lnTo>
                  <a:pt x="19061" y="8747"/>
                </a:lnTo>
                <a:lnTo>
                  <a:pt x="18588" y="8643"/>
                </a:lnTo>
                <a:lnTo>
                  <a:pt x="17932" y="8502"/>
                </a:lnTo>
                <a:lnTo>
                  <a:pt x="17223" y="8371"/>
                </a:lnTo>
                <a:lnTo>
                  <a:pt x="16488" y="8240"/>
                </a:lnTo>
                <a:lnTo>
                  <a:pt x="15726" y="8120"/>
                </a:lnTo>
                <a:lnTo>
                  <a:pt x="14939" y="8005"/>
                </a:lnTo>
                <a:lnTo>
                  <a:pt x="14125" y="7895"/>
                </a:lnTo>
                <a:lnTo>
                  <a:pt x="13311" y="7796"/>
                </a:lnTo>
                <a:lnTo>
                  <a:pt x="12471" y="7702"/>
                </a:lnTo>
                <a:lnTo>
                  <a:pt x="12025" y="7655"/>
                </a:lnTo>
                <a:lnTo>
                  <a:pt x="11578" y="7613"/>
                </a:lnTo>
                <a:lnTo>
                  <a:pt x="11106" y="7576"/>
                </a:lnTo>
                <a:lnTo>
                  <a:pt x="10659" y="7540"/>
                </a:lnTo>
                <a:lnTo>
                  <a:pt x="10187" y="7508"/>
                </a:lnTo>
                <a:lnTo>
                  <a:pt x="9714" y="7482"/>
                </a:lnTo>
                <a:lnTo>
                  <a:pt x="9242" y="7461"/>
                </a:lnTo>
                <a:lnTo>
                  <a:pt x="8743" y="7451"/>
                </a:lnTo>
                <a:lnTo>
                  <a:pt x="16461" y="1459"/>
                </a:lnTo>
                <a:lnTo>
                  <a:pt x="15333" y="1428"/>
                </a:lnTo>
                <a:lnTo>
                  <a:pt x="14204" y="1391"/>
                </a:lnTo>
                <a:lnTo>
                  <a:pt x="13075" y="1344"/>
                </a:lnTo>
                <a:lnTo>
                  <a:pt x="11972" y="1286"/>
                </a:lnTo>
                <a:lnTo>
                  <a:pt x="10869" y="1224"/>
                </a:lnTo>
                <a:lnTo>
                  <a:pt x="9793" y="1150"/>
                </a:lnTo>
                <a:lnTo>
                  <a:pt x="8743" y="1067"/>
                </a:lnTo>
                <a:lnTo>
                  <a:pt x="7666" y="978"/>
                </a:lnTo>
                <a:lnTo>
                  <a:pt x="6642" y="884"/>
                </a:lnTo>
                <a:lnTo>
                  <a:pt x="5619" y="779"/>
                </a:lnTo>
                <a:lnTo>
                  <a:pt x="4621" y="669"/>
                </a:lnTo>
                <a:lnTo>
                  <a:pt x="3649" y="549"/>
                </a:lnTo>
                <a:lnTo>
                  <a:pt x="2704" y="424"/>
                </a:lnTo>
                <a:lnTo>
                  <a:pt x="1785" y="288"/>
                </a:lnTo>
                <a:lnTo>
                  <a:pt x="893" y="152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0"/>
          <p:cNvSpPr/>
          <p:nvPr/>
        </p:nvSpPr>
        <p:spPr>
          <a:xfrm flipH="1">
            <a:off x="8736266" y="2248170"/>
            <a:ext cx="370340" cy="313527"/>
          </a:xfrm>
          <a:custGeom>
            <a:rect b="b" l="l" r="r" t="t"/>
            <a:pathLst>
              <a:path extrusionOk="0" h="9093" w="53848">
                <a:moveTo>
                  <a:pt x="0" y="0"/>
                </a:moveTo>
                <a:lnTo>
                  <a:pt x="447" y="236"/>
                </a:lnTo>
                <a:lnTo>
                  <a:pt x="840" y="476"/>
                </a:lnTo>
                <a:lnTo>
                  <a:pt x="1654" y="973"/>
                </a:lnTo>
                <a:lnTo>
                  <a:pt x="2442" y="1485"/>
                </a:lnTo>
                <a:lnTo>
                  <a:pt x="3334" y="2034"/>
                </a:lnTo>
                <a:lnTo>
                  <a:pt x="4017" y="2562"/>
                </a:lnTo>
                <a:lnTo>
                  <a:pt x="4673" y="3090"/>
                </a:lnTo>
                <a:lnTo>
                  <a:pt x="5304" y="3624"/>
                </a:lnTo>
                <a:lnTo>
                  <a:pt x="5881" y="4152"/>
                </a:lnTo>
                <a:lnTo>
                  <a:pt x="6406" y="4675"/>
                </a:lnTo>
                <a:lnTo>
                  <a:pt x="6879" y="5192"/>
                </a:lnTo>
                <a:lnTo>
                  <a:pt x="7299" y="5705"/>
                </a:lnTo>
                <a:lnTo>
                  <a:pt x="7666" y="6207"/>
                </a:lnTo>
                <a:lnTo>
                  <a:pt x="7588" y="6327"/>
                </a:lnTo>
                <a:lnTo>
                  <a:pt x="7588" y="6447"/>
                </a:lnTo>
                <a:lnTo>
                  <a:pt x="7614" y="6573"/>
                </a:lnTo>
                <a:lnTo>
                  <a:pt x="7719" y="6693"/>
                </a:lnTo>
                <a:lnTo>
                  <a:pt x="7850" y="6813"/>
                </a:lnTo>
                <a:lnTo>
                  <a:pt x="8060" y="6928"/>
                </a:lnTo>
                <a:lnTo>
                  <a:pt x="8297" y="7043"/>
                </a:lnTo>
                <a:lnTo>
                  <a:pt x="8585" y="7148"/>
                </a:lnTo>
                <a:lnTo>
                  <a:pt x="8874" y="7237"/>
                </a:lnTo>
                <a:lnTo>
                  <a:pt x="9189" y="7320"/>
                </a:lnTo>
                <a:lnTo>
                  <a:pt x="9530" y="7399"/>
                </a:lnTo>
                <a:lnTo>
                  <a:pt x="9898" y="7477"/>
                </a:lnTo>
                <a:lnTo>
                  <a:pt x="10266" y="7545"/>
                </a:lnTo>
                <a:lnTo>
                  <a:pt x="10659" y="7613"/>
                </a:lnTo>
                <a:lnTo>
                  <a:pt x="11079" y="7681"/>
                </a:lnTo>
                <a:lnTo>
                  <a:pt x="11500" y="7738"/>
                </a:lnTo>
                <a:lnTo>
                  <a:pt x="11946" y="7801"/>
                </a:lnTo>
                <a:lnTo>
                  <a:pt x="12392" y="7854"/>
                </a:lnTo>
                <a:lnTo>
                  <a:pt x="12865" y="7906"/>
                </a:lnTo>
                <a:lnTo>
                  <a:pt x="13337" y="7953"/>
                </a:lnTo>
                <a:lnTo>
                  <a:pt x="14282" y="8042"/>
                </a:lnTo>
                <a:lnTo>
                  <a:pt x="15280" y="8125"/>
                </a:lnTo>
                <a:lnTo>
                  <a:pt x="16357" y="8199"/>
                </a:lnTo>
                <a:lnTo>
                  <a:pt x="16908" y="8235"/>
                </a:lnTo>
                <a:lnTo>
                  <a:pt x="17485" y="8261"/>
                </a:lnTo>
                <a:lnTo>
                  <a:pt x="18037" y="8293"/>
                </a:lnTo>
                <a:lnTo>
                  <a:pt x="18614" y="8314"/>
                </a:lnTo>
                <a:lnTo>
                  <a:pt x="19166" y="8335"/>
                </a:lnTo>
                <a:lnTo>
                  <a:pt x="19743" y="8350"/>
                </a:lnTo>
                <a:lnTo>
                  <a:pt x="20321" y="8361"/>
                </a:lnTo>
                <a:lnTo>
                  <a:pt x="20872" y="8366"/>
                </a:lnTo>
                <a:lnTo>
                  <a:pt x="21450" y="8366"/>
                </a:lnTo>
                <a:lnTo>
                  <a:pt x="22027" y="8361"/>
                </a:lnTo>
                <a:lnTo>
                  <a:pt x="22579" y="8350"/>
                </a:lnTo>
                <a:lnTo>
                  <a:pt x="23156" y="8335"/>
                </a:lnTo>
                <a:lnTo>
                  <a:pt x="23708" y="8308"/>
                </a:lnTo>
                <a:lnTo>
                  <a:pt x="24259" y="8277"/>
                </a:lnTo>
                <a:lnTo>
                  <a:pt x="24810" y="8240"/>
                </a:lnTo>
                <a:lnTo>
                  <a:pt x="25335" y="8193"/>
                </a:lnTo>
                <a:lnTo>
                  <a:pt x="25861" y="8141"/>
                </a:lnTo>
                <a:lnTo>
                  <a:pt x="26333" y="8084"/>
                </a:lnTo>
                <a:lnTo>
                  <a:pt x="26806" y="8016"/>
                </a:lnTo>
                <a:lnTo>
                  <a:pt x="27252" y="7942"/>
                </a:lnTo>
                <a:lnTo>
                  <a:pt x="27672" y="7859"/>
                </a:lnTo>
                <a:lnTo>
                  <a:pt x="28066" y="7775"/>
                </a:lnTo>
                <a:lnTo>
                  <a:pt x="28407" y="7686"/>
                </a:lnTo>
                <a:lnTo>
                  <a:pt x="28722" y="7592"/>
                </a:lnTo>
                <a:lnTo>
                  <a:pt x="28985" y="7493"/>
                </a:lnTo>
                <a:lnTo>
                  <a:pt x="29221" y="7388"/>
                </a:lnTo>
                <a:lnTo>
                  <a:pt x="29405" y="7284"/>
                </a:lnTo>
                <a:lnTo>
                  <a:pt x="29510" y="7174"/>
                </a:lnTo>
                <a:lnTo>
                  <a:pt x="29589" y="7064"/>
                </a:lnTo>
                <a:lnTo>
                  <a:pt x="29589" y="6949"/>
                </a:lnTo>
                <a:lnTo>
                  <a:pt x="29562" y="6881"/>
                </a:lnTo>
                <a:lnTo>
                  <a:pt x="29536" y="6813"/>
                </a:lnTo>
                <a:lnTo>
                  <a:pt x="29457" y="6745"/>
                </a:lnTo>
                <a:lnTo>
                  <a:pt x="29379" y="6677"/>
                </a:lnTo>
                <a:lnTo>
                  <a:pt x="29274" y="6614"/>
                </a:lnTo>
                <a:lnTo>
                  <a:pt x="29142" y="6546"/>
                </a:lnTo>
                <a:lnTo>
                  <a:pt x="29011" y="6484"/>
                </a:lnTo>
                <a:lnTo>
                  <a:pt x="28854" y="6426"/>
                </a:lnTo>
                <a:lnTo>
                  <a:pt x="28696" y="6363"/>
                </a:lnTo>
                <a:lnTo>
                  <a:pt x="28512" y="6306"/>
                </a:lnTo>
                <a:lnTo>
                  <a:pt x="28092" y="6191"/>
                </a:lnTo>
                <a:lnTo>
                  <a:pt x="27646" y="6086"/>
                </a:lnTo>
                <a:lnTo>
                  <a:pt x="27147" y="5987"/>
                </a:lnTo>
                <a:lnTo>
                  <a:pt x="26622" y="5903"/>
                </a:lnTo>
                <a:lnTo>
                  <a:pt x="26044" y="5820"/>
                </a:lnTo>
                <a:lnTo>
                  <a:pt x="25467" y="5746"/>
                </a:lnTo>
                <a:lnTo>
                  <a:pt x="24863" y="5678"/>
                </a:lnTo>
                <a:lnTo>
                  <a:pt x="24233" y="5621"/>
                </a:lnTo>
                <a:lnTo>
                  <a:pt x="23603" y="5569"/>
                </a:lnTo>
                <a:lnTo>
                  <a:pt x="22946" y="5516"/>
                </a:lnTo>
                <a:lnTo>
                  <a:pt x="22290" y="5475"/>
                </a:lnTo>
                <a:lnTo>
                  <a:pt x="21345" y="5417"/>
                </a:lnTo>
                <a:lnTo>
                  <a:pt x="20400" y="5375"/>
                </a:lnTo>
                <a:lnTo>
                  <a:pt x="19455" y="5333"/>
                </a:lnTo>
                <a:lnTo>
                  <a:pt x="18483" y="5302"/>
                </a:lnTo>
                <a:lnTo>
                  <a:pt x="17512" y="5281"/>
                </a:lnTo>
                <a:lnTo>
                  <a:pt x="16540" y="5265"/>
                </a:lnTo>
                <a:lnTo>
                  <a:pt x="15569" y="5260"/>
                </a:lnTo>
                <a:lnTo>
                  <a:pt x="14598" y="5260"/>
                </a:lnTo>
                <a:lnTo>
                  <a:pt x="14125" y="5265"/>
                </a:lnTo>
                <a:lnTo>
                  <a:pt x="13626" y="5271"/>
                </a:lnTo>
                <a:lnTo>
                  <a:pt x="13127" y="5281"/>
                </a:lnTo>
                <a:lnTo>
                  <a:pt x="12628" y="5297"/>
                </a:lnTo>
                <a:lnTo>
                  <a:pt x="12156" y="5318"/>
                </a:lnTo>
                <a:lnTo>
                  <a:pt x="11683" y="5339"/>
                </a:lnTo>
                <a:lnTo>
                  <a:pt x="11211" y="5370"/>
                </a:lnTo>
                <a:lnTo>
                  <a:pt x="10764" y="5407"/>
                </a:lnTo>
                <a:lnTo>
                  <a:pt x="6196" y="2066"/>
                </a:lnTo>
                <a:lnTo>
                  <a:pt x="11368" y="2097"/>
                </a:lnTo>
                <a:lnTo>
                  <a:pt x="16488" y="2123"/>
                </a:lnTo>
                <a:lnTo>
                  <a:pt x="21634" y="2154"/>
                </a:lnTo>
                <a:lnTo>
                  <a:pt x="26779" y="2186"/>
                </a:lnTo>
                <a:lnTo>
                  <a:pt x="27593" y="2782"/>
                </a:lnTo>
                <a:lnTo>
                  <a:pt x="28381" y="3378"/>
                </a:lnTo>
                <a:lnTo>
                  <a:pt x="29116" y="3984"/>
                </a:lnTo>
                <a:lnTo>
                  <a:pt x="29799" y="4586"/>
                </a:lnTo>
                <a:lnTo>
                  <a:pt x="30429" y="5182"/>
                </a:lnTo>
                <a:lnTo>
                  <a:pt x="30744" y="5480"/>
                </a:lnTo>
                <a:lnTo>
                  <a:pt x="31006" y="5773"/>
                </a:lnTo>
                <a:lnTo>
                  <a:pt x="31269" y="6065"/>
                </a:lnTo>
                <a:lnTo>
                  <a:pt x="31505" y="6358"/>
                </a:lnTo>
                <a:lnTo>
                  <a:pt x="31715" y="6646"/>
                </a:lnTo>
                <a:lnTo>
                  <a:pt x="31899" y="6933"/>
                </a:lnTo>
                <a:lnTo>
                  <a:pt x="31846" y="7054"/>
                </a:lnTo>
                <a:lnTo>
                  <a:pt x="31820" y="7174"/>
                </a:lnTo>
                <a:lnTo>
                  <a:pt x="31873" y="7294"/>
                </a:lnTo>
                <a:lnTo>
                  <a:pt x="31952" y="7420"/>
                </a:lnTo>
                <a:lnTo>
                  <a:pt x="32109" y="7535"/>
                </a:lnTo>
                <a:lnTo>
                  <a:pt x="32293" y="7655"/>
                </a:lnTo>
                <a:lnTo>
                  <a:pt x="32555" y="7765"/>
                </a:lnTo>
                <a:lnTo>
                  <a:pt x="32844" y="7874"/>
                </a:lnTo>
                <a:lnTo>
                  <a:pt x="33133" y="7958"/>
                </a:lnTo>
                <a:lnTo>
                  <a:pt x="33448" y="8042"/>
                </a:lnTo>
                <a:lnTo>
                  <a:pt x="33789" y="8125"/>
                </a:lnTo>
                <a:lnTo>
                  <a:pt x="34131" y="8199"/>
                </a:lnTo>
                <a:lnTo>
                  <a:pt x="34498" y="8272"/>
                </a:lnTo>
                <a:lnTo>
                  <a:pt x="34918" y="8340"/>
                </a:lnTo>
                <a:lnTo>
                  <a:pt x="35312" y="8403"/>
                </a:lnTo>
                <a:lnTo>
                  <a:pt x="35732" y="8465"/>
                </a:lnTo>
                <a:lnTo>
                  <a:pt x="36178" y="8523"/>
                </a:lnTo>
                <a:lnTo>
                  <a:pt x="36651" y="8580"/>
                </a:lnTo>
                <a:lnTo>
                  <a:pt x="37097" y="8633"/>
                </a:lnTo>
                <a:lnTo>
                  <a:pt x="37570" y="8680"/>
                </a:lnTo>
                <a:lnTo>
                  <a:pt x="38541" y="8769"/>
                </a:lnTo>
                <a:lnTo>
                  <a:pt x="39513" y="8847"/>
                </a:lnTo>
                <a:lnTo>
                  <a:pt x="40615" y="8925"/>
                </a:lnTo>
                <a:lnTo>
                  <a:pt x="41167" y="8957"/>
                </a:lnTo>
                <a:lnTo>
                  <a:pt x="41718" y="8988"/>
                </a:lnTo>
                <a:lnTo>
                  <a:pt x="42296" y="9014"/>
                </a:lnTo>
                <a:lnTo>
                  <a:pt x="42847" y="9040"/>
                </a:lnTo>
                <a:lnTo>
                  <a:pt x="43425" y="9061"/>
                </a:lnTo>
                <a:lnTo>
                  <a:pt x="44002" y="9072"/>
                </a:lnTo>
                <a:lnTo>
                  <a:pt x="44553" y="9082"/>
                </a:lnTo>
                <a:lnTo>
                  <a:pt x="45131" y="9087"/>
                </a:lnTo>
                <a:lnTo>
                  <a:pt x="45709" y="9093"/>
                </a:lnTo>
                <a:lnTo>
                  <a:pt x="46260" y="9087"/>
                </a:lnTo>
                <a:lnTo>
                  <a:pt x="46838" y="9072"/>
                </a:lnTo>
                <a:lnTo>
                  <a:pt x="47389" y="9056"/>
                </a:lnTo>
                <a:lnTo>
                  <a:pt x="47967" y="9035"/>
                </a:lnTo>
                <a:lnTo>
                  <a:pt x="48518" y="9004"/>
                </a:lnTo>
                <a:lnTo>
                  <a:pt x="49043" y="8967"/>
                </a:lnTo>
                <a:lnTo>
                  <a:pt x="49594" y="8920"/>
                </a:lnTo>
                <a:lnTo>
                  <a:pt x="50093" y="8868"/>
                </a:lnTo>
                <a:lnTo>
                  <a:pt x="50592" y="8805"/>
                </a:lnTo>
                <a:lnTo>
                  <a:pt x="51065" y="8737"/>
                </a:lnTo>
                <a:lnTo>
                  <a:pt x="51511" y="8664"/>
                </a:lnTo>
                <a:lnTo>
                  <a:pt x="51931" y="8586"/>
                </a:lnTo>
                <a:lnTo>
                  <a:pt x="52325" y="8502"/>
                </a:lnTo>
                <a:lnTo>
                  <a:pt x="52666" y="8413"/>
                </a:lnTo>
                <a:lnTo>
                  <a:pt x="52981" y="8314"/>
                </a:lnTo>
                <a:lnTo>
                  <a:pt x="53244" y="8214"/>
                </a:lnTo>
                <a:lnTo>
                  <a:pt x="53480" y="8115"/>
                </a:lnTo>
                <a:lnTo>
                  <a:pt x="53637" y="8010"/>
                </a:lnTo>
                <a:lnTo>
                  <a:pt x="53769" y="7901"/>
                </a:lnTo>
                <a:lnTo>
                  <a:pt x="53821" y="7786"/>
                </a:lnTo>
                <a:lnTo>
                  <a:pt x="53847" y="7676"/>
                </a:lnTo>
                <a:lnTo>
                  <a:pt x="53821" y="7608"/>
                </a:lnTo>
                <a:lnTo>
                  <a:pt x="53769" y="7540"/>
                </a:lnTo>
                <a:lnTo>
                  <a:pt x="53716" y="7472"/>
                </a:lnTo>
                <a:lnTo>
                  <a:pt x="53637" y="7404"/>
                </a:lnTo>
                <a:lnTo>
                  <a:pt x="53532" y="7336"/>
                </a:lnTo>
                <a:lnTo>
                  <a:pt x="53401" y="7273"/>
                </a:lnTo>
                <a:lnTo>
                  <a:pt x="53270" y="7210"/>
                </a:lnTo>
                <a:lnTo>
                  <a:pt x="53112" y="7148"/>
                </a:lnTo>
                <a:lnTo>
                  <a:pt x="52929" y="7090"/>
                </a:lnTo>
                <a:lnTo>
                  <a:pt x="52771" y="7027"/>
                </a:lnTo>
                <a:lnTo>
                  <a:pt x="52351" y="6918"/>
                </a:lnTo>
                <a:lnTo>
                  <a:pt x="51905" y="6813"/>
                </a:lnTo>
                <a:lnTo>
                  <a:pt x="51406" y="6714"/>
                </a:lnTo>
                <a:lnTo>
                  <a:pt x="50854" y="6625"/>
                </a:lnTo>
                <a:lnTo>
                  <a:pt x="50303" y="6546"/>
                </a:lnTo>
                <a:lnTo>
                  <a:pt x="49726" y="6473"/>
                </a:lnTo>
                <a:lnTo>
                  <a:pt x="49122" y="6405"/>
                </a:lnTo>
                <a:lnTo>
                  <a:pt x="48492" y="6348"/>
                </a:lnTo>
                <a:lnTo>
                  <a:pt x="47835" y="6290"/>
                </a:lnTo>
                <a:lnTo>
                  <a:pt x="47179" y="6243"/>
                </a:lnTo>
                <a:lnTo>
                  <a:pt x="46523" y="6201"/>
                </a:lnTo>
                <a:lnTo>
                  <a:pt x="45604" y="6144"/>
                </a:lnTo>
                <a:lnTo>
                  <a:pt x="44659" y="6097"/>
                </a:lnTo>
                <a:lnTo>
                  <a:pt x="43687" y="6060"/>
                </a:lnTo>
                <a:lnTo>
                  <a:pt x="42742" y="6029"/>
                </a:lnTo>
                <a:lnTo>
                  <a:pt x="41771" y="6003"/>
                </a:lnTo>
                <a:lnTo>
                  <a:pt x="40799" y="5987"/>
                </a:lnTo>
                <a:lnTo>
                  <a:pt x="39828" y="5982"/>
                </a:lnTo>
                <a:lnTo>
                  <a:pt x="38856" y="5982"/>
                </a:lnTo>
                <a:lnTo>
                  <a:pt x="38358" y="5987"/>
                </a:lnTo>
                <a:lnTo>
                  <a:pt x="37859" y="5997"/>
                </a:lnTo>
                <a:lnTo>
                  <a:pt x="37386" y="6008"/>
                </a:lnTo>
                <a:lnTo>
                  <a:pt x="36887" y="6018"/>
                </a:lnTo>
                <a:lnTo>
                  <a:pt x="36388" y="6039"/>
                </a:lnTo>
                <a:lnTo>
                  <a:pt x="35916" y="6065"/>
                </a:lnTo>
                <a:lnTo>
                  <a:pt x="35470" y="6092"/>
                </a:lnTo>
                <a:lnTo>
                  <a:pt x="34997" y="6128"/>
                </a:lnTo>
                <a:lnTo>
                  <a:pt x="29247" y="1903"/>
                </a:lnTo>
                <a:lnTo>
                  <a:pt x="27987" y="879"/>
                </a:lnTo>
                <a:lnTo>
                  <a:pt x="24522" y="795"/>
                </a:lnTo>
                <a:lnTo>
                  <a:pt x="21030" y="701"/>
                </a:lnTo>
                <a:lnTo>
                  <a:pt x="17485" y="602"/>
                </a:lnTo>
                <a:lnTo>
                  <a:pt x="13967" y="492"/>
                </a:lnTo>
                <a:lnTo>
                  <a:pt x="10423" y="377"/>
                </a:lnTo>
                <a:lnTo>
                  <a:pt x="6905" y="256"/>
                </a:lnTo>
                <a:lnTo>
                  <a:pt x="3440" y="131"/>
                </a:lnTo>
                <a:lnTo>
                  <a:pt x="0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7" name="Google Shape;467;p40"/>
          <p:cNvGrpSpPr/>
          <p:nvPr/>
        </p:nvGrpSpPr>
        <p:grpSpPr>
          <a:xfrm>
            <a:off x="2441620" y="3866947"/>
            <a:ext cx="1623119" cy="1150953"/>
            <a:chOff x="3045020" y="3866947"/>
            <a:chExt cx="1623119" cy="1150953"/>
          </a:xfrm>
        </p:grpSpPr>
        <p:sp>
          <p:nvSpPr>
            <p:cNvPr id="468" name="Google Shape;468;p40"/>
            <p:cNvSpPr/>
            <p:nvPr/>
          </p:nvSpPr>
          <p:spPr>
            <a:xfrm flipH="1">
              <a:off x="3045020" y="4038214"/>
              <a:ext cx="727674" cy="692324"/>
            </a:xfrm>
            <a:custGeom>
              <a:rect b="b" l="l" r="r" t="t"/>
              <a:pathLst>
                <a:path extrusionOk="0" h="20079" w="105805">
                  <a:moveTo>
                    <a:pt x="4831" y="1"/>
                  </a:moveTo>
                  <a:lnTo>
                    <a:pt x="0" y="1836"/>
                  </a:lnTo>
                  <a:lnTo>
                    <a:pt x="34131" y="20078"/>
                  </a:lnTo>
                  <a:lnTo>
                    <a:pt x="101446" y="15085"/>
                  </a:lnTo>
                  <a:lnTo>
                    <a:pt x="105804" y="13245"/>
                  </a:lnTo>
                  <a:lnTo>
                    <a:pt x="38909" y="18212"/>
                  </a:lnTo>
                  <a:lnTo>
                    <a:pt x="4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40"/>
            <p:cNvSpPr/>
            <p:nvPr/>
          </p:nvSpPr>
          <p:spPr>
            <a:xfrm flipH="1">
              <a:off x="3505455" y="4038214"/>
              <a:ext cx="268869" cy="692324"/>
            </a:xfrm>
            <a:custGeom>
              <a:rect b="b" l="l" r="r" t="t"/>
              <a:pathLst>
                <a:path extrusionOk="0" h="20079" w="39094">
                  <a:moveTo>
                    <a:pt x="5068" y="1"/>
                  </a:moveTo>
                  <a:lnTo>
                    <a:pt x="4333" y="74"/>
                  </a:lnTo>
                  <a:lnTo>
                    <a:pt x="3650" y="152"/>
                  </a:lnTo>
                  <a:lnTo>
                    <a:pt x="3046" y="241"/>
                  </a:lnTo>
                  <a:lnTo>
                    <a:pt x="2469" y="330"/>
                  </a:lnTo>
                  <a:lnTo>
                    <a:pt x="1970" y="424"/>
                  </a:lnTo>
                  <a:lnTo>
                    <a:pt x="1524" y="524"/>
                  </a:lnTo>
                  <a:lnTo>
                    <a:pt x="1130" y="633"/>
                  </a:lnTo>
                  <a:lnTo>
                    <a:pt x="972" y="686"/>
                  </a:lnTo>
                  <a:lnTo>
                    <a:pt x="815" y="743"/>
                  </a:lnTo>
                  <a:lnTo>
                    <a:pt x="657" y="801"/>
                  </a:lnTo>
                  <a:lnTo>
                    <a:pt x="526" y="858"/>
                  </a:lnTo>
                  <a:lnTo>
                    <a:pt x="421" y="921"/>
                  </a:lnTo>
                  <a:lnTo>
                    <a:pt x="316" y="984"/>
                  </a:lnTo>
                  <a:lnTo>
                    <a:pt x="211" y="1047"/>
                  </a:lnTo>
                  <a:lnTo>
                    <a:pt x="158" y="1109"/>
                  </a:lnTo>
                  <a:lnTo>
                    <a:pt x="53" y="1245"/>
                  </a:lnTo>
                  <a:lnTo>
                    <a:pt x="1" y="1386"/>
                  </a:lnTo>
                  <a:lnTo>
                    <a:pt x="27" y="1528"/>
                  </a:lnTo>
                  <a:lnTo>
                    <a:pt x="106" y="1679"/>
                  </a:lnTo>
                  <a:lnTo>
                    <a:pt x="237" y="1836"/>
                  </a:lnTo>
                  <a:lnTo>
                    <a:pt x="34368" y="20078"/>
                  </a:lnTo>
                  <a:lnTo>
                    <a:pt x="34866" y="20042"/>
                  </a:lnTo>
                  <a:lnTo>
                    <a:pt x="34893" y="19895"/>
                  </a:lnTo>
                  <a:lnTo>
                    <a:pt x="34919" y="19749"/>
                  </a:lnTo>
                  <a:lnTo>
                    <a:pt x="34998" y="19613"/>
                  </a:lnTo>
                  <a:lnTo>
                    <a:pt x="35129" y="19477"/>
                  </a:lnTo>
                  <a:lnTo>
                    <a:pt x="35260" y="19346"/>
                  </a:lnTo>
                  <a:lnTo>
                    <a:pt x="35418" y="19216"/>
                  </a:lnTo>
                  <a:lnTo>
                    <a:pt x="35628" y="19090"/>
                  </a:lnTo>
                  <a:lnTo>
                    <a:pt x="35864" y="18975"/>
                  </a:lnTo>
                  <a:lnTo>
                    <a:pt x="36127" y="18860"/>
                  </a:lnTo>
                  <a:lnTo>
                    <a:pt x="36442" y="18750"/>
                  </a:lnTo>
                  <a:lnTo>
                    <a:pt x="36783" y="18646"/>
                  </a:lnTo>
                  <a:lnTo>
                    <a:pt x="37177" y="18541"/>
                  </a:lnTo>
                  <a:lnTo>
                    <a:pt x="37597" y="18447"/>
                  </a:lnTo>
                  <a:lnTo>
                    <a:pt x="38043" y="18358"/>
                  </a:lnTo>
                  <a:lnTo>
                    <a:pt x="38568" y="18275"/>
                  </a:lnTo>
                  <a:lnTo>
                    <a:pt x="39093" y="18191"/>
                  </a:lnTo>
                  <a:lnTo>
                    <a:pt x="5068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40"/>
            <p:cNvSpPr/>
            <p:nvPr/>
          </p:nvSpPr>
          <p:spPr>
            <a:xfrm flipH="1">
              <a:off x="3045026" y="3866947"/>
              <a:ext cx="694449" cy="799212"/>
            </a:xfrm>
            <a:custGeom>
              <a:rect b="b" l="l" r="r" t="t"/>
              <a:pathLst>
                <a:path extrusionOk="0" h="23179" w="100974">
                  <a:moveTo>
                    <a:pt x="66922" y="1"/>
                  </a:moveTo>
                  <a:lnTo>
                    <a:pt x="0" y="4968"/>
                  </a:lnTo>
                  <a:lnTo>
                    <a:pt x="34078" y="23179"/>
                  </a:lnTo>
                  <a:lnTo>
                    <a:pt x="100973" y="18212"/>
                  </a:lnTo>
                  <a:lnTo>
                    <a:pt x="66922" y="1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0"/>
            <p:cNvSpPr/>
            <p:nvPr/>
          </p:nvSpPr>
          <p:spPr>
            <a:xfrm flipH="1">
              <a:off x="3318602" y="3974942"/>
              <a:ext cx="280059" cy="227361"/>
            </a:xfrm>
            <a:custGeom>
              <a:rect b="b" l="l" r="r" t="t"/>
              <a:pathLst>
                <a:path extrusionOk="0" h="6594" w="40721">
                  <a:moveTo>
                    <a:pt x="32949" y="1"/>
                  </a:moveTo>
                  <a:lnTo>
                    <a:pt x="0" y="2448"/>
                  </a:lnTo>
                  <a:lnTo>
                    <a:pt x="7771" y="6594"/>
                  </a:lnTo>
                  <a:lnTo>
                    <a:pt x="40720" y="4152"/>
                  </a:lnTo>
                  <a:lnTo>
                    <a:pt x="32949" y="1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40"/>
            <p:cNvSpPr/>
            <p:nvPr/>
          </p:nvSpPr>
          <p:spPr>
            <a:xfrm flipH="1">
              <a:off x="3312645" y="3969011"/>
              <a:ext cx="291977" cy="239257"/>
            </a:xfrm>
            <a:custGeom>
              <a:rect b="b" l="l" r="r" t="t"/>
              <a:pathLst>
                <a:path extrusionOk="0" h="6939" w="42454">
                  <a:moveTo>
                    <a:pt x="33422" y="345"/>
                  </a:moveTo>
                  <a:lnTo>
                    <a:pt x="40721" y="4240"/>
                  </a:lnTo>
                  <a:lnTo>
                    <a:pt x="9032" y="6593"/>
                  </a:lnTo>
                  <a:lnTo>
                    <a:pt x="1734" y="2698"/>
                  </a:lnTo>
                  <a:lnTo>
                    <a:pt x="33422" y="345"/>
                  </a:lnTo>
                  <a:close/>
                  <a:moveTo>
                    <a:pt x="34210" y="0"/>
                  </a:moveTo>
                  <a:lnTo>
                    <a:pt x="1" y="2541"/>
                  </a:lnTo>
                  <a:lnTo>
                    <a:pt x="8245" y="6938"/>
                  </a:lnTo>
                  <a:lnTo>
                    <a:pt x="42454" y="4402"/>
                  </a:lnTo>
                  <a:lnTo>
                    <a:pt x="34210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40"/>
            <p:cNvSpPr/>
            <p:nvPr/>
          </p:nvSpPr>
          <p:spPr>
            <a:xfrm flipH="1">
              <a:off x="3474180" y="4186414"/>
              <a:ext cx="522917" cy="831485"/>
            </a:xfrm>
            <a:custGeom>
              <a:rect b="b" l="l" r="r" t="t"/>
              <a:pathLst>
                <a:path extrusionOk="0" h="24115" w="76033">
                  <a:moveTo>
                    <a:pt x="46418" y="1"/>
                  </a:moveTo>
                  <a:lnTo>
                    <a:pt x="36651" y="707"/>
                  </a:lnTo>
                  <a:lnTo>
                    <a:pt x="0" y="18755"/>
                  </a:lnTo>
                  <a:lnTo>
                    <a:pt x="66581" y="24115"/>
                  </a:lnTo>
                  <a:lnTo>
                    <a:pt x="76032" y="23346"/>
                  </a:lnTo>
                  <a:lnTo>
                    <a:pt x="9846" y="18018"/>
                  </a:lnTo>
                  <a:lnTo>
                    <a:pt x="464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0"/>
            <p:cNvSpPr/>
            <p:nvPr/>
          </p:nvSpPr>
          <p:spPr>
            <a:xfrm flipH="1">
              <a:off x="3677857" y="4182828"/>
              <a:ext cx="319240" cy="651569"/>
            </a:xfrm>
            <a:custGeom>
              <a:rect b="b" l="l" r="r" t="t"/>
              <a:pathLst>
                <a:path extrusionOk="0" h="18897" w="46418">
                  <a:moveTo>
                    <a:pt x="42690" y="0"/>
                  </a:moveTo>
                  <a:lnTo>
                    <a:pt x="42033" y="16"/>
                  </a:lnTo>
                  <a:lnTo>
                    <a:pt x="41377" y="42"/>
                  </a:lnTo>
                  <a:lnTo>
                    <a:pt x="41062" y="58"/>
                  </a:lnTo>
                  <a:lnTo>
                    <a:pt x="40747" y="79"/>
                  </a:lnTo>
                  <a:lnTo>
                    <a:pt x="40458" y="99"/>
                  </a:lnTo>
                  <a:lnTo>
                    <a:pt x="40143" y="126"/>
                  </a:lnTo>
                  <a:lnTo>
                    <a:pt x="39854" y="157"/>
                  </a:lnTo>
                  <a:lnTo>
                    <a:pt x="39565" y="188"/>
                  </a:lnTo>
                  <a:lnTo>
                    <a:pt x="39303" y="225"/>
                  </a:lnTo>
                  <a:lnTo>
                    <a:pt x="39014" y="262"/>
                  </a:lnTo>
                  <a:lnTo>
                    <a:pt x="38489" y="345"/>
                  </a:lnTo>
                  <a:lnTo>
                    <a:pt x="37990" y="445"/>
                  </a:lnTo>
                  <a:lnTo>
                    <a:pt x="37518" y="554"/>
                  </a:lnTo>
                  <a:lnTo>
                    <a:pt x="37071" y="675"/>
                  </a:lnTo>
                  <a:lnTo>
                    <a:pt x="36651" y="811"/>
                  </a:lnTo>
                  <a:lnTo>
                    <a:pt x="0" y="18859"/>
                  </a:lnTo>
                  <a:lnTo>
                    <a:pt x="473" y="18896"/>
                  </a:lnTo>
                  <a:lnTo>
                    <a:pt x="998" y="18791"/>
                  </a:lnTo>
                  <a:lnTo>
                    <a:pt x="1523" y="18692"/>
                  </a:lnTo>
                  <a:lnTo>
                    <a:pt x="2048" y="18598"/>
                  </a:lnTo>
                  <a:lnTo>
                    <a:pt x="2600" y="18514"/>
                  </a:lnTo>
                  <a:lnTo>
                    <a:pt x="3125" y="18436"/>
                  </a:lnTo>
                  <a:lnTo>
                    <a:pt x="3702" y="18363"/>
                  </a:lnTo>
                  <a:lnTo>
                    <a:pt x="4254" y="18300"/>
                  </a:lnTo>
                  <a:lnTo>
                    <a:pt x="4831" y="18242"/>
                  </a:lnTo>
                  <a:lnTo>
                    <a:pt x="5435" y="18195"/>
                  </a:lnTo>
                  <a:lnTo>
                    <a:pt x="6039" y="18154"/>
                  </a:lnTo>
                  <a:lnTo>
                    <a:pt x="6643" y="18122"/>
                  </a:lnTo>
                  <a:lnTo>
                    <a:pt x="7273" y="18101"/>
                  </a:lnTo>
                  <a:lnTo>
                    <a:pt x="7903" y="18086"/>
                  </a:lnTo>
                  <a:lnTo>
                    <a:pt x="9189" y="18086"/>
                  </a:lnTo>
                  <a:lnTo>
                    <a:pt x="9872" y="18101"/>
                  </a:lnTo>
                  <a:lnTo>
                    <a:pt x="46418" y="105"/>
                  </a:lnTo>
                  <a:lnTo>
                    <a:pt x="45630" y="63"/>
                  </a:lnTo>
                  <a:lnTo>
                    <a:pt x="44869" y="26"/>
                  </a:lnTo>
                  <a:lnTo>
                    <a:pt x="44107" y="5"/>
                  </a:lnTo>
                  <a:lnTo>
                    <a:pt x="43398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0"/>
            <p:cNvSpPr/>
            <p:nvPr/>
          </p:nvSpPr>
          <p:spPr>
            <a:xfrm flipH="1">
              <a:off x="3222489" y="4186414"/>
              <a:ext cx="706911" cy="805005"/>
            </a:xfrm>
            <a:custGeom>
              <a:rect b="b" l="l" r="r" t="t"/>
              <a:pathLst>
                <a:path extrusionOk="0" h="23347" w="102786">
                  <a:moveTo>
                    <a:pt x="36573" y="1"/>
                  </a:moveTo>
                  <a:lnTo>
                    <a:pt x="1" y="18018"/>
                  </a:lnTo>
                  <a:lnTo>
                    <a:pt x="66187" y="23346"/>
                  </a:lnTo>
                  <a:lnTo>
                    <a:pt x="102786" y="5329"/>
                  </a:lnTo>
                  <a:lnTo>
                    <a:pt x="36573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0"/>
            <p:cNvSpPr/>
            <p:nvPr/>
          </p:nvSpPr>
          <p:spPr>
            <a:xfrm flipH="1">
              <a:off x="3257522" y="4227171"/>
              <a:ext cx="637035" cy="723494"/>
            </a:xfrm>
            <a:custGeom>
              <a:rect b="b" l="l" r="r" t="t"/>
              <a:pathLst>
                <a:path extrusionOk="0" h="20983" w="92626">
                  <a:moveTo>
                    <a:pt x="33816" y="466"/>
                  </a:moveTo>
                  <a:lnTo>
                    <a:pt x="90289" y="5009"/>
                  </a:lnTo>
                  <a:lnTo>
                    <a:pt x="58810" y="20522"/>
                  </a:lnTo>
                  <a:lnTo>
                    <a:pt x="2337" y="15973"/>
                  </a:lnTo>
                  <a:lnTo>
                    <a:pt x="33816" y="466"/>
                  </a:lnTo>
                  <a:close/>
                  <a:moveTo>
                    <a:pt x="33238" y="0"/>
                  </a:moveTo>
                  <a:lnTo>
                    <a:pt x="33055" y="6"/>
                  </a:lnTo>
                  <a:lnTo>
                    <a:pt x="32871" y="16"/>
                  </a:lnTo>
                  <a:lnTo>
                    <a:pt x="32687" y="32"/>
                  </a:lnTo>
                  <a:lnTo>
                    <a:pt x="32530" y="58"/>
                  </a:lnTo>
                  <a:lnTo>
                    <a:pt x="32398" y="89"/>
                  </a:lnTo>
                  <a:lnTo>
                    <a:pt x="32320" y="126"/>
                  </a:lnTo>
                  <a:lnTo>
                    <a:pt x="79" y="16010"/>
                  </a:lnTo>
                  <a:lnTo>
                    <a:pt x="1" y="16047"/>
                  </a:lnTo>
                  <a:lnTo>
                    <a:pt x="1" y="16089"/>
                  </a:lnTo>
                  <a:lnTo>
                    <a:pt x="27" y="16125"/>
                  </a:lnTo>
                  <a:lnTo>
                    <a:pt x="79" y="16162"/>
                  </a:lnTo>
                  <a:lnTo>
                    <a:pt x="158" y="16198"/>
                  </a:lnTo>
                  <a:lnTo>
                    <a:pt x="290" y="16224"/>
                  </a:lnTo>
                  <a:lnTo>
                    <a:pt x="447" y="16251"/>
                  </a:lnTo>
                  <a:lnTo>
                    <a:pt x="631" y="16272"/>
                  </a:lnTo>
                  <a:lnTo>
                    <a:pt x="58994" y="20972"/>
                  </a:lnTo>
                  <a:lnTo>
                    <a:pt x="59178" y="20982"/>
                  </a:lnTo>
                  <a:lnTo>
                    <a:pt x="59571" y="20982"/>
                  </a:lnTo>
                  <a:lnTo>
                    <a:pt x="59755" y="20967"/>
                  </a:lnTo>
                  <a:lnTo>
                    <a:pt x="59939" y="20951"/>
                  </a:lnTo>
                  <a:lnTo>
                    <a:pt x="60096" y="20925"/>
                  </a:lnTo>
                  <a:lnTo>
                    <a:pt x="60228" y="20894"/>
                  </a:lnTo>
                  <a:lnTo>
                    <a:pt x="60306" y="20857"/>
                  </a:lnTo>
                  <a:lnTo>
                    <a:pt x="92547" y="4978"/>
                  </a:lnTo>
                  <a:lnTo>
                    <a:pt x="92625" y="4936"/>
                  </a:lnTo>
                  <a:lnTo>
                    <a:pt x="92625" y="4899"/>
                  </a:lnTo>
                  <a:lnTo>
                    <a:pt x="92599" y="4858"/>
                  </a:lnTo>
                  <a:lnTo>
                    <a:pt x="92547" y="4821"/>
                  </a:lnTo>
                  <a:lnTo>
                    <a:pt x="92468" y="4790"/>
                  </a:lnTo>
                  <a:lnTo>
                    <a:pt x="92337" y="4758"/>
                  </a:lnTo>
                  <a:lnTo>
                    <a:pt x="92179" y="4732"/>
                  </a:lnTo>
                  <a:lnTo>
                    <a:pt x="91995" y="4711"/>
                  </a:lnTo>
                  <a:lnTo>
                    <a:pt x="33632" y="16"/>
                  </a:lnTo>
                  <a:lnTo>
                    <a:pt x="33448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40"/>
            <p:cNvSpPr/>
            <p:nvPr/>
          </p:nvSpPr>
          <p:spPr>
            <a:xfrm flipH="1">
              <a:off x="3958743" y="4063661"/>
              <a:ext cx="437877" cy="370660"/>
            </a:xfrm>
            <a:custGeom>
              <a:rect b="b" l="l" r="r" t="t"/>
              <a:pathLst>
                <a:path extrusionOk="0" h="10750" w="63668">
                  <a:moveTo>
                    <a:pt x="35155" y="852"/>
                  </a:moveTo>
                  <a:lnTo>
                    <a:pt x="36547" y="868"/>
                  </a:lnTo>
                  <a:lnTo>
                    <a:pt x="37912" y="894"/>
                  </a:lnTo>
                  <a:lnTo>
                    <a:pt x="38595" y="910"/>
                  </a:lnTo>
                  <a:lnTo>
                    <a:pt x="39303" y="931"/>
                  </a:lnTo>
                  <a:lnTo>
                    <a:pt x="39986" y="957"/>
                  </a:lnTo>
                  <a:lnTo>
                    <a:pt x="40642" y="983"/>
                  </a:lnTo>
                  <a:lnTo>
                    <a:pt x="41693" y="1035"/>
                  </a:lnTo>
                  <a:lnTo>
                    <a:pt x="42743" y="1093"/>
                  </a:lnTo>
                  <a:lnTo>
                    <a:pt x="43793" y="1161"/>
                  </a:lnTo>
                  <a:lnTo>
                    <a:pt x="44817" y="1234"/>
                  </a:lnTo>
                  <a:lnTo>
                    <a:pt x="45814" y="1318"/>
                  </a:lnTo>
                  <a:lnTo>
                    <a:pt x="46786" y="1412"/>
                  </a:lnTo>
                  <a:lnTo>
                    <a:pt x="47731" y="1516"/>
                  </a:lnTo>
                  <a:lnTo>
                    <a:pt x="48650" y="1626"/>
                  </a:lnTo>
                  <a:lnTo>
                    <a:pt x="49516" y="1752"/>
                  </a:lnTo>
                  <a:lnTo>
                    <a:pt x="49936" y="1814"/>
                  </a:lnTo>
                  <a:lnTo>
                    <a:pt x="50356" y="1877"/>
                  </a:lnTo>
                  <a:lnTo>
                    <a:pt x="50750" y="1950"/>
                  </a:lnTo>
                  <a:lnTo>
                    <a:pt x="51144" y="2018"/>
                  </a:lnTo>
                  <a:lnTo>
                    <a:pt x="51512" y="2091"/>
                  </a:lnTo>
                  <a:lnTo>
                    <a:pt x="51853" y="2165"/>
                  </a:lnTo>
                  <a:lnTo>
                    <a:pt x="52194" y="2243"/>
                  </a:lnTo>
                  <a:lnTo>
                    <a:pt x="52535" y="2322"/>
                  </a:lnTo>
                  <a:lnTo>
                    <a:pt x="52851" y="2405"/>
                  </a:lnTo>
                  <a:lnTo>
                    <a:pt x="53139" y="2489"/>
                  </a:lnTo>
                  <a:lnTo>
                    <a:pt x="53428" y="2578"/>
                  </a:lnTo>
                  <a:lnTo>
                    <a:pt x="53691" y="2667"/>
                  </a:lnTo>
                  <a:lnTo>
                    <a:pt x="53927" y="2755"/>
                  </a:lnTo>
                  <a:lnTo>
                    <a:pt x="54163" y="2850"/>
                  </a:lnTo>
                  <a:lnTo>
                    <a:pt x="54373" y="2949"/>
                  </a:lnTo>
                  <a:lnTo>
                    <a:pt x="54557" y="3048"/>
                  </a:lnTo>
                  <a:lnTo>
                    <a:pt x="54715" y="3148"/>
                  </a:lnTo>
                  <a:lnTo>
                    <a:pt x="54872" y="3252"/>
                  </a:lnTo>
                  <a:lnTo>
                    <a:pt x="55003" y="3357"/>
                  </a:lnTo>
                  <a:lnTo>
                    <a:pt x="55082" y="3456"/>
                  </a:lnTo>
                  <a:lnTo>
                    <a:pt x="55161" y="3561"/>
                  </a:lnTo>
                  <a:lnTo>
                    <a:pt x="55240" y="3665"/>
                  </a:lnTo>
                  <a:lnTo>
                    <a:pt x="55266" y="3770"/>
                  </a:lnTo>
                  <a:lnTo>
                    <a:pt x="55292" y="3880"/>
                  </a:lnTo>
                  <a:lnTo>
                    <a:pt x="55292" y="3984"/>
                  </a:lnTo>
                  <a:lnTo>
                    <a:pt x="55266" y="4089"/>
                  </a:lnTo>
                  <a:lnTo>
                    <a:pt x="55240" y="4193"/>
                  </a:lnTo>
                  <a:lnTo>
                    <a:pt x="55187" y="4303"/>
                  </a:lnTo>
                  <a:lnTo>
                    <a:pt x="55108" y="4408"/>
                  </a:lnTo>
                  <a:lnTo>
                    <a:pt x="55030" y="4512"/>
                  </a:lnTo>
                  <a:lnTo>
                    <a:pt x="54925" y="4617"/>
                  </a:lnTo>
                  <a:lnTo>
                    <a:pt x="54793" y="4721"/>
                  </a:lnTo>
                  <a:lnTo>
                    <a:pt x="54505" y="4931"/>
                  </a:lnTo>
                  <a:lnTo>
                    <a:pt x="54163" y="5140"/>
                  </a:lnTo>
                  <a:lnTo>
                    <a:pt x="53769" y="5344"/>
                  </a:lnTo>
                  <a:lnTo>
                    <a:pt x="53323" y="5542"/>
                  </a:lnTo>
                  <a:lnTo>
                    <a:pt x="52824" y="5736"/>
                  </a:lnTo>
                  <a:lnTo>
                    <a:pt x="52299" y="5929"/>
                  </a:lnTo>
                  <a:lnTo>
                    <a:pt x="51722" y="6112"/>
                  </a:lnTo>
                  <a:lnTo>
                    <a:pt x="51223" y="6264"/>
                  </a:lnTo>
                  <a:lnTo>
                    <a:pt x="50671" y="6415"/>
                  </a:lnTo>
                  <a:lnTo>
                    <a:pt x="50120" y="6557"/>
                  </a:lnTo>
                  <a:lnTo>
                    <a:pt x="49543" y="6703"/>
                  </a:lnTo>
                  <a:lnTo>
                    <a:pt x="48939" y="6839"/>
                  </a:lnTo>
                  <a:lnTo>
                    <a:pt x="48309" y="6975"/>
                  </a:lnTo>
                  <a:lnTo>
                    <a:pt x="47678" y="7106"/>
                  </a:lnTo>
                  <a:lnTo>
                    <a:pt x="46996" y="7236"/>
                  </a:lnTo>
                  <a:lnTo>
                    <a:pt x="46313" y="7362"/>
                  </a:lnTo>
                  <a:lnTo>
                    <a:pt x="45631" y="7482"/>
                  </a:lnTo>
                  <a:lnTo>
                    <a:pt x="44896" y="7597"/>
                  </a:lnTo>
                  <a:lnTo>
                    <a:pt x="44160" y="7712"/>
                  </a:lnTo>
                  <a:lnTo>
                    <a:pt x="43399" y="7822"/>
                  </a:lnTo>
                  <a:lnTo>
                    <a:pt x="42638" y="7927"/>
                  </a:lnTo>
                  <a:lnTo>
                    <a:pt x="41850" y="8026"/>
                  </a:lnTo>
                  <a:lnTo>
                    <a:pt x="41036" y="8125"/>
                  </a:lnTo>
                  <a:lnTo>
                    <a:pt x="40222" y="8219"/>
                  </a:lnTo>
                  <a:lnTo>
                    <a:pt x="39408" y="8303"/>
                  </a:lnTo>
                  <a:lnTo>
                    <a:pt x="38568" y="8387"/>
                  </a:lnTo>
                  <a:lnTo>
                    <a:pt x="37702" y="8465"/>
                  </a:lnTo>
                  <a:lnTo>
                    <a:pt x="36836" y="8543"/>
                  </a:lnTo>
                  <a:lnTo>
                    <a:pt x="35969" y="8611"/>
                  </a:lnTo>
                  <a:lnTo>
                    <a:pt x="35077" y="8674"/>
                  </a:lnTo>
                  <a:lnTo>
                    <a:pt x="34184" y="8737"/>
                  </a:lnTo>
                  <a:lnTo>
                    <a:pt x="33291" y="8789"/>
                  </a:lnTo>
                  <a:lnTo>
                    <a:pt x="32372" y="8841"/>
                  </a:lnTo>
                  <a:lnTo>
                    <a:pt x="31453" y="8889"/>
                  </a:lnTo>
                  <a:lnTo>
                    <a:pt x="30535" y="8925"/>
                  </a:lnTo>
                  <a:lnTo>
                    <a:pt x="29589" y="8962"/>
                  </a:lnTo>
                  <a:lnTo>
                    <a:pt x="28644" y="8988"/>
                  </a:lnTo>
                  <a:lnTo>
                    <a:pt x="27699" y="9014"/>
                  </a:lnTo>
                  <a:lnTo>
                    <a:pt x="26754" y="9035"/>
                  </a:lnTo>
                  <a:lnTo>
                    <a:pt x="25809" y="9045"/>
                  </a:lnTo>
                  <a:lnTo>
                    <a:pt x="24837" y="9051"/>
                  </a:lnTo>
                  <a:lnTo>
                    <a:pt x="23892" y="9051"/>
                  </a:lnTo>
                  <a:lnTo>
                    <a:pt x="22921" y="9045"/>
                  </a:lnTo>
                  <a:lnTo>
                    <a:pt x="21949" y="9030"/>
                  </a:lnTo>
                  <a:lnTo>
                    <a:pt x="21004" y="9009"/>
                  </a:lnTo>
                  <a:lnTo>
                    <a:pt x="20059" y="8983"/>
                  </a:lnTo>
                  <a:lnTo>
                    <a:pt x="19114" y="8946"/>
                  </a:lnTo>
                  <a:lnTo>
                    <a:pt x="18195" y="8899"/>
                  </a:lnTo>
                  <a:lnTo>
                    <a:pt x="17276" y="8847"/>
                  </a:lnTo>
                  <a:lnTo>
                    <a:pt x="16384" y="8784"/>
                  </a:lnTo>
                  <a:lnTo>
                    <a:pt x="15517" y="8711"/>
                  </a:lnTo>
                  <a:lnTo>
                    <a:pt x="14677" y="8627"/>
                  </a:lnTo>
                  <a:lnTo>
                    <a:pt x="13863" y="8538"/>
                  </a:lnTo>
                  <a:lnTo>
                    <a:pt x="13076" y="8434"/>
                  </a:lnTo>
                  <a:lnTo>
                    <a:pt x="12682" y="8381"/>
                  </a:lnTo>
                  <a:lnTo>
                    <a:pt x="12314" y="8324"/>
                  </a:lnTo>
                  <a:lnTo>
                    <a:pt x="11868" y="8245"/>
                  </a:lnTo>
                  <a:lnTo>
                    <a:pt x="11448" y="8172"/>
                  </a:lnTo>
                  <a:lnTo>
                    <a:pt x="11028" y="8089"/>
                  </a:lnTo>
                  <a:lnTo>
                    <a:pt x="10634" y="8005"/>
                  </a:lnTo>
                  <a:lnTo>
                    <a:pt x="10266" y="7916"/>
                  </a:lnTo>
                  <a:lnTo>
                    <a:pt x="9925" y="7827"/>
                  </a:lnTo>
                  <a:lnTo>
                    <a:pt x="9584" y="7733"/>
                  </a:lnTo>
                  <a:lnTo>
                    <a:pt x="9269" y="7639"/>
                  </a:lnTo>
                  <a:lnTo>
                    <a:pt x="8980" y="7545"/>
                  </a:lnTo>
                  <a:lnTo>
                    <a:pt x="8691" y="7445"/>
                  </a:lnTo>
                  <a:lnTo>
                    <a:pt x="8429" y="7341"/>
                  </a:lnTo>
                  <a:lnTo>
                    <a:pt x="8192" y="7236"/>
                  </a:lnTo>
                  <a:lnTo>
                    <a:pt x="7982" y="7132"/>
                  </a:lnTo>
                  <a:lnTo>
                    <a:pt x="7772" y="7027"/>
                  </a:lnTo>
                  <a:lnTo>
                    <a:pt x="7588" y="6917"/>
                  </a:lnTo>
                  <a:lnTo>
                    <a:pt x="7431" y="6808"/>
                  </a:lnTo>
                  <a:lnTo>
                    <a:pt x="7273" y="6698"/>
                  </a:lnTo>
                  <a:lnTo>
                    <a:pt x="7142" y="6588"/>
                  </a:lnTo>
                  <a:lnTo>
                    <a:pt x="7037" y="6478"/>
                  </a:lnTo>
                  <a:lnTo>
                    <a:pt x="6932" y="6363"/>
                  </a:lnTo>
                  <a:lnTo>
                    <a:pt x="6853" y="6248"/>
                  </a:lnTo>
                  <a:lnTo>
                    <a:pt x="6801" y="6133"/>
                  </a:lnTo>
                  <a:lnTo>
                    <a:pt x="6748" y="6018"/>
                  </a:lnTo>
                  <a:lnTo>
                    <a:pt x="6722" y="5903"/>
                  </a:lnTo>
                  <a:lnTo>
                    <a:pt x="6722" y="5788"/>
                  </a:lnTo>
                  <a:lnTo>
                    <a:pt x="6722" y="5673"/>
                  </a:lnTo>
                  <a:lnTo>
                    <a:pt x="6748" y="5558"/>
                  </a:lnTo>
                  <a:lnTo>
                    <a:pt x="6775" y="5443"/>
                  </a:lnTo>
                  <a:lnTo>
                    <a:pt x="6827" y="5333"/>
                  </a:lnTo>
                  <a:lnTo>
                    <a:pt x="6906" y="5218"/>
                  </a:lnTo>
                  <a:lnTo>
                    <a:pt x="6985" y="5103"/>
                  </a:lnTo>
                  <a:lnTo>
                    <a:pt x="7090" y="4993"/>
                  </a:lnTo>
                  <a:lnTo>
                    <a:pt x="7247" y="4863"/>
                  </a:lnTo>
                  <a:lnTo>
                    <a:pt x="7378" y="4737"/>
                  </a:lnTo>
                  <a:lnTo>
                    <a:pt x="7562" y="4606"/>
                  </a:lnTo>
                  <a:lnTo>
                    <a:pt x="7746" y="4481"/>
                  </a:lnTo>
                  <a:lnTo>
                    <a:pt x="7956" y="4355"/>
                  </a:lnTo>
                  <a:lnTo>
                    <a:pt x="8192" y="4235"/>
                  </a:lnTo>
                  <a:lnTo>
                    <a:pt x="8429" y="4110"/>
                  </a:lnTo>
                  <a:lnTo>
                    <a:pt x="8691" y="3989"/>
                  </a:lnTo>
                  <a:lnTo>
                    <a:pt x="8980" y="3869"/>
                  </a:lnTo>
                  <a:lnTo>
                    <a:pt x="9269" y="3749"/>
                  </a:lnTo>
                  <a:lnTo>
                    <a:pt x="9584" y="3634"/>
                  </a:lnTo>
                  <a:lnTo>
                    <a:pt x="9925" y="3519"/>
                  </a:lnTo>
                  <a:lnTo>
                    <a:pt x="10266" y="3404"/>
                  </a:lnTo>
                  <a:lnTo>
                    <a:pt x="10608" y="3294"/>
                  </a:lnTo>
                  <a:lnTo>
                    <a:pt x="11001" y="3179"/>
                  </a:lnTo>
                  <a:lnTo>
                    <a:pt x="11369" y="3074"/>
                  </a:lnTo>
                  <a:lnTo>
                    <a:pt x="11789" y="2965"/>
                  </a:lnTo>
                  <a:lnTo>
                    <a:pt x="12183" y="2860"/>
                  </a:lnTo>
                  <a:lnTo>
                    <a:pt x="12629" y="2761"/>
                  </a:lnTo>
                  <a:lnTo>
                    <a:pt x="13076" y="2656"/>
                  </a:lnTo>
                  <a:lnTo>
                    <a:pt x="13522" y="2562"/>
                  </a:lnTo>
                  <a:lnTo>
                    <a:pt x="13994" y="2463"/>
                  </a:lnTo>
                  <a:lnTo>
                    <a:pt x="14467" y="2369"/>
                  </a:lnTo>
                  <a:lnTo>
                    <a:pt x="14966" y="2280"/>
                  </a:lnTo>
                  <a:lnTo>
                    <a:pt x="15465" y="2191"/>
                  </a:lnTo>
                  <a:lnTo>
                    <a:pt x="15990" y="2102"/>
                  </a:lnTo>
                  <a:lnTo>
                    <a:pt x="16515" y="2018"/>
                  </a:lnTo>
                  <a:lnTo>
                    <a:pt x="17066" y="1935"/>
                  </a:lnTo>
                  <a:lnTo>
                    <a:pt x="17618" y="1856"/>
                  </a:lnTo>
                  <a:lnTo>
                    <a:pt x="18169" y="1783"/>
                  </a:lnTo>
                  <a:lnTo>
                    <a:pt x="18746" y="1710"/>
                  </a:lnTo>
                  <a:lnTo>
                    <a:pt x="19324" y="1637"/>
                  </a:lnTo>
                  <a:lnTo>
                    <a:pt x="19928" y="1569"/>
                  </a:lnTo>
                  <a:lnTo>
                    <a:pt x="20532" y="1506"/>
                  </a:lnTo>
                  <a:lnTo>
                    <a:pt x="21136" y="1443"/>
                  </a:lnTo>
                  <a:lnTo>
                    <a:pt x="21766" y="1386"/>
                  </a:lnTo>
                  <a:lnTo>
                    <a:pt x="22369" y="1333"/>
                  </a:lnTo>
                  <a:lnTo>
                    <a:pt x="23000" y="1281"/>
                  </a:lnTo>
                  <a:lnTo>
                    <a:pt x="23656" y="1229"/>
                  </a:lnTo>
                  <a:lnTo>
                    <a:pt x="24286" y="1182"/>
                  </a:lnTo>
                  <a:lnTo>
                    <a:pt x="24942" y="1140"/>
                  </a:lnTo>
                  <a:lnTo>
                    <a:pt x="25599" y="1098"/>
                  </a:lnTo>
                  <a:lnTo>
                    <a:pt x="26255" y="1061"/>
                  </a:lnTo>
                  <a:lnTo>
                    <a:pt x="26938" y="1030"/>
                  </a:lnTo>
                  <a:lnTo>
                    <a:pt x="27594" y="999"/>
                  </a:lnTo>
                  <a:lnTo>
                    <a:pt x="28277" y="967"/>
                  </a:lnTo>
                  <a:lnTo>
                    <a:pt x="29642" y="920"/>
                  </a:lnTo>
                  <a:lnTo>
                    <a:pt x="31007" y="884"/>
                  </a:lnTo>
                  <a:lnTo>
                    <a:pt x="32372" y="863"/>
                  </a:lnTo>
                  <a:lnTo>
                    <a:pt x="33764" y="852"/>
                  </a:lnTo>
                  <a:close/>
                  <a:moveTo>
                    <a:pt x="36363" y="0"/>
                  </a:moveTo>
                  <a:lnTo>
                    <a:pt x="35470" y="5"/>
                  </a:lnTo>
                  <a:lnTo>
                    <a:pt x="34551" y="11"/>
                  </a:lnTo>
                  <a:lnTo>
                    <a:pt x="33633" y="16"/>
                  </a:lnTo>
                  <a:lnTo>
                    <a:pt x="32740" y="31"/>
                  </a:lnTo>
                  <a:lnTo>
                    <a:pt x="31847" y="47"/>
                  </a:lnTo>
                  <a:lnTo>
                    <a:pt x="30928" y="68"/>
                  </a:lnTo>
                  <a:lnTo>
                    <a:pt x="30036" y="94"/>
                  </a:lnTo>
                  <a:lnTo>
                    <a:pt x="29143" y="120"/>
                  </a:lnTo>
                  <a:lnTo>
                    <a:pt x="28250" y="157"/>
                  </a:lnTo>
                  <a:lnTo>
                    <a:pt x="27384" y="194"/>
                  </a:lnTo>
                  <a:lnTo>
                    <a:pt x="26491" y="235"/>
                  </a:lnTo>
                  <a:lnTo>
                    <a:pt x="25625" y="277"/>
                  </a:lnTo>
                  <a:lnTo>
                    <a:pt x="24759" y="329"/>
                  </a:lnTo>
                  <a:lnTo>
                    <a:pt x="23892" y="382"/>
                  </a:lnTo>
                  <a:lnTo>
                    <a:pt x="23052" y="439"/>
                  </a:lnTo>
                  <a:lnTo>
                    <a:pt x="22186" y="497"/>
                  </a:lnTo>
                  <a:lnTo>
                    <a:pt x="21346" y="565"/>
                  </a:lnTo>
                  <a:lnTo>
                    <a:pt x="20532" y="633"/>
                  </a:lnTo>
                  <a:lnTo>
                    <a:pt x="19718" y="706"/>
                  </a:lnTo>
                  <a:lnTo>
                    <a:pt x="18904" y="779"/>
                  </a:lnTo>
                  <a:lnTo>
                    <a:pt x="18116" y="863"/>
                  </a:lnTo>
                  <a:lnTo>
                    <a:pt x="17329" y="946"/>
                  </a:lnTo>
                  <a:lnTo>
                    <a:pt x="16541" y="1035"/>
                  </a:lnTo>
                  <a:lnTo>
                    <a:pt x="15780" y="1124"/>
                  </a:lnTo>
                  <a:lnTo>
                    <a:pt x="15018" y="1224"/>
                  </a:lnTo>
                  <a:lnTo>
                    <a:pt x="14283" y="1323"/>
                  </a:lnTo>
                  <a:lnTo>
                    <a:pt x="13574" y="1422"/>
                  </a:lnTo>
                  <a:lnTo>
                    <a:pt x="12866" y="1532"/>
                  </a:lnTo>
                  <a:lnTo>
                    <a:pt x="12157" y="1642"/>
                  </a:lnTo>
                  <a:lnTo>
                    <a:pt x="11474" y="1757"/>
                  </a:lnTo>
                  <a:lnTo>
                    <a:pt x="10818" y="1872"/>
                  </a:lnTo>
                  <a:lnTo>
                    <a:pt x="10161" y="1992"/>
                  </a:lnTo>
                  <a:lnTo>
                    <a:pt x="9531" y="2112"/>
                  </a:lnTo>
                  <a:lnTo>
                    <a:pt x="8927" y="2243"/>
                  </a:lnTo>
                  <a:lnTo>
                    <a:pt x="8324" y="2369"/>
                  </a:lnTo>
                  <a:lnTo>
                    <a:pt x="7746" y="2499"/>
                  </a:lnTo>
                  <a:lnTo>
                    <a:pt x="7195" y="2635"/>
                  </a:lnTo>
                  <a:lnTo>
                    <a:pt x="6643" y="2771"/>
                  </a:lnTo>
                  <a:lnTo>
                    <a:pt x="6118" y="2912"/>
                  </a:lnTo>
                  <a:lnTo>
                    <a:pt x="5593" y="3054"/>
                  </a:lnTo>
                  <a:lnTo>
                    <a:pt x="5121" y="3200"/>
                  </a:lnTo>
                  <a:lnTo>
                    <a:pt x="4648" y="3346"/>
                  </a:lnTo>
                  <a:lnTo>
                    <a:pt x="4202" y="3498"/>
                  </a:lnTo>
                  <a:lnTo>
                    <a:pt x="3782" y="3650"/>
                  </a:lnTo>
                  <a:lnTo>
                    <a:pt x="3362" y="3801"/>
                  </a:lnTo>
                  <a:lnTo>
                    <a:pt x="2968" y="3958"/>
                  </a:lnTo>
                  <a:lnTo>
                    <a:pt x="2600" y="4115"/>
                  </a:lnTo>
                  <a:lnTo>
                    <a:pt x="2259" y="4272"/>
                  </a:lnTo>
                  <a:lnTo>
                    <a:pt x="1944" y="4434"/>
                  </a:lnTo>
                  <a:lnTo>
                    <a:pt x="1655" y="4596"/>
                  </a:lnTo>
                  <a:lnTo>
                    <a:pt x="1366" y="4758"/>
                  </a:lnTo>
                  <a:lnTo>
                    <a:pt x="1104" y="4925"/>
                  </a:lnTo>
                  <a:lnTo>
                    <a:pt x="894" y="5093"/>
                  </a:lnTo>
                  <a:lnTo>
                    <a:pt x="684" y="5260"/>
                  </a:lnTo>
                  <a:lnTo>
                    <a:pt x="500" y="5427"/>
                  </a:lnTo>
                  <a:lnTo>
                    <a:pt x="369" y="5574"/>
                  </a:lnTo>
                  <a:lnTo>
                    <a:pt x="264" y="5725"/>
                  </a:lnTo>
                  <a:lnTo>
                    <a:pt x="159" y="5872"/>
                  </a:lnTo>
                  <a:lnTo>
                    <a:pt x="80" y="6023"/>
                  </a:lnTo>
                  <a:lnTo>
                    <a:pt x="27" y="6170"/>
                  </a:lnTo>
                  <a:lnTo>
                    <a:pt x="1" y="6321"/>
                  </a:lnTo>
                  <a:lnTo>
                    <a:pt x="1" y="6473"/>
                  </a:lnTo>
                  <a:lnTo>
                    <a:pt x="27" y="6625"/>
                  </a:lnTo>
                  <a:lnTo>
                    <a:pt x="53" y="6776"/>
                  </a:lnTo>
                  <a:lnTo>
                    <a:pt x="106" y="6928"/>
                  </a:lnTo>
                  <a:lnTo>
                    <a:pt x="185" y="7074"/>
                  </a:lnTo>
                  <a:lnTo>
                    <a:pt x="290" y="7226"/>
                  </a:lnTo>
                  <a:lnTo>
                    <a:pt x="421" y="7372"/>
                  </a:lnTo>
                  <a:lnTo>
                    <a:pt x="579" y="7519"/>
                  </a:lnTo>
                  <a:lnTo>
                    <a:pt x="736" y="7665"/>
                  </a:lnTo>
                  <a:lnTo>
                    <a:pt x="946" y="7811"/>
                  </a:lnTo>
                  <a:lnTo>
                    <a:pt x="1156" y="7953"/>
                  </a:lnTo>
                  <a:lnTo>
                    <a:pt x="1392" y="8094"/>
                  </a:lnTo>
                  <a:lnTo>
                    <a:pt x="1655" y="8235"/>
                  </a:lnTo>
                  <a:lnTo>
                    <a:pt x="1944" y="8371"/>
                  </a:lnTo>
                  <a:lnTo>
                    <a:pt x="2259" y="8507"/>
                  </a:lnTo>
                  <a:lnTo>
                    <a:pt x="2600" y="8643"/>
                  </a:lnTo>
                  <a:lnTo>
                    <a:pt x="2968" y="8774"/>
                  </a:lnTo>
                  <a:lnTo>
                    <a:pt x="3335" y="8899"/>
                  </a:lnTo>
                  <a:lnTo>
                    <a:pt x="3755" y="9024"/>
                  </a:lnTo>
                  <a:lnTo>
                    <a:pt x="4202" y="9145"/>
                  </a:lnTo>
                  <a:lnTo>
                    <a:pt x="4648" y="9260"/>
                  </a:lnTo>
                  <a:lnTo>
                    <a:pt x="5147" y="9375"/>
                  </a:lnTo>
                  <a:lnTo>
                    <a:pt x="5646" y="9485"/>
                  </a:lnTo>
                  <a:lnTo>
                    <a:pt x="6197" y="9594"/>
                  </a:lnTo>
                  <a:lnTo>
                    <a:pt x="6748" y="9694"/>
                  </a:lnTo>
                  <a:lnTo>
                    <a:pt x="7352" y="9793"/>
                  </a:lnTo>
                  <a:lnTo>
                    <a:pt x="7825" y="9872"/>
                  </a:lnTo>
                  <a:lnTo>
                    <a:pt x="8324" y="9939"/>
                  </a:lnTo>
                  <a:lnTo>
                    <a:pt x="8849" y="10007"/>
                  </a:lnTo>
                  <a:lnTo>
                    <a:pt x="9347" y="10075"/>
                  </a:lnTo>
                  <a:lnTo>
                    <a:pt x="9899" y="10138"/>
                  </a:lnTo>
                  <a:lnTo>
                    <a:pt x="10424" y="10196"/>
                  </a:lnTo>
                  <a:lnTo>
                    <a:pt x="10975" y="10248"/>
                  </a:lnTo>
                  <a:lnTo>
                    <a:pt x="11527" y="10300"/>
                  </a:lnTo>
                  <a:lnTo>
                    <a:pt x="12104" y="10347"/>
                  </a:lnTo>
                  <a:lnTo>
                    <a:pt x="12682" y="10394"/>
                  </a:lnTo>
                  <a:lnTo>
                    <a:pt x="13259" y="10436"/>
                  </a:lnTo>
                  <a:lnTo>
                    <a:pt x="13837" y="10478"/>
                  </a:lnTo>
                  <a:lnTo>
                    <a:pt x="15045" y="10546"/>
                  </a:lnTo>
                  <a:lnTo>
                    <a:pt x="16252" y="10609"/>
                  </a:lnTo>
                  <a:lnTo>
                    <a:pt x="17486" y="10656"/>
                  </a:lnTo>
                  <a:lnTo>
                    <a:pt x="18720" y="10692"/>
                  </a:lnTo>
                  <a:lnTo>
                    <a:pt x="19980" y="10724"/>
                  </a:lnTo>
                  <a:lnTo>
                    <a:pt x="21241" y="10739"/>
                  </a:lnTo>
                  <a:lnTo>
                    <a:pt x="22501" y="10750"/>
                  </a:lnTo>
                  <a:lnTo>
                    <a:pt x="23761" y="10750"/>
                  </a:lnTo>
                  <a:lnTo>
                    <a:pt x="25021" y="10739"/>
                  </a:lnTo>
                  <a:lnTo>
                    <a:pt x="26281" y="10724"/>
                  </a:lnTo>
                  <a:lnTo>
                    <a:pt x="27515" y="10698"/>
                  </a:lnTo>
                  <a:lnTo>
                    <a:pt x="28749" y="10666"/>
                  </a:lnTo>
                  <a:lnTo>
                    <a:pt x="29983" y="10630"/>
                  </a:lnTo>
                  <a:lnTo>
                    <a:pt x="31191" y="10583"/>
                  </a:lnTo>
                  <a:lnTo>
                    <a:pt x="32425" y="10530"/>
                  </a:lnTo>
                  <a:lnTo>
                    <a:pt x="33633" y="10473"/>
                  </a:lnTo>
                  <a:lnTo>
                    <a:pt x="34814" y="10410"/>
                  </a:lnTo>
                  <a:lnTo>
                    <a:pt x="35995" y="10337"/>
                  </a:lnTo>
                  <a:lnTo>
                    <a:pt x="37177" y="10258"/>
                  </a:lnTo>
                  <a:lnTo>
                    <a:pt x="38332" y="10170"/>
                  </a:lnTo>
                  <a:lnTo>
                    <a:pt x="39487" y="10081"/>
                  </a:lnTo>
                  <a:lnTo>
                    <a:pt x="40616" y="9981"/>
                  </a:lnTo>
                  <a:lnTo>
                    <a:pt x="41745" y="9882"/>
                  </a:lnTo>
                  <a:lnTo>
                    <a:pt x="42848" y="9772"/>
                  </a:lnTo>
                  <a:lnTo>
                    <a:pt x="43924" y="9657"/>
                  </a:lnTo>
                  <a:lnTo>
                    <a:pt x="45001" y="9532"/>
                  </a:lnTo>
                  <a:lnTo>
                    <a:pt x="46051" y="9406"/>
                  </a:lnTo>
                  <a:lnTo>
                    <a:pt x="47075" y="9275"/>
                  </a:lnTo>
                  <a:lnTo>
                    <a:pt x="48072" y="9140"/>
                  </a:lnTo>
                  <a:lnTo>
                    <a:pt x="49070" y="8993"/>
                  </a:lnTo>
                  <a:lnTo>
                    <a:pt x="50041" y="8847"/>
                  </a:lnTo>
                  <a:lnTo>
                    <a:pt x="50987" y="8690"/>
                  </a:lnTo>
                  <a:lnTo>
                    <a:pt x="51905" y="8533"/>
                  </a:lnTo>
                  <a:lnTo>
                    <a:pt x="52798" y="8371"/>
                  </a:lnTo>
                  <a:lnTo>
                    <a:pt x="53664" y="8204"/>
                  </a:lnTo>
                  <a:lnTo>
                    <a:pt x="54531" y="8031"/>
                  </a:lnTo>
                  <a:lnTo>
                    <a:pt x="55345" y="7853"/>
                  </a:lnTo>
                  <a:lnTo>
                    <a:pt x="56132" y="7670"/>
                  </a:lnTo>
                  <a:lnTo>
                    <a:pt x="56894" y="7482"/>
                  </a:lnTo>
                  <a:lnTo>
                    <a:pt x="57629" y="7289"/>
                  </a:lnTo>
                  <a:lnTo>
                    <a:pt x="58338" y="7095"/>
                  </a:lnTo>
                  <a:lnTo>
                    <a:pt x="58994" y="6896"/>
                  </a:lnTo>
                  <a:lnTo>
                    <a:pt x="59755" y="6656"/>
                  </a:lnTo>
                  <a:lnTo>
                    <a:pt x="60097" y="6530"/>
                  </a:lnTo>
                  <a:lnTo>
                    <a:pt x="60438" y="6405"/>
                  </a:lnTo>
                  <a:lnTo>
                    <a:pt x="60779" y="6280"/>
                  </a:lnTo>
                  <a:lnTo>
                    <a:pt x="61094" y="6149"/>
                  </a:lnTo>
                  <a:lnTo>
                    <a:pt x="61383" y="6018"/>
                  </a:lnTo>
                  <a:lnTo>
                    <a:pt x="61672" y="5887"/>
                  </a:lnTo>
                  <a:lnTo>
                    <a:pt x="61934" y="5751"/>
                  </a:lnTo>
                  <a:lnTo>
                    <a:pt x="62197" y="5621"/>
                  </a:lnTo>
                  <a:lnTo>
                    <a:pt x="62433" y="5485"/>
                  </a:lnTo>
                  <a:lnTo>
                    <a:pt x="62643" y="5349"/>
                  </a:lnTo>
                  <a:lnTo>
                    <a:pt x="62853" y="5213"/>
                  </a:lnTo>
                  <a:lnTo>
                    <a:pt x="63011" y="5077"/>
                  </a:lnTo>
                  <a:lnTo>
                    <a:pt x="63168" y="4936"/>
                  </a:lnTo>
                  <a:lnTo>
                    <a:pt x="63326" y="4800"/>
                  </a:lnTo>
                  <a:lnTo>
                    <a:pt x="63431" y="4659"/>
                  </a:lnTo>
                  <a:lnTo>
                    <a:pt x="63510" y="4523"/>
                  </a:lnTo>
                  <a:lnTo>
                    <a:pt x="63588" y="4382"/>
                  </a:lnTo>
                  <a:lnTo>
                    <a:pt x="63641" y="4246"/>
                  </a:lnTo>
                  <a:lnTo>
                    <a:pt x="63667" y="4104"/>
                  </a:lnTo>
                  <a:lnTo>
                    <a:pt x="63667" y="3969"/>
                  </a:lnTo>
                  <a:lnTo>
                    <a:pt x="63641" y="3827"/>
                  </a:lnTo>
                  <a:lnTo>
                    <a:pt x="63588" y="3691"/>
                  </a:lnTo>
                  <a:lnTo>
                    <a:pt x="63510" y="3555"/>
                  </a:lnTo>
                  <a:lnTo>
                    <a:pt x="63405" y="3420"/>
                  </a:lnTo>
                  <a:lnTo>
                    <a:pt x="63273" y="3284"/>
                  </a:lnTo>
                  <a:lnTo>
                    <a:pt x="63116" y="3148"/>
                  </a:lnTo>
                  <a:lnTo>
                    <a:pt x="62932" y="3017"/>
                  </a:lnTo>
                  <a:lnTo>
                    <a:pt x="62696" y="2881"/>
                  </a:lnTo>
                  <a:lnTo>
                    <a:pt x="62460" y="2750"/>
                  </a:lnTo>
                  <a:lnTo>
                    <a:pt x="62171" y="2620"/>
                  </a:lnTo>
                  <a:lnTo>
                    <a:pt x="61882" y="2499"/>
                  </a:lnTo>
                  <a:lnTo>
                    <a:pt x="61567" y="2379"/>
                  </a:lnTo>
                  <a:lnTo>
                    <a:pt x="61226" y="2264"/>
                  </a:lnTo>
                  <a:lnTo>
                    <a:pt x="60858" y="2149"/>
                  </a:lnTo>
                  <a:lnTo>
                    <a:pt x="60464" y="2039"/>
                  </a:lnTo>
                  <a:lnTo>
                    <a:pt x="60044" y="1929"/>
                  </a:lnTo>
                  <a:lnTo>
                    <a:pt x="59624" y="1825"/>
                  </a:lnTo>
                  <a:lnTo>
                    <a:pt x="59178" y="1725"/>
                  </a:lnTo>
                  <a:lnTo>
                    <a:pt x="58705" y="1626"/>
                  </a:lnTo>
                  <a:lnTo>
                    <a:pt x="58206" y="1532"/>
                  </a:lnTo>
                  <a:lnTo>
                    <a:pt x="57708" y="1438"/>
                  </a:lnTo>
                  <a:lnTo>
                    <a:pt x="57182" y="1349"/>
                  </a:lnTo>
                  <a:lnTo>
                    <a:pt x="56657" y="1260"/>
                  </a:lnTo>
                  <a:lnTo>
                    <a:pt x="56106" y="1176"/>
                  </a:lnTo>
                  <a:lnTo>
                    <a:pt x="55528" y="1098"/>
                  </a:lnTo>
                  <a:lnTo>
                    <a:pt x="54951" y="1020"/>
                  </a:lnTo>
                  <a:lnTo>
                    <a:pt x="54373" y="946"/>
                  </a:lnTo>
                  <a:lnTo>
                    <a:pt x="53769" y="873"/>
                  </a:lnTo>
                  <a:lnTo>
                    <a:pt x="53139" y="805"/>
                  </a:lnTo>
                  <a:lnTo>
                    <a:pt x="52509" y="737"/>
                  </a:lnTo>
                  <a:lnTo>
                    <a:pt x="51879" y="675"/>
                  </a:lnTo>
                  <a:lnTo>
                    <a:pt x="51249" y="617"/>
                  </a:lnTo>
                  <a:lnTo>
                    <a:pt x="50593" y="559"/>
                  </a:lnTo>
                  <a:lnTo>
                    <a:pt x="49936" y="502"/>
                  </a:lnTo>
                  <a:lnTo>
                    <a:pt x="49254" y="455"/>
                  </a:lnTo>
                  <a:lnTo>
                    <a:pt x="48597" y="403"/>
                  </a:lnTo>
                  <a:lnTo>
                    <a:pt x="47232" y="319"/>
                  </a:lnTo>
                  <a:lnTo>
                    <a:pt x="45867" y="241"/>
                  </a:lnTo>
                  <a:lnTo>
                    <a:pt x="44475" y="178"/>
                  </a:lnTo>
                  <a:lnTo>
                    <a:pt x="43583" y="141"/>
                  </a:lnTo>
                  <a:lnTo>
                    <a:pt x="42690" y="110"/>
                  </a:lnTo>
                  <a:lnTo>
                    <a:pt x="41798" y="84"/>
                  </a:lnTo>
                  <a:lnTo>
                    <a:pt x="40905" y="58"/>
                  </a:lnTo>
                  <a:lnTo>
                    <a:pt x="39986" y="37"/>
                  </a:lnTo>
                  <a:lnTo>
                    <a:pt x="39093" y="21"/>
                  </a:lnTo>
                  <a:lnTo>
                    <a:pt x="38174" y="11"/>
                  </a:lnTo>
                  <a:lnTo>
                    <a:pt x="37282" y="5"/>
                  </a:lnTo>
                  <a:lnTo>
                    <a:pt x="363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0"/>
            <p:cNvSpPr/>
            <p:nvPr/>
          </p:nvSpPr>
          <p:spPr>
            <a:xfrm flipH="1">
              <a:off x="4333225" y="4377716"/>
              <a:ext cx="90474" cy="86028"/>
            </a:xfrm>
            <a:custGeom>
              <a:rect b="b" l="l" r="r" t="t"/>
              <a:pathLst>
                <a:path extrusionOk="0" h="2495" w="13155">
                  <a:moveTo>
                    <a:pt x="9059" y="0"/>
                  </a:moveTo>
                  <a:lnTo>
                    <a:pt x="736" y="1297"/>
                  </a:lnTo>
                  <a:lnTo>
                    <a:pt x="473" y="1344"/>
                  </a:lnTo>
                  <a:lnTo>
                    <a:pt x="342" y="1370"/>
                  </a:lnTo>
                  <a:lnTo>
                    <a:pt x="211" y="1396"/>
                  </a:lnTo>
                  <a:lnTo>
                    <a:pt x="132" y="1422"/>
                  </a:lnTo>
                  <a:lnTo>
                    <a:pt x="53" y="1454"/>
                  </a:lnTo>
                  <a:lnTo>
                    <a:pt x="1" y="1485"/>
                  </a:lnTo>
                  <a:lnTo>
                    <a:pt x="1" y="1522"/>
                  </a:lnTo>
                  <a:lnTo>
                    <a:pt x="1" y="1543"/>
                  </a:lnTo>
                  <a:lnTo>
                    <a:pt x="27" y="1563"/>
                  </a:lnTo>
                  <a:lnTo>
                    <a:pt x="132" y="1611"/>
                  </a:lnTo>
                  <a:lnTo>
                    <a:pt x="290" y="1647"/>
                  </a:lnTo>
                  <a:lnTo>
                    <a:pt x="447" y="1689"/>
                  </a:lnTo>
                  <a:lnTo>
                    <a:pt x="3939" y="2494"/>
                  </a:lnTo>
                  <a:lnTo>
                    <a:pt x="13154" y="821"/>
                  </a:lnTo>
                  <a:lnTo>
                    <a:pt x="12787" y="696"/>
                  </a:lnTo>
                  <a:lnTo>
                    <a:pt x="12367" y="581"/>
                  </a:lnTo>
                  <a:lnTo>
                    <a:pt x="11894" y="465"/>
                  </a:lnTo>
                  <a:lnTo>
                    <a:pt x="11395" y="361"/>
                  </a:lnTo>
                  <a:lnTo>
                    <a:pt x="10870" y="256"/>
                  </a:lnTo>
                  <a:lnTo>
                    <a:pt x="10292" y="167"/>
                  </a:lnTo>
                  <a:lnTo>
                    <a:pt x="9689" y="79"/>
                  </a:lnTo>
                  <a:lnTo>
                    <a:pt x="90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0"/>
            <p:cNvSpPr/>
            <p:nvPr/>
          </p:nvSpPr>
          <p:spPr>
            <a:xfrm flipH="1">
              <a:off x="4387537" y="4420265"/>
              <a:ext cx="280602" cy="237981"/>
            </a:xfrm>
            <a:custGeom>
              <a:rect b="b" l="l" r="r" t="t"/>
              <a:pathLst>
                <a:path extrusionOk="0" h="6902" w="40800">
                  <a:moveTo>
                    <a:pt x="35523" y="0"/>
                  </a:moveTo>
                  <a:lnTo>
                    <a:pt x="35313" y="5"/>
                  </a:lnTo>
                  <a:lnTo>
                    <a:pt x="35076" y="11"/>
                  </a:lnTo>
                  <a:lnTo>
                    <a:pt x="34656" y="26"/>
                  </a:lnTo>
                  <a:lnTo>
                    <a:pt x="34262" y="58"/>
                  </a:lnTo>
                  <a:lnTo>
                    <a:pt x="33869" y="94"/>
                  </a:lnTo>
                  <a:lnTo>
                    <a:pt x="33501" y="141"/>
                  </a:lnTo>
                  <a:lnTo>
                    <a:pt x="33133" y="194"/>
                  </a:lnTo>
                  <a:lnTo>
                    <a:pt x="32425" y="298"/>
                  </a:lnTo>
                  <a:lnTo>
                    <a:pt x="28907" y="868"/>
                  </a:lnTo>
                  <a:lnTo>
                    <a:pt x="25336" y="1427"/>
                  </a:lnTo>
                  <a:lnTo>
                    <a:pt x="21739" y="1976"/>
                  </a:lnTo>
                  <a:lnTo>
                    <a:pt x="18116" y="2520"/>
                  </a:lnTo>
                  <a:lnTo>
                    <a:pt x="14441" y="3059"/>
                  </a:lnTo>
                  <a:lnTo>
                    <a:pt x="10739" y="3587"/>
                  </a:lnTo>
                  <a:lnTo>
                    <a:pt x="7037" y="4110"/>
                  </a:lnTo>
                  <a:lnTo>
                    <a:pt x="3283" y="4622"/>
                  </a:lnTo>
                  <a:lnTo>
                    <a:pt x="2784" y="4690"/>
                  </a:lnTo>
                  <a:lnTo>
                    <a:pt x="2311" y="4758"/>
                  </a:lnTo>
                  <a:lnTo>
                    <a:pt x="1839" y="4831"/>
                  </a:lnTo>
                  <a:lnTo>
                    <a:pt x="1392" y="4910"/>
                  </a:lnTo>
                  <a:lnTo>
                    <a:pt x="998" y="4993"/>
                  </a:lnTo>
                  <a:lnTo>
                    <a:pt x="815" y="5040"/>
                  </a:lnTo>
                  <a:lnTo>
                    <a:pt x="657" y="5082"/>
                  </a:lnTo>
                  <a:lnTo>
                    <a:pt x="500" y="5129"/>
                  </a:lnTo>
                  <a:lnTo>
                    <a:pt x="368" y="5182"/>
                  </a:lnTo>
                  <a:lnTo>
                    <a:pt x="237" y="5229"/>
                  </a:lnTo>
                  <a:lnTo>
                    <a:pt x="158" y="5286"/>
                  </a:lnTo>
                  <a:lnTo>
                    <a:pt x="53" y="5354"/>
                  </a:lnTo>
                  <a:lnTo>
                    <a:pt x="27" y="5422"/>
                  </a:lnTo>
                  <a:lnTo>
                    <a:pt x="1" y="5490"/>
                  </a:lnTo>
                  <a:lnTo>
                    <a:pt x="27" y="5558"/>
                  </a:lnTo>
                  <a:lnTo>
                    <a:pt x="53" y="5621"/>
                  </a:lnTo>
                  <a:lnTo>
                    <a:pt x="132" y="5689"/>
                  </a:lnTo>
                  <a:lnTo>
                    <a:pt x="237" y="5757"/>
                  </a:lnTo>
                  <a:lnTo>
                    <a:pt x="368" y="5825"/>
                  </a:lnTo>
                  <a:lnTo>
                    <a:pt x="500" y="5887"/>
                  </a:lnTo>
                  <a:lnTo>
                    <a:pt x="683" y="5950"/>
                  </a:lnTo>
                  <a:lnTo>
                    <a:pt x="867" y="6013"/>
                  </a:lnTo>
                  <a:lnTo>
                    <a:pt x="1077" y="6076"/>
                  </a:lnTo>
                  <a:lnTo>
                    <a:pt x="1497" y="6196"/>
                  </a:lnTo>
                  <a:lnTo>
                    <a:pt x="1996" y="6306"/>
                  </a:lnTo>
                  <a:lnTo>
                    <a:pt x="2337" y="6374"/>
                  </a:lnTo>
                  <a:lnTo>
                    <a:pt x="2731" y="6447"/>
                  </a:lnTo>
                  <a:lnTo>
                    <a:pt x="3125" y="6515"/>
                  </a:lnTo>
                  <a:lnTo>
                    <a:pt x="3545" y="6578"/>
                  </a:lnTo>
                  <a:lnTo>
                    <a:pt x="3965" y="6635"/>
                  </a:lnTo>
                  <a:lnTo>
                    <a:pt x="4411" y="6687"/>
                  </a:lnTo>
                  <a:lnTo>
                    <a:pt x="4884" y="6740"/>
                  </a:lnTo>
                  <a:lnTo>
                    <a:pt x="5357" y="6781"/>
                  </a:lnTo>
                  <a:lnTo>
                    <a:pt x="5829" y="6818"/>
                  </a:lnTo>
                  <a:lnTo>
                    <a:pt x="6328" y="6849"/>
                  </a:lnTo>
                  <a:lnTo>
                    <a:pt x="6801" y="6876"/>
                  </a:lnTo>
                  <a:lnTo>
                    <a:pt x="7299" y="6891"/>
                  </a:lnTo>
                  <a:lnTo>
                    <a:pt x="7798" y="6902"/>
                  </a:lnTo>
                  <a:lnTo>
                    <a:pt x="8323" y="6902"/>
                  </a:lnTo>
                  <a:lnTo>
                    <a:pt x="8822" y="6891"/>
                  </a:lnTo>
                  <a:lnTo>
                    <a:pt x="9321" y="6870"/>
                  </a:lnTo>
                  <a:lnTo>
                    <a:pt x="9636" y="6855"/>
                  </a:lnTo>
                  <a:lnTo>
                    <a:pt x="9951" y="6834"/>
                  </a:lnTo>
                  <a:lnTo>
                    <a:pt x="10240" y="6808"/>
                  </a:lnTo>
                  <a:lnTo>
                    <a:pt x="10529" y="6781"/>
                  </a:lnTo>
                  <a:lnTo>
                    <a:pt x="11080" y="6724"/>
                  </a:lnTo>
                  <a:lnTo>
                    <a:pt x="11631" y="6651"/>
                  </a:lnTo>
                  <a:lnTo>
                    <a:pt x="12156" y="6578"/>
                  </a:lnTo>
                  <a:lnTo>
                    <a:pt x="12655" y="6494"/>
                  </a:lnTo>
                  <a:lnTo>
                    <a:pt x="13627" y="6327"/>
                  </a:lnTo>
                  <a:lnTo>
                    <a:pt x="38516" y="1835"/>
                  </a:lnTo>
                  <a:lnTo>
                    <a:pt x="38936" y="1757"/>
                  </a:lnTo>
                  <a:lnTo>
                    <a:pt x="39329" y="1673"/>
                  </a:lnTo>
                  <a:lnTo>
                    <a:pt x="39723" y="1590"/>
                  </a:lnTo>
                  <a:lnTo>
                    <a:pt x="40091" y="1501"/>
                  </a:lnTo>
                  <a:lnTo>
                    <a:pt x="40248" y="1454"/>
                  </a:lnTo>
                  <a:lnTo>
                    <a:pt x="40380" y="1407"/>
                  </a:lnTo>
                  <a:lnTo>
                    <a:pt x="40511" y="1360"/>
                  </a:lnTo>
                  <a:lnTo>
                    <a:pt x="40616" y="1307"/>
                  </a:lnTo>
                  <a:lnTo>
                    <a:pt x="40695" y="1260"/>
                  </a:lnTo>
                  <a:lnTo>
                    <a:pt x="40773" y="1208"/>
                  </a:lnTo>
                  <a:lnTo>
                    <a:pt x="40800" y="1150"/>
                  </a:lnTo>
                  <a:lnTo>
                    <a:pt x="40800" y="1098"/>
                  </a:lnTo>
                  <a:lnTo>
                    <a:pt x="40800" y="1051"/>
                  </a:lnTo>
                  <a:lnTo>
                    <a:pt x="40773" y="1004"/>
                  </a:lnTo>
                  <a:lnTo>
                    <a:pt x="40721" y="957"/>
                  </a:lnTo>
                  <a:lnTo>
                    <a:pt x="40642" y="915"/>
                  </a:lnTo>
                  <a:lnTo>
                    <a:pt x="40458" y="826"/>
                  </a:lnTo>
                  <a:lnTo>
                    <a:pt x="40222" y="743"/>
                  </a:lnTo>
                  <a:lnTo>
                    <a:pt x="39960" y="664"/>
                  </a:lnTo>
                  <a:lnTo>
                    <a:pt x="39645" y="586"/>
                  </a:lnTo>
                  <a:lnTo>
                    <a:pt x="38988" y="434"/>
                  </a:lnTo>
                  <a:lnTo>
                    <a:pt x="38647" y="356"/>
                  </a:lnTo>
                  <a:lnTo>
                    <a:pt x="38253" y="277"/>
                  </a:lnTo>
                  <a:lnTo>
                    <a:pt x="37859" y="209"/>
                  </a:lnTo>
                  <a:lnTo>
                    <a:pt x="37439" y="141"/>
                  </a:lnTo>
                  <a:lnTo>
                    <a:pt x="36993" y="84"/>
                  </a:lnTo>
                  <a:lnTo>
                    <a:pt x="36783" y="63"/>
                  </a:lnTo>
                  <a:lnTo>
                    <a:pt x="36547" y="42"/>
                  </a:lnTo>
                  <a:lnTo>
                    <a:pt x="36284" y="26"/>
                  </a:lnTo>
                  <a:lnTo>
                    <a:pt x="36048" y="11"/>
                  </a:lnTo>
                  <a:lnTo>
                    <a:pt x="35785" y="5"/>
                  </a:lnTo>
                  <a:lnTo>
                    <a:pt x="35523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0"/>
            <p:cNvSpPr/>
            <p:nvPr/>
          </p:nvSpPr>
          <p:spPr>
            <a:xfrm flipH="1">
              <a:off x="4065668" y="4120073"/>
              <a:ext cx="162151" cy="39169"/>
            </a:xfrm>
            <a:custGeom>
              <a:rect b="b" l="l" r="r" t="t"/>
              <a:pathLst>
                <a:path extrusionOk="0" h="1136" w="23577">
                  <a:moveTo>
                    <a:pt x="8507" y="1"/>
                  </a:moveTo>
                  <a:lnTo>
                    <a:pt x="7772" y="6"/>
                  </a:lnTo>
                  <a:lnTo>
                    <a:pt x="7037" y="16"/>
                  </a:lnTo>
                  <a:lnTo>
                    <a:pt x="6328" y="32"/>
                  </a:lnTo>
                  <a:lnTo>
                    <a:pt x="5593" y="53"/>
                  </a:lnTo>
                  <a:lnTo>
                    <a:pt x="4884" y="74"/>
                  </a:lnTo>
                  <a:lnTo>
                    <a:pt x="4149" y="100"/>
                  </a:lnTo>
                  <a:lnTo>
                    <a:pt x="3440" y="131"/>
                  </a:lnTo>
                  <a:lnTo>
                    <a:pt x="2757" y="168"/>
                  </a:lnTo>
                  <a:lnTo>
                    <a:pt x="2048" y="204"/>
                  </a:lnTo>
                  <a:lnTo>
                    <a:pt x="1366" y="246"/>
                  </a:lnTo>
                  <a:lnTo>
                    <a:pt x="683" y="293"/>
                  </a:lnTo>
                  <a:lnTo>
                    <a:pt x="499" y="314"/>
                  </a:lnTo>
                  <a:lnTo>
                    <a:pt x="316" y="335"/>
                  </a:lnTo>
                  <a:lnTo>
                    <a:pt x="211" y="367"/>
                  </a:lnTo>
                  <a:lnTo>
                    <a:pt x="106" y="398"/>
                  </a:lnTo>
                  <a:lnTo>
                    <a:pt x="27" y="435"/>
                  </a:lnTo>
                  <a:lnTo>
                    <a:pt x="1" y="476"/>
                  </a:lnTo>
                  <a:lnTo>
                    <a:pt x="1" y="513"/>
                  </a:lnTo>
                  <a:lnTo>
                    <a:pt x="53" y="555"/>
                  </a:lnTo>
                  <a:lnTo>
                    <a:pt x="158" y="591"/>
                  </a:lnTo>
                  <a:lnTo>
                    <a:pt x="263" y="623"/>
                  </a:lnTo>
                  <a:lnTo>
                    <a:pt x="421" y="649"/>
                  </a:lnTo>
                  <a:lnTo>
                    <a:pt x="578" y="665"/>
                  </a:lnTo>
                  <a:lnTo>
                    <a:pt x="762" y="680"/>
                  </a:lnTo>
                  <a:lnTo>
                    <a:pt x="972" y="686"/>
                  </a:lnTo>
                  <a:lnTo>
                    <a:pt x="1156" y="686"/>
                  </a:lnTo>
                  <a:lnTo>
                    <a:pt x="1366" y="675"/>
                  </a:lnTo>
                  <a:lnTo>
                    <a:pt x="1996" y="633"/>
                  </a:lnTo>
                  <a:lnTo>
                    <a:pt x="2626" y="591"/>
                  </a:lnTo>
                  <a:lnTo>
                    <a:pt x="3282" y="555"/>
                  </a:lnTo>
                  <a:lnTo>
                    <a:pt x="3912" y="523"/>
                  </a:lnTo>
                  <a:lnTo>
                    <a:pt x="4569" y="497"/>
                  </a:lnTo>
                  <a:lnTo>
                    <a:pt x="5225" y="471"/>
                  </a:lnTo>
                  <a:lnTo>
                    <a:pt x="5908" y="450"/>
                  </a:lnTo>
                  <a:lnTo>
                    <a:pt x="6564" y="435"/>
                  </a:lnTo>
                  <a:lnTo>
                    <a:pt x="7220" y="419"/>
                  </a:lnTo>
                  <a:lnTo>
                    <a:pt x="7903" y="408"/>
                  </a:lnTo>
                  <a:lnTo>
                    <a:pt x="8559" y="403"/>
                  </a:lnTo>
                  <a:lnTo>
                    <a:pt x="9925" y="403"/>
                  </a:lnTo>
                  <a:lnTo>
                    <a:pt x="10581" y="408"/>
                  </a:lnTo>
                  <a:lnTo>
                    <a:pt x="11264" y="419"/>
                  </a:lnTo>
                  <a:lnTo>
                    <a:pt x="11946" y="429"/>
                  </a:lnTo>
                  <a:lnTo>
                    <a:pt x="12603" y="445"/>
                  </a:lnTo>
                  <a:lnTo>
                    <a:pt x="13259" y="466"/>
                  </a:lnTo>
                  <a:lnTo>
                    <a:pt x="13942" y="487"/>
                  </a:lnTo>
                  <a:lnTo>
                    <a:pt x="14598" y="513"/>
                  </a:lnTo>
                  <a:lnTo>
                    <a:pt x="15254" y="544"/>
                  </a:lnTo>
                  <a:lnTo>
                    <a:pt x="15911" y="576"/>
                  </a:lnTo>
                  <a:lnTo>
                    <a:pt x="16541" y="612"/>
                  </a:lnTo>
                  <a:lnTo>
                    <a:pt x="17197" y="654"/>
                  </a:lnTo>
                  <a:lnTo>
                    <a:pt x="17827" y="696"/>
                  </a:lnTo>
                  <a:lnTo>
                    <a:pt x="18457" y="743"/>
                  </a:lnTo>
                  <a:lnTo>
                    <a:pt x="19061" y="795"/>
                  </a:lnTo>
                  <a:lnTo>
                    <a:pt x="19665" y="853"/>
                  </a:lnTo>
                  <a:lnTo>
                    <a:pt x="20269" y="910"/>
                  </a:lnTo>
                  <a:lnTo>
                    <a:pt x="20873" y="968"/>
                  </a:lnTo>
                  <a:lnTo>
                    <a:pt x="21450" y="1036"/>
                  </a:lnTo>
                  <a:lnTo>
                    <a:pt x="22028" y="1104"/>
                  </a:lnTo>
                  <a:lnTo>
                    <a:pt x="22159" y="1114"/>
                  </a:lnTo>
                  <a:lnTo>
                    <a:pt x="22290" y="1125"/>
                  </a:lnTo>
                  <a:lnTo>
                    <a:pt x="22422" y="1130"/>
                  </a:lnTo>
                  <a:lnTo>
                    <a:pt x="22553" y="1135"/>
                  </a:lnTo>
                  <a:lnTo>
                    <a:pt x="22684" y="1130"/>
                  </a:lnTo>
                  <a:lnTo>
                    <a:pt x="22815" y="1125"/>
                  </a:lnTo>
                  <a:lnTo>
                    <a:pt x="22920" y="1119"/>
                  </a:lnTo>
                  <a:lnTo>
                    <a:pt x="23052" y="1109"/>
                  </a:lnTo>
                  <a:lnTo>
                    <a:pt x="23157" y="1093"/>
                  </a:lnTo>
                  <a:lnTo>
                    <a:pt x="23262" y="1078"/>
                  </a:lnTo>
                  <a:lnTo>
                    <a:pt x="23341" y="1057"/>
                  </a:lnTo>
                  <a:lnTo>
                    <a:pt x="23419" y="1036"/>
                  </a:lnTo>
                  <a:lnTo>
                    <a:pt x="23498" y="999"/>
                  </a:lnTo>
                  <a:lnTo>
                    <a:pt x="23551" y="963"/>
                  </a:lnTo>
                  <a:lnTo>
                    <a:pt x="23577" y="926"/>
                  </a:lnTo>
                  <a:lnTo>
                    <a:pt x="23551" y="884"/>
                  </a:lnTo>
                  <a:lnTo>
                    <a:pt x="23472" y="848"/>
                  </a:lnTo>
                  <a:lnTo>
                    <a:pt x="23393" y="816"/>
                  </a:lnTo>
                  <a:lnTo>
                    <a:pt x="23262" y="785"/>
                  </a:lnTo>
                  <a:lnTo>
                    <a:pt x="23104" y="759"/>
                  </a:lnTo>
                  <a:lnTo>
                    <a:pt x="22474" y="686"/>
                  </a:lnTo>
                  <a:lnTo>
                    <a:pt x="21844" y="618"/>
                  </a:lnTo>
                  <a:lnTo>
                    <a:pt x="21188" y="550"/>
                  </a:lnTo>
                  <a:lnTo>
                    <a:pt x="20531" y="487"/>
                  </a:lnTo>
                  <a:lnTo>
                    <a:pt x="19875" y="429"/>
                  </a:lnTo>
                  <a:lnTo>
                    <a:pt x="19219" y="372"/>
                  </a:lnTo>
                  <a:lnTo>
                    <a:pt x="18536" y="320"/>
                  </a:lnTo>
                  <a:lnTo>
                    <a:pt x="17827" y="272"/>
                  </a:lnTo>
                  <a:lnTo>
                    <a:pt x="17145" y="231"/>
                  </a:lnTo>
                  <a:lnTo>
                    <a:pt x="16436" y="189"/>
                  </a:lnTo>
                  <a:lnTo>
                    <a:pt x="15727" y="152"/>
                  </a:lnTo>
                  <a:lnTo>
                    <a:pt x="15018" y="121"/>
                  </a:lnTo>
                  <a:lnTo>
                    <a:pt x="14309" y="89"/>
                  </a:lnTo>
                  <a:lnTo>
                    <a:pt x="13600" y="69"/>
                  </a:lnTo>
                  <a:lnTo>
                    <a:pt x="12865" y="48"/>
                  </a:lnTo>
                  <a:lnTo>
                    <a:pt x="12130" y="27"/>
                  </a:lnTo>
                  <a:lnTo>
                    <a:pt x="11421" y="16"/>
                  </a:lnTo>
                  <a:lnTo>
                    <a:pt x="10686" y="6"/>
                  </a:lnTo>
                  <a:lnTo>
                    <a:pt x="9951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0"/>
            <p:cNvSpPr/>
            <p:nvPr/>
          </p:nvSpPr>
          <p:spPr>
            <a:xfrm flipH="1">
              <a:off x="4240801" y="4147830"/>
              <a:ext cx="45330" cy="45479"/>
            </a:xfrm>
            <a:custGeom>
              <a:rect b="b" l="l" r="r" t="t"/>
              <a:pathLst>
                <a:path extrusionOk="0" h="1319" w="6591">
                  <a:moveTo>
                    <a:pt x="5461" y="1"/>
                  </a:moveTo>
                  <a:lnTo>
                    <a:pt x="5278" y="11"/>
                  </a:lnTo>
                  <a:lnTo>
                    <a:pt x="5094" y="27"/>
                  </a:lnTo>
                  <a:lnTo>
                    <a:pt x="4332" y="121"/>
                  </a:lnTo>
                  <a:lnTo>
                    <a:pt x="3597" y="220"/>
                  </a:lnTo>
                  <a:lnTo>
                    <a:pt x="2915" y="335"/>
                  </a:lnTo>
                  <a:lnTo>
                    <a:pt x="2285" y="456"/>
                  </a:lnTo>
                  <a:lnTo>
                    <a:pt x="1681" y="581"/>
                  </a:lnTo>
                  <a:lnTo>
                    <a:pt x="1103" y="722"/>
                  </a:lnTo>
                  <a:lnTo>
                    <a:pt x="604" y="863"/>
                  </a:lnTo>
                  <a:lnTo>
                    <a:pt x="132" y="1015"/>
                  </a:lnTo>
                  <a:lnTo>
                    <a:pt x="53" y="1052"/>
                  </a:lnTo>
                  <a:lnTo>
                    <a:pt x="1" y="1088"/>
                  </a:lnTo>
                  <a:lnTo>
                    <a:pt x="1" y="1130"/>
                  </a:lnTo>
                  <a:lnTo>
                    <a:pt x="27" y="1167"/>
                  </a:lnTo>
                  <a:lnTo>
                    <a:pt x="106" y="1203"/>
                  </a:lnTo>
                  <a:lnTo>
                    <a:pt x="184" y="1235"/>
                  </a:lnTo>
                  <a:lnTo>
                    <a:pt x="342" y="1266"/>
                  </a:lnTo>
                  <a:lnTo>
                    <a:pt x="499" y="1287"/>
                  </a:lnTo>
                  <a:lnTo>
                    <a:pt x="631" y="1303"/>
                  </a:lnTo>
                  <a:lnTo>
                    <a:pt x="736" y="1308"/>
                  </a:lnTo>
                  <a:lnTo>
                    <a:pt x="867" y="1313"/>
                  </a:lnTo>
                  <a:lnTo>
                    <a:pt x="998" y="1318"/>
                  </a:lnTo>
                  <a:lnTo>
                    <a:pt x="1129" y="1313"/>
                  </a:lnTo>
                  <a:lnTo>
                    <a:pt x="1261" y="1308"/>
                  </a:lnTo>
                  <a:lnTo>
                    <a:pt x="1392" y="1303"/>
                  </a:lnTo>
                  <a:lnTo>
                    <a:pt x="1497" y="1292"/>
                  </a:lnTo>
                  <a:lnTo>
                    <a:pt x="1602" y="1277"/>
                  </a:lnTo>
                  <a:lnTo>
                    <a:pt x="1707" y="1261"/>
                  </a:lnTo>
                  <a:lnTo>
                    <a:pt x="1812" y="1240"/>
                  </a:lnTo>
                  <a:lnTo>
                    <a:pt x="1891" y="1214"/>
                  </a:lnTo>
                  <a:lnTo>
                    <a:pt x="2285" y="1088"/>
                  </a:lnTo>
                  <a:lnTo>
                    <a:pt x="2731" y="963"/>
                  </a:lnTo>
                  <a:lnTo>
                    <a:pt x="3204" y="848"/>
                  </a:lnTo>
                  <a:lnTo>
                    <a:pt x="3702" y="738"/>
                  </a:lnTo>
                  <a:lnTo>
                    <a:pt x="4254" y="639"/>
                  </a:lnTo>
                  <a:lnTo>
                    <a:pt x="4831" y="545"/>
                  </a:lnTo>
                  <a:lnTo>
                    <a:pt x="5461" y="456"/>
                  </a:lnTo>
                  <a:lnTo>
                    <a:pt x="6091" y="377"/>
                  </a:lnTo>
                  <a:lnTo>
                    <a:pt x="6249" y="351"/>
                  </a:lnTo>
                  <a:lnTo>
                    <a:pt x="6380" y="325"/>
                  </a:lnTo>
                  <a:lnTo>
                    <a:pt x="6485" y="288"/>
                  </a:lnTo>
                  <a:lnTo>
                    <a:pt x="6564" y="257"/>
                  </a:lnTo>
                  <a:lnTo>
                    <a:pt x="6590" y="215"/>
                  </a:lnTo>
                  <a:lnTo>
                    <a:pt x="6590" y="179"/>
                  </a:lnTo>
                  <a:lnTo>
                    <a:pt x="6538" y="137"/>
                  </a:lnTo>
                  <a:lnTo>
                    <a:pt x="6459" y="100"/>
                  </a:lnTo>
                  <a:lnTo>
                    <a:pt x="6354" y="69"/>
                  </a:lnTo>
                  <a:lnTo>
                    <a:pt x="6196" y="43"/>
                  </a:lnTo>
                  <a:lnTo>
                    <a:pt x="6039" y="22"/>
                  </a:lnTo>
                  <a:lnTo>
                    <a:pt x="5855" y="6"/>
                  </a:lnTo>
                  <a:lnTo>
                    <a:pt x="5671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2" name="Google Shape;482;p40"/>
          <p:cNvGrpSpPr/>
          <p:nvPr/>
        </p:nvGrpSpPr>
        <p:grpSpPr>
          <a:xfrm>
            <a:off x="7445509" y="1185304"/>
            <a:ext cx="404964" cy="907940"/>
            <a:chOff x="7268159" y="1125404"/>
            <a:chExt cx="404964" cy="907940"/>
          </a:xfrm>
        </p:grpSpPr>
        <p:sp>
          <p:nvSpPr>
            <p:cNvPr id="483" name="Google Shape;483;p40"/>
            <p:cNvSpPr/>
            <p:nvPr/>
          </p:nvSpPr>
          <p:spPr>
            <a:xfrm flipH="1">
              <a:off x="7393243" y="1514489"/>
              <a:ext cx="279880" cy="518855"/>
            </a:xfrm>
            <a:custGeom>
              <a:rect b="b" l="l" r="r" t="t"/>
              <a:pathLst>
                <a:path extrusionOk="0" h="15048" w="40695">
                  <a:moveTo>
                    <a:pt x="27358" y="0"/>
                  </a:moveTo>
                  <a:lnTo>
                    <a:pt x="25835" y="596"/>
                  </a:lnTo>
                  <a:lnTo>
                    <a:pt x="24260" y="1234"/>
                  </a:lnTo>
                  <a:lnTo>
                    <a:pt x="22658" y="1903"/>
                  </a:lnTo>
                  <a:lnTo>
                    <a:pt x="20978" y="2614"/>
                  </a:lnTo>
                  <a:lnTo>
                    <a:pt x="19796" y="3132"/>
                  </a:lnTo>
                  <a:lnTo>
                    <a:pt x="18641" y="3655"/>
                  </a:lnTo>
                  <a:lnTo>
                    <a:pt x="17460" y="4183"/>
                  </a:lnTo>
                  <a:lnTo>
                    <a:pt x="16331" y="4711"/>
                  </a:lnTo>
                  <a:lnTo>
                    <a:pt x="15202" y="5239"/>
                  </a:lnTo>
                  <a:lnTo>
                    <a:pt x="14073" y="5772"/>
                  </a:lnTo>
                  <a:lnTo>
                    <a:pt x="12997" y="6301"/>
                  </a:lnTo>
                  <a:lnTo>
                    <a:pt x="11946" y="6823"/>
                  </a:lnTo>
                  <a:lnTo>
                    <a:pt x="10896" y="7346"/>
                  </a:lnTo>
                  <a:lnTo>
                    <a:pt x="9899" y="7859"/>
                  </a:lnTo>
                  <a:lnTo>
                    <a:pt x="8927" y="8366"/>
                  </a:lnTo>
                  <a:lnTo>
                    <a:pt x="8008" y="8868"/>
                  </a:lnTo>
                  <a:lnTo>
                    <a:pt x="7116" y="9354"/>
                  </a:lnTo>
                  <a:lnTo>
                    <a:pt x="6249" y="9835"/>
                  </a:lnTo>
                  <a:lnTo>
                    <a:pt x="5435" y="10300"/>
                  </a:lnTo>
                  <a:lnTo>
                    <a:pt x="4674" y="10755"/>
                  </a:lnTo>
                  <a:lnTo>
                    <a:pt x="3965" y="11189"/>
                  </a:lnTo>
                  <a:lnTo>
                    <a:pt x="3283" y="11613"/>
                  </a:lnTo>
                  <a:lnTo>
                    <a:pt x="2679" y="12015"/>
                  </a:lnTo>
                  <a:lnTo>
                    <a:pt x="2127" y="12397"/>
                  </a:lnTo>
                  <a:lnTo>
                    <a:pt x="1629" y="12763"/>
                  </a:lnTo>
                  <a:lnTo>
                    <a:pt x="1182" y="13103"/>
                  </a:lnTo>
                  <a:lnTo>
                    <a:pt x="815" y="13422"/>
                  </a:lnTo>
                  <a:lnTo>
                    <a:pt x="526" y="13715"/>
                  </a:lnTo>
                  <a:lnTo>
                    <a:pt x="263" y="13986"/>
                  </a:lnTo>
                  <a:lnTo>
                    <a:pt x="106" y="14227"/>
                  </a:lnTo>
                  <a:lnTo>
                    <a:pt x="27" y="14441"/>
                  </a:lnTo>
                  <a:lnTo>
                    <a:pt x="1" y="14535"/>
                  </a:lnTo>
                  <a:lnTo>
                    <a:pt x="1" y="14624"/>
                  </a:lnTo>
                  <a:lnTo>
                    <a:pt x="27" y="14703"/>
                  </a:lnTo>
                  <a:lnTo>
                    <a:pt x="53" y="14776"/>
                  </a:lnTo>
                  <a:lnTo>
                    <a:pt x="132" y="14839"/>
                  </a:lnTo>
                  <a:lnTo>
                    <a:pt x="211" y="14896"/>
                  </a:lnTo>
                  <a:lnTo>
                    <a:pt x="316" y="14943"/>
                  </a:lnTo>
                  <a:lnTo>
                    <a:pt x="447" y="14980"/>
                  </a:lnTo>
                  <a:lnTo>
                    <a:pt x="578" y="15011"/>
                  </a:lnTo>
                  <a:lnTo>
                    <a:pt x="762" y="15032"/>
                  </a:lnTo>
                  <a:lnTo>
                    <a:pt x="946" y="15043"/>
                  </a:lnTo>
                  <a:lnTo>
                    <a:pt x="1156" y="15048"/>
                  </a:lnTo>
                  <a:lnTo>
                    <a:pt x="1392" y="15037"/>
                  </a:lnTo>
                  <a:lnTo>
                    <a:pt x="1629" y="15022"/>
                  </a:lnTo>
                  <a:lnTo>
                    <a:pt x="1891" y="15001"/>
                  </a:lnTo>
                  <a:lnTo>
                    <a:pt x="2180" y="14969"/>
                  </a:lnTo>
                  <a:lnTo>
                    <a:pt x="2469" y="14928"/>
                  </a:lnTo>
                  <a:lnTo>
                    <a:pt x="2810" y="14881"/>
                  </a:lnTo>
                  <a:lnTo>
                    <a:pt x="3125" y="14823"/>
                  </a:lnTo>
                  <a:lnTo>
                    <a:pt x="3493" y="14755"/>
                  </a:lnTo>
                  <a:lnTo>
                    <a:pt x="4228" y="14603"/>
                  </a:lnTo>
                  <a:lnTo>
                    <a:pt x="5042" y="14420"/>
                  </a:lnTo>
                  <a:lnTo>
                    <a:pt x="5908" y="14211"/>
                  </a:lnTo>
                  <a:lnTo>
                    <a:pt x="6827" y="13971"/>
                  </a:lnTo>
                  <a:lnTo>
                    <a:pt x="7798" y="13709"/>
                  </a:lnTo>
                  <a:lnTo>
                    <a:pt x="8822" y="13422"/>
                  </a:lnTo>
                  <a:lnTo>
                    <a:pt x="9899" y="13108"/>
                  </a:lnTo>
                  <a:lnTo>
                    <a:pt x="10975" y="12773"/>
                  </a:lnTo>
                  <a:lnTo>
                    <a:pt x="12130" y="12418"/>
                  </a:lnTo>
                  <a:lnTo>
                    <a:pt x="13285" y="12041"/>
                  </a:lnTo>
                  <a:lnTo>
                    <a:pt x="14493" y="11649"/>
                  </a:lnTo>
                  <a:lnTo>
                    <a:pt x="15727" y="11241"/>
                  </a:lnTo>
                  <a:lnTo>
                    <a:pt x="16961" y="10813"/>
                  </a:lnTo>
                  <a:lnTo>
                    <a:pt x="18221" y="10374"/>
                  </a:lnTo>
                  <a:lnTo>
                    <a:pt x="19508" y="9919"/>
                  </a:lnTo>
                  <a:lnTo>
                    <a:pt x="20794" y="9453"/>
                  </a:lnTo>
                  <a:lnTo>
                    <a:pt x="22107" y="8978"/>
                  </a:lnTo>
                  <a:lnTo>
                    <a:pt x="23420" y="8491"/>
                  </a:lnTo>
                  <a:lnTo>
                    <a:pt x="24732" y="7995"/>
                  </a:lnTo>
                  <a:lnTo>
                    <a:pt x="26045" y="7493"/>
                  </a:lnTo>
                  <a:lnTo>
                    <a:pt x="27331" y="6985"/>
                  </a:lnTo>
                  <a:lnTo>
                    <a:pt x="28644" y="6473"/>
                  </a:lnTo>
                  <a:lnTo>
                    <a:pt x="29931" y="5955"/>
                  </a:lnTo>
                  <a:lnTo>
                    <a:pt x="31191" y="5438"/>
                  </a:lnTo>
                  <a:lnTo>
                    <a:pt x="32451" y="4920"/>
                  </a:lnTo>
                  <a:lnTo>
                    <a:pt x="33659" y="4397"/>
                  </a:lnTo>
                  <a:lnTo>
                    <a:pt x="34866" y="3885"/>
                  </a:lnTo>
                  <a:lnTo>
                    <a:pt x="36494" y="3169"/>
                  </a:lnTo>
                  <a:lnTo>
                    <a:pt x="37991" y="2489"/>
                  </a:lnTo>
                  <a:lnTo>
                    <a:pt x="39382" y="1841"/>
                  </a:lnTo>
                  <a:lnTo>
                    <a:pt x="40695" y="1218"/>
                  </a:lnTo>
                  <a:lnTo>
                    <a:pt x="27358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0"/>
            <p:cNvSpPr/>
            <p:nvPr/>
          </p:nvSpPr>
          <p:spPr>
            <a:xfrm flipH="1">
              <a:off x="7344163" y="1353841"/>
              <a:ext cx="134159" cy="199605"/>
            </a:xfrm>
            <a:custGeom>
              <a:rect b="b" l="l" r="r" t="t"/>
              <a:pathLst>
                <a:path extrusionOk="0" h="5789" w="19507">
                  <a:moveTo>
                    <a:pt x="15227" y="1"/>
                  </a:moveTo>
                  <a:lnTo>
                    <a:pt x="14860" y="100"/>
                  </a:lnTo>
                  <a:lnTo>
                    <a:pt x="13810" y="377"/>
                  </a:lnTo>
                  <a:lnTo>
                    <a:pt x="12182" y="811"/>
                  </a:lnTo>
                  <a:lnTo>
                    <a:pt x="11211" y="1088"/>
                  </a:lnTo>
                  <a:lnTo>
                    <a:pt x="10134" y="1391"/>
                  </a:lnTo>
                  <a:lnTo>
                    <a:pt x="8979" y="1731"/>
                  </a:lnTo>
                  <a:lnTo>
                    <a:pt x="7745" y="2097"/>
                  </a:lnTo>
                  <a:lnTo>
                    <a:pt x="6485" y="2484"/>
                  </a:lnTo>
                  <a:lnTo>
                    <a:pt x="5198" y="2902"/>
                  </a:lnTo>
                  <a:lnTo>
                    <a:pt x="3886" y="3336"/>
                  </a:lnTo>
                  <a:lnTo>
                    <a:pt x="2573" y="3791"/>
                  </a:lnTo>
                  <a:lnTo>
                    <a:pt x="1286" y="4262"/>
                  </a:lnTo>
                  <a:lnTo>
                    <a:pt x="630" y="4502"/>
                  </a:lnTo>
                  <a:lnTo>
                    <a:pt x="0" y="4748"/>
                  </a:lnTo>
                  <a:lnTo>
                    <a:pt x="11368" y="5788"/>
                  </a:lnTo>
                  <a:lnTo>
                    <a:pt x="11893" y="5532"/>
                  </a:lnTo>
                  <a:lnTo>
                    <a:pt x="12392" y="5276"/>
                  </a:lnTo>
                  <a:lnTo>
                    <a:pt x="13337" y="4774"/>
                  </a:lnTo>
                  <a:lnTo>
                    <a:pt x="14230" y="4283"/>
                  </a:lnTo>
                  <a:lnTo>
                    <a:pt x="15017" y="3796"/>
                  </a:lnTo>
                  <a:lnTo>
                    <a:pt x="15753" y="3331"/>
                  </a:lnTo>
                  <a:lnTo>
                    <a:pt x="16435" y="2887"/>
                  </a:lnTo>
                  <a:lnTo>
                    <a:pt x="17039" y="2468"/>
                  </a:lnTo>
                  <a:lnTo>
                    <a:pt x="17564" y="2071"/>
                  </a:lnTo>
                  <a:lnTo>
                    <a:pt x="18037" y="1710"/>
                  </a:lnTo>
                  <a:lnTo>
                    <a:pt x="18430" y="1386"/>
                  </a:lnTo>
                  <a:lnTo>
                    <a:pt x="19034" y="853"/>
                  </a:lnTo>
                  <a:lnTo>
                    <a:pt x="19402" y="513"/>
                  </a:lnTo>
                  <a:lnTo>
                    <a:pt x="19507" y="393"/>
                  </a:lnTo>
                  <a:lnTo>
                    <a:pt x="15227" y="1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0"/>
            <p:cNvSpPr/>
            <p:nvPr/>
          </p:nvSpPr>
          <p:spPr>
            <a:xfrm flipH="1">
              <a:off x="7337120" y="1346979"/>
              <a:ext cx="148066" cy="213328"/>
            </a:xfrm>
            <a:custGeom>
              <a:rect b="b" l="l" r="r" t="t"/>
              <a:pathLst>
                <a:path extrusionOk="0" h="6187" w="21529">
                  <a:moveTo>
                    <a:pt x="16540" y="450"/>
                  </a:moveTo>
                  <a:lnTo>
                    <a:pt x="19376" y="712"/>
                  </a:lnTo>
                  <a:lnTo>
                    <a:pt x="19061" y="1005"/>
                  </a:lnTo>
                  <a:lnTo>
                    <a:pt x="18562" y="1428"/>
                  </a:lnTo>
                  <a:lnTo>
                    <a:pt x="17906" y="1967"/>
                  </a:lnTo>
                  <a:lnTo>
                    <a:pt x="17512" y="2270"/>
                  </a:lnTo>
                  <a:lnTo>
                    <a:pt x="17066" y="2594"/>
                  </a:lnTo>
                  <a:lnTo>
                    <a:pt x="16567" y="2944"/>
                  </a:lnTo>
                  <a:lnTo>
                    <a:pt x="16042" y="3305"/>
                  </a:lnTo>
                  <a:lnTo>
                    <a:pt x="15464" y="3682"/>
                  </a:lnTo>
                  <a:lnTo>
                    <a:pt x="14834" y="4074"/>
                  </a:lnTo>
                  <a:lnTo>
                    <a:pt x="14151" y="4476"/>
                  </a:lnTo>
                  <a:lnTo>
                    <a:pt x="13416" y="4884"/>
                  </a:lnTo>
                  <a:lnTo>
                    <a:pt x="12655" y="5297"/>
                  </a:lnTo>
                  <a:lnTo>
                    <a:pt x="11841" y="5716"/>
                  </a:lnTo>
                  <a:lnTo>
                    <a:pt x="2390" y="4848"/>
                  </a:lnTo>
                  <a:lnTo>
                    <a:pt x="3440" y="4456"/>
                  </a:lnTo>
                  <a:lnTo>
                    <a:pt x="4516" y="4069"/>
                  </a:lnTo>
                  <a:lnTo>
                    <a:pt x="5593" y="3692"/>
                  </a:lnTo>
                  <a:lnTo>
                    <a:pt x="6695" y="3331"/>
                  </a:lnTo>
                  <a:lnTo>
                    <a:pt x="7772" y="2981"/>
                  </a:lnTo>
                  <a:lnTo>
                    <a:pt x="8822" y="2646"/>
                  </a:lnTo>
                  <a:lnTo>
                    <a:pt x="9846" y="2328"/>
                  </a:lnTo>
                  <a:lnTo>
                    <a:pt x="10843" y="2030"/>
                  </a:lnTo>
                  <a:lnTo>
                    <a:pt x="11815" y="1747"/>
                  </a:lnTo>
                  <a:lnTo>
                    <a:pt x="12707" y="1491"/>
                  </a:lnTo>
                  <a:lnTo>
                    <a:pt x="14335" y="1041"/>
                  </a:lnTo>
                  <a:lnTo>
                    <a:pt x="15622" y="691"/>
                  </a:lnTo>
                  <a:lnTo>
                    <a:pt x="16540" y="450"/>
                  </a:lnTo>
                  <a:close/>
                  <a:moveTo>
                    <a:pt x="16173" y="1"/>
                  </a:moveTo>
                  <a:lnTo>
                    <a:pt x="16015" y="6"/>
                  </a:lnTo>
                  <a:lnTo>
                    <a:pt x="15858" y="17"/>
                  </a:lnTo>
                  <a:lnTo>
                    <a:pt x="15700" y="32"/>
                  </a:lnTo>
                  <a:lnTo>
                    <a:pt x="15569" y="53"/>
                  </a:lnTo>
                  <a:lnTo>
                    <a:pt x="15438" y="74"/>
                  </a:lnTo>
                  <a:lnTo>
                    <a:pt x="15044" y="179"/>
                  </a:lnTo>
                  <a:lnTo>
                    <a:pt x="13941" y="466"/>
                  </a:lnTo>
                  <a:lnTo>
                    <a:pt x="12314" y="911"/>
                  </a:lnTo>
                  <a:lnTo>
                    <a:pt x="11316" y="1188"/>
                  </a:lnTo>
                  <a:lnTo>
                    <a:pt x="10240" y="1496"/>
                  </a:lnTo>
                  <a:lnTo>
                    <a:pt x="9084" y="1836"/>
                  </a:lnTo>
                  <a:lnTo>
                    <a:pt x="7850" y="2202"/>
                  </a:lnTo>
                  <a:lnTo>
                    <a:pt x="6590" y="2594"/>
                  </a:lnTo>
                  <a:lnTo>
                    <a:pt x="5277" y="3012"/>
                  </a:lnTo>
                  <a:lnTo>
                    <a:pt x="3965" y="3446"/>
                  </a:lnTo>
                  <a:lnTo>
                    <a:pt x="2652" y="3901"/>
                  </a:lnTo>
                  <a:lnTo>
                    <a:pt x="1366" y="4372"/>
                  </a:lnTo>
                  <a:lnTo>
                    <a:pt x="736" y="4612"/>
                  </a:lnTo>
                  <a:lnTo>
                    <a:pt x="105" y="4853"/>
                  </a:lnTo>
                  <a:lnTo>
                    <a:pt x="27" y="4895"/>
                  </a:lnTo>
                  <a:lnTo>
                    <a:pt x="0" y="4931"/>
                  </a:lnTo>
                  <a:lnTo>
                    <a:pt x="0" y="4973"/>
                  </a:lnTo>
                  <a:lnTo>
                    <a:pt x="53" y="5010"/>
                  </a:lnTo>
                  <a:lnTo>
                    <a:pt x="132" y="5046"/>
                  </a:lnTo>
                  <a:lnTo>
                    <a:pt x="263" y="5083"/>
                  </a:lnTo>
                  <a:lnTo>
                    <a:pt x="394" y="5109"/>
                  </a:lnTo>
                  <a:lnTo>
                    <a:pt x="578" y="5130"/>
                  </a:lnTo>
                  <a:lnTo>
                    <a:pt x="11946" y="6170"/>
                  </a:lnTo>
                  <a:lnTo>
                    <a:pt x="12156" y="6181"/>
                  </a:lnTo>
                  <a:lnTo>
                    <a:pt x="12366" y="6186"/>
                  </a:lnTo>
                  <a:lnTo>
                    <a:pt x="12550" y="6186"/>
                  </a:lnTo>
                  <a:lnTo>
                    <a:pt x="12734" y="6176"/>
                  </a:lnTo>
                  <a:lnTo>
                    <a:pt x="12917" y="6155"/>
                  </a:lnTo>
                  <a:lnTo>
                    <a:pt x="13075" y="6129"/>
                  </a:lnTo>
                  <a:lnTo>
                    <a:pt x="13206" y="6097"/>
                  </a:lnTo>
                  <a:lnTo>
                    <a:pt x="13311" y="6061"/>
                  </a:lnTo>
                  <a:lnTo>
                    <a:pt x="13836" y="5810"/>
                  </a:lnTo>
                  <a:lnTo>
                    <a:pt x="14335" y="5559"/>
                  </a:lnTo>
                  <a:lnTo>
                    <a:pt x="15280" y="5057"/>
                  </a:lnTo>
                  <a:lnTo>
                    <a:pt x="16147" y="4560"/>
                  </a:lnTo>
                  <a:lnTo>
                    <a:pt x="16961" y="4079"/>
                  </a:lnTo>
                  <a:lnTo>
                    <a:pt x="17696" y="3609"/>
                  </a:lnTo>
                  <a:lnTo>
                    <a:pt x="18352" y="3164"/>
                  </a:lnTo>
                  <a:lnTo>
                    <a:pt x="18956" y="2741"/>
                  </a:lnTo>
                  <a:lnTo>
                    <a:pt x="19507" y="2343"/>
                  </a:lnTo>
                  <a:lnTo>
                    <a:pt x="19980" y="1977"/>
                  </a:lnTo>
                  <a:lnTo>
                    <a:pt x="20374" y="1648"/>
                  </a:lnTo>
                  <a:lnTo>
                    <a:pt x="21004" y="1109"/>
                  </a:lnTo>
                  <a:lnTo>
                    <a:pt x="21371" y="759"/>
                  </a:lnTo>
                  <a:lnTo>
                    <a:pt x="21503" y="628"/>
                  </a:lnTo>
                  <a:lnTo>
                    <a:pt x="21529" y="597"/>
                  </a:lnTo>
                  <a:lnTo>
                    <a:pt x="21529" y="566"/>
                  </a:lnTo>
                  <a:lnTo>
                    <a:pt x="21476" y="529"/>
                  </a:lnTo>
                  <a:lnTo>
                    <a:pt x="21424" y="503"/>
                  </a:lnTo>
                  <a:lnTo>
                    <a:pt x="21319" y="471"/>
                  </a:lnTo>
                  <a:lnTo>
                    <a:pt x="21214" y="445"/>
                  </a:lnTo>
                  <a:lnTo>
                    <a:pt x="21082" y="424"/>
                  </a:lnTo>
                  <a:lnTo>
                    <a:pt x="20925" y="409"/>
                  </a:lnTo>
                  <a:lnTo>
                    <a:pt x="16672" y="17"/>
                  </a:lnTo>
                  <a:lnTo>
                    <a:pt x="16488" y="6"/>
                  </a:lnTo>
                  <a:lnTo>
                    <a:pt x="163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40"/>
            <p:cNvSpPr/>
            <p:nvPr/>
          </p:nvSpPr>
          <p:spPr>
            <a:xfrm flipH="1">
              <a:off x="7268159" y="1128852"/>
              <a:ext cx="133437" cy="249359"/>
            </a:xfrm>
            <a:custGeom>
              <a:rect b="b" l="l" r="r" t="t"/>
              <a:pathLst>
                <a:path extrusionOk="0" h="7232" w="19402">
                  <a:moveTo>
                    <a:pt x="11368" y="0"/>
                  </a:moveTo>
                  <a:lnTo>
                    <a:pt x="10187" y="152"/>
                  </a:lnTo>
                  <a:lnTo>
                    <a:pt x="9031" y="309"/>
                  </a:lnTo>
                  <a:lnTo>
                    <a:pt x="7929" y="476"/>
                  </a:lnTo>
                  <a:lnTo>
                    <a:pt x="7377" y="560"/>
                  </a:lnTo>
                  <a:lnTo>
                    <a:pt x="6852" y="654"/>
                  </a:lnTo>
                  <a:lnTo>
                    <a:pt x="6327" y="743"/>
                  </a:lnTo>
                  <a:lnTo>
                    <a:pt x="5828" y="837"/>
                  </a:lnTo>
                  <a:lnTo>
                    <a:pt x="5330" y="936"/>
                  </a:lnTo>
                  <a:lnTo>
                    <a:pt x="4857" y="1036"/>
                  </a:lnTo>
                  <a:lnTo>
                    <a:pt x="4384" y="1140"/>
                  </a:lnTo>
                  <a:lnTo>
                    <a:pt x="3938" y="1245"/>
                  </a:lnTo>
                  <a:lnTo>
                    <a:pt x="3518" y="1354"/>
                  </a:lnTo>
                  <a:lnTo>
                    <a:pt x="3098" y="1464"/>
                  </a:lnTo>
                  <a:lnTo>
                    <a:pt x="2704" y="1579"/>
                  </a:lnTo>
                  <a:lnTo>
                    <a:pt x="2337" y="1694"/>
                  </a:lnTo>
                  <a:lnTo>
                    <a:pt x="1995" y="1815"/>
                  </a:lnTo>
                  <a:lnTo>
                    <a:pt x="1680" y="1940"/>
                  </a:lnTo>
                  <a:lnTo>
                    <a:pt x="1365" y="2066"/>
                  </a:lnTo>
                  <a:lnTo>
                    <a:pt x="1103" y="2196"/>
                  </a:lnTo>
                  <a:lnTo>
                    <a:pt x="866" y="2322"/>
                  </a:lnTo>
                  <a:lnTo>
                    <a:pt x="630" y="2458"/>
                  </a:lnTo>
                  <a:lnTo>
                    <a:pt x="446" y="2588"/>
                  </a:lnTo>
                  <a:lnTo>
                    <a:pt x="289" y="2724"/>
                  </a:lnTo>
                  <a:lnTo>
                    <a:pt x="184" y="2860"/>
                  </a:lnTo>
                  <a:lnTo>
                    <a:pt x="79" y="2996"/>
                  </a:lnTo>
                  <a:lnTo>
                    <a:pt x="26" y="3132"/>
                  </a:lnTo>
                  <a:lnTo>
                    <a:pt x="0" y="3268"/>
                  </a:lnTo>
                  <a:lnTo>
                    <a:pt x="26" y="3409"/>
                  </a:lnTo>
                  <a:lnTo>
                    <a:pt x="79" y="3545"/>
                  </a:lnTo>
                  <a:lnTo>
                    <a:pt x="184" y="3723"/>
                  </a:lnTo>
                  <a:lnTo>
                    <a:pt x="368" y="3901"/>
                  </a:lnTo>
                  <a:lnTo>
                    <a:pt x="551" y="4073"/>
                  </a:lnTo>
                  <a:lnTo>
                    <a:pt x="788" y="4246"/>
                  </a:lnTo>
                  <a:lnTo>
                    <a:pt x="1234" y="4596"/>
                  </a:lnTo>
                  <a:lnTo>
                    <a:pt x="1444" y="4774"/>
                  </a:lnTo>
                  <a:lnTo>
                    <a:pt x="1602" y="4946"/>
                  </a:lnTo>
                  <a:lnTo>
                    <a:pt x="1707" y="5088"/>
                  </a:lnTo>
                  <a:lnTo>
                    <a:pt x="1759" y="5234"/>
                  </a:lnTo>
                  <a:lnTo>
                    <a:pt x="1864" y="5516"/>
                  </a:lnTo>
                  <a:lnTo>
                    <a:pt x="1995" y="5804"/>
                  </a:lnTo>
                  <a:lnTo>
                    <a:pt x="2074" y="5945"/>
                  </a:lnTo>
                  <a:lnTo>
                    <a:pt x="2179" y="6086"/>
                  </a:lnTo>
                  <a:lnTo>
                    <a:pt x="2337" y="6227"/>
                  </a:lnTo>
                  <a:lnTo>
                    <a:pt x="2547" y="6369"/>
                  </a:lnTo>
                  <a:lnTo>
                    <a:pt x="2783" y="6505"/>
                  </a:lnTo>
                  <a:lnTo>
                    <a:pt x="2941" y="6567"/>
                  </a:lnTo>
                  <a:lnTo>
                    <a:pt x="3098" y="6635"/>
                  </a:lnTo>
                  <a:lnTo>
                    <a:pt x="3256" y="6698"/>
                  </a:lnTo>
                  <a:lnTo>
                    <a:pt x="3466" y="6756"/>
                  </a:lnTo>
                  <a:lnTo>
                    <a:pt x="3676" y="6813"/>
                  </a:lnTo>
                  <a:lnTo>
                    <a:pt x="3886" y="6871"/>
                  </a:lnTo>
                  <a:lnTo>
                    <a:pt x="4122" y="6923"/>
                  </a:lnTo>
                  <a:lnTo>
                    <a:pt x="4384" y="6970"/>
                  </a:lnTo>
                  <a:lnTo>
                    <a:pt x="4647" y="7017"/>
                  </a:lnTo>
                  <a:lnTo>
                    <a:pt x="4936" y="7059"/>
                  </a:lnTo>
                  <a:lnTo>
                    <a:pt x="5277" y="7095"/>
                  </a:lnTo>
                  <a:lnTo>
                    <a:pt x="5618" y="7132"/>
                  </a:lnTo>
                  <a:lnTo>
                    <a:pt x="5960" y="7158"/>
                  </a:lnTo>
                  <a:lnTo>
                    <a:pt x="6327" y="7184"/>
                  </a:lnTo>
                  <a:lnTo>
                    <a:pt x="6695" y="7200"/>
                  </a:lnTo>
                  <a:lnTo>
                    <a:pt x="7062" y="7216"/>
                  </a:lnTo>
                  <a:lnTo>
                    <a:pt x="7456" y="7226"/>
                  </a:lnTo>
                  <a:lnTo>
                    <a:pt x="7824" y="7231"/>
                  </a:lnTo>
                  <a:lnTo>
                    <a:pt x="8611" y="7231"/>
                  </a:lnTo>
                  <a:lnTo>
                    <a:pt x="9005" y="7226"/>
                  </a:lnTo>
                  <a:lnTo>
                    <a:pt x="9373" y="7216"/>
                  </a:lnTo>
                  <a:lnTo>
                    <a:pt x="9767" y="7200"/>
                  </a:lnTo>
                  <a:lnTo>
                    <a:pt x="10160" y="7184"/>
                  </a:lnTo>
                  <a:lnTo>
                    <a:pt x="10896" y="7142"/>
                  </a:lnTo>
                  <a:lnTo>
                    <a:pt x="11526" y="7101"/>
                  </a:lnTo>
                  <a:lnTo>
                    <a:pt x="12103" y="7048"/>
                  </a:lnTo>
                  <a:lnTo>
                    <a:pt x="12707" y="6996"/>
                  </a:lnTo>
                  <a:lnTo>
                    <a:pt x="13258" y="6933"/>
                  </a:lnTo>
                  <a:lnTo>
                    <a:pt x="13810" y="6865"/>
                  </a:lnTo>
                  <a:lnTo>
                    <a:pt x="14361" y="6792"/>
                  </a:lnTo>
                  <a:lnTo>
                    <a:pt x="14860" y="6714"/>
                  </a:lnTo>
                  <a:lnTo>
                    <a:pt x="15359" y="6630"/>
                  </a:lnTo>
                  <a:lnTo>
                    <a:pt x="15831" y="6541"/>
                  </a:lnTo>
                  <a:lnTo>
                    <a:pt x="16278" y="6447"/>
                  </a:lnTo>
                  <a:lnTo>
                    <a:pt x="16698" y="6348"/>
                  </a:lnTo>
                  <a:lnTo>
                    <a:pt x="17091" y="6243"/>
                  </a:lnTo>
                  <a:lnTo>
                    <a:pt x="17459" y="6139"/>
                  </a:lnTo>
                  <a:lnTo>
                    <a:pt x="17800" y="6029"/>
                  </a:lnTo>
                  <a:lnTo>
                    <a:pt x="18115" y="5914"/>
                  </a:lnTo>
                  <a:lnTo>
                    <a:pt x="18404" y="5799"/>
                  </a:lnTo>
                  <a:lnTo>
                    <a:pt x="18640" y="5678"/>
                  </a:lnTo>
                  <a:lnTo>
                    <a:pt x="18851" y="5558"/>
                  </a:lnTo>
                  <a:lnTo>
                    <a:pt x="19034" y="5433"/>
                  </a:lnTo>
                  <a:lnTo>
                    <a:pt x="19166" y="5307"/>
                  </a:lnTo>
                  <a:lnTo>
                    <a:pt x="19271" y="5177"/>
                  </a:lnTo>
                  <a:lnTo>
                    <a:pt x="19349" y="5051"/>
                  </a:lnTo>
                  <a:lnTo>
                    <a:pt x="19402" y="4920"/>
                  </a:lnTo>
                  <a:lnTo>
                    <a:pt x="19402" y="4790"/>
                  </a:lnTo>
                  <a:lnTo>
                    <a:pt x="19376" y="4664"/>
                  </a:lnTo>
                  <a:lnTo>
                    <a:pt x="19323" y="4533"/>
                  </a:lnTo>
                  <a:lnTo>
                    <a:pt x="19244" y="4403"/>
                  </a:lnTo>
                  <a:lnTo>
                    <a:pt x="19113" y="4277"/>
                  </a:lnTo>
                  <a:lnTo>
                    <a:pt x="18956" y="4152"/>
                  </a:lnTo>
                  <a:lnTo>
                    <a:pt x="18772" y="4032"/>
                  </a:lnTo>
                  <a:lnTo>
                    <a:pt x="18535" y="3906"/>
                  </a:lnTo>
                  <a:lnTo>
                    <a:pt x="18299" y="3791"/>
                  </a:lnTo>
                  <a:lnTo>
                    <a:pt x="18089" y="3707"/>
                  </a:lnTo>
                  <a:lnTo>
                    <a:pt x="17879" y="3629"/>
                  </a:lnTo>
                  <a:lnTo>
                    <a:pt x="17407" y="3472"/>
                  </a:lnTo>
                  <a:lnTo>
                    <a:pt x="16908" y="3320"/>
                  </a:lnTo>
                  <a:lnTo>
                    <a:pt x="16356" y="3174"/>
                  </a:lnTo>
                  <a:lnTo>
                    <a:pt x="15805" y="3028"/>
                  </a:lnTo>
                  <a:lnTo>
                    <a:pt x="15201" y="2886"/>
                  </a:lnTo>
                  <a:lnTo>
                    <a:pt x="14020" y="2604"/>
                  </a:lnTo>
                  <a:lnTo>
                    <a:pt x="13442" y="2463"/>
                  </a:lnTo>
                  <a:lnTo>
                    <a:pt x="12865" y="2322"/>
                  </a:lnTo>
                  <a:lnTo>
                    <a:pt x="12313" y="2175"/>
                  </a:lnTo>
                  <a:lnTo>
                    <a:pt x="11788" y="2024"/>
                  </a:lnTo>
                  <a:lnTo>
                    <a:pt x="11289" y="1872"/>
                  </a:lnTo>
                  <a:lnTo>
                    <a:pt x="10869" y="1710"/>
                  </a:lnTo>
                  <a:lnTo>
                    <a:pt x="10659" y="1626"/>
                  </a:lnTo>
                  <a:lnTo>
                    <a:pt x="10475" y="1548"/>
                  </a:lnTo>
                  <a:lnTo>
                    <a:pt x="10318" y="1459"/>
                  </a:lnTo>
                  <a:lnTo>
                    <a:pt x="10160" y="1375"/>
                  </a:lnTo>
                  <a:lnTo>
                    <a:pt x="10055" y="1287"/>
                  </a:lnTo>
                  <a:lnTo>
                    <a:pt x="9950" y="1198"/>
                  </a:lnTo>
                  <a:lnTo>
                    <a:pt x="9872" y="1104"/>
                  </a:lnTo>
                  <a:lnTo>
                    <a:pt x="9819" y="1015"/>
                  </a:lnTo>
                  <a:lnTo>
                    <a:pt x="9793" y="921"/>
                  </a:lnTo>
                  <a:lnTo>
                    <a:pt x="9793" y="826"/>
                  </a:lnTo>
                  <a:lnTo>
                    <a:pt x="9819" y="738"/>
                  </a:lnTo>
                  <a:lnTo>
                    <a:pt x="9872" y="649"/>
                  </a:lnTo>
                  <a:lnTo>
                    <a:pt x="9950" y="555"/>
                  </a:lnTo>
                  <a:lnTo>
                    <a:pt x="10055" y="471"/>
                  </a:lnTo>
                  <a:lnTo>
                    <a:pt x="10187" y="382"/>
                  </a:lnTo>
                  <a:lnTo>
                    <a:pt x="10370" y="298"/>
                  </a:lnTo>
                  <a:lnTo>
                    <a:pt x="10554" y="220"/>
                  </a:lnTo>
                  <a:lnTo>
                    <a:pt x="10791" y="141"/>
                  </a:lnTo>
                  <a:lnTo>
                    <a:pt x="11053" y="68"/>
                  </a:lnTo>
                  <a:lnTo>
                    <a:pt x="113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0"/>
            <p:cNvSpPr/>
            <p:nvPr/>
          </p:nvSpPr>
          <p:spPr>
            <a:xfrm flipH="1">
              <a:off x="7430804" y="1569107"/>
              <a:ext cx="224083" cy="419001"/>
            </a:xfrm>
            <a:custGeom>
              <a:rect b="b" l="l" r="r" t="t"/>
              <a:pathLst>
                <a:path extrusionOk="0" h="12152" w="32582">
                  <a:moveTo>
                    <a:pt x="31584" y="0"/>
                  </a:moveTo>
                  <a:lnTo>
                    <a:pt x="31374" y="6"/>
                  </a:lnTo>
                  <a:lnTo>
                    <a:pt x="31190" y="16"/>
                  </a:lnTo>
                  <a:lnTo>
                    <a:pt x="31033" y="32"/>
                  </a:lnTo>
                  <a:lnTo>
                    <a:pt x="30875" y="58"/>
                  </a:lnTo>
                  <a:lnTo>
                    <a:pt x="30744" y="89"/>
                  </a:lnTo>
                  <a:lnTo>
                    <a:pt x="30639" y="121"/>
                  </a:lnTo>
                  <a:lnTo>
                    <a:pt x="27384" y="1626"/>
                  </a:lnTo>
                  <a:lnTo>
                    <a:pt x="25730" y="2379"/>
                  </a:lnTo>
                  <a:lnTo>
                    <a:pt x="24049" y="3132"/>
                  </a:lnTo>
                  <a:lnTo>
                    <a:pt x="22343" y="3885"/>
                  </a:lnTo>
                  <a:lnTo>
                    <a:pt x="20610" y="4633"/>
                  </a:lnTo>
                  <a:lnTo>
                    <a:pt x="18851" y="5381"/>
                  </a:lnTo>
                  <a:lnTo>
                    <a:pt x="17013" y="6128"/>
                  </a:lnTo>
                  <a:lnTo>
                    <a:pt x="15149" y="6865"/>
                  </a:lnTo>
                  <a:lnTo>
                    <a:pt x="14204" y="7237"/>
                  </a:lnTo>
                  <a:lnTo>
                    <a:pt x="13233" y="7603"/>
                  </a:lnTo>
                  <a:lnTo>
                    <a:pt x="12235" y="7969"/>
                  </a:lnTo>
                  <a:lnTo>
                    <a:pt x="11237" y="8329"/>
                  </a:lnTo>
                  <a:lnTo>
                    <a:pt x="10213" y="8690"/>
                  </a:lnTo>
                  <a:lnTo>
                    <a:pt x="9189" y="9051"/>
                  </a:lnTo>
                  <a:lnTo>
                    <a:pt x="8139" y="9407"/>
                  </a:lnTo>
                  <a:lnTo>
                    <a:pt x="7063" y="9762"/>
                  </a:lnTo>
                  <a:lnTo>
                    <a:pt x="5960" y="10112"/>
                  </a:lnTo>
                  <a:lnTo>
                    <a:pt x="4858" y="10463"/>
                  </a:lnTo>
                  <a:lnTo>
                    <a:pt x="3729" y="10808"/>
                  </a:lnTo>
                  <a:lnTo>
                    <a:pt x="2573" y="11153"/>
                  </a:lnTo>
                  <a:lnTo>
                    <a:pt x="1392" y="11498"/>
                  </a:lnTo>
                  <a:lnTo>
                    <a:pt x="211" y="11833"/>
                  </a:lnTo>
                  <a:lnTo>
                    <a:pt x="106" y="11869"/>
                  </a:lnTo>
                  <a:lnTo>
                    <a:pt x="27" y="11906"/>
                  </a:lnTo>
                  <a:lnTo>
                    <a:pt x="1" y="11948"/>
                  </a:lnTo>
                  <a:lnTo>
                    <a:pt x="27" y="11984"/>
                  </a:lnTo>
                  <a:lnTo>
                    <a:pt x="79" y="12021"/>
                  </a:lnTo>
                  <a:lnTo>
                    <a:pt x="158" y="12057"/>
                  </a:lnTo>
                  <a:lnTo>
                    <a:pt x="289" y="12089"/>
                  </a:lnTo>
                  <a:lnTo>
                    <a:pt x="447" y="12115"/>
                  </a:lnTo>
                  <a:lnTo>
                    <a:pt x="578" y="12131"/>
                  </a:lnTo>
                  <a:lnTo>
                    <a:pt x="709" y="12146"/>
                  </a:lnTo>
                  <a:lnTo>
                    <a:pt x="867" y="12151"/>
                  </a:lnTo>
                  <a:lnTo>
                    <a:pt x="1024" y="12151"/>
                  </a:lnTo>
                  <a:lnTo>
                    <a:pt x="1261" y="12146"/>
                  </a:lnTo>
                  <a:lnTo>
                    <a:pt x="1471" y="12131"/>
                  </a:lnTo>
                  <a:lnTo>
                    <a:pt x="1681" y="12104"/>
                  </a:lnTo>
                  <a:lnTo>
                    <a:pt x="1838" y="12068"/>
                  </a:lnTo>
                  <a:lnTo>
                    <a:pt x="3046" y="11728"/>
                  </a:lnTo>
                  <a:lnTo>
                    <a:pt x="4254" y="11383"/>
                  </a:lnTo>
                  <a:lnTo>
                    <a:pt x="5409" y="11038"/>
                  </a:lnTo>
                  <a:lnTo>
                    <a:pt x="6538" y="10688"/>
                  </a:lnTo>
                  <a:lnTo>
                    <a:pt x="7667" y="10332"/>
                  </a:lnTo>
                  <a:lnTo>
                    <a:pt x="8769" y="9976"/>
                  </a:lnTo>
                  <a:lnTo>
                    <a:pt x="9846" y="9621"/>
                  </a:lnTo>
                  <a:lnTo>
                    <a:pt x="10922" y="9260"/>
                  </a:lnTo>
                  <a:lnTo>
                    <a:pt x="11946" y="8899"/>
                  </a:lnTo>
                  <a:lnTo>
                    <a:pt x="12970" y="8533"/>
                  </a:lnTo>
                  <a:lnTo>
                    <a:pt x="13994" y="8167"/>
                  </a:lnTo>
                  <a:lnTo>
                    <a:pt x="14992" y="7801"/>
                  </a:lnTo>
                  <a:lnTo>
                    <a:pt x="15963" y="7435"/>
                  </a:lnTo>
                  <a:lnTo>
                    <a:pt x="16934" y="7064"/>
                  </a:lnTo>
                  <a:lnTo>
                    <a:pt x="18798" y="6316"/>
                  </a:lnTo>
                  <a:lnTo>
                    <a:pt x="20636" y="5569"/>
                  </a:lnTo>
                  <a:lnTo>
                    <a:pt x="22422" y="4816"/>
                  </a:lnTo>
                  <a:lnTo>
                    <a:pt x="24181" y="4063"/>
                  </a:lnTo>
                  <a:lnTo>
                    <a:pt x="25887" y="3305"/>
                  </a:lnTo>
                  <a:lnTo>
                    <a:pt x="27567" y="2547"/>
                  </a:lnTo>
                  <a:lnTo>
                    <a:pt x="29221" y="1789"/>
                  </a:lnTo>
                  <a:lnTo>
                    <a:pt x="32503" y="283"/>
                  </a:lnTo>
                  <a:lnTo>
                    <a:pt x="32556" y="241"/>
                  </a:lnTo>
                  <a:lnTo>
                    <a:pt x="32582" y="204"/>
                  </a:lnTo>
                  <a:lnTo>
                    <a:pt x="32556" y="162"/>
                  </a:lnTo>
                  <a:lnTo>
                    <a:pt x="32503" y="126"/>
                  </a:lnTo>
                  <a:lnTo>
                    <a:pt x="32424" y="94"/>
                  </a:lnTo>
                  <a:lnTo>
                    <a:pt x="32293" y="63"/>
                  </a:lnTo>
                  <a:lnTo>
                    <a:pt x="32162" y="37"/>
                  </a:lnTo>
                  <a:lnTo>
                    <a:pt x="31978" y="16"/>
                  </a:lnTo>
                  <a:lnTo>
                    <a:pt x="31768" y="6"/>
                  </a:lnTo>
                  <a:lnTo>
                    <a:pt x="31584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0"/>
            <p:cNvSpPr/>
            <p:nvPr/>
          </p:nvSpPr>
          <p:spPr>
            <a:xfrm flipH="1">
              <a:off x="7360244" y="1177160"/>
              <a:ext cx="26190" cy="58995"/>
            </a:xfrm>
            <a:custGeom>
              <a:rect b="b" l="l" r="r" t="t"/>
              <a:pathLst>
                <a:path extrusionOk="0" h="1711" w="3808">
                  <a:moveTo>
                    <a:pt x="2705" y="1"/>
                  </a:moveTo>
                  <a:lnTo>
                    <a:pt x="2495" y="6"/>
                  </a:lnTo>
                  <a:lnTo>
                    <a:pt x="2337" y="21"/>
                  </a:lnTo>
                  <a:lnTo>
                    <a:pt x="2153" y="42"/>
                  </a:lnTo>
                  <a:lnTo>
                    <a:pt x="2022" y="69"/>
                  </a:lnTo>
                  <a:lnTo>
                    <a:pt x="1891" y="105"/>
                  </a:lnTo>
                  <a:lnTo>
                    <a:pt x="1497" y="267"/>
                  </a:lnTo>
                  <a:lnTo>
                    <a:pt x="1129" y="435"/>
                  </a:lnTo>
                  <a:lnTo>
                    <a:pt x="814" y="607"/>
                  </a:lnTo>
                  <a:lnTo>
                    <a:pt x="552" y="780"/>
                  </a:lnTo>
                  <a:lnTo>
                    <a:pt x="315" y="957"/>
                  </a:lnTo>
                  <a:lnTo>
                    <a:pt x="158" y="1140"/>
                  </a:lnTo>
                  <a:lnTo>
                    <a:pt x="53" y="1323"/>
                  </a:lnTo>
                  <a:lnTo>
                    <a:pt x="0" y="1501"/>
                  </a:lnTo>
                  <a:lnTo>
                    <a:pt x="27" y="1543"/>
                  </a:lnTo>
                  <a:lnTo>
                    <a:pt x="79" y="1580"/>
                  </a:lnTo>
                  <a:lnTo>
                    <a:pt x="158" y="1616"/>
                  </a:lnTo>
                  <a:lnTo>
                    <a:pt x="289" y="1648"/>
                  </a:lnTo>
                  <a:lnTo>
                    <a:pt x="420" y="1674"/>
                  </a:lnTo>
                  <a:lnTo>
                    <a:pt x="604" y="1695"/>
                  </a:lnTo>
                  <a:lnTo>
                    <a:pt x="788" y="1705"/>
                  </a:lnTo>
                  <a:lnTo>
                    <a:pt x="972" y="1710"/>
                  </a:lnTo>
                  <a:lnTo>
                    <a:pt x="1024" y="1710"/>
                  </a:lnTo>
                  <a:lnTo>
                    <a:pt x="1208" y="1705"/>
                  </a:lnTo>
                  <a:lnTo>
                    <a:pt x="1392" y="1695"/>
                  </a:lnTo>
                  <a:lnTo>
                    <a:pt x="1576" y="1679"/>
                  </a:lnTo>
                  <a:lnTo>
                    <a:pt x="1707" y="1653"/>
                  </a:lnTo>
                  <a:lnTo>
                    <a:pt x="1838" y="1627"/>
                  </a:lnTo>
                  <a:lnTo>
                    <a:pt x="1943" y="1590"/>
                  </a:lnTo>
                  <a:lnTo>
                    <a:pt x="1996" y="1553"/>
                  </a:lnTo>
                  <a:lnTo>
                    <a:pt x="2022" y="1517"/>
                  </a:lnTo>
                  <a:lnTo>
                    <a:pt x="2074" y="1355"/>
                  </a:lnTo>
                  <a:lnTo>
                    <a:pt x="2179" y="1198"/>
                  </a:lnTo>
                  <a:lnTo>
                    <a:pt x="2311" y="1041"/>
                  </a:lnTo>
                  <a:lnTo>
                    <a:pt x="2495" y="889"/>
                  </a:lnTo>
                  <a:lnTo>
                    <a:pt x="2731" y="733"/>
                  </a:lnTo>
                  <a:lnTo>
                    <a:pt x="2993" y="586"/>
                  </a:lnTo>
                  <a:lnTo>
                    <a:pt x="3308" y="440"/>
                  </a:lnTo>
                  <a:lnTo>
                    <a:pt x="3676" y="299"/>
                  </a:lnTo>
                  <a:lnTo>
                    <a:pt x="3755" y="262"/>
                  </a:lnTo>
                  <a:lnTo>
                    <a:pt x="3807" y="220"/>
                  </a:lnTo>
                  <a:lnTo>
                    <a:pt x="3807" y="184"/>
                  </a:lnTo>
                  <a:lnTo>
                    <a:pt x="3755" y="142"/>
                  </a:lnTo>
                  <a:lnTo>
                    <a:pt x="3702" y="110"/>
                  </a:lnTo>
                  <a:lnTo>
                    <a:pt x="3597" y="74"/>
                  </a:lnTo>
                  <a:lnTo>
                    <a:pt x="3440" y="48"/>
                  </a:lnTo>
                  <a:lnTo>
                    <a:pt x="3282" y="21"/>
                  </a:lnTo>
                  <a:lnTo>
                    <a:pt x="3098" y="6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0"/>
            <p:cNvSpPr/>
            <p:nvPr/>
          </p:nvSpPr>
          <p:spPr>
            <a:xfrm flipH="1">
              <a:off x="7340925" y="1249260"/>
              <a:ext cx="46409" cy="111474"/>
            </a:xfrm>
            <a:custGeom>
              <a:rect b="b" l="l" r="r" t="t"/>
              <a:pathLst>
                <a:path extrusionOk="0" h="3233" w="6748">
                  <a:moveTo>
                    <a:pt x="893" y="1"/>
                  </a:moveTo>
                  <a:lnTo>
                    <a:pt x="709" y="6"/>
                  </a:lnTo>
                  <a:lnTo>
                    <a:pt x="525" y="22"/>
                  </a:lnTo>
                  <a:lnTo>
                    <a:pt x="341" y="48"/>
                  </a:lnTo>
                  <a:lnTo>
                    <a:pt x="210" y="74"/>
                  </a:lnTo>
                  <a:lnTo>
                    <a:pt x="105" y="111"/>
                  </a:lnTo>
                  <a:lnTo>
                    <a:pt x="26" y="147"/>
                  </a:lnTo>
                  <a:lnTo>
                    <a:pt x="0" y="184"/>
                  </a:lnTo>
                  <a:lnTo>
                    <a:pt x="0" y="221"/>
                  </a:lnTo>
                  <a:lnTo>
                    <a:pt x="53" y="262"/>
                  </a:lnTo>
                  <a:lnTo>
                    <a:pt x="131" y="299"/>
                  </a:lnTo>
                  <a:lnTo>
                    <a:pt x="394" y="404"/>
                  </a:lnTo>
                  <a:lnTo>
                    <a:pt x="604" y="513"/>
                  </a:lnTo>
                  <a:lnTo>
                    <a:pt x="761" y="623"/>
                  </a:lnTo>
                  <a:lnTo>
                    <a:pt x="893" y="738"/>
                  </a:lnTo>
                  <a:lnTo>
                    <a:pt x="972" y="858"/>
                  </a:lnTo>
                  <a:lnTo>
                    <a:pt x="1050" y="973"/>
                  </a:lnTo>
                  <a:lnTo>
                    <a:pt x="1077" y="1094"/>
                  </a:lnTo>
                  <a:lnTo>
                    <a:pt x="1129" y="1214"/>
                  </a:lnTo>
                  <a:lnTo>
                    <a:pt x="1155" y="1397"/>
                  </a:lnTo>
                  <a:lnTo>
                    <a:pt x="1182" y="1617"/>
                  </a:lnTo>
                  <a:lnTo>
                    <a:pt x="1260" y="1841"/>
                  </a:lnTo>
                  <a:lnTo>
                    <a:pt x="1313" y="1956"/>
                  </a:lnTo>
                  <a:lnTo>
                    <a:pt x="1418" y="2066"/>
                  </a:lnTo>
                  <a:lnTo>
                    <a:pt x="1523" y="2181"/>
                  </a:lnTo>
                  <a:lnTo>
                    <a:pt x="1654" y="2291"/>
                  </a:lnTo>
                  <a:lnTo>
                    <a:pt x="1759" y="2375"/>
                  </a:lnTo>
                  <a:lnTo>
                    <a:pt x="1917" y="2453"/>
                  </a:lnTo>
                  <a:lnTo>
                    <a:pt x="2074" y="2532"/>
                  </a:lnTo>
                  <a:lnTo>
                    <a:pt x="2232" y="2605"/>
                  </a:lnTo>
                  <a:lnTo>
                    <a:pt x="2416" y="2673"/>
                  </a:lnTo>
                  <a:lnTo>
                    <a:pt x="2626" y="2741"/>
                  </a:lnTo>
                  <a:lnTo>
                    <a:pt x="2836" y="2803"/>
                  </a:lnTo>
                  <a:lnTo>
                    <a:pt x="3072" y="2866"/>
                  </a:lnTo>
                  <a:lnTo>
                    <a:pt x="3308" y="2924"/>
                  </a:lnTo>
                  <a:lnTo>
                    <a:pt x="3571" y="2976"/>
                  </a:lnTo>
                  <a:lnTo>
                    <a:pt x="3833" y="3028"/>
                  </a:lnTo>
                  <a:lnTo>
                    <a:pt x="4122" y="3075"/>
                  </a:lnTo>
                  <a:lnTo>
                    <a:pt x="4411" y="3117"/>
                  </a:lnTo>
                  <a:lnTo>
                    <a:pt x="4700" y="3154"/>
                  </a:lnTo>
                  <a:lnTo>
                    <a:pt x="5015" y="3185"/>
                  </a:lnTo>
                  <a:lnTo>
                    <a:pt x="5330" y="3217"/>
                  </a:lnTo>
                  <a:lnTo>
                    <a:pt x="5540" y="3227"/>
                  </a:lnTo>
                  <a:lnTo>
                    <a:pt x="5724" y="3232"/>
                  </a:lnTo>
                  <a:lnTo>
                    <a:pt x="5881" y="3232"/>
                  </a:lnTo>
                  <a:lnTo>
                    <a:pt x="6012" y="3222"/>
                  </a:lnTo>
                  <a:lnTo>
                    <a:pt x="6170" y="3211"/>
                  </a:lnTo>
                  <a:lnTo>
                    <a:pt x="6275" y="3201"/>
                  </a:lnTo>
                  <a:lnTo>
                    <a:pt x="6406" y="3180"/>
                  </a:lnTo>
                  <a:lnTo>
                    <a:pt x="6511" y="3159"/>
                  </a:lnTo>
                  <a:lnTo>
                    <a:pt x="6590" y="3133"/>
                  </a:lnTo>
                  <a:lnTo>
                    <a:pt x="6669" y="3107"/>
                  </a:lnTo>
                  <a:lnTo>
                    <a:pt x="6721" y="3070"/>
                  </a:lnTo>
                  <a:lnTo>
                    <a:pt x="6747" y="3028"/>
                  </a:lnTo>
                  <a:lnTo>
                    <a:pt x="6721" y="2992"/>
                  </a:lnTo>
                  <a:lnTo>
                    <a:pt x="6669" y="2955"/>
                  </a:lnTo>
                  <a:lnTo>
                    <a:pt x="6564" y="2918"/>
                  </a:lnTo>
                  <a:lnTo>
                    <a:pt x="6459" y="2887"/>
                  </a:lnTo>
                  <a:lnTo>
                    <a:pt x="6301" y="2861"/>
                  </a:lnTo>
                  <a:lnTo>
                    <a:pt x="6117" y="2845"/>
                  </a:lnTo>
                  <a:lnTo>
                    <a:pt x="5907" y="2824"/>
                  </a:lnTo>
                  <a:lnTo>
                    <a:pt x="5697" y="2803"/>
                  </a:lnTo>
                  <a:lnTo>
                    <a:pt x="5487" y="2777"/>
                  </a:lnTo>
                  <a:lnTo>
                    <a:pt x="5303" y="2746"/>
                  </a:lnTo>
                  <a:lnTo>
                    <a:pt x="4936" y="2678"/>
                  </a:lnTo>
                  <a:lnTo>
                    <a:pt x="4595" y="2600"/>
                  </a:lnTo>
                  <a:lnTo>
                    <a:pt x="4280" y="2511"/>
                  </a:lnTo>
                  <a:lnTo>
                    <a:pt x="4017" y="2411"/>
                  </a:lnTo>
                  <a:lnTo>
                    <a:pt x="3781" y="2302"/>
                  </a:lnTo>
                  <a:lnTo>
                    <a:pt x="3597" y="2186"/>
                  </a:lnTo>
                  <a:lnTo>
                    <a:pt x="3492" y="2092"/>
                  </a:lnTo>
                  <a:lnTo>
                    <a:pt x="3387" y="1993"/>
                  </a:lnTo>
                  <a:lnTo>
                    <a:pt x="3334" y="1894"/>
                  </a:lnTo>
                  <a:lnTo>
                    <a:pt x="3282" y="1794"/>
                  </a:lnTo>
                  <a:lnTo>
                    <a:pt x="3203" y="1590"/>
                  </a:lnTo>
                  <a:lnTo>
                    <a:pt x="3177" y="1381"/>
                  </a:lnTo>
                  <a:lnTo>
                    <a:pt x="3151" y="1198"/>
                  </a:lnTo>
                  <a:lnTo>
                    <a:pt x="3098" y="1062"/>
                  </a:lnTo>
                  <a:lnTo>
                    <a:pt x="3046" y="926"/>
                  </a:lnTo>
                  <a:lnTo>
                    <a:pt x="2967" y="790"/>
                  </a:lnTo>
                  <a:lnTo>
                    <a:pt x="2862" y="649"/>
                  </a:lnTo>
                  <a:lnTo>
                    <a:pt x="2704" y="508"/>
                  </a:lnTo>
                  <a:lnTo>
                    <a:pt x="2494" y="367"/>
                  </a:lnTo>
                  <a:lnTo>
                    <a:pt x="2363" y="299"/>
                  </a:lnTo>
                  <a:lnTo>
                    <a:pt x="2232" y="231"/>
                  </a:lnTo>
                  <a:lnTo>
                    <a:pt x="2074" y="168"/>
                  </a:lnTo>
                  <a:lnTo>
                    <a:pt x="1890" y="100"/>
                  </a:lnTo>
                  <a:lnTo>
                    <a:pt x="1785" y="69"/>
                  </a:lnTo>
                  <a:lnTo>
                    <a:pt x="1628" y="43"/>
                  </a:lnTo>
                  <a:lnTo>
                    <a:pt x="1470" y="22"/>
                  </a:lnTo>
                  <a:lnTo>
                    <a:pt x="1287" y="6"/>
                  </a:lnTo>
                  <a:lnTo>
                    <a:pt x="1103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0"/>
            <p:cNvSpPr/>
            <p:nvPr/>
          </p:nvSpPr>
          <p:spPr>
            <a:xfrm flipH="1">
              <a:off x="7303194" y="1125404"/>
              <a:ext cx="49662" cy="169504"/>
            </a:xfrm>
            <a:custGeom>
              <a:rect b="b" l="l" r="r" t="t"/>
              <a:pathLst>
                <a:path extrusionOk="0" h="4916" w="7221">
                  <a:moveTo>
                    <a:pt x="4805" y="1"/>
                  </a:moveTo>
                  <a:lnTo>
                    <a:pt x="4595" y="6"/>
                  </a:lnTo>
                  <a:lnTo>
                    <a:pt x="4411" y="22"/>
                  </a:lnTo>
                  <a:lnTo>
                    <a:pt x="3913" y="74"/>
                  </a:lnTo>
                  <a:lnTo>
                    <a:pt x="3466" y="137"/>
                  </a:lnTo>
                  <a:lnTo>
                    <a:pt x="3020" y="200"/>
                  </a:lnTo>
                  <a:lnTo>
                    <a:pt x="2600" y="278"/>
                  </a:lnTo>
                  <a:lnTo>
                    <a:pt x="2206" y="357"/>
                  </a:lnTo>
                  <a:lnTo>
                    <a:pt x="1865" y="445"/>
                  </a:lnTo>
                  <a:lnTo>
                    <a:pt x="1523" y="540"/>
                  </a:lnTo>
                  <a:lnTo>
                    <a:pt x="1208" y="639"/>
                  </a:lnTo>
                  <a:lnTo>
                    <a:pt x="946" y="743"/>
                  </a:lnTo>
                  <a:lnTo>
                    <a:pt x="710" y="853"/>
                  </a:lnTo>
                  <a:lnTo>
                    <a:pt x="499" y="963"/>
                  </a:lnTo>
                  <a:lnTo>
                    <a:pt x="342" y="1083"/>
                  </a:lnTo>
                  <a:lnTo>
                    <a:pt x="184" y="1204"/>
                  </a:lnTo>
                  <a:lnTo>
                    <a:pt x="79" y="1324"/>
                  </a:lnTo>
                  <a:lnTo>
                    <a:pt x="27" y="1454"/>
                  </a:lnTo>
                  <a:lnTo>
                    <a:pt x="1" y="1580"/>
                  </a:lnTo>
                  <a:lnTo>
                    <a:pt x="27" y="1690"/>
                  </a:lnTo>
                  <a:lnTo>
                    <a:pt x="53" y="1800"/>
                  </a:lnTo>
                  <a:lnTo>
                    <a:pt x="106" y="1909"/>
                  </a:lnTo>
                  <a:lnTo>
                    <a:pt x="184" y="2019"/>
                  </a:lnTo>
                  <a:lnTo>
                    <a:pt x="289" y="2124"/>
                  </a:lnTo>
                  <a:lnTo>
                    <a:pt x="394" y="2234"/>
                  </a:lnTo>
                  <a:lnTo>
                    <a:pt x="552" y="2338"/>
                  </a:lnTo>
                  <a:lnTo>
                    <a:pt x="683" y="2443"/>
                  </a:lnTo>
                  <a:lnTo>
                    <a:pt x="1025" y="2652"/>
                  </a:lnTo>
                  <a:lnTo>
                    <a:pt x="1418" y="2856"/>
                  </a:lnTo>
                  <a:lnTo>
                    <a:pt x="1838" y="3054"/>
                  </a:lnTo>
                  <a:lnTo>
                    <a:pt x="2285" y="3253"/>
                  </a:lnTo>
                  <a:lnTo>
                    <a:pt x="2810" y="3478"/>
                  </a:lnTo>
                  <a:lnTo>
                    <a:pt x="3545" y="3797"/>
                  </a:lnTo>
                  <a:lnTo>
                    <a:pt x="3913" y="3954"/>
                  </a:lnTo>
                  <a:lnTo>
                    <a:pt x="4228" y="4111"/>
                  </a:lnTo>
                  <a:lnTo>
                    <a:pt x="4543" y="4267"/>
                  </a:lnTo>
                  <a:lnTo>
                    <a:pt x="4805" y="4430"/>
                  </a:lnTo>
                  <a:lnTo>
                    <a:pt x="5015" y="4586"/>
                  </a:lnTo>
                  <a:lnTo>
                    <a:pt x="5225" y="4754"/>
                  </a:lnTo>
                  <a:lnTo>
                    <a:pt x="5278" y="4785"/>
                  </a:lnTo>
                  <a:lnTo>
                    <a:pt x="5330" y="4816"/>
                  </a:lnTo>
                  <a:lnTo>
                    <a:pt x="5435" y="4848"/>
                  </a:lnTo>
                  <a:lnTo>
                    <a:pt x="5567" y="4869"/>
                  </a:lnTo>
                  <a:lnTo>
                    <a:pt x="5698" y="4890"/>
                  </a:lnTo>
                  <a:lnTo>
                    <a:pt x="5855" y="4905"/>
                  </a:lnTo>
                  <a:lnTo>
                    <a:pt x="6039" y="4911"/>
                  </a:lnTo>
                  <a:lnTo>
                    <a:pt x="6197" y="4916"/>
                  </a:lnTo>
                  <a:lnTo>
                    <a:pt x="6407" y="4911"/>
                  </a:lnTo>
                  <a:lnTo>
                    <a:pt x="6590" y="4900"/>
                  </a:lnTo>
                  <a:lnTo>
                    <a:pt x="6774" y="4879"/>
                  </a:lnTo>
                  <a:lnTo>
                    <a:pt x="6932" y="4853"/>
                  </a:lnTo>
                  <a:lnTo>
                    <a:pt x="7037" y="4827"/>
                  </a:lnTo>
                  <a:lnTo>
                    <a:pt x="7142" y="4790"/>
                  </a:lnTo>
                  <a:lnTo>
                    <a:pt x="7194" y="4754"/>
                  </a:lnTo>
                  <a:lnTo>
                    <a:pt x="7221" y="4717"/>
                  </a:lnTo>
                  <a:lnTo>
                    <a:pt x="7194" y="4675"/>
                  </a:lnTo>
                  <a:lnTo>
                    <a:pt x="6984" y="4492"/>
                  </a:lnTo>
                  <a:lnTo>
                    <a:pt x="6748" y="4315"/>
                  </a:lnTo>
                  <a:lnTo>
                    <a:pt x="6459" y="4142"/>
                  </a:lnTo>
                  <a:lnTo>
                    <a:pt x="6118" y="3969"/>
                  </a:lnTo>
                  <a:lnTo>
                    <a:pt x="5777" y="3802"/>
                  </a:lnTo>
                  <a:lnTo>
                    <a:pt x="5409" y="3635"/>
                  </a:lnTo>
                  <a:lnTo>
                    <a:pt x="4648" y="3305"/>
                  </a:lnTo>
                  <a:lnTo>
                    <a:pt x="4123" y="3086"/>
                  </a:lnTo>
                  <a:lnTo>
                    <a:pt x="3729" y="2903"/>
                  </a:lnTo>
                  <a:lnTo>
                    <a:pt x="3335" y="2720"/>
                  </a:lnTo>
                  <a:lnTo>
                    <a:pt x="2967" y="2537"/>
                  </a:lnTo>
                  <a:lnTo>
                    <a:pt x="2652" y="2349"/>
                  </a:lnTo>
                  <a:lnTo>
                    <a:pt x="2390" y="2160"/>
                  </a:lnTo>
                  <a:lnTo>
                    <a:pt x="2285" y="2061"/>
                  </a:lnTo>
                  <a:lnTo>
                    <a:pt x="2206" y="1967"/>
                  </a:lnTo>
                  <a:lnTo>
                    <a:pt x="2127" y="1873"/>
                  </a:lnTo>
                  <a:lnTo>
                    <a:pt x="2075" y="1773"/>
                  </a:lnTo>
                  <a:lnTo>
                    <a:pt x="2048" y="1679"/>
                  </a:lnTo>
                  <a:lnTo>
                    <a:pt x="2022" y="1585"/>
                  </a:lnTo>
                  <a:lnTo>
                    <a:pt x="2048" y="1502"/>
                  </a:lnTo>
                  <a:lnTo>
                    <a:pt x="2075" y="1413"/>
                  </a:lnTo>
                  <a:lnTo>
                    <a:pt x="2154" y="1329"/>
                  </a:lnTo>
                  <a:lnTo>
                    <a:pt x="2232" y="1240"/>
                  </a:lnTo>
                  <a:lnTo>
                    <a:pt x="2337" y="1151"/>
                  </a:lnTo>
                  <a:lnTo>
                    <a:pt x="2469" y="1068"/>
                  </a:lnTo>
                  <a:lnTo>
                    <a:pt x="2652" y="984"/>
                  </a:lnTo>
                  <a:lnTo>
                    <a:pt x="2836" y="900"/>
                  </a:lnTo>
                  <a:lnTo>
                    <a:pt x="3046" y="822"/>
                  </a:lnTo>
                  <a:lnTo>
                    <a:pt x="3282" y="743"/>
                  </a:lnTo>
                  <a:lnTo>
                    <a:pt x="3545" y="670"/>
                  </a:lnTo>
                  <a:lnTo>
                    <a:pt x="3834" y="602"/>
                  </a:lnTo>
                  <a:lnTo>
                    <a:pt x="4175" y="540"/>
                  </a:lnTo>
                  <a:lnTo>
                    <a:pt x="4516" y="482"/>
                  </a:lnTo>
                  <a:lnTo>
                    <a:pt x="4884" y="430"/>
                  </a:lnTo>
                  <a:lnTo>
                    <a:pt x="5278" y="388"/>
                  </a:lnTo>
                  <a:lnTo>
                    <a:pt x="5462" y="362"/>
                  </a:lnTo>
                  <a:lnTo>
                    <a:pt x="5619" y="336"/>
                  </a:lnTo>
                  <a:lnTo>
                    <a:pt x="5724" y="304"/>
                  </a:lnTo>
                  <a:lnTo>
                    <a:pt x="5803" y="268"/>
                  </a:lnTo>
                  <a:lnTo>
                    <a:pt x="5855" y="231"/>
                  </a:lnTo>
                  <a:lnTo>
                    <a:pt x="5855" y="194"/>
                  </a:lnTo>
                  <a:lnTo>
                    <a:pt x="5829" y="153"/>
                  </a:lnTo>
                  <a:lnTo>
                    <a:pt x="5750" y="116"/>
                  </a:lnTo>
                  <a:lnTo>
                    <a:pt x="5645" y="79"/>
                  </a:lnTo>
                  <a:lnTo>
                    <a:pt x="5514" y="53"/>
                  </a:lnTo>
                  <a:lnTo>
                    <a:pt x="5357" y="27"/>
                  </a:lnTo>
                  <a:lnTo>
                    <a:pt x="5173" y="11"/>
                  </a:lnTo>
                  <a:lnTo>
                    <a:pt x="4989" y="6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rs. Fremer" id="495" name="Google Shape;49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1"/>
            <a:ext cx="914400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41"/>
          <p:cNvSpPr txBox="1"/>
          <p:nvPr/>
        </p:nvSpPr>
        <p:spPr>
          <a:xfrm>
            <a:off x="0" y="2514606"/>
            <a:ext cx="9144000" cy="31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Abby Bontrager</a:t>
            </a:r>
            <a:endParaRPr sz="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Katie Harrison</a:t>
            </a:r>
            <a:endParaRPr sz="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Leah Saab</a:t>
            </a:r>
            <a:endParaRPr sz="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Rachel Fitzpatrick</a:t>
            </a:r>
            <a:endParaRPr b="1" sz="32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Rachel Sparks</a:t>
            </a:r>
            <a:r>
              <a:rPr b="1" lang="en" sz="3200">
                <a:solidFill>
                  <a:srgbClr val="00B0F0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</a:t>
            </a:r>
            <a:endParaRPr sz="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rs. Fremer" id="501" name="Google Shape;50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1"/>
            <a:ext cx="914400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2"/>
          <p:cNvSpPr txBox="1"/>
          <p:nvPr/>
        </p:nvSpPr>
        <p:spPr>
          <a:xfrm>
            <a:off x="0" y="2514606"/>
            <a:ext cx="9144000" cy="31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Abby Bontrager</a:t>
            </a:r>
            <a:endParaRPr sz="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Katie Harrison</a:t>
            </a:r>
            <a:endParaRPr sz="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Leah Saab</a:t>
            </a:r>
            <a:endParaRPr sz="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Rachel Fitzpatrick</a:t>
            </a:r>
            <a:endParaRPr b="1" sz="32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Rachel Sparks</a:t>
            </a:r>
            <a:r>
              <a:rPr b="1" lang="en" sz="3200">
                <a:solidFill>
                  <a:srgbClr val="00B0F0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</a:t>
            </a:r>
            <a:endParaRPr sz="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503" name="Google Shape;503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2125" y="793900"/>
            <a:ext cx="4226790" cy="317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6578" y="652088"/>
            <a:ext cx="1775774" cy="3453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43"/>
          <p:cNvSpPr/>
          <p:nvPr/>
        </p:nvSpPr>
        <p:spPr>
          <a:xfrm flipH="1">
            <a:off x="335414" y="208706"/>
            <a:ext cx="267782" cy="233326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43"/>
          <p:cNvSpPr/>
          <p:nvPr/>
        </p:nvSpPr>
        <p:spPr>
          <a:xfrm flipH="1">
            <a:off x="204239" y="888206"/>
            <a:ext cx="267782" cy="233326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43"/>
          <p:cNvSpPr/>
          <p:nvPr/>
        </p:nvSpPr>
        <p:spPr>
          <a:xfrm flipH="1">
            <a:off x="1283011" y="106300"/>
            <a:ext cx="385369" cy="335745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43"/>
          <p:cNvSpPr txBox="1"/>
          <p:nvPr/>
        </p:nvSpPr>
        <p:spPr>
          <a:xfrm>
            <a:off x="2200275" y="0"/>
            <a:ext cx="5400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" sz="4800">
                <a:latin typeface="Short Stack"/>
                <a:ea typeface="Short Stack"/>
                <a:cs typeface="Short Stack"/>
                <a:sym typeface="Short Stack"/>
              </a:rPr>
              <a:t>The Chief Way</a:t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514" name="Google Shape;51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250" y="788975"/>
            <a:ext cx="3513350" cy="35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43"/>
          <p:cNvSpPr txBox="1"/>
          <p:nvPr/>
        </p:nvSpPr>
        <p:spPr>
          <a:xfrm>
            <a:off x="4517475" y="888200"/>
            <a:ext cx="3083400" cy="38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FFFF00"/>
                </a:solidFill>
                <a:highlight>
                  <a:srgbClr val="FF0000"/>
                </a:highlight>
                <a:latin typeface="Short Stack"/>
                <a:ea typeface="Short Stack"/>
                <a:cs typeface="Short Stack"/>
                <a:sym typeface="Short Stack"/>
              </a:rPr>
              <a:t>C</a:t>
            </a:r>
            <a:r>
              <a:rPr lang="en" sz="2900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aring</a:t>
            </a:r>
            <a:endParaRPr sz="2900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FFF00"/>
                </a:solidFill>
                <a:highlight>
                  <a:srgbClr val="FF0000"/>
                </a:highlight>
                <a:latin typeface="Short Stack"/>
                <a:ea typeface="Short Stack"/>
                <a:cs typeface="Short Stack"/>
                <a:sym typeface="Short Stack"/>
              </a:rPr>
              <a:t>H</a:t>
            </a:r>
            <a:r>
              <a:rPr lang="en" sz="2900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ardworking</a:t>
            </a:r>
            <a:endParaRPr sz="2900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FFF00"/>
                </a:solidFill>
                <a:highlight>
                  <a:srgbClr val="FF0000"/>
                </a:highlight>
                <a:latin typeface="Short Stack"/>
                <a:ea typeface="Short Stack"/>
                <a:cs typeface="Short Stack"/>
                <a:sym typeface="Short Stack"/>
              </a:rPr>
              <a:t>I</a:t>
            </a:r>
            <a:r>
              <a:rPr lang="en" sz="2900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nspiring</a:t>
            </a:r>
            <a:endParaRPr sz="2900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FFF00"/>
                </a:solidFill>
                <a:highlight>
                  <a:srgbClr val="FF0000"/>
                </a:highlight>
                <a:latin typeface="Short Stack"/>
                <a:ea typeface="Short Stack"/>
                <a:cs typeface="Short Stack"/>
                <a:sym typeface="Short Stack"/>
              </a:rPr>
              <a:t>E</a:t>
            </a:r>
            <a:r>
              <a:rPr lang="en" sz="2900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ager</a:t>
            </a:r>
            <a:endParaRPr sz="2900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FFF00"/>
                </a:solidFill>
                <a:highlight>
                  <a:srgbClr val="FF0000"/>
                </a:highlight>
                <a:latin typeface="Short Stack"/>
                <a:ea typeface="Short Stack"/>
                <a:cs typeface="Short Stack"/>
                <a:sym typeface="Short Stack"/>
              </a:rPr>
              <a:t>F</a:t>
            </a:r>
            <a:r>
              <a:rPr lang="en" sz="2900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earless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4"/>
          <p:cNvSpPr txBox="1"/>
          <p:nvPr/>
        </p:nvSpPr>
        <p:spPr>
          <a:xfrm>
            <a:off x="1673100" y="93700"/>
            <a:ext cx="5797800" cy="9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Ribeye"/>
                <a:ea typeface="Ribeye"/>
                <a:cs typeface="Ribeye"/>
                <a:sym typeface="Ribeye"/>
              </a:rPr>
              <a:t>Daily Schedule </a:t>
            </a:r>
            <a:endParaRPr sz="100"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521" name="Google Shape;521;p44"/>
          <p:cNvSpPr txBox="1"/>
          <p:nvPr/>
        </p:nvSpPr>
        <p:spPr>
          <a:xfrm>
            <a:off x="876575" y="828675"/>
            <a:ext cx="5797800" cy="39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8:00-8:30   	  Chief Chat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8:30-9:00   	  Phonics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9:00-10:00  	  Reader’s Workshop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10:00-10:35	  Writer’s Workshop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10:40-11:10 	   Lunch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11:15-11:35    Recess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11:35-12:00	   Rest/Intervention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12:00-12:40	   Math Workshop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12:45-1:20   	   Specials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1:20-1:55        PE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2:00-2:30   	   Snack/Centers/Mad Science Friday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2:30-2:45        Dismissal 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p45"/>
          <p:cNvGrpSpPr/>
          <p:nvPr/>
        </p:nvGrpSpPr>
        <p:grpSpPr>
          <a:xfrm>
            <a:off x="4" y="6"/>
            <a:ext cx="1094774" cy="1400823"/>
            <a:chOff x="320079" y="773056"/>
            <a:chExt cx="1094774" cy="1400823"/>
          </a:xfrm>
        </p:grpSpPr>
        <p:sp>
          <p:nvSpPr>
            <p:cNvPr id="527" name="Google Shape;527;p45"/>
            <p:cNvSpPr/>
            <p:nvPr/>
          </p:nvSpPr>
          <p:spPr>
            <a:xfrm flipH="1">
              <a:off x="886103" y="773056"/>
              <a:ext cx="528751" cy="460731"/>
            </a:xfrm>
            <a:custGeom>
              <a:rect b="b" l="l" r="r" t="t"/>
              <a:pathLst>
                <a:path extrusionOk="0" h="6767" w="38936">
                  <a:moveTo>
                    <a:pt x="20190" y="717"/>
                  </a:moveTo>
                  <a:lnTo>
                    <a:pt x="23603" y="2646"/>
                  </a:lnTo>
                  <a:lnTo>
                    <a:pt x="15779" y="2474"/>
                  </a:lnTo>
                  <a:lnTo>
                    <a:pt x="20190" y="717"/>
                  </a:lnTo>
                  <a:close/>
                  <a:moveTo>
                    <a:pt x="4884" y="2641"/>
                  </a:moveTo>
                  <a:lnTo>
                    <a:pt x="12681" y="2813"/>
                  </a:lnTo>
                  <a:lnTo>
                    <a:pt x="11001" y="3483"/>
                  </a:lnTo>
                  <a:lnTo>
                    <a:pt x="4884" y="2641"/>
                  </a:lnTo>
                  <a:close/>
                  <a:moveTo>
                    <a:pt x="26596" y="3117"/>
                  </a:moveTo>
                  <a:lnTo>
                    <a:pt x="34157" y="3279"/>
                  </a:lnTo>
                  <a:lnTo>
                    <a:pt x="27882" y="3854"/>
                  </a:lnTo>
                  <a:lnTo>
                    <a:pt x="26596" y="3117"/>
                  </a:lnTo>
                  <a:close/>
                  <a:moveTo>
                    <a:pt x="14834" y="2860"/>
                  </a:moveTo>
                  <a:lnTo>
                    <a:pt x="24364" y="3064"/>
                  </a:lnTo>
                  <a:lnTo>
                    <a:pt x="26045" y="4021"/>
                  </a:lnTo>
                  <a:lnTo>
                    <a:pt x="19350" y="4633"/>
                  </a:lnTo>
                  <a:lnTo>
                    <a:pt x="12681" y="3713"/>
                  </a:lnTo>
                  <a:lnTo>
                    <a:pt x="14834" y="2860"/>
                  </a:lnTo>
                  <a:close/>
                  <a:moveTo>
                    <a:pt x="11762" y="4079"/>
                  </a:moveTo>
                  <a:lnTo>
                    <a:pt x="17197" y="4826"/>
                  </a:lnTo>
                  <a:lnTo>
                    <a:pt x="7693" y="5694"/>
                  </a:lnTo>
                  <a:lnTo>
                    <a:pt x="11762" y="4079"/>
                  </a:lnTo>
                  <a:close/>
                  <a:moveTo>
                    <a:pt x="26727" y="4403"/>
                  </a:moveTo>
                  <a:lnTo>
                    <a:pt x="29615" y="6045"/>
                  </a:lnTo>
                  <a:lnTo>
                    <a:pt x="21293" y="4900"/>
                  </a:lnTo>
                  <a:lnTo>
                    <a:pt x="26727" y="4403"/>
                  </a:lnTo>
                  <a:close/>
                  <a:moveTo>
                    <a:pt x="20269" y="0"/>
                  </a:moveTo>
                  <a:lnTo>
                    <a:pt x="20137" y="6"/>
                  </a:lnTo>
                  <a:lnTo>
                    <a:pt x="19980" y="16"/>
                  </a:lnTo>
                  <a:lnTo>
                    <a:pt x="19849" y="27"/>
                  </a:lnTo>
                  <a:lnTo>
                    <a:pt x="19744" y="42"/>
                  </a:lnTo>
                  <a:lnTo>
                    <a:pt x="19639" y="63"/>
                  </a:lnTo>
                  <a:lnTo>
                    <a:pt x="19534" y="84"/>
                  </a:lnTo>
                  <a:lnTo>
                    <a:pt x="19455" y="110"/>
                  </a:lnTo>
                  <a:lnTo>
                    <a:pt x="13653" y="2426"/>
                  </a:lnTo>
                  <a:lnTo>
                    <a:pt x="1129" y="2155"/>
                  </a:lnTo>
                  <a:lnTo>
                    <a:pt x="946" y="2149"/>
                  </a:lnTo>
                  <a:lnTo>
                    <a:pt x="788" y="2155"/>
                  </a:lnTo>
                  <a:lnTo>
                    <a:pt x="631" y="2165"/>
                  </a:lnTo>
                  <a:lnTo>
                    <a:pt x="473" y="2181"/>
                  </a:lnTo>
                  <a:lnTo>
                    <a:pt x="342" y="2202"/>
                  </a:lnTo>
                  <a:lnTo>
                    <a:pt x="237" y="2223"/>
                  </a:lnTo>
                  <a:lnTo>
                    <a:pt x="132" y="2254"/>
                  </a:lnTo>
                  <a:lnTo>
                    <a:pt x="53" y="2280"/>
                  </a:lnTo>
                  <a:lnTo>
                    <a:pt x="0" y="2317"/>
                  </a:lnTo>
                  <a:lnTo>
                    <a:pt x="0" y="2348"/>
                  </a:lnTo>
                  <a:lnTo>
                    <a:pt x="0" y="2379"/>
                  </a:lnTo>
                  <a:lnTo>
                    <a:pt x="27" y="2411"/>
                  </a:lnTo>
                  <a:lnTo>
                    <a:pt x="105" y="2442"/>
                  </a:lnTo>
                  <a:lnTo>
                    <a:pt x="184" y="2474"/>
                  </a:lnTo>
                  <a:lnTo>
                    <a:pt x="289" y="2500"/>
                  </a:lnTo>
                  <a:lnTo>
                    <a:pt x="421" y="2521"/>
                  </a:lnTo>
                  <a:lnTo>
                    <a:pt x="10082" y="3849"/>
                  </a:lnTo>
                  <a:lnTo>
                    <a:pt x="4595" y="6029"/>
                  </a:lnTo>
                  <a:lnTo>
                    <a:pt x="4542" y="6055"/>
                  </a:lnTo>
                  <a:lnTo>
                    <a:pt x="4516" y="6086"/>
                  </a:lnTo>
                  <a:lnTo>
                    <a:pt x="4490" y="6118"/>
                  </a:lnTo>
                  <a:lnTo>
                    <a:pt x="4516" y="6149"/>
                  </a:lnTo>
                  <a:lnTo>
                    <a:pt x="4542" y="6181"/>
                  </a:lnTo>
                  <a:lnTo>
                    <a:pt x="4595" y="6207"/>
                  </a:lnTo>
                  <a:lnTo>
                    <a:pt x="4674" y="6233"/>
                  </a:lnTo>
                  <a:lnTo>
                    <a:pt x="4779" y="6259"/>
                  </a:lnTo>
                  <a:lnTo>
                    <a:pt x="4910" y="6280"/>
                  </a:lnTo>
                  <a:lnTo>
                    <a:pt x="5041" y="6296"/>
                  </a:lnTo>
                  <a:lnTo>
                    <a:pt x="5173" y="6306"/>
                  </a:lnTo>
                  <a:lnTo>
                    <a:pt x="5330" y="6316"/>
                  </a:lnTo>
                  <a:lnTo>
                    <a:pt x="5461" y="6322"/>
                  </a:lnTo>
                  <a:lnTo>
                    <a:pt x="5619" y="6316"/>
                  </a:lnTo>
                  <a:lnTo>
                    <a:pt x="5776" y="6311"/>
                  </a:lnTo>
                  <a:lnTo>
                    <a:pt x="5934" y="6301"/>
                  </a:lnTo>
                  <a:lnTo>
                    <a:pt x="19140" y="5093"/>
                  </a:lnTo>
                  <a:lnTo>
                    <a:pt x="31033" y="6735"/>
                  </a:lnTo>
                  <a:lnTo>
                    <a:pt x="31164" y="6750"/>
                  </a:lnTo>
                  <a:lnTo>
                    <a:pt x="31322" y="6761"/>
                  </a:lnTo>
                  <a:lnTo>
                    <a:pt x="31479" y="6766"/>
                  </a:lnTo>
                  <a:lnTo>
                    <a:pt x="31768" y="6766"/>
                  </a:lnTo>
                  <a:lnTo>
                    <a:pt x="31952" y="6756"/>
                  </a:lnTo>
                  <a:lnTo>
                    <a:pt x="32083" y="6745"/>
                  </a:lnTo>
                  <a:lnTo>
                    <a:pt x="32241" y="6724"/>
                  </a:lnTo>
                  <a:lnTo>
                    <a:pt x="32346" y="6703"/>
                  </a:lnTo>
                  <a:lnTo>
                    <a:pt x="32451" y="6682"/>
                  </a:lnTo>
                  <a:lnTo>
                    <a:pt x="32529" y="6651"/>
                  </a:lnTo>
                  <a:lnTo>
                    <a:pt x="32582" y="6625"/>
                  </a:lnTo>
                  <a:lnTo>
                    <a:pt x="32634" y="6594"/>
                  </a:lnTo>
                  <a:lnTo>
                    <a:pt x="32634" y="6562"/>
                  </a:lnTo>
                  <a:lnTo>
                    <a:pt x="32608" y="6531"/>
                  </a:lnTo>
                  <a:lnTo>
                    <a:pt x="32582" y="6499"/>
                  </a:lnTo>
                  <a:lnTo>
                    <a:pt x="28565" y="4236"/>
                  </a:lnTo>
                  <a:lnTo>
                    <a:pt x="38332" y="3341"/>
                  </a:lnTo>
                  <a:lnTo>
                    <a:pt x="38489" y="3326"/>
                  </a:lnTo>
                  <a:lnTo>
                    <a:pt x="38620" y="3305"/>
                  </a:lnTo>
                  <a:lnTo>
                    <a:pt x="38725" y="3284"/>
                  </a:lnTo>
                  <a:lnTo>
                    <a:pt x="38804" y="3253"/>
                  </a:lnTo>
                  <a:lnTo>
                    <a:pt x="38883" y="3226"/>
                  </a:lnTo>
                  <a:lnTo>
                    <a:pt x="38909" y="3195"/>
                  </a:lnTo>
                  <a:lnTo>
                    <a:pt x="38935" y="3158"/>
                  </a:lnTo>
                  <a:lnTo>
                    <a:pt x="38909" y="3127"/>
                  </a:lnTo>
                  <a:lnTo>
                    <a:pt x="38883" y="3096"/>
                  </a:lnTo>
                  <a:lnTo>
                    <a:pt x="38804" y="3064"/>
                  </a:lnTo>
                  <a:lnTo>
                    <a:pt x="38725" y="3038"/>
                  </a:lnTo>
                  <a:lnTo>
                    <a:pt x="38620" y="3012"/>
                  </a:lnTo>
                  <a:lnTo>
                    <a:pt x="38489" y="2991"/>
                  </a:lnTo>
                  <a:lnTo>
                    <a:pt x="38358" y="2975"/>
                  </a:lnTo>
                  <a:lnTo>
                    <a:pt x="38200" y="2965"/>
                  </a:lnTo>
                  <a:lnTo>
                    <a:pt x="38043" y="2960"/>
                  </a:lnTo>
                  <a:lnTo>
                    <a:pt x="25835" y="2693"/>
                  </a:lnTo>
                  <a:lnTo>
                    <a:pt x="21319" y="136"/>
                  </a:lnTo>
                  <a:lnTo>
                    <a:pt x="21266" y="105"/>
                  </a:lnTo>
                  <a:lnTo>
                    <a:pt x="21188" y="84"/>
                  </a:lnTo>
                  <a:lnTo>
                    <a:pt x="21083" y="58"/>
                  </a:lnTo>
                  <a:lnTo>
                    <a:pt x="20978" y="42"/>
                  </a:lnTo>
                  <a:lnTo>
                    <a:pt x="20846" y="27"/>
                  </a:lnTo>
                  <a:lnTo>
                    <a:pt x="20715" y="11"/>
                  </a:lnTo>
                  <a:lnTo>
                    <a:pt x="20584" y="6"/>
                  </a:lnTo>
                  <a:lnTo>
                    <a:pt x="204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45"/>
            <p:cNvSpPr/>
            <p:nvPr/>
          </p:nvSpPr>
          <p:spPr>
            <a:xfrm flipH="1">
              <a:off x="542054" y="1862428"/>
              <a:ext cx="355890" cy="311451"/>
            </a:xfrm>
            <a:custGeom>
              <a:rect b="b" l="l" r="r" t="t"/>
              <a:pathLst>
                <a:path extrusionOk="0" h="5261" w="30141">
                  <a:moveTo>
                    <a:pt x="15595" y="722"/>
                  </a:moveTo>
                  <a:lnTo>
                    <a:pt x="17879" y="2008"/>
                  </a:lnTo>
                  <a:lnTo>
                    <a:pt x="12629" y="1899"/>
                  </a:lnTo>
                  <a:lnTo>
                    <a:pt x="15595" y="722"/>
                  </a:lnTo>
                  <a:close/>
                  <a:moveTo>
                    <a:pt x="4884" y="2134"/>
                  </a:moveTo>
                  <a:lnTo>
                    <a:pt x="9531" y="2233"/>
                  </a:lnTo>
                  <a:lnTo>
                    <a:pt x="8533" y="2636"/>
                  </a:lnTo>
                  <a:lnTo>
                    <a:pt x="4884" y="2134"/>
                  </a:lnTo>
                  <a:close/>
                  <a:moveTo>
                    <a:pt x="20846" y="2479"/>
                  </a:moveTo>
                  <a:lnTo>
                    <a:pt x="25388" y="2578"/>
                  </a:lnTo>
                  <a:lnTo>
                    <a:pt x="21634" y="2923"/>
                  </a:lnTo>
                  <a:lnTo>
                    <a:pt x="20846" y="2479"/>
                  </a:lnTo>
                  <a:close/>
                  <a:moveTo>
                    <a:pt x="11684" y="2280"/>
                  </a:moveTo>
                  <a:lnTo>
                    <a:pt x="18615" y="2432"/>
                  </a:lnTo>
                  <a:lnTo>
                    <a:pt x="19796" y="3091"/>
                  </a:lnTo>
                  <a:lnTo>
                    <a:pt x="15018" y="3530"/>
                  </a:lnTo>
                  <a:lnTo>
                    <a:pt x="10213" y="2866"/>
                  </a:lnTo>
                  <a:lnTo>
                    <a:pt x="11684" y="2280"/>
                  </a:lnTo>
                  <a:close/>
                  <a:moveTo>
                    <a:pt x="9294" y="3232"/>
                  </a:moveTo>
                  <a:lnTo>
                    <a:pt x="12865" y="3723"/>
                  </a:lnTo>
                  <a:lnTo>
                    <a:pt x="6616" y="4293"/>
                  </a:lnTo>
                  <a:lnTo>
                    <a:pt x="6616" y="4293"/>
                  </a:lnTo>
                  <a:lnTo>
                    <a:pt x="9294" y="3232"/>
                  </a:lnTo>
                  <a:close/>
                  <a:moveTo>
                    <a:pt x="20452" y="3472"/>
                  </a:moveTo>
                  <a:lnTo>
                    <a:pt x="22343" y="4539"/>
                  </a:lnTo>
                  <a:lnTo>
                    <a:pt x="16934" y="3797"/>
                  </a:lnTo>
                  <a:lnTo>
                    <a:pt x="20452" y="3472"/>
                  </a:lnTo>
                  <a:close/>
                  <a:moveTo>
                    <a:pt x="15674" y="1"/>
                  </a:moveTo>
                  <a:lnTo>
                    <a:pt x="15517" y="6"/>
                  </a:lnTo>
                  <a:lnTo>
                    <a:pt x="15385" y="16"/>
                  </a:lnTo>
                  <a:lnTo>
                    <a:pt x="15254" y="27"/>
                  </a:lnTo>
                  <a:lnTo>
                    <a:pt x="15123" y="42"/>
                  </a:lnTo>
                  <a:lnTo>
                    <a:pt x="15018" y="63"/>
                  </a:lnTo>
                  <a:lnTo>
                    <a:pt x="14913" y="90"/>
                  </a:lnTo>
                  <a:lnTo>
                    <a:pt x="14860" y="116"/>
                  </a:lnTo>
                  <a:lnTo>
                    <a:pt x="10502" y="1852"/>
                  </a:lnTo>
                  <a:lnTo>
                    <a:pt x="1103" y="1642"/>
                  </a:lnTo>
                  <a:lnTo>
                    <a:pt x="946" y="1642"/>
                  </a:lnTo>
                  <a:lnTo>
                    <a:pt x="762" y="1648"/>
                  </a:lnTo>
                  <a:lnTo>
                    <a:pt x="604" y="1658"/>
                  </a:lnTo>
                  <a:lnTo>
                    <a:pt x="473" y="1674"/>
                  </a:lnTo>
                  <a:lnTo>
                    <a:pt x="342" y="1695"/>
                  </a:lnTo>
                  <a:lnTo>
                    <a:pt x="210" y="1716"/>
                  </a:lnTo>
                  <a:lnTo>
                    <a:pt x="132" y="1742"/>
                  </a:lnTo>
                  <a:lnTo>
                    <a:pt x="53" y="1773"/>
                  </a:lnTo>
                  <a:lnTo>
                    <a:pt x="0" y="1810"/>
                  </a:lnTo>
                  <a:lnTo>
                    <a:pt x="0" y="1841"/>
                  </a:lnTo>
                  <a:lnTo>
                    <a:pt x="0" y="1872"/>
                  </a:lnTo>
                  <a:lnTo>
                    <a:pt x="27" y="1904"/>
                  </a:lnTo>
                  <a:lnTo>
                    <a:pt x="105" y="1935"/>
                  </a:lnTo>
                  <a:lnTo>
                    <a:pt x="184" y="1961"/>
                  </a:lnTo>
                  <a:lnTo>
                    <a:pt x="289" y="1988"/>
                  </a:lnTo>
                  <a:lnTo>
                    <a:pt x="420" y="2008"/>
                  </a:lnTo>
                  <a:lnTo>
                    <a:pt x="7614" y="3002"/>
                  </a:lnTo>
                  <a:lnTo>
                    <a:pt x="3518" y="4623"/>
                  </a:lnTo>
                  <a:lnTo>
                    <a:pt x="3466" y="4654"/>
                  </a:lnTo>
                  <a:lnTo>
                    <a:pt x="3440" y="4685"/>
                  </a:lnTo>
                  <a:lnTo>
                    <a:pt x="3413" y="4717"/>
                  </a:lnTo>
                  <a:lnTo>
                    <a:pt x="3440" y="4743"/>
                  </a:lnTo>
                  <a:lnTo>
                    <a:pt x="3466" y="4774"/>
                  </a:lnTo>
                  <a:lnTo>
                    <a:pt x="3518" y="4806"/>
                  </a:lnTo>
                  <a:lnTo>
                    <a:pt x="3597" y="4832"/>
                  </a:lnTo>
                  <a:lnTo>
                    <a:pt x="3702" y="4853"/>
                  </a:lnTo>
                  <a:lnTo>
                    <a:pt x="3834" y="4874"/>
                  </a:lnTo>
                  <a:lnTo>
                    <a:pt x="3965" y="4895"/>
                  </a:lnTo>
                  <a:lnTo>
                    <a:pt x="4096" y="4905"/>
                  </a:lnTo>
                  <a:lnTo>
                    <a:pt x="4254" y="4915"/>
                  </a:lnTo>
                  <a:lnTo>
                    <a:pt x="4542" y="4915"/>
                  </a:lnTo>
                  <a:lnTo>
                    <a:pt x="4700" y="4910"/>
                  </a:lnTo>
                  <a:lnTo>
                    <a:pt x="4857" y="4900"/>
                  </a:lnTo>
                  <a:lnTo>
                    <a:pt x="14808" y="3990"/>
                  </a:lnTo>
                  <a:lnTo>
                    <a:pt x="23760" y="5224"/>
                  </a:lnTo>
                  <a:lnTo>
                    <a:pt x="23892" y="5240"/>
                  </a:lnTo>
                  <a:lnTo>
                    <a:pt x="24023" y="5250"/>
                  </a:lnTo>
                  <a:lnTo>
                    <a:pt x="24180" y="5255"/>
                  </a:lnTo>
                  <a:lnTo>
                    <a:pt x="24338" y="5261"/>
                  </a:lnTo>
                  <a:lnTo>
                    <a:pt x="24496" y="5255"/>
                  </a:lnTo>
                  <a:lnTo>
                    <a:pt x="24653" y="5250"/>
                  </a:lnTo>
                  <a:lnTo>
                    <a:pt x="24811" y="5234"/>
                  </a:lnTo>
                  <a:lnTo>
                    <a:pt x="24942" y="5219"/>
                  </a:lnTo>
                  <a:lnTo>
                    <a:pt x="25073" y="5193"/>
                  </a:lnTo>
                  <a:lnTo>
                    <a:pt x="25178" y="5172"/>
                  </a:lnTo>
                  <a:lnTo>
                    <a:pt x="25257" y="5146"/>
                  </a:lnTo>
                  <a:lnTo>
                    <a:pt x="25309" y="5114"/>
                  </a:lnTo>
                  <a:lnTo>
                    <a:pt x="25336" y="5083"/>
                  </a:lnTo>
                  <a:lnTo>
                    <a:pt x="25336" y="5051"/>
                  </a:lnTo>
                  <a:lnTo>
                    <a:pt x="25336" y="5020"/>
                  </a:lnTo>
                  <a:lnTo>
                    <a:pt x="25283" y="4989"/>
                  </a:lnTo>
                  <a:lnTo>
                    <a:pt x="22316" y="3305"/>
                  </a:lnTo>
                  <a:lnTo>
                    <a:pt x="29563" y="2641"/>
                  </a:lnTo>
                  <a:lnTo>
                    <a:pt x="29694" y="2625"/>
                  </a:lnTo>
                  <a:lnTo>
                    <a:pt x="29825" y="2604"/>
                  </a:lnTo>
                  <a:lnTo>
                    <a:pt x="29930" y="2584"/>
                  </a:lnTo>
                  <a:lnTo>
                    <a:pt x="30035" y="2552"/>
                  </a:lnTo>
                  <a:lnTo>
                    <a:pt x="30088" y="2526"/>
                  </a:lnTo>
                  <a:lnTo>
                    <a:pt x="30140" y="2495"/>
                  </a:lnTo>
                  <a:lnTo>
                    <a:pt x="30140" y="2463"/>
                  </a:lnTo>
                  <a:lnTo>
                    <a:pt x="30140" y="2427"/>
                  </a:lnTo>
                  <a:lnTo>
                    <a:pt x="30088" y="2395"/>
                  </a:lnTo>
                  <a:lnTo>
                    <a:pt x="30035" y="2364"/>
                  </a:lnTo>
                  <a:lnTo>
                    <a:pt x="29930" y="2338"/>
                  </a:lnTo>
                  <a:lnTo>
                    <a:pt x="29825" y="2312"/>
                  </a:lnTo>
                  <a:lnTo>
                    <a:pt x="29720" y="2291"/>
                  </a:lnTo>
                  <a:lnTo>
                    <a:pt x="29563" y="2275"/>
                  </a:lnTo>
                  <a:lnTo>
                    <a:pt x="29405" y="2265"/>
                  </a:lnTo>
                  <a:lnTo>
                    <a:pt x="29248" y="2259"/>
                  </a:lnTo>
                  <a:lnTo>
                    <a:pt x="20111" y="2061"/>
                  </a:lnTo>
                  <a:lnTo>
                    <a:pt x="16698" y="137"/>
                  </a:lnTo>
                  <a:lnTo>
                    <a:pt x="16646" y="110"/>
                  </a:lnTo>
                  <a:lnTo>
                    <a:pt x="16567" y="84"/>
                  </a:lnTo>
                  <a:lnTo>
                    <a:pt x="16488" y="63"/>
                  </a:lnTo>
                  <a:lnTo>
                    <a:pt x="16357" y="42"/>
                  </a:lnTo>
                  <a:lnTo>
                    <a:pt x="16252" y="27"/>
                  </a:lnTo>
                  <a:lnTo>
                    <a:pt x="16120" y="16"/>
                  </a:lnTo>
                  <a:lnTo>
                    <a:pt x="15963" y="6"/>
                  </a:lnTo>
                  <a:lnTo>
                    <a:pt x="15805" y="6"/>
                  </a:lnTo>
                  <a:lnTo>
                    <a:pt x="15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45"/>
            <p:cNvSpPr/>
            <p:nvPr/>
          </p:nvSpPr>
          <p:spPr>
            <a:xfrm flipH="1" rot="-1988218">
              <a:off x="357346" y="1198751"/>
              <a:ext cx="237722" cy="207123"/>
            </a:xfrm>
            <a:custGeom>
              <a:rect b="b" l="l" r="r" t="t"/>
              <a:pathLst>
                <a:path extrusionOk="0" h="6767" w="38936">
                  <a:moveTo>
                    <a:pt x="20190" y="717"/>
                  </a:moveTo>
                  <a:lnTo>
                    <a:pt x="23603" y="2646"/>
                  </a:lnTo>
                  <a:lnTo>
                    <a:pt x="15779" y="2474"/>
                  </a:lnTo>
                  <a:lnTo>
                    <a:pt x="20190" y="717"/>
                  </a:lnTo>
                  <a:close/>
                  <a:moveTo>
                    <a:pt x="4884" y="2641"/>
                  </a:moveTo>
                  <a:lnTo>
                    <a:pt x="12681" y="2813"/>
                  </a:lnTo>
                  <a:lnTo>
                    <a:pt x="11001" y="3483"/>
                  </a:lnTo>
                  <a:lnTo>
                    <a:pt x="4884" y="2641"/>
                  </a:lnTo>
                  <a:close/>
                  <a:moveTo>
                    <a:pt x="26596" y="3117"/>
                  </a:moveTo>
                  <a:lnTo>
                    <a:pt x="34157" y="3279"/>
                  </a:lnTo>
                  <a:lnTo>
                    <a:pt x="27882" y="3854"/>
                  </a:lnTo>
                  <a:lnTo>
                    <a:pt x="26596" y="3117"/>
                  </a:lnTo>
                  <a:close/>
                  <a:moveTo>
                    <a:pt x="14834" y="2860"/>
                  </a:moveTo>
                  <a:lnTo>
                    <a:pt x="24364" y="3064"/>
                  </a:lnTo>
                  <a:lnTo>
                    <a:pt x="26045" y="4021"/>
                  </a:lnTo>
                  <a:lnTo>
                    <a:pt x="19350" y="4633"/>
                  </a:lnTo>
                  <a:lnTo>
                    <a:pt x="12681" y="3713"/>
                  </a:lnTo>
                  <a:lnTo>
                    <a:pt x="14834" y="2860"/>
                  </a:lnTo>
                  <a:close/>
                  <a:moveTo>
                    <a:pt x="11762" y="4079"/>
                  </a:moveTo>
                  <a:lnTo>
                    <a:pt x="17197" y="4826"/>
                  </a:lnTo>
                  <a:lnTo>
                    <a:pt x="7693" y="5694"/>
                  </a:lnTo>
                  <a:lnTo>
                    <a:pt x="11762" y="4079"/>
                  </a:lnTo>
                  <a:close/>
                  <a:moveTo>
                    <a:pt x="26727" y="4403"/>
                  </a:moveTo>
                  <a:lnTo>
                    <a:pt x="29615" y="6045"/>
                  </a:lnTo>
                  <a:lnTo>
                    <a:pt x="21293" y="4900"/>
                  </a:lnTo>
                  <a:lnTo>
                    <a:pt x="26727" y="4403"/>
                  </a:lnTo>
                  <a:close/>
                  <a:moveTo>
                    <a:pt x="20269" y="0"/>
                  </a:moveTo>
                  <a:lnTo>
                    <a:pt x="20137" y="6"/>
                  </a:lnTo>
                  <a:lnTo>
                    <a:pt x="19980" y="16"/>
                  </a:lnTo>
                  <a:lnTo>
                    <a:pt x="19849" y="27"/>
                  </a:lnTo>
                  <a:lnTo>
                    <a:pt x="19744" y="42"/>
                  </a:lnTo>
                  <a:lnTo>
                    <a:pt x="19639" y="63"/>
                  </a:lnTo>
                  <a:lnTo>
                    <a:pt x="19534" y="84"/>
                  </a:lnTo>
                  <a:lnTo>
                    <a:pt x="19455" y="110"/>
                  </a:lnTo>
                  <a:lnTo>
                    <a:pt x="13653" y="2426"/>
                  </a:lnTo>
                  <a:lnTo>
                    <a:pt x="1129" y="2155"/>
                  </a:lnTo>
                  <a:lnTo>
                    <a:pt x="946" y="2149"/>
                  </a:lnTo>
                  <a:lnTo>
                    <a:pt x="788" y="2155"/>
                  </a:lnTo>
                  <a:lnTo>
                    <a:pt x="631" y="2165"/>
                  </a:lnTo>
                  <a:lnTo>
                    <a:pt x="473" y="2181"/>
                  </a:lnTo>
                  <a:lnTo>
                    <a:pt x="342" y="2202"/>
                  </a:lnTo>
                  <a:lnTo>
                    <a:pt x="237" y="2223"/>
                  </a:lnTo>
                  <a:lnTo>
                    <a:pt x="132" y="2254"/>
                  </a:lnTo>
                  <a:lnTo>
                    <a:pt x="53" y="2280"/>
                  </a:lnTo>
                  <a:lnTo>
                    <a:pt x="0" y="2317"/>
                  </a:lnTo>
                  <a:lnTo>
                    <a:pt x="0" y="2348"/>
                  </a:lnTo>
                  <a:lnTo>
                    <a:pt x="0" y="2379"/>
                  </a:lnTo>
                  <a:lnTo>
                    <a:pt x="27" y="2411"/>
                  </a:lnTo>
                  <a:lnTo>
                    <a:pt x="105" y="2442"/>
                  </a:lnTo>
                  <a:lnTo>
                    <a:pt x="184" y="2474"/>
                  </a:lnTo>
                  <a:lnTo>
                    <a:pt x="289" y="2500"/>
                  </a:lnTo>
                  <a:lnTo>
                    <a:pt x="421" y="2521"/>
                  </a:lnTo>
                  <a:lnTo>
                    <a:pt x="10082" y="3849"/>
                  </a:lnTo>
                  <a:lnTo>
                    <a:pt x="4595" y="6029"/>
                  </a:lnTo>
                  <a:lnTo>
                    <a:pt x="4542" y="6055"/>
                  </a:lnTo>
                  <a:lnTo>
                    <a:pt x="4516" y="6086"/>
                  </a:lnTo>
                  <a:lnTo>
                    <a:pt x="4490" y="6118"/>
                  </a:lnTo>
                  <a:lnTo>
                    <a:pt x="4516" y="6149"/>
                  </a:lnTo>
                  <a:lnTo>
                    <a:pt x="4542" y="6181"/>
                  </a:lnTo>
                  <a:lnTo>
                    <a:pt x="4595" y="6207"/>
                  </a:lnTo>
                  <a:lnTo>
                    <a:pt x="4674" y="6233"/>
                  </a:lnTo>
                  <a:lnTo>
                    <a:pt x="4779" y="6259"/>
                  </a:lnTo>
                  <a:lnTo>
                    <a:pt x="4910" y="6280"/>
                  </a:lnTo>
                  <a:lnTo>
                    <a:pt x="5041" y="6296"/>
                  </a:lnTo>
                  <a:lnTo>
                    <a:pt x="5173" y="6306"/>
                  </a:lnTo>
                  <a:lnTo>
                    <a:pt x="5330" y="6316"/>
                  </a:lnTo>
                  <a:lnTo>
                    <a:pt x="5461" y="6322"/>
                  </a:lnTo>
                  <a:lnTo>
                    <a:pt x="5619" y="6316"/>
                  </a:lnTo>
                  <a:lnTo>
                    <a:pt x="5776" y="6311"/>
                  </a:lnTo>
                  <a:lnTo>
                    <a:pt x="5934" y="6301"/>
                  </a:lnTo>
                  <a:lnTo>
                    <a:pt x="19140" y="5093"/>
                  </a:lnTo>
                  <a:lnTo>
                    <a:pt x="31033" y="6735"/>
                  </a:lnTo>
                  <a:lnTo>
                    <a:pt x="31164" y="6750"/>
                  </a:lnTo>
                  <a:lnTo>
                    <a:pt x="31322" y="6761"/>
                  </a:lnTo>
                  <a:lnTo>
                    <a:pt x="31479" y="6766"/>
                  </a:lnTo>
                  <a:lnTo>
                    <a:pt x="31768" y="6766"/>
                  </a:lnTo>
                  <a:lnTo>
                    <a:pt x="31952" y="6756"/>
                  </a:lnTo>
                  <a:lnTo>
                    <a:pt x="32083" y="6745"/>
                  </a:lnTo>
                  <a:lnTo>
                    <a:pt x="32241" y="6724"/>
                  </a:lnTo>
                  <a:lnTo>
                    <a:pt x="32346" y="6703"/>
                  </a:lnTo>
                  <a:lnTo>
                    <a:pt x="32451" y="6682"/>
                  </a:lnTo>
                  <a:lnTo>
                    <a:pt x="32529" y="6651"/>
                  </a:lnTo>
                  <a:lnTo>
                    <a:pt x="32582" y="6625"/>
                  </a:lnTo>
                  <a:lnTo>
                    <a:pt x="32634" y="6594"/>
                  </a:lnTo>
                  <a:lnTo>
                    <a:pt x="32634" y="6562"/>
                  </a:lnTo>
                  <a:lnTo>
                    <a:pt x="32608" y="6531"/>
                  </a:lnTo>
                  <a:lnTo>
                    <a:pt x="32582" y="6499"/>
                  </a:lnTo>
                  <a:lnTo>
                    <a:pt x="28565" y="4236"/>
                  </a:lnTo>
                  <a:lnTo>
                    <a:pt x="38332" y="3341"/>
                  </a:lnTo>
                  <a:lnTo>
                    <a:pt x="38489" y="3326"/>
                  </a:lnTo>
                  <a:lnTo>
                    <a:pt x="38620" y="3305"/>
                  </a:lnTo>
                  <a:lnTo>
                    <a:pt x="38725" y="3284"/>
                  </a:lnTo>
                  <a:lnTo>
                    <a:pt x="38804" y="3253"/>
                  </a:lnTo>
                  <a:lnTo>
                    <a:pt x="38883" y="3226"/>
                  </a:lnTo>
                  <a:lnTo>
                    <a:pt x="38909" y="3195"/>
                  </a:lnTo>
                  <a:lnTo>
                    <a:pt x="38935" y="3158"/>
                  </a:lnTo>
                  <a:lnTo>
                    <a:pt x="38909" y="3127"/>
                  </a:lnTo>
                  <a:lnTo>
                    <a:pt x="38883" y="3096"/>
                  </a:lnTo>
                  <a:lnTo>
                    <a:pt x="38804" y="3064"/>
                  </a:lnTo>
                  <a:lnTo>
                    <a:pt x="38725" y="3038"/>
                  </a:lnTo>
                  <a:lnTo>
                    <a:pt x="38620" y="3012"/>
                  </a:lnTo>
                  <a:lnTo>
                    <a:pt x="38489" y="2991"/>
                  </a:lnTo>
                  <a:lnTo>
                    <a:pt x="38358" y="2975"/>
                  </a:lnTo>
                  <a:lnTo>
                    <a:pt x="38200" y="2965"/>
                  </a:lnTo>
                  <a:lnTo>
                    <a:pt x="38043" y="2960"/>
                  </a:lnTo>
                  <a:lnTo>
                    <a:pt x="25835" y="2693"/>
                  </a:lnTo>
                  <a:lnTo>
                    <a:pt x="21319" y="136"/>
                  </a:lnTo>
                  <a:lnTo>
                    <a:pt x="21266" y="105"/>
                  </a:lnTo>
                  <a:lnTo>
                    <a:pt x="21188" y="84"/>
                  </a:lnTo>
                  <a:lnTo>
                    <a:pt x="21083" y="58"/>
                  </a:lnTo>
                  <a:lnTo>
                    <a:pt x="20978" y="42"/>
                  </a:lnTo>
                  <a:lnTo>
                    <a:pt x="20846" y="27"/>
                  </a:lnTo>
                  <a:lnTo>
                    <a:pt x="20715" y="11"/>
                  </a:lnTo>
                  <a:lnTo>
                    <a:pt x="20584" y="6"/>
                  </a:lnTo>
                  <a:lnTo>
                    <a:pt x="204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0" name="Google Shape;530;p45"/>
          <p:cNvSpPr/>
          <p:nvPr/>
        </p:nvSpPr>
        <p:spPr>
          <a:xfrm>
            <a:off x="61950" y="252450"/>
            <a:ext cx="8867700" cy="37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900">
              <a:latin typeface="ABeeZee"/>
              <a:ea typeface="ABeeZee"/>
              <a:cs typeface="ABeeZee"/>
              <a:sym typeface="ABeeZee"/>
            </a:endParaRPr>
          </a:p>
          <a:p>
            <a:pPr indent="-330200" lvl="1" marL="800100" marR="0" rtl="0" algn="l">
              <a:spcBef>
                <a:spcPts val="0"/>
              </a:spcBef>
              <a:spcAft>
                <a:spcPts val="0"/>
              </a:spcAft>
              <a:buSzPts val="1700"/>
              <a:buFont typeface="ABeeZee"/>
              <a:buChar char="•"/>
            </a:pPr>
            <a:r>
              <a:rPr i="0" lang="en" sz="1700" u="none" cap="none" strike="noStrike">
                <a:latin typeface="ABeeZee"/>
                <a:ea typeface="ABeeZee"/>
                <a:cs typeface="ABeeZee"/>
                <a:sym typeface="ABeeZee"/>
              </a:rPr>
              <a:t>Excused absences include illness of the student, death in the immediate family, and religious holidays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700" u="none" cap="none" strike="noStrike">
                <a:latin typeface="ABeeZee"/>
                <a:ea typeface="ABeeZee"/>
                <a:cs typeface="ABeeZee"/>
                <a:sym typeface="ABeeZee"/>
              </a:rPr>
              <a:t> 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-330200" lvl="1" marL="800100" marR="0" rtl="0" algn="l">
              <a:spcBef>
                <a:spcPts val="0"/>
              </a:spcBef>
              <a:spcAft>
                <a:spcPts val="0"/>
              </a:spcAft>
              <a:buSzPts val="1700"/>
              <a:buFont typeface="ABeeZee"/>
              <a:buChar char="•"/>
            </a:pPr>
            <a:r>
              <a:rPr i="0" lang="en" sz="1700" u="none" cap="none" strike="noStrike">
                <a:latin typeface="ABeeZee"/>
                <a:ea typeface="ABeeZee"/>
                <a:cs typeface="ABeeZee"/>
                <a:sym typeface="ABeeZee"/>
              </a:rPr>
              <a:t>Parents must fill out the online absence form found on the CBS website. This form is filled out for illness or for pre-planned vacations. Below is the link to the form: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-330200" lvl="1" marL="800100" marR="0" rtl="0" algn="l">
              <a:spcBef>
                <a:spcPts val="0"/>
              </a:spcBef>
              <a:spcAft>
                <a:spcPts val="0"/>
              </a:spcAft>
              <a:buSzPts val="1700"/>
              <a:buFont typeface="ABeeZee"/>
              <a:buChar char="•"/>
            </a:pPr>
            <a:r>
              <a:rPr i="0" lang="en" sz="1700" u="sng" cap="none" strike="noStrike">
                <a:latin typeface="ABeeZee"/>
                <a:ea typeface="ABeeZee"/>
                <a:cs typeface="ABeeZee"/>
                <a:sym typeface="ABeeZee"/>
                <a:hlinkClick r:id="rId3"/>
              </a:rPr>
              <a:t>https://www.mtnbrook.k12.al.us/Page/11412</a:t>
            </a:r>
            <a:r>
              <a:rPr i="0" lang="en" sz="1700" u="none" cap="none" strike="noStrike">
                <a:latin typeface="ABeeZee"/>
                <a:ea typeface="ABeeZee"/>
                <a:cs typeface="ABeeZee"/>
                <a:sym typeface="ABeeZee"/>
              </a:rPr>
              <a:t>  OR </a:t>
            </a:r>
            <a:r>
              <a:rPr lang="en" sz="1700">
                <a:latin typeface="ABeeZee"/>
                <a:ea typeface="ABeeZee"/>
                <a:cs typeface="ABeeZee"/>
                <a:sym typeface="ABeeZee"/>
              </a:rPr>
              <a:t>send an email to cbesabsences@mtnbrook.k12.al.us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700" u="none" cap="none" strike="noStrike">
              <a:latin typeface="ABeeZee"/>
              <a:ea typeface="ABeeZee"/>
              <a:cs typeface="ABeeZee"/>
              <a:sym typeface="ABeeZee"/>
            </a:endParaRPr>
          </a:p>
          <a:p>
            <a:pPr indent="-330200" lvl="1" marL="800100" marR="0" rtl="0" algn="l">
              <a:spcBef>
                <a:spcPts val="0"/>
              </a:spcBef>
              <a:spcAft>
                <a:spcPts val="0"/>
              </a:spcAft>
              <a:buSzPts val="1700"/>
              <a:buFont typeface="ABeeZee"/>
              <a:buChar char="•"/>
            </a:pPr>
            <a:r>
              <a:rPr i="0" lang="en" sz="1700" u="none" cap="none" strike="noStrike">
                <a:latin typeface="ABeeZee"/>
                <a:ea typeface="ABeeZee"/>
                <a:cs typeface="ABeeZee"/>
                <a:sym typeface="ABeeZee"/>
              </a:rPr>
              <a:t>If an excuse is not sent in online, the absence will be considered unexcused.</a:t>
            </a:r>
            <a:endParaRPr sz="1700"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700" u="none" cap="none" strike="noStrike">
              <a:latin typeface="ABeeZee"/>
              <a:ea typeface="ABeeZee"/>
              <a:cs typeface="ABeeZee"/>
              <a:sym typeface="ABeeZee"/>
            </a:endParaRPr>
          </a:p>
          <a:p>
            <a:pPr indent="-330200" lvl="1" marL="800100" marR="0" rtl="0" algn="l">
              <a:spcBef>
                <a:spcPts val="0"/>
              </a:spcBef>
              <a:spcAft>
                <a:spcPts val="0"/>
              </a:spcAft>
              <a:buSzPts val="1700"/>
              <a:buFont typeface="ABeeZee"/>
              <a:buChar char="•"/>
            </a:pPr>
            <a:r>
              <a:rPr i="0" lang="en" sz="1700" u="none" cap="none" strike="noStrike">
                <a:latin typeface="ABeeZee"/>
                <a:ea typeface="ABeeZee"/>
                <a:cs typeface="ABeeZee"/>
                <a:sym typeface="ABeeZee"/>
              </a:rPr>
              <a:t>When a student’s unexcused absences reach seven (7) days in any academic year, the principal may refer the issue to the district attendance officer, who shall consider filing a complaint/petition with the Family Court.</a:t>
            </a:r>
            <a:endParaRPr i="0" sz="1700" u="none" cap="none" strike="noStrike"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700" u="none" cap="none" strike="noStrik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31" name="Google Shape;531;p45"/>
          <p:cNvSpPr txBox="1"/>
          <p:nvPr/>
        </p:nvSpPr>
        <p:spPr>
          <a:xfrm>
            <a:off x="2414550" y="0"/>
            <a:ext cx="43149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" sz="4800">
                <a:latin typeface="Ribeye"/>
                <a:ea typeface="Ribeye"/>
                <a:cs typeface="Ribeye"/>
                <a:sym typeface="Ribeye"/>
              </a:rPr>
              <a:t>Absences</a:t>
            </a:r>
            <a:endParaRPr>
              <a:latin typeface="Ribeye"/>
              <a:ea typeface="Ribeye"/>
              <a:cs typeface="Ribeye"/>
              <a:sym typeface="Ribey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6"/>
          <p:cNvSpPr txBox="1"/>
          <p:nvPr/>
        </p:nvSpPr>
        <p:spPr>
          <a:xfrm>
            <a:off x="1673100" y="1083400"/>
            <a:ext cx="5797800" cy="14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Ribeye"/>
                <a:ea typeface="Ribeye"/>
                <a:cs typeface="Ribeye"/>
                <a:sym typeface="Ribeye"/>
              </a:rPr>
              <a:t>Star Chief </a:t>
            </a:r>
            <a:endParaRPr sz="4400">
              <a:latin typeface="Ribeye"/>
              <a:ea typeface="Ribeye"/>
              <a:cs typeface="Ribeye"/>
              <a:sym typeface="Ribey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Ribeye"/>
                <a:ea typeface="Ribeye"/>
                <a:cs typeface="Ribeye"/>
                <a:sym typeface="Ribeye"/>
              </a:rPr>
              <a:t>Mystery Reader </a:t>
            </a:r>
            <a:endParaRPr sz="4400">
              <a:latin typeface="Ribeye"/>
              <a:ea typeface="Ribeye"/>
              <a:cs typeface="Ribeye"/>
              <a:sym typeface="Ribey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7"/>
          <p:cNvSpPr txBox="1"/>
          <p:nvPr>
            <p:ph type="title"/>
          </p:nvPr>
        </p:nvSpPr>
        <p:spPr>
          <a:xfrm>
            <a:off x="1892700" y="133350"/>
            <a:ext cx="5358600" cy="9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ibeye"/>
                <a:ea typeface="Ribeye"/>
                <a:cs typeface="Ribeye"/>
                <a:sym typeface="Ribeye"/>
              </a:rPr>
              <a:t>Birthdays</a:t>
            </a:r>
            <a:endParaRPr>
              <a:solidFill>
                <a:srgbClr val="000000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542" name="Google Shape;542;p47"/>
          <p:cNvSpPr txBox="1"/>
          <p:nvPr>
            <p:ph idx="1" type="subTitle"/>
          </p:nvPr>
        </p:nvSpPr>
        <p:spPr>
          <a:xfrm>
            <a:off x="1362075" y="1162650"/>
            <a:ext cx="7051200" cy="44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4605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BeeZee"/>
              <a:buChar char="•"/>
            </a:pPr>
            <a:r>
              <a:rPr lang="en" sz="230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The student’s birthday may be celebrated on the birthday or a day close to it.</a:t>
            </a:r>
            <a:endParaRPr sz="1300">
              <a:solidFill>
                <a:srgbClr val="00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33CC33"/>
              </a:buClr>
              <a:buSzPts val="2400"/>
              <a:buFont typeface="Arial"/>
              <a:buNone/>
            </a:pPr>
            <a:r>
              <a:t/>
            </a:r>
            <a:endParaRPr sz="2300">
              <a:solidFill>
                <a:srgbClr val="00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-14605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BeeZee"/>
              <a:buChar char="•"/>
            </a:pPr>
            <a:r>
              <a:rPr lang="en" sz="230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Summer birthdays can be celebrated on the student’s half birthday or in May. </a:t>
            </a:r>
            <a:endParaRPr sz="1300">
              <a:solidFill>
                <a:srgbClr val="00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33CC33"/>
              </a:buClr>
              <a:buSzPts val="2400"/>
              <a:buFont typeface="Arial"/>
              <a:buNone/>
            </a:pPr>
            <a:r>
              <a:t/>
            </a:r>
            <a:endParaRPr sz="2300">
              <a:solidFill>
                <a:srgbClr val="00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-13335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BeeZee"/>
              <a:buChar char="•"/>
            </a:pPr>
            <a:r>
              <a:rPr lang="en" sz="210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Birthday party invitations may be given out in school only if the entire class is included (unless it is just all boys or all girls). </a:t>
            </a:r>
            <a:endParaRPr sz="1300">
              <a:solidFill>
                <a:srgbClr val="00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543" name="Google Shape;54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275" y="133346"/>
            <a:ext cx="1314450" cy="156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8"/>
          <p:cNvSpPr txBox="1"/>
          <p:nvPr>
            <p:ph type="title"/>
          </p:nvPr>
        </p:nvSpPr>
        <p:spPr>
          <a:xfrm>
            <a:off x="2831700" y="35900"/>
            <a:ext cx="3480600" cy="8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Ribeye"/>
                <a:ea typeface="Ribeye"/>
                <a:cs typeface="Ribeye"/>
                <a:sym typeface="Ribeye"/>
              </a:rPr>
              <a:t>Lunch</a:t>
            </a:r>
            <a:endParaRPr sz="4800">
              <a:solidFill>
                <a:srgbClr val="000000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549" name="Google Shape;549;p48"/>
          <p:cNvSpPr txBox="1"/>
          <p:nvPr/>
        </p:nvSpPr>
        <p:spPr>
          <a:xfrm>
            <a:off x="91925" y="1104900"/>
            <a:ext cx="84486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1" marL="800100" rtl="0" algn="l">
              <a:spcBef>
                <a:spcPts val="0"/>
              </a:spcBef>
              <a:spcAft>
                <a:spcPts val="0"/>
              </a:spcAft>
              <a:buSzPts val="2200"/>
              <a:buFont typeface="ABeeZee"/>
              <a:buChar char="•"/>
            </a:pPr>
            <a:r>
              <a:rPr lang="en" sz="2200">
                <a:latin typeface="ABeeZee"/>
                <a:ea typeface="ABeeZee"/>
                <a:cs typeface="ABeeZee"/>
                <a:sym typeface="ABeeZee"/>
              </a:rPr>
              <a:t>Menus are on the CBES website.</a:t>
            </a:r>
            <a:endParaRPr sz="1600"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BeeZee"/>
              <a:ea typeface="ABeeZee"/>
              <a:cs typeface="ABeeZee"/>
              <a:sym typeface="ABeeZee"/>
            </a:endParaRPr>
          </a:p>
          <a:p>
            <a:pPr indent="-355600" lvl="1" marL="800100" rtl="0" algn="l">
              <a:spcBef>
                <a:spcPts val="0"/>
              </a:spcBef>
              <a:spcAft>
                <a:spcPts val="0"/>
              </a:spcAft>
              <a:buSzPts val="2200"/>
              <a:buFont typeface="ABeeZee"/>
              <a:buChar char="•"/>
            </a:pPr>
            <a:r>
              <a:rPr lang="en" sz="2200">
                <a:latin typeface="ABeeZee"/>
                <a:ea typeface="ABeeZee"/>
                <a:cs typeface="ABeeZee"/>
                <a:sym typeface="ABeeZee"/>
              </a:rPr>
              <a:t>Lunches cost $4.00. </a:t>
            </a:r>
            <a:endParaRPr sz="1600"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ABeeZee"/>
              <a:ea typeface="ABeeZee"/>
              <a:cs typeface="ABeeZee"/>
              <a:sym typeface="ABeeZee"/>
            </a:endParaRPr>
          </a:p>
          <a:p>
            <a:pPr indent="-355600" lvl="1" marL="800100" rtl="0" algn="l">
              <a:spcBef>
                <a:spcPts val="0"/>
              </a:spcBef>
              <a:spcAft>
                <a:spcPts val="0"/>
              </a:spcAft>
              <a:buSzPts val="2200"/>
              <a:buFont typeface="ABeeZee"/>
              <a:buChar char="•"/>
            </a:pPr>
            <a:r>
              <a:rPr lang="en" sz="2200">
                <a:latin typeface="ABeeZee"/>
                <a:ea typeface="ABeeZee"/>
                <a:cs typeface="ABeeZee"/>
                <a:sym typeface="ABeeZee"/>
              </a:rPr>
              <a:t>Students are allowed to get a milk or a water </a:t>
            </a:r>
            <a:endParaRPr sz="22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ABeeZee"/>
                <a:ea typeface="ABeeZee"/>
                <a:cs typeface="ABeeZee"/>
                <a:sym typeface="ABeeZee"/>
              </a:rPr>
              <a:t>         from the lunchroom if they pay for it. </a:t>
            </a:r>
            <a:endParaRPr sz="1600"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BeeZee"/>
              <a:ea typeface="ABeeZee"/>
              <a:cs typeface="ABeeZee"/>
              <a:sym typeface="ABeeZee"/>
            </a:endParaRPr>
          </a:p>
          <a:p>
            <a:pPr indent="-355600" lvl="1" marL="800100" rtl="0" algn="l">
              <a:spcBef>
                <a:spcPts val="0"/>
              </a:spcBef>
              <a:spcAft>
                <a:spcPts val="0"/>
              </a:spcAft>
              <a:buSzPts val="2200"/>
              <a:buFont typeface="ABeeZee"/>
              <a:buChar char="•"/>
            </a:pPr>
            <a:r>
              <a:rPr lang="en" sz="2200">
                <a:latin typeface="ABeeZee"/>
                <a:ea typeface="ABeeZee"/>
                <a:cs typeface="ABeeZee"/>
                <a:sym typeface="ABeeZee"/>
              </a:rPr>
              <a:t>The new system is called Titan. You should have received an email about how to load money into your child’s account.</a:t>
            </a:r>
            <a:endParaRPr sz="1600"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descr="lunch_kid1.png" id="550" name="Google Shape;55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58075" y="438150"/>
            <a:ext cx="1314450" cy="2581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9"/>
          <p:cNvSpPr txBox="1"/>
          <p:nvPr>
            <p:ph type="title"/>
          </p:nvPr>
        </p:nvSpPr>
        <p:spPr>
          <a:xfrm>
            <a:off x="1362350" y="159275"/>
            <a:ext cx="6433200" cy="8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Ribeye"/>
                <a:ea typeface="Ribeye"/>
                <a:cs typeface="Ribeye"/>
                <a:sym typeface="Ribeye"/>
              </a:rPr>
              <a:t>Health &amp; Safety</a:t>
            </a:r>
            <a:endParaRPr sz="4800">
              <a:solidFill>
                <a:srgbClr val="000000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556" name="Google Shape;556;p49"/>
          <p:cNvSpPr txBox="1"/>
          <p:nvPr/>
        </p:nvSpPr>
        <p:spPr>
          <a:xfrm>
            <a:off x="357150" y="980975"/>
            <a:ext cx="84297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1" marL="800100" rtl="0" algn="l">
              <a:spcBef>
                <a:spcPts val="0"/>
              </a:spcBef>
              <a:spcAft>
                <a:spcPts val="0"/>
              </a:spcAft>
              <a:buSzPts val="2400"/>
              <a:buFont typeface="ABeeZee"/>
              <a:buChar char="•"/>
            </a:pPr>
            <a:r>
              <a:rPr lang="en" sz="2400">
                <a:latin typeface="ABeeZee"/>
                <a:ea typeface="ABeeZee"/>
                <a:cs typeface="ABeeZee"/>
                <a:sym typeface="ABeeZee"/>
              </a:rPr>
              <a:t>All medication must be turned into the school nurse.  </a:t>
            </a:r>
            <a:endParaRPr>
              <a:latin typeface="ABeeZee"/>
              <a:ea typeface="ABeeZee"/>
              <a:cs typeface="ABeeZee"/>
              <a:sym typeface="ABeeZee"/>
            </a:endParaRPr>
          </a:p>
          <a:p>
            <a:pPr indent="-107950" lvl="1" marL="628650" rtl="0" algn="l">
              <a:spcBef>
                <a:spcPts val="0"/>
              </a:spcBef>
              <a:spcAft>
                <a:spcPts val="0"/>
              </a:spcAft>
              <a:buClr>
                <a:srgbClr val="33CC33"/>
              </a:buClr>
              <a:buSzPts val="1000"/>
              <a:buFont typeface="Arial"/>
              <a:buNone/>
            </a:pPr>
            <a:r>
              <a:t/>
            </a:r>
            <a:endParaRPr sz="1000">
              <a:latin typeface="ABeeZee"/>
              <a:ea typeface="ABeeZee"/>
              <a:cs typeface="ABeeZee"/>
              <a:sym typeface="ABeeZee"/>
            </a:endParaRPr>
          </a:p>
          <a:p>
            <a:pPr indent="-342900" lvl="1" marL="800100" rtl="0" algn="l">
              <a:spcBef>
                <a:spcPts val="0"/>
              </a:spcBef>
              <a:spcAft>
                <a:spcPts val="0"/>
              </a:spcAft>
              <a:buSzPts val="2400"/>
              <a:buFont typeface="ABeeZee"/>
              <a:buChar char="•"/>
            </a:pPr>
            <a:r>
              <a:rPr lang="en" sz="2400">
                <a:latin typeface="ABeeZee"/>
                <a:ea typeface="ABeeZee"/>
                <a:cs typeface="ABeeZee"/>
                <a:sym typeface="ABeeZee"/>
              </a:rPr>
              <a:t>No medication is given by the classroom teacher.</a:t>
            </a:r>
            <a:endParaRPr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600">
              <a:latin typeface="ABeeZee"/>
              <a:ea typeface="ABeeZee"/>
              <a:cs typeface="ABeeZee"/>
              <a:sym typeface="ABeeZee"/>
            </a:endParaRPr>
          </a:p>
          <a:p>
            <a:pPr indent="-342900" lvl="1" marL="800100" rtl="0" algn="l">
              <a:spcBef>
                <a:spcPts val="0"/>
              </a:spcBef>
              <a:spcAft>
                <a:spcPts val="0"/>
              </a:spcAft>
              <a:buSzPts val="2400"/>
              <a:buFont typeface="ABeeZee"/>
              <a:buChar char="•"/>
            </a:pPr>
            <a:r>
              <a:rPr lang="en" sz="2400">
                <a:latin typeface="ABeeZee"/>
                <a:ea typeface="ABeeZee"/>
                <a:cs typeface="ABeeZee"/>
                <a:sym typeface="ABeeZee"/>
              </a:rPr>
              <a:t>If a child visits the health room, a health form notice will be in Powerschool.</a:t>
            </a:r>
            <a:endParaRPr>
              <a:latin typeface="ABeeZee"/>
              <a:ea typeface="ABeeZee"/>
              <a:cs typeface="ABeeZee"/>
              <a:sym typeface="ABeeZee"/>
            </a:endParaRPr>
          </a:p>
          <a:p>
            <a:pPr indent="-184150" lvl="1" marL="742950" rtl="0" algn="l">
              <a:spcBef>
                <a:spcPts val="0"/>
              </a:spcBef>
              <a:spcAft>
                <a:spcPts val="0"/>
              </a:spcAft>
              <a:buClr>
                <a:srgbClr val="33CC33"/>
              </a:buClr>
              <a:buSzPts val="1600"/>
              <a:buFont typeface="Arial"/>
              <a:buNone/>
            </a:pPr>
            <a:r>
              <a:t/>
            </a:r>
            <a:endParaRPr sz="1600">
              <a:latin typeface="ABeeZee"/>
              <a:ea typeface="ABeeZee"/>
              <a:cs typeface="ABeeZee"/>
              <a:sym typeface="ABeeZee"/>
            </a:endParaRPr>
          </a:p>
          <a:p>
            <a:pPr indent="-342900" lvl="1" marL="8001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BeeZee"/>
              <a:buChar char="•"/>
            </a:pPr>
            <a:r>
              <a:rPr lang="en" sz="2400">
                <a:latin typeface="ABeeZee"/>
                <a:ea typeface="ABeeZee"/>
                <a:cs typeface="ABeeZee"/>
                <a:sym typeface="ABeeZee"/>
              </a:rPr>
              <a:t>Sick children should be kept at home. </a:t>
            </a:r>
            <a:r>
              <a:rPr lang="en" sz="2400">
                <a:solidFill>
                  <a:srgbClr val="FFDE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" sz="2400">
                <a:solidFill>
                  <a:srgbClr val="FFFF00"/>
                </a:solidFill>
                <a:latin typeface="ABeeZee"/>
                <a:ea typeface="ABeeZee"/>
                <a:cs typeface="ABeeZee"/>
                <a:sym typeface="ABeeZee"/>
              </a:rPr>
              <a:t>They must be fever free without medicine for 24 hours before returning back to school. </a:t>
            </a:r>
            <a:endParaRPr>
              <a:solidFill>
                <a:srgbClr val="FFFF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0"/>
          <p:cNvSpPr txBox="1"/>
          <p:nvPr>
            <p:ph type="title"/>
          </p:nvPr>
        </p:nvSpPr>
        <p:spPr>
          <a:xfrm>
            <a:off x="1362350" y="159275"/>
            <a:ext cx="6433200" cy="8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Ribeye"/>
                <a:ea typeface="Ribeye"/>
                <a:cs typeface="Ribeye"/>
                <a:sym typeface="Ribeye"/>
              </a:rPr>
              <a:t>Behavior Log</a:t>
            </a:r>
            <a:endParaRPr sz="4800">
              <a:solidFill>
                <a:srgbClr val="000000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pic>
        <p:nvPicPr>
          <p:cNvPr id="562" name="Google Shape;56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9188" y="1037750"/>
            <a:ext cx="6045626" cy="400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51"/>
          <p:cNvSpPr/>
          <p:nvPr/>
        </p:nvSpPr>
        <p:spPr>
          <a:xfrm flipH="1">
            <a:off x="7941884" y="4593686"/>
            <a:ext cx="743024" cy="264324"/>
          </a:xfrm>
          <a:custGeom>
            <a:rect b="b" l="l" r="r" t="t"/>
            <a:pathLst>
              <a:path extrusionOk="0" h="7666" w="108037">
                <a:moveTo>
                  <a:pt x="107092" y="1"/>
                </a:moveTo>
                <a:lnTo>
                  <a:pt x="106881" y="6"/>
                </a:lnTo>
                <a:lnTo>
                  <a:pt x="106698" y="11"/>
                </a:lnTo>
                <a:lnTo>
                  <a:pt x="684" y="7274"/>
                </a:lnTo>
                <a:lnTo>
                  <a:pt x="500" y="7295"/>
                </a:lnTo>
                <a:lnTo>
                  <a:pt x="316" y="7316"/>
                </a:lnTo>
                <a:lnTo>
                  <a:pt x="185" y="7347"/>
                </a:lnTo>
                <a:lnTo>
                  <a:pt x="106" y="7378"/>
                </a:lnTo>
                <a:lnTo>
                  <a:pt x="27" y="7415"/>
                </a:lnTo>
                <a:lnTo>
                  <a:pt x="1" y="7452"/>
                </a:lnTo>
                <a:lnTo>
                  <a:pt x="1" y="7493"/>
                </a:lnTo>
                <a:lnTo>
                  <a:pt x="53" y="7530"/>
                </a:lnTo>
                <a:lnTo>
                  <a:pt x="106" y="7561"/>
                </a:lnTo>
                <a:lnTo>
                  <a:pt x="185" y="7588"/>
                </a:lnTo>
                <a:lnTo>
                  <a:pt x="290" y="7614"/>
                </a:lnTo>
                <a:lnTo>
                  <a:pt x="421" y="7629"/>
                </a:lnTo>
                <a:lnTo>
                  <a:pt x="552" y="7645"/>
                </a:lnTo>
                <a:lnTo>
                  <a:pt x="684" y="7661"/>
                </a:lnTo>
                <a:lnTo>
                  <a:pt x="841" y="7666"/>
                </a:lnTo>
                <a:lnTo>
                  <a:pt x="1156" y="7666"/>
                </a:lnTo>
                <a:lnTo>
                  <a:pt x="1340" y="7656"/>
                </a:lnTo>
                <a:lnTo>
                  <a:pt x="107354" y="393"/>
                </a:lnTo>
                <a:lnTo>
                  <a:pt x="107538" y="377"/>
                </a:lnTo>
                <a:lnTo>
                  <a:pt x="107695" y="356"/>
                </a:lnTo>
                <a:lnTo>
                  <a:pt x="107827" y="325"/>
                </a:lnTo>
                <a:lnTo>
                  <a:pt x="107932" y="294"/>
                </a:lnTo>
                <a:lnTo>
                  <a:pt x="108010" y="257"/>
                </a:lnTo>
                <a:lnTo>
                  <a:pt x="108037" y="221"/>
                </a:lnTo>
                <a:lnTo>
                  <a:pt x="108037" y="179"/>
                </a:lnTo>
                <a:lnTo>
                  <a:pt x="107984" y="137"/>
                </a:lnTo>
                <a:lnTo>
                  <a:pt x="107879" y="100"/>
                </a:lnTo>
                <a:lnTo>
                  <a:pt x="107774" y="69"/>
                </a:lnTo>
                <a:lnTo>
                  <a:pt x="107617" y="43"/>
                </a:lnTo>
                <a:lnTo>
                  <a:pt x="107459" y="22"/>
                </a:lnTo>
                <a:lnTo>
                  <a:pt x="107275" y="11"/>
                </a:lnTo>
                <a:lnTo>
                  <a:pt x="107092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51"/>
          <p:cNvSpPr/>
          <p:nvPr/>
        </p:nvSpPr>
        <p:spPr>
          <a:xfrm flipH="1">
            <a:off x="8004290" y="4577101"/>
            <a:ext cx="27090" cy="48720"/>
          </a:xfrm>
          <a:custGeom>
            <a:rect b="b" l="l" r="r" t="t"/>
            <a:pathLst>
              <a:path extrusionOk="0" h="1413" w="3939">
                <a:moveTo>
                  <a:pt x="1051" y="1"/>
                </a:moveTo>
                <a:lnTo>
                  <a:pt x="841" y="6"/>
                </a:lnTo>
                <a:lnTo>
                  <a:pt x="657" y="17"/>
                </a:lnTo>
                <a:lnTo>
                  <a:pt x="473" y="32"/>
                </a:lnTo>
                <a:lnTo>
                  <a:pt x="316" y="58"/>
                </a:lnTo>
                <a:lnTo>
                  <a:pt x="185" y="90"/>
                </a:lnTo>
                <a:lnTo>
                  <a:pt x="80" y="121"/>
                </a:lnTo>
                <a:lnTo>
                  <a:pt x="27" y="158"/>
                </a:lnTo>
                <a:lnTo>
                  <a:pt x="1" y="194"/>
                </a:lnTo>
                <a:lnTo>
                  <a:pt x="1" y="236"/>
                </a:lnTo>
                <a:lnTo>
                  <a:pt x="53" y="273"/>
                </a:lnTo>
                <a:lnTo>
                  <a:pt x="1970" y="1282"/>
                </a:lnTo>
                <a:lnTo>
                  <a:pt x="2049" y="1313"/>
                </a:lnTo>
                <a:lnTo>
                  <a:pt x="2127" y="1339"/>
                </a:lnTo>
                <a:lnTo>
                  <a:pt x="2232" y="1360"/>
                </a:lnTo>
                <a:lnTo>
                  <a:pt x="2338" y="1381"/>
                </a:lnTo>
                <a:lnTo>
                  <a:pt x="2469" y="1392"/>
                </a:lnTo>
                <a:lnTo>
                  <a:pt x="2626" y="1407"/>
                </a:lnTo>
                <a:lnTo>
                  <a:pt x="2758" y="1413"/>
                </a:lnTo>
                <a:lnTo>
                  <a:pt x="3099" y="1413"/>
                </a:lnTo>
                <a:lnTo>
                  <a:pt x="3283" y="1402"/>
                </a:lnTo>
                <a:lnTo>
                  <a:pt x="3466" y="1381"/>
                </a:lnTo>
                <a:lnTo>
                  <a:pt x="3624" y="1360"/>
                </a:lnTo>
                <a:lnTo>
                  <a:pt x="3755" y="1329"/>
                </a:lnTo>
                <a:lnTo>
                  <a:pt x="3834" y="1298"/>
                </a:lnTo>
                <a:lnTo>
                  <a:pt x="3913" y="1261"/>
                </a:lnTo>
                <a:lnTo>
                  <a:pt x="3939" y="1219"/>
                </a:lnTo>
                <a:lnTo>
                  <a:pt x="3913" y="1183"/>
                </a:lnTo>
                <a:lnTo>
                  <a:pt x="3860" y="1141"/>
                </a:lnTo>
                <a:lnTo>
                  <a:pt x="1944" y="132"/>
                </a:lnTo>
                <a:lnTo>
                  <a:pt x="1865" y="95"/>
                </a:lnTo>
                <a:lnTo>
                  <a:pt x="1734" y="64"/>
                </a:lnTo>
                <a:lnTo>
                  <a:pt x="1602" y="38"/>
                </a:lnTo>
                <a:lnTo>
                  <a:pt x="1419" y="22"/>
                </a:lnTo>
                <a:lnTo>
                  <a:pt x="1235" y="6"/>
                </a:lnTo>
                <a:lnTo>
                  <a:pt x="1051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51"/>
          <p:cNvSpPr/>
          <p:nvPr/>
        </p:nvSpPr>
        <p:spPr>
          <a:xfrm flipH="1">
            <a:off x="8109539" y="4614237"/>
            <a:ext cx="24738" cy="46376"/>
          </a:xfrm>
          <a:custGeom>
            <a:rect b="b" l="l" r="r" t="t"/>
            <a:pathLst>
              <a:path extrusionOk="0" h="1345" w="3597">
                <a:moveTo>
                  <a:pt x="893" y="1"/>
                </a:moveTo>
                <a:lnTo>
                  <a:pt x="683" y="11"/>
                </a:lnTo>
                <a:lnTo>
                  <a:pt x="499" y="27"/>
                </a:lnTo>
                <a:lnTo>
                  <a:pt x="341" y="53"/>
                </a:lnTo>
                <a:lnTo>
                  <a:pt x="210" y="79"/>
                </a:lnTo>
                <a:lnTo>
                  <a:pt x="105" y="111"/>
                </a:lnTo>
                <a:lnTo>
                  <a:pt x="26" y="147"/>
                </a:lnTo>
                <a:lnTo>
                  <a:pt x="0" y="189"/>
                </a:lnTo>
                <a:lnTo>
                  <a:pt x="0" y="226"/>
                </a:lnTo>
                <a:lnTo>
                  <a:pt x="53" y="268"/>
                </a:lnTo>
                <a:lnTo>
                  <a:pt x="1628" y="1209"/>
                </a:lnTo>
                <a:lnTo>
                  <a:pt x="1680" y="1240"/>
                </a:lnTo>
                <a:lnTo>
                  <a:pt x="1759" y="1266"/>
                </a:lnTo>
                <a:lnTo>
                  <a:pt x="1864" y="1287"/>
                </a:lnTo>
                <a:lnTo>
                  <a:pt x="1995" y="1308"/>
                </a:lnTo>
                <a:lnTo>
                  <a:pt x="2127" y="1324"/>
                </a:lnTo>
                <a:lnTo>
                  <a:pt x="2258" y="1334"/>
                </a:lnTo>
                <a:lnTo>
                  <a:pt x="2415" y="1345"/>
                </a:lnTo>
                <a:lnTo>
                  <a:pt x="2730" y="1345"/>
                </a:lnTo>
                <a:lnTo>
                  <a:pt x="2888" y="1334"/>
                </a:lnTo>
                <a:lnTo>
                  <a:pt x="3098" y="1319"/>
                </a:lnTo>
                <a:lnTo>
                  <a:pt x="3256" y="1298"/>
                </a:lnTo>
                <a:lnTo>
                  <a:pt x="3387" y="1266"/>
                </a:lnTo>
                <a:lnTo>
                  <a:pt x="3492" y="1235"/>
                </a:lnTo>
                <a:lnTo>
                  <a:pt x="3544" y="1198"/>
                </a:lnTo>
                <a:lnTo>
                  <a:pt x="3597" y="1162"/>
                </a:lnTo>
                <a:lnTo>
                  <a:pt x="3571" y="1120"/>
                </a:lnTo>
                <a:lnTo>
                  <a:pt x="3544" y="1078"/>
                </a:lnTo>
                <a:lnTo>
                  <a:pt x="1969" y="137"/>
                </a:lnTo>
                <a:lnTo>
                  <a:pt x="1890" y="100"/>
                </a:lnTo>
                <a:lnTo>
                  <a:pt x="1759" y="69"/>
                </a:lnTo>
                <a:lnTo>
                  <a:pt x="1628" y="43"/>
                </a:lnTo>
                <a:lnTo>
                  <a:pt x="1444" y="22"/>
                </a:lnTo>
                <a:lnTo>
                  <a:pt x="1286" y="6"/>
                </a:lnTo>
                <a:lnTo>
                  <a:pt x="1076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51"/>
          <p:cNvSpPr/>
          <p:nvPr/>
        </p:nvSpPr>
        <p:spPr>
          <a:xfrm flipH="1">
            <a:off x="8221108" y="4654442"/>
            <a:ext cx="26190" cy="44927"/>
          </a:xfrm>
          <a:custGeom>
            <a:rect b="b" l="l" r="r" t="t"/>
            <a:pathLst>
              <a:path extrusionOk="0" h="1303" w="3808">
                <a:moveTo>
                  <a:pt x="815" y="1"/>
                </a:moveTo>
                <a:lnTo>
                  <a:pt x="631" y="17"/>
                </a:lnTo>
                <a:lnTo>
                  <a:pt x="447" y="32"/>
                </a:lnTo>
                <a:lnTo>
                  <a:pt x="290" y="58"/>
                </a:lnTo>
                <a:lnTo>
                  <a:pt x="158" y="90"/>
                </a:lnTo>
                <a:lnTo>
                  <a:pt x="80" y="121"/>
                </a:lnTo>
                <a:lnTo>
                  <a:pt x="27" y="158"/>
                </a:lnTo>
                <a:lnTo>
                  <a:pt x="1" y="200"/>
                </a:lnTo>
                <a:lnTo>
                  <a:pt x="1" y="236"/>
                </a:lnTo>
                <a:lnTo>
                  <a:pt x="53" y="278"/>
                </a:lnTo>
                <a:lnTo>
                  <a:pt x="1865" y="1172"/>
                </a:lnTo>
                <a:lnTo>
                  <a:pt x="1944" y="1204"/>
                </a:lnTo>
                <a:lnTo>
                  <a:pt x="2023" y="1224"/>
                </a:lnTo>
                <a:lnTo>
                  <a:pt x="2128" y="1251"/>
                </a:lnTo>
                <a:lnTo>
                  <a:pt x="2259" y="1266"/>
                </a:lnTo>
                <a:lnTo>
                  <a:pt x="2364" y="1282"/>
                </a:lnTo>
                <a:lnTo>
                  <a:pt x="2521" y="1292"/>
                </a:lnTo>
                <a:lnTo>
                  <a:pt x="2653" y="1298"/>
                </a:lnTo>
                <a:lnTo>
                  <a:pt x="2810" y="1303"/>
                </a:lnTo>
                <a:lnTo>
                  <a:pt x="2994" y="1298"/>
                </a:lnTo>
                <a:lnTo>
                  <a:pt x="3178" y="1287"/>
                </a:lnTo>
                <a:lnTo>
                  <a:pt x="3361" y="1266"/>
                </a:lnTo>
                <a:lnTo>
                  <a:pt x="3519" y="1240"/>
                </a:lnTo>
                <a:lnTo>
                  <a:pt x="3650" y="1214"/>
                </a:lnTo>
                <a:lnTo>
                  <a:pt x="3729" y="1177"/>
                </a:lnTo>
                <a:lnTo>
                  <a:pt x="3808" y="1141"/>
                </a:lnTo>
                <a:lnTo>
                  <a:pt x="3808" y="1104"/>
                </a:lnTo>
                <a:lnTo>
                  <a:pt x="3808" y="1062"/>
                </a:lnTo>
                <a:lnTo>
                  <a:pt x="3755" y="1026"/>
                </a:lnTo>
                <a:lnTo>
                  <a:pt x="1944" y="126"/>
                </a:lnTo>
                <a:lnTo>
                  <a:pt x="1865" y="90"/>
                </a:lnTo>
                <a:lnTo>
                  <a:pt x="1734" y="58"/>
                </a:lnTo>
                <a:lnTo>
                  <a:pt x="1576" y="38"/>
                </a:lnTo>
                <a:lnTo>
                  <a:pt x="1392" y="17"/>
                </a:lnTo>
                <a:lnTo>
                  <a:pt x="1209" y="6"/>
                </a:lnTo>
                <a:lnTo>
                  <a:pt x="1025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51"/>
          <p:cNvSpPr/>
          <p:nvPr/>
        </p:nvSpPr>
        <p:spPr>
          <a:xfrm flipH="1">
            <a:off x="8340255" y="4698440"/>
            <a:ext cx="25467" cy="44927"/>
          </a:xfrm>
          <a:custGeom>
            <a:rect b="b" l="l" r="r" t="t"/>
            <a:pathLst>
              <a:path extrusionOk="0" h="1303" w="3703">
                <a:moveTo>
                  <a:pt x="1050" y="1"/>
                </a:moveTo>
                <a:lnTo>
                  <a:pt x="840" y="6"/>
                </a:lnTo>
                <a:lnTo>
                  <a:pt x="657" y="16"/>
                </a:lnTo>
                <a:lnTo>
                  <a:pt x="473" y="32"/>
                </a:lnTo>
                <a:lnTo>
                  <a:pt x="315" y="58"/>
                </a:lnTo>
                <a:lnTo>
                  <a:pt x="184" y="84"/>
                </a:lnTo>
                <a:lnTo>
                  <a:pt x="79" y="121"/>
                </a:lnTo>
                <a:lnTo>
                  <a:pt x="26" y="158"/>
                </a:lnTo>
                <a:lnTo>
                  <a:pt x="0" y="194"/>
                </a:lnTo>
                <a:lnTo>
                  <a:pt x="0" y="236"/>
                </a:lnTo>
                <a:lnTo>
                  <a:pt x="53" y="273"/>
                </a:lnTo>
                <a:lnTo>
                  <a:pt x="1759" y="1172"/>
                </a:lnTo>
                <a:lnTo>
                  <a:pt x="1812" y="1198"/>
                </a:lnTo>
                <a:lnTo>
                  <a:pt x="1917" y="1224"/>
                </a:lnTo>
                <a:lnTo>
                  <a:pt x="1996" y="1250"/>
                </a:lnTo>
                <a:lnTo>
                  <a:pt x="2127" y="1266"/>
                </a:lnTo>
                <a:lnTo>
                  <a:pt x="2258" y="1282"/>
                </a:lnTo>
                <a:lnTo>
                  <a:pt x="2389" y="1292"/>
                </a:lnTo>
                <a:lnTo>
                  <a:pt x="2547" y="1297"/>
                </a:lnTo>
                <a:lnTo>
                  <a:pt x="2704" y="1303"/>
                </a:lnTo>
                <a:lnTo>
                  <a:pt x="2888" y="1297"/>
                </a:lnTo>
                <a:lnTo>
                  <a:pt x="3046" y="1287"/>
                </a:lnTo>
                <a:lnTo>
                  <a:pt x="3229" y="1271"/>
                </a:lnTo>
                <a:lnTo>
                  <a:pt x="3387" y="1245"/>
                </a:lnTo>
                <a:lnTo>
                  <a:pt x="3518" y="1219"/>
                </a:lnTo>
                <a:lnTo>
                  <a:pt x="3623" y="1182"/>
                </a:lnTo>
                <a:lnTo>
                  <a:pt x="3676" y="1146"/>
                </a:lnTo>
                <a:lnTo>
                  <a:pt x="3702" y="1109"/>
                </a:lnTo>
                <a:lnTo>
                  <a:pt x="3702" y="1067"/>
                </a:lnTo>
                <a:lnTo>
                  <a:pt x="3650" y="1031"/>
                </a:lnTo>
                <a:lnTo>
                  <a:pt x="1969" y="131"/>
                </a:lnTo>
                <a:lnTo>
                  <a:pt x="1864" y="95"/>
                </a:lnTo>
                <a:lnTo>
                  <a:pt x="1733" y="63"/>
                </a:lnTo>
                <a:lnTo>
                  <a:pt x="1602" y="37"/>
                </a:lnTo>
                <a:lnTo>
                  <a:pt x="1418" y="22"/>
                </a:lnTo>
                <a:lnTo>
                  <a:pt x="1234" y="6"/>
                </a:lnTo>
                <a:lnTo>
                  <a:pt x="1050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51"/>
          <p:cNvSpPr/>
          <p:nvPr/>
        </p:nvSpPr>
        <p:spPr>
          <a:xfrm flipH="1">
            <a:off x="8454718" y="4733231"/>
            <a:ext cx="27813" cy="46376"/>
          </a:xfrm>
          <a:custGeom>
            <a:rect b="b" l="l" r="r" t="t"/>
            <a:pathLst>
              <a:path extrusionOk="0" h="1345" w="4044">
                <a:moveTo>
                  <a:pt x="998" y="1"/>
                </a:moveTo>
                <a:lnTo>
                  <a:pt x="788" y="6"/>
                </a:lnTo>
                <a:lnTo>
                  <a:pt x="605" y="17"/>
                </a:lnTo>
                <a:lnTo>
                  <a:pt x="421" y="37"/>
                </a:lnTo>
                <a:lnTo>
                  <a:pt x="263" y="64"/>
                </a:lnTo>
                <a:lnTo>
                  <a:pt x="158" y="95"/>
                </a:lnTo>
                <a:lnTo>
                  <a:pt x="53" y="126"/>
                </a:lnTo>
                <a:lnTo>
                  <a:pt x="1" y="163"/>
                </a:lnTo>
                <a:lnTo>
                  <a:pt x="1" y="205"/>
                </a:lnTo>
                <a:lnTo>
                  <a:pt x="1" y="241"/>
                </a:lnTo>
                <a:lnTo>
                  <a:pt x="80" y="283"/>
                </a:lnTo>
                <a:lnTo>
                  <a:pt x="2101" y="1224"/>
                </a:lnTo>
                <a:lnTo>
                  <a:pt x="2180" y="1250"/>
                </a:lnTo>
                <a:lnTo>
                  <a:pt x="2259" y="1277"/>
                </a:lnTo>
                <a:lnTo>
                  <a:pt x="2364" y="1297"/>
                </a:lnTo>
                <a:lnTo>
                  <a:pt x="2469" y="1313"/>
                </a:lnTo>
                <a:lnTo>
                  <a:pt x="2600" y="1329"/>
                </a:lnTo>
                <a:lnTo>
                  <a:pt x="2731" y="1339"/>
                </a:lnTo>
                <a:lnTo>
                  <a:pt x="2889" y="1345"/>
                </a:lnTo>
                <a:lnTo>
                  <a:pt x="3230" y="1345"/>
                </a:lnTo>
                <a:lnTo>
                  <a:pt x="3440" y="1329"/>
                </a:lnTo>
                <a:lnTo>
                  <a:pt x="3598" y="1308"/>
                </a:lnTo>
                <a:lnTo>
                  <a:pt x="3755" y="1287"/>
                </a:lnTo>
                <a:lnTo>
                  <a:pt x="3886" y="1256"/>
                </a:lnTo>
                <a:lnTo>
                  <a:pt x="3965" y="1219"/>
                </a:lnTo>
                <a:lnTo>
                  <a:pt x="4018" y="1182"/>
                </a:lnTo>
                <a:lnTo>
                  <a:pt x="4044" y="1146"/>
                </a:lnTo>
                <a:lnTo>
                  <a:pt x="4018" y="1104"/>
                </a:lnTo>
                <a:lnTo>
                  <a:pt x="3965" y="1067"/>
                </a:lnTo>
                <a:lnTo>
                  <a:pt x="1944" y="126"/>
                </a:lnTo>
                <a:lnTo>
                  <a:pt x="1839" y="90"/>
                </a:lnTo>
                <a:lnTo>
                  <a:pt x="1707" y="58"/>
                </a:lnTo>
                <a:lnTo>
                  <a:pt x="1550" y="32"/>
                </a:lnTo>
                <a:lnTo>
                  <a:pt x="1366" y="17"/>
                </a:lnTo>
                <a:lnTo>
                  <a:pt x="1182" y="6"/>
                </a:lnTo>
                <a:lnTo>
                  <a:pt x="998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51"/>
          <p:cNvSpPr/>
          <p:nvPr/>
        </p:nvSpPr>
        <p:spPr>
          <a:xfrm flipH="1">
            <a:off x="8563934" y="4761919"/>
            <a:ext cx="30165" cy="53375"/>
          </a:xfrm>
          <a:custGeom>
            <a:rect b="b" l="l" r="r" t="t"/>
            <a:pathLst>
              <a:path extrusionOk="0" h="1548" w="4386">
                <a:moveTo>
                  <a:pt x="841" y="0"/>
                </a:moveTo>
                <a:lnTo>
                  <a:pt x="631" y="16"/>
                </a:lnTo>
                <a:lnTo>
                  <a:pt x="447" y="32"/>
                </a:lnTo>
                <a:lnTo>
                  <a:pt x="290" y="58"/>
                </a:lnTo>
                <a:lnTo>
                  <a:pt x="185" y="89"/>
                </a:lnTo>
                <a:lnTo>
                  <a:pt x="80" y="120"/>
                </a:lnTo>
                <a:lnTo>
                  <a:pt x="27" y="162"/>
                </a:lnTo>
                <a:lnTo>
                  <a:pt x="1" y="199"/>
                </a:lnTo>
                <a:lnTo>
                  <a:pt x="27" y="241"/>
                </a:lnTo>
                <a:lnTo>
                  <a:pt x="80" y="277"/>
                </a:lnTo>
                <a:lnTo>
                  <a:pt x="2442" y="1422"/>
                </a:lnTo>
                <a:lnTo>
                  <a:pt x="2521" y="1448"/>
                </a:lnTo>
                <a:lnTo>
                  <a:pt x="2600" y="1475"/>
                </a:lnTo>
                <a:lnTo>
                  <a:pt x="2705" y="1496"/>
                </a:lnTo>
                <a:lnTo>
                  <a:pt x="2836" y="1511"/>
                </a:lnTo>
                <a:lnTo>
                  <a:pt x="2967" y="1527"/>
                </a:lnTo>
                <a:lnTo>
                  <a:pt x="3099" y="1537"/>
                </a:lnTo>
                <a:lnTo>
                  <a:pt x="3230" y="1543"/>
                </a:lnTo>
                <a:lnTo>
                  <a:pt x="3388" y="1548"/>
                </a:lnTo>
                <a:lnTo>
                  <a:pt x="3571" y="1543"/>
                </a:lnTo>
                <a:lnTo>
                  <a:pt x="3781" y="1532"/>
                </a:lnTo>
                <a:lnTo>
                  <a:pt x="3939" y="1511"/>
                </a:lnTo>
                <a:lnTo>
                  <a:pt x="4096" y="1485"/>
                </a:lnTo>
                <a:lnTo>
                  <a:pt x="4228" y="1454"/>
                </a:lnTo>
                <a:lnTo>
                  <a:pt x="4306" y="1422"/>
                </a:lnTo>
                <a:lnTo>
                  <a:pt x="4385" y="1386"/>
                </a:lnTo>
                <a:lnTo>
                  <a:pt x="4385" y="1344"/>
                </a:lnTo>
                <a:lnTo>
                  <a:pt x="4385" y="1307"/>
                </a:lnTo>
                <a:lnTo>
                  <a:pt x="4333" y="1265"/>
                </a:lnTo>
                <a:lnTo>
                  <a:pt x="1970" y="126"/>
                </a:lnTo>
                <a:lnTo>
                  <a:pt x="1865" y="89"/>
                </a:lnTo>
                <a:lnTo>
                  <a:pt x="1734" y="58"/>
                </a:lnTo>
                <a:lnTo>
                  <a:pt x="1576" y="32"/>
                </a:lnTo>
                <a:lnTo>
                  <a:pt x="1418" y="16"/>
                </a:lnTo>
                <a:lnTo>
                  <a:pt x="1235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51"/>
          <p:cNvSpPr/>
          <p:nvPr/>
        </p:nvSpPr>
        <p:spPr>
          <a:xfrm flipH="1">
            <a:off x="8656731" y="4808228"/>
            <a:ext cx="27813" cy="43307"/>
          </a:xfrm>
          <a:custGeom>
            <a:rect b="b" l="l" r="r" t="t"/>
            <a:pathLst>
              <a:path extrusionOk="0" h="1256" w="4044">
                <a:moveTo>
                  <a:pt x="972" y="1"/>
                </a:moveTo>
                <a:lnTo>
                  <a:pt x="762" y="6"/>
                </a:lnTo>
                <a:lnTo>
                  <a:pt x="578" y="22"/>
                </a:lnTo>
                <a:lnTo>
                  <a:pt x="394" y="43"/>
                </a:lnTo>
                <a:lnTo>
                  <a:pt x="263" y="69"/>
                </a:lnTo>
                <a:lnTo>
                  <a:pt x="132" y="100"/>
                </a:lnTo>
                <a:lnTo>
                  <a:pt x="53" y="137"/>
                </a:lnTo>
                <a:lnTo>
                  <a:pt x="0" y="173"/>
                </a:lnTo>
                <a:lnTo>
                  <a:pt x="0" y="210"/>
                </a:lnTo>
                <a:lnTo>
                  <a:pt x="27" y="252"/>
                </a:lnTo>
                <a:lnTo>
                  <a:pt x="79" y="288"/>
                </a:lnTo>
                <a:lnTo>
                  <a:pt x="2127" y="1141"/>
                </a:lnTo>
                <a:lnTo>
                  <a:pt x="2180" y="1167"/>
                </a:lnTo>
                <a:lnTo>
                  <a:pt x="2285" y="1188"/>
                </a:lnTo>
                <a:lnTo>
                  <a:pt x="2390" y="1209"/>
                </a:lnTo>
                <a:lnTo>
                  <a:pt x="2495" y="1224"/>
                </a:lnTo>
                <a:lnTo>
                  <a:pt x="2626" y="1240"/>
                </a:lnTo>
                <a:lnTo>
                  <a:pt x="2757" y="1245"/>
                </a:lnTo>
                <a:lnTo>
                  <a:pt x="2888" y="1256"/>
                </a:lnTo>
                <a:lnTo>
                  <a:pt x="3046" y="1256"/>
                </a:lnTo>
                <a:lnTo>
                  <a:pt x="3256" y="1251"/>
                </a:lnTo>
                <a:lnTo>
                  <a:pt x="3466" y="1235"/>
                </a:lnTo>
                <a:lnTo>
                  <a:pt x="3650" y="1214"/>
                </a:lnTo>
                <a:lnTo>
                  <a:pt x="3781" y="1188"/>
                </a:lnTo>
                <a:lnTo>
                  <a:pt x="3912" y="1156"/>
                </a:lnTo>
                <a:lnTo>
                  <a:pt x="3991" y="1120"/>
                </a:lnTo>
                <a:lnTo>
                  <a:pt x="4044" y="1083"/>
                </a:lnTo>
                <a:lnTo>
                  <a:pt x="4044" y="1047"/>
                </a:lnTo>
                <a:lnTo>
                  <a:pt x="4017" y="1005"/>
                </a:lnTo>
                <a:lnTo>
                  <a:pt x="3939" y="968"/>
                </a:lnTo>
                <a:lnTo>
                  <a:pt x="1917" y="116"/>
                </a:lnTo>
                <a:lnTo>
                  <a:pt x="1812" y="79"/>
                </a:lnTo>
                <a:lnTo>
                  <a:pt x="1681" y="53"/>
                </a:lnTo>
                <a:lnTo>
                  <a:pt x="1523" y="27"/>
                </a:lnTo>
                <a:lnTo>
                  <a:pt x="1339" y="11"/>
                </a:lnTo>
                <a:lnTo>
                  <a:pt x="1156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51"/>
          <p:cNvSpPr txBox="1"/>
          <p:nvPr>
            <p:ph type="title"/>
          </p:nvPr>
        </p:nvSpPr>
        <p:spPr>
          <a:xfrm>
            <a:off x="1355400" y="168800"/>
            <a:ext cx="6433200" cy="8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Ribeye"/>
                <a:ea typeface="Ribeye"/>
                <a:cs typeface="Ribeye"/>
                <a:sym typeface="Ribeye"/>
              </a:rPr>
              <a:t>Dismissal</a:t>
            </a:r>
            <a:endParaRPr sz="4800">
              <a:solidFill>
                <a:srgbClr val="000000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576" name="Google Shape;576;p51"/>
          <p:cNvSpPr txBox="1"/>
          <p:nvPr/>
        </p:nvSpPr>
        <p:spPr>
          <a:xfrm>
            <a:off x="0" y="746700"/>
            <a:ext cx="89439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-336550" lvl="1" marL="800100" rtl="0" algn="l">
              <a:spcBef>
                <a:spcPts val="0"/>
              </a:spcBef>
              <a:spcAft>
                <a:spcPts val="0"/>
              </a:spcAft>
              <a:buSzPts val="1900"/>
              <a:buFont typeface="ABeeZee"/>
              <a:buChar char="•"/>
            </a:pPr>
            <a:r>
              <a:rPr lang="en" sz="1900">
                <a:latin typeface="ABeeZee"/>
                <a:ea typeface="ABeeZee"/>
                <a:cs typeface="ABeeZee"/>
                <a:sym typeface="ABeeZee"/>
              </a:rPr>
              <a:t>If your child needs help buckling their seat belt, please pull into a parking spot (not along the curb) to take time to do this.</a:t>
            </a:r>
            <a:endParaRPr sz="1300"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900">
              <a:latin typeface="ABeeZee"/>
              <a:ea typeface="ABeeZee"/>
              <a:cs typeface="ABeeZee"/>
              <a:sym typeface="ABeeZee"/>
            </a:endParaRPr>
          </a:p>
          <a:p>
            <a:pPr indent="-336550" lvl="1" marL="800100" rtl="0" algn="l">
              <a:spcBef>
                <a:spcPts val="0"/>
              </a:spcBef>
              <a:spcAft>
                <a:spcPts val="0"/>
              </a:spcAft>
              <a:buSzPts val="1900"/>
              <a:buFont typeface="ABeeZee"/>
              <a:buChar char="•"/>
            </a:pPr>
            <a:r>
              <a:rPr lang="en" sz="1900">
                <a:latin typeface="ABeeZee"/>
                <a:ea typeface="ABeeZee"/>
                <a:cs typeface="ABeeZee"/>
                <a:sym typeface="ABeeZee"/>
              </a:rPr>
              <a:t>Please put the yellow card with your child’s name on it in your front window. </a:t>
            </a:r>
            <a:endParaRPr sz="1900">
              <a:latin typeface="ABeeZee"/>
              <a:ea typeface="ABeeZee"/>
              <a:cs typeface="ABeeZee"/>
              <a:sym typeface="ABeeZee"/>
            </a:endParaRPr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900">
              <a:latin typeface="ABeeZee"/>
              <a:ea typeface="ABeeZee"/>
              <a:cs typeface="ABeeZee"/>
              <a:sym typeface="ABeeZee"/>
            </a:endParaRPr>
          </a:p>
          <a:p>
            <a:pPr indent="-336550" lvl="1" marL="800100" rtl="0" algn="l">
              <a:spcBef>
                <a:spcPts val="0"/>
              </a:spcBef>
              <a:spcAft>
                <a:spcPts val="0"/>
              </a:spcAft>
              <a:buSzPts val="1900"/>
              <a:buFont typeface="ABeeZee"/>
              <a:buChar char="•"/>
            </a:pPr>
            <a:r>
              <a:rPr lang="en" sz="1900">
                <a:latin typeface="ABeeZee"/>
                <a:ea typeface="ABeeZee"/>
                <a:cs typeface="ABeeZee"/>
                <a:sym typeface="ABeeZee"/>
              </a:rPr>
              <a:t>If your child is a walker, please make sure they are aware of their rainy day plan. Rainy day will be announced by 2:30, and all students will go through normal carpool if this happens!</a:t>
            </a:r>
            <a:endParaRPr sz="1900">
              <a:latin typeface="ABeeZee"/>
              <a:ea typeface="ABeeZee"/>
              <a:cs typeface="ABeeZee"/>
              <a:sym typeface="ABeeZee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ABeeZee"/>
              <a:ea typeface="ABeeZee"/>
              <a:cs typeface="ABeeZee"/>
              <a:sym typeface="ABeeZee"/>
            </a:endParaRPr>
          </a:p>
          <a:p>
            <a:pPr indent="-336550" lvl="1" marL="800100" rtl="0" algn="l">
              <a:spcBef>
                <a:spcPts val="0"/>
              </a:spcBef>
              <a:spcAft>
                <a:spcPts val="0"/>
              </a:spcAft>
              <a:buSzPts val="1900"/>
              <a:buFont typeface="ABeeZee"/>
              <a:buChar char="•"/>
            </a:pPr>
            <a:r>
              <a:rPr lang="en" sz="1900">
                <a:latin typeface="ABeeZee"/>
                <a:ea typeface="ABeeZee"/>
                <a:cs typeface="ABeeZee"/>
                <a:sym typeface="ABeeZee"/>
              </a:rPr>
              <a:t>Please don’t use your phone and make sure to keep moving to ensure dismissal is quick and effective.</a:t>
            </a:r>
            <a:endParaRPr sz="1900">
              <a:latin typeface="ABeeZee"/>
              <a:ea typeface="ABeeZee"/>
              <a:cs typeface="ABeeZee"/>
              <a:sym typeface="ABeeZee"/>
            </a:endParaRPr>
          </a:p>
          <a:p>
            <a:pPr indent="-215900" lvl="1" marL="800100" rtl="0" algn="l">
              <a:spcBef>
                <a:spcPts val="0"/>
              </a:spcBef>
              <a:spcAft>
                <a:spcPts val="0"/>
              </a:spcAft>
              <a:buClr>
                <a:srgbClr val="33CC33"/>
              </a:buClr>
              <a:buSzPts val="2000"/>
              <a:buFont typeface="Arial"/>
              <a:buNone/>
            </a:pPr>
            <a:r>
              <a:t/>
            </a:r>
            <a:endParaRPr b="1" sz="19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descr="school_bus.png" id="577" name="Google Shape;5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85325"/>
            <a:ext cx="1210700" cy="988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52"/>
          <p:cNvSpPr txBox="1"/>
          <p:nvPr>
            <p:ph type="title"/>
          </p:nvPr>
        </p:nvSpPr>
        <p:spPr>
          <a:xfrm>
            <a:off x="720000" y="3021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000000"/>
                </a:solidFill>
                <a:latin typeface="Ribeye"/>
                <a:ea typeface="Ribeye"/>
                <a:cs typeface="Ribeye"/>
                <a:sym typeface="Ribeye"/>
              </a:rPr>
              <a:t>Your Child Will Need…</a:t>
            </a:r>
            <a:endParaRPr sz="4500">
              <a:solidFill>
                <a:srgbClr val="000000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583" name="Google Shape;583;p52"/>
          <p:cNvSpPr txBox="1"/>
          <p:nvPr/>
        </p:nvSpPr>
        <p:spPr>
          <a:xfrm>
            <a:off x="176250" y="1304925"/>
            <a:ext cx="87915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BeeZee"/>
              <a:buChar char="•"/>
            </a:pPr>
            <a:r>
              <a:rPr lang="en" sz="2400">
                <a:latin typeface="ABeeZee"/>
                <a:ea typeface="ABeeZee"/>
                <a:cs typeface="ABeeZee"/>
                <a:sym typeface="ABeeZee"/>
              </a:rPr>
              <a:t>bloomers/shorts underneath dresses and skirts.</a:t>
            </a:r>
            <a:endParaRPr sz="24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BeeZee"/>
              <a:ea typeface="ABeeZee"/>
              <a:cs typeface="ABeeZee"/>
              <a:sym typeface="ABeeZee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BeeZee"/>
              <a:buChar char="•"/>
            </a:pPr>
            <a:r>
              <a:rPr lang="en" sz="2400">
                <a:latin typeface="ABeeZee"/>
                <a:ea typeface="ABeeZee"/>
                <a:cs typeface="ABeeZee"/>
                <a:sym typeface="ABeeZee"/>
              </a:rPr>
              <a:t>tennis shoes for P.E.</a:t>
            </a:r>
            <a:endParaRPr sz="2400">
              <a:latin typeface="ABeeZee"/>
              <a:ea typeface="ABeeZee"/>
              <a:cs typeface="ABeeZee"/>
              <a:sym typeface="ABeeZe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BeeZee"/>
              <a:ea typeface="ABeeZee"/>
              <a:cs typeface="ABeeZee"/>
              <a:sym typeface="ABeeZee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BeeZee"/>
              <a:buChar char="•"/>
            </a:pPr>
            <a:r>
              <a:rPr lang="en" sz="2400">
                <a:latin typeface="ABeeZee"/>
                <a:ea typeface="ABeeZee"/>
                <a:cs typeface="ABeeZee"/>
                <a:sym typeface="ABeeZee"/>
              </a:rPr>
              <a:t>an extra change of clothes in backpack</a:t>
            </a:r>
            <a:endParaRPr sz="2400">
              <a:latin typeface="ABeeZee"/>
              <a:ea typeface="ABeeZee"/>
              <a:cs typeface="ABeeZee"/>
              <a:sym typeface="ABeeZe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BeeZee"/>
              <a:ea typeface="ABeeZee"/>
              <a:cs typeface="ABeeZee"/>
              <a:sym typeface="ABeeZee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BeeZee"/>
              <a:buChar char="•"/>
            </a:pPr>
            <a:r>
              <a:rPr lang="en" sz="2400">
                <a:latin typeface="ABeeZee"/>
                <a:ea typeface="ABeeZee"/>
                <a:cs typeface="ABeeZee"/>
                <a:sym typeface="ABeeZee"/>
              </a:rPr>
              <a:t>snack and water bottle</a:t>
            </a:r>
            <a:endParaRPr sz="2400">
              <a:latin typeface="ABeeZee"/>
              <a:ea typeface="ABeeZee"/>
              <a:cs typeface="ABeeZee"/>
              <a:sym typeface="ABeeZe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BeeZee"/>
              <a:ea typeface="ABeeZee"/>
              <a:cs typeface="ABeeZee"/>
              <a:sym typeface="ABeeZee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BeeZee"/>
              <a:buChar char="•"/>
            </a:pPr>
            <a:r>
              <a:rPr lang="en" sz="2400">
                <a:latin typeface="ABeeZee"/>
                <a:ea typeface="ABeeZee"/>
                <a:cs typeface="ABeeZee"/>
                <a:sym typeface="ABeeZee"/>
              </a:rPr>
              <a:t>all personal items should be labeled. </a:t>
            </a:r>
            <a:endParaRPr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descr="BackToSchool_Susie_3.png" id="584" name="Google Shape;5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25" y="1842675"/>
            <a:ext cx="1486724" cy="263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53"/>
          <p:cNvSpPr txBox="1"/>
          <p:nvPr>
            <p:ph type="title"/>
          </p:nvPr>
        </p:nvSpPr>
        <p:spPr>
          <a:xfrm>
            <a:off x="2631750" y="206900"/>
            <a:ext cx="3880500" cy="8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Ribeye"/>
                <a:ea typeface="Ribeye"/>
                <a:cs typeface="Ribeye"/>
                <a:sym typeface="Ribeye"/>
              </a:rPr>
              <a:t>Snack</a:t>
            </a:r>
            <a:endParaRPr sz="4800">
              <a:solidFill>
                <a:srgbClr val="000000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590" name="Google Shape;590;p53"/>
          <p:cNvSpPr txBox="1"/>
          <p:nvPr/>
        </p:nvSpPr>
        <p:spPr>
          <a:xfrm>
            <a:off x="180900" y="1019300"/>
            <a:ext cx="8782200" cy="26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1" marL="800100" rtl="0" algn="l">
              <a:spcBef>
                <a:spcPts val="0"/>
              </a:spcBef>
              <a:spcAft>
                <a:spcPts val="0"/>
              </a:spcAft>
              <a:buSzPts val="2300"/>
              <a:buFont typeface="ABeeZee"/>
              <a:buChar char="•"/>
            </a:pPr>
            <a:r>
              <a:rPr lang="en" sz="2300">
                <a:latin typeface="ABeeZee"/>
                <a:ea typeface="ABeeZee"/>
                <a:cs typeface="ABeeZee"/>
                <a:sym typeface="ABeeZee"/>
              </a:rPr>
              <a:t>Each child should bring a healthy(ish) snack from home each day. </a:t>
            </a:r>
            <a:endParaRPr sz="1300">
              <a:latin typeface="ABeeZee"/>
              <a:ea typeface="ABeeZee"/>
              <a:cs typeface="ABeeZee"/>
              <a:sym typeface="ABeeZee"/>
            </a:endParaRPr>
          </a:p>
          <a:p>
            <a:pPr indent="-190500" lvl="1" marL="800100" rtl="0" algn="l">
              <a:spcBef>
                <a:spcPts val="0"/>
              </a:spcBef>
              <a:spcAft>
                <a:spcPts val="0"/>
              </a:spcAft>
              <a:buClr>
                <a:srgbClr val="33CC33"/>
              </a:buClr>
              <a:buSzPts val="2400"/>
              <a:buFont typeface="Arial"/>
              <a:buNone/>
            </a:pPr>
            <a:r>
              <a:t/>
            </a:r>
            <a:endParaRPr sz="2300">
              <a:latin typeface="ABeeZee"/>
              <a:ea typeface="ABeeZee"/>
              <a:cs typeface="ABeeZee"/>
              <a:sym typeface="ABeeZee"/>
            </a:endParaRPr>
          </a:p>
          <a:p>
            <a:pPr indent="-336550" lvl="1" marL="800100" rtl="0" algn="l">
              <a:spcBef>
                <a:spcPts val="0"/>
              </a:spcBef>
              <a:spcAft>
                <a:spcPts val="0"/>
              </a:spcAft>
              <a:buSzPts val="2300"/>
              <a:buFont typeface="ABeeZee"/>
              <a:buChar char="•"/>
            </a:pPr>
            <a:r>
              <a:rPr lang="en" sz="2300">
                <a:latin typeface="ABeeZee"/>
                <a:ea typeface="ABeeZee"/>
                <a:cs typeface="ABeeZee"/>
                <a:sym typeface="ABeeZee"/>
              </a:rPr>
              <a:t>Please make sure your child knows which items are snack, and which items are lunch. </a:t>
            </a:r>
            <a:endParaRPr sz="2300">
              <a:latin typeface="ABeeZee"/>
              <a:ea typeface="ABeeZee"/>
              <a:cs typeface="ABeeZee"/>
              <a:sym typeface="ABeeZee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ABeeZee"/>
              <a:ea typeface="ABeeZee"/>
              <a:cs typeface="ABeeZee"/>
              <a:sym typeface="ABeeZee"/>
            </a:endParaRPr>
          </a:p>
          <a:p>
            <a:pPr indent="-336550" lvl="1" marL="800100" rtl="0" algn="l">
              <a:spcBef>
                <a:spcPts val="0"/>
              </a:spcBef>
              <a:spcAft>
                <a:spcPts val="0"/>
              </a:spcAft>
              <a:buSzPts val="2300"/>
              <a:buFont typeface="ABeeZee"/>
              <a:buChar char="•"/>
            </a:pPr>
            <a:r>
              <a:rPr lang="en" sz="2300">
                <a:latin typeface="ABeeZee"/>
                <a:ea typeface="ABeeZee"/>
                <a:cs typeface="ABeeZee"/>
                <a:sym typeface="ABeeZee"/>
              </a:rPr>
              <a:t>Please make sure your child can open their own snack. </a:t>
            </a:r>
            <a:endParaRPr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descr="banana.png" id="591" name="Google Shape;591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21792">
            <a:off x="411119" y="3622495"/>
            <a:ext cx="2072813" cy="14021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udding.png" id="592" name="Google Shape;592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67125" y="3590791"/>
            <a:ext cx="1640232" cy="14655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pple.png" id="593" name="Google Shape;593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66574" y="3620664"/>
            <a:ext cx="1443950" cy="140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54"/>
          <p:cNvSpPr txBox="1"/>
          <p:nvPr>
            <p:ph type="title"/>
          </p:nvPr>
        </p:nvSpPr>
        <p:spPr>
          <a:xfrm>
            <a:off x="2447100" y="0"/>
            <a:ext cx="4249800" cy="130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Ribeye"/>
                <a:ea typeface="Ribeye"/>
                <a:cs typeface="Ribeye"/>
                <a:sym typeface="Ribeye"/>
              </a:rPr>
              <a:t>Specials</a:t>
            </a:r>
            <a:r>
              <a:rPr lang="en">
                <a:solidFill>
                  <a:schemeClr val="lt2"/>
                </a:solidFill>
              </a:rPr>
              <a:t> </a:t>
            </a:r>
            <a:endParaRPr>
              <a:solidFill>
                <a:schemeClr val="accent1"/>
              </a:solidFill>
            </a:endParaRPr>
          </a:p>
        </p:txBody>
      </p:sp>
      <p:grpSp>
        <p:nvGrpSpPr>
          <p:cNvPr id="599" name="Google Shape;599;p54"/>
          <p:cNvGrpSpPr/>
          <p:nvPr/>
        </p:nvGrpSpPr>
        <p:grpSpPr>
          <a:xfrm rot="692428">
            <a:off x="-89641" y="2888727"/>
            <a:ext cx="1781672" cy="2475539"/>
            <a:chOff x="-1066882" y="1571602"/>
            <a:chExt cx="2389015" cy="3319410"/>
          </a:xfrm>
        </p:grpSpPr>
        <p:sp>
          <p:nvSpPr>
            <p:cNvPr id="600" name="Google Shape;600;p54"/>
            <p:cNvSpPr/>
            <p:nvPr/>
          </p:nvSpPr>
          <p:spPr>
            <a:xfrm flipH="1">
              <a:off x="-1066882" y="1882235"/>
              <a:ext cx="2389015" cy="2920265"/>
            </a:xfrm>
            <a:custGeom>
              <a:rect b="b" l="l" r="r" t="t"/>
              <a:pathLst>
                <a:path extrusionOk="0" h="37793" w="155005">
                  <a:moveTo>
                    <a:pt x="78657" y="1"/>
                  </a:moveTo>
                  <a:lnTo>
                    <a:pt x="76688" y="11"/>
                  </a:lnTo>
                  <a:lnTo>
                    <a:pt x="75691" y="22"/>
                  </a:lnTo>
                  <a:lnTo>
                    <a:pt x="74719" y="32"/>
                  </a:lnTo>
                  <a:lnTo>
                    <a:pt x="73722" y="53"/>
                  </a:lnTo>
                  <a:lnTo>
                    <a:pt x="72750" y="69"/>
                  </a:lnTo>
                  <a:lnTo>
                    <a:pt x="71753" y="95"/>
                  </a:lnTo>
                  <a:lnTo>
                    <a:pt x="70781" y="121"/>
                  </a:lnTo>
                  <a:lnTo>
                    <a:pt x="69784" y="153"/>
                  </a:lnTo>
                  <a:lnTo>
                    <a:pt x="68812" y="184"/>
                  </a:lnTo>
                  <a:lnTo>
                    <a:pt x="67841" y="221"/>
                  </a:lnTo>
                  <a:lnTo>
                    <a:pt x="66869" y="262"/>
                  </a:lnTo>
                  <a:lnTo>
                    <a:pt x="65898" y="304"/>
                  </a:lnTo>
                  <a:lnTo>
                    <a:pt x="64927" y="351"/>
                  </a:lnTo>
                  <a:lnTo>
                    <a:pt x="63955" y="404"/>
                  </a:lnTo>
                  <a:lnTo>
                    <a:pt x="62984" y="456"/>
                  </a:lnTo>
                  <a:lnTo>
                    <a:pt x="62012" y="513"/>
                  </a:lnTo>
                  <a:lnTo>
                    <a:pt x="61067" y="576"/>
                  </a:lnTo>
                  <a:lnTo>
                    <a:pt x="59151" y="712"/>
                  </a:lnTo>
                  <a:lnTo>
                    <a:pt x="58179" y="780"/>
                  </a:lnTo>
                  <a:lnTo>
                    <a:pt x="57234" y="858"/>
                  </a:lnTo>
                  <a:lnTo>
                    <a:pt x="56263" y="932"/>
                  </a:lnTo>
                  <a:lnTo>
                    <a:pt x="55318" y="1015"/>
                  </a:lnTo>
                  <a:lnTo>
                    <a:pt x="54372" y="1099"/>
                  </a:lnTo>
                  <a:lnTo>
                    <a:pt x="53401" y="1188"/>
                  </a:lnTo>
                  <a:lnTo>
                    <a:pt x="52482" y="1282"/>
                  </a:lnTo>
                  <a:lnTo>
                    <a:pt x="51537" y="1376"/>
                  </a:lnTo>
                  <a:lnTo>
                    <a:pt x="50618" y="1475"/>
                  </a:lnTo>
                  <a:lnTo>
                    <a:pt x="49699" y="1580"/>
                  </a:lnTo>
                  <a:lnTo>
                    <a:pt x="48780" y="1685"/>
                  </a:lnTo>
                  <a:lnTo>
                    <a:pt x="47888" y="1794"/>
                  </a:lnTo>
                  <a:lnTo>
                    <a:pt x="46995" y="1909"/>
                  </a:lnTo>
                  <a:lnTo>
                    <a:pt x="46102" y="2030"/>
                  </a:lnTo>
                  <a:lnTo>
                    <a:pt x="45236" y="2150"/>
                  </a:lnTo>
                  <a:lnTo>
                    <a:pt x="44370" y="2275"/>
                  </a:lnTo>
                  <a:lnTo>
                    <a:pt x="43529" y="2406"/>
                  </a:lnTo>
                  <a:lnTo>
                    <a:pt x="42716" y="2542"/>
                  </a:lnTo>
                  <a:lnTo>
                    <a:pt x="41902" y="2678"/>
                  </a:lnTo>
                  <a:lnTo>
                    <a:pt x="41114" y="2824"/>
                  </a:lnTo>
                  <a:lnTo>
                    <a:pt x="40326" y="2971"/>
                  </a:lnTo>
                  <a:lnTo>
                    <a:pt x="39591" y="3122"/>
                  </a:lnTo>
                  <a:lnTo>
                    <a:pt x="38830" y="3274"/>
                  </a:lnTo>
                  <a:lnTo>
                    <a:pt x="38121" y="3436"/>
                  </a:lnTo>
                  <a:lnTo>
                    <a:pt x="37438" y="3598"/>
                  </a:lnTo>
                  <a:lnTo>
                    <a:pt x="36756" y="3766"/>
                  </a:lnTo>
                  <a:lnTo>
                    <a:pt x="36099" y="3938"/>
                  </a:lnTo>
                  <a:lnTo>
                    <a:pt x="35469" y="4116"/>
                  </a:lnTo>
                  <a:lnTo>
                    <a:pt x="34866" y="4299"/>
                  </a:lnTo>
                  <a:lnTo>
                    <a:pt x="34288" y="4487"/>
                  </a:lnTo>
                  <a:lnTo>
                    <a:pt x="33658" y="4696"/>
                  </a:lnTo>
                  <a:lnTo>
                    <a:pt x="33054" y="4911"/>
                  </a:lnTo>
                  <a:lnTo>
                    <a:pt x="32450" y="5125"/>
                  </a:lnTo>
                  <a:lnTo>
                    <a:pt x="31873" y="5345"/>
                  </a:lnTo>
                  <a:lnTo>
                    <a:pt x="31295" y="5569"/>
                  </a:lnTo>
                  <a:lnTo>
                    <a:pt x="30717" y="5794"/>
                  </a:lnTo>
                  <a:lnTo>
                    <a:pt x="29615" y="6249"/>
                  </a:lnTo>
                  <a:lnTo>
                    <a:pt x="28565" y="6720"/>
                  </a:lnTo>
                  <a:lnTo>
                    <a:pt x="27541" y="7195"/>
                  </a:lnTo>
                  <a:lnTo>
                    <a:pt x="26569" y="7676"/>
                  </a:lnTo>
                  <a:lnTo>
                    <a:pt x="25650" y="8168"/>
                  </a:lnTo>
                  <a:lnTo>
                    <a:pt x="24784" y="8665"/>
                  </a:lnTo>
                  <a:lnTo>
                    <a:pt x="23944" y="9167"/>
                  </a:lnTo>
                  <a:lnTo>
                    <a:pt x="23156" y="9669"/>
                  </a:lnTo>
                  <a:lnTo>
                    <a:pt x="22395" y="10181"/>
                  </a:lnTo>
                  <a:lnTo>
                    <a:pt x="21686" y="10693"/>
                  </a:lnTo>
                  <a:lnTo>
                    <a:pt x="21030" y="11206"/>
                  </a:lnTo>
                  <a:lnTo>
                    <a:pt x="20400" y="11718"/>
                  </a:lnTo>
                  <a:lnTo>
                    <a:pt x="19822" y="12236"/>
                  </a:lnTo>
                  <a:lnTo>
                    <a:pt x="19271" y="12748"/>
                  </a:lnTo>
                  <a:lnTo>
                    <a:pt x="18772" y="13266"/>
                  </a:lnTo>
                  <a:lnTo>
                    <a:pt x="18299" y="13783"/>
                  </a:lnTo>
                  <a:lnTo>
                    <a:pt x="17853" y="14301"/>
                  </a:lnTo>
                  <a:lnTo>
                    <a:pt x="16960" y="15341"/>
                  </a:lnTo>
                  <a:lnTo>
                    <a:pt x="16094" y="16377"/>
                  </a:lnTo>
                  <a:lnTo>
                    <a:pt x="15621" y="16894"/>
                  </a:lnTo>
                  <a:lnTo>
                    <a:pt x="15149" y="17412"/>
                  </a:lnTo>
                  <a:lnTo>
                    <a:pt x="14624" y="17930"/>
                  </a:lnTo>
                  <a:lnTo>
                    <a:pt x="14099" y="18442"/>
                  </a:lnTo>
                  <a:lnTo>
                    <a:pt x="13495" y="18949"/>
                  </a:lnTo>
                  <a:lnTo>
                    <a:pt x="12865" y="19456"/>
                  </a:lnTo>
                  <a:lnTo>
                    <a:pt x="12523" y="19713"/>
                  </a:lnTo>
                  <a:lnTo>
                    <a:pt x="12156" y="19964"/>
                  </a:lnTo>
                  <a:lnTo>
                    <a:pt x="11788" y="20214"/>
                  </a:lnTo>
                  <a:lnTo>
                    <a:pt x="11421" y="20465"/>
                  </a:lnTo>
                  <a:lnTo>
                    <a:pt x="10948" y="20743"/>
                  </a:lnTo>
                  <a:lnTo>
                    <a:pt x="10475" y="21020"/>
                  </a:lnTo>
                  <a:lnTo>
                    <a:pt x="9504" y="21574"/>
                  </a:lnTo>
                  <a:lnTo>
                    <a:pt x="8480" y="22123"/>
                  </a:lnTo>
                  <a:lnTo>
                    <a:pt x="7430" y="22672"/>
                  </a:lnTo>
                  <a:lnTo>
                    <a:pt x="6380" y="23221"/>
                  </a:lnTo>
                  <a:lnTo>
                    <a:pt x="5356" y="23770"/>
                  </a:lnTo>
                  <a:lnTo>
                    <a:pt x="4384" y="24319"/>
                  </a:lnTo>
                  <a:lnTo>
                    <a:pt x="3886" y="24596"/>
                  </a:lnTo>
                  <a:lnTo>
                    <a:pt x="3439" y="24878"/>
                  </a:lnTo>
                  <a:lnTo>
                    <a:pt x="2993" y="25155"/>
                  </a:lnTo>
                  <a:lnTo>
                    <a:pt x="2573" y="25443"/>
                  </a:lnTo>
                  <a:lnTo>
                    <a:pt x="2153" y="25725"/>
                  </a:lnTo>
                  <a:lnTo>
                    <a:pt x="1785" y="26013"/>
                  </a:lnTo>
                  <a:lnTo>
                    <a:pt x="1444" y="26300"/>
                  </a:lnTo>
                  <a:lnTo>
                    <a:pt x="1129" y="26588"/>
                  </a:lnTo>
                  <a:lnTo>
                    <a:pt x="840" y="26881"/>
                  </a:lnTo>
                  <a:lnTo>
                    <a:pt x="604" y="27168"/>
                  </a:lnTo>
                  <a:lnTo>
                    <a:pt x="394" y="27461"/>
                  </a:lnTo>
                  <a:lnTo>
                    <a:pt x="210" y="27754"/>
                  </a:lnTo>
                  <a:lnTo>
                    <a:pt x="105" y="28047"/>
                  </a:lnTo>
                  <a:lnTo>
                    <a:pt x="26" y="28340"/>
                  </a:lnTo>
                  <a:lnTo>
                    <a:pt x="0" y="28632"/>
                  </a:lnTo>
                  <a:lnTo>
                    <a:pt x="26" y="28920"/>
                  </a:lnTo>
                  <a:lnTo>
                    <a:pt x="105" y="29213"/>
                  </a:lnTo>
                  <a:lnTo>
                    <a:pt x="236" y="29500"/>
                  </a:lnTo>
                  <a:lnTo>
                    <a:pt x="315" y="29647"/>
                  </a:lnTo>
                  <a:lnTo>
                    <a:pt x="420" y="29793"/>
                  </a:lnTo>
                  <a:lnTo>
                    <a:pt x="551" y="29934"/>
                  </a:lnTo>
                  <a:lnTo>
                    <a:pt x="683" y="30075"/>
                  </a:lnTo>
                  <a:lnTo>
                    <a:pt x="840" y="30217"/>
                  </a:lnTo>
                  <a:lnTo>
                    <a:pt x="1024" y="30358"/>
                  </a:lnTo>
                  <a:lnTo>
                    <a:pt x="1208" y="30499"/>
                  </a:lnTo>
                  <a:lnTo>
                    <a:pt x="1418" y="30635"/>
                  </a:lnTo>
                  <a:lnTo>
                    <a:pt x="1628" y="30771"/>
                  </a:lnTo>
                  <a:lnTo>
                    <a:pt x="1890" y="30907"/>
                  </a:lnTo>
                  <a:lnTo>
                    <a:pt x="2127" y="31043"/>
                  </a:lnTo>
                  <a:lnTo>
                    <a:pt x="2415" y="31173"/>
                  </a:lnTo>
                  <a:lnTo>
                    <a:pt x="2678" y="31299"/>
                  </a:lnTo>
                  <a:lnTo>
                    <a:pt x="2993" y="31424"/>
                  </a:lnTo>
                  <a:lnTo>
                    <a:pt x="3308" y="31550"/>
                  </a:lnTo>
                  <a:lnTo>
                    <a:pt x="3649" y="31670"/>
                  </a:lnTo>
                  <a:lnTo>
                    <a:pt x="3991" y="31790"/>
                  </a:lnTo>
                  <a:lnTo>
                    <a:pt x="4358" y="31905"/>
                  </a:lnTo>
                  <a:lnTo>
                    <a:pt x="4726" y="32021"/>
                  </a:lnTo>
                  <a:lnTo>
                    <a:pt x="5120" y="32130"/>
                  </a:lnTo>
                  <a:lnTo>
                    <a:pt x="5540" y="32235"/>
                  </a:lnTo>
                  <a:lnTo>
                    <a:pt x="5960" y="32339"/>
                  </a:lnTo>
                  <a:lnTo>
                    <a:pt x="6406" y="32439"/>
                  </a:lnTo>
                  <a:lnTo>
                    <a:pt x="6852" y="32533"/>
                  </a:lnTo>
                  <a:lnTo>
                    <a:pt x="7325" y="32627"/>
                  </a:lnTo>
                  <a:lnTo>
                    <a:pt x="7798" y="32711"/>
                  </a:lnTo>
                  <a:lnTo>
                    <a:pt x="8296" y="32794"/>
                  </a:lnTo>
                  <a:lnTo>
                    <a:pt x="8821" y="32873"/>
                  </a:lnTo>
                  <a:lnTo>
                    <a:pt x="9347" y="32951"/>
                  </a:lnTo>
                  <a:lnTo>
                    <a:pt x="9872" y="33019"/>
                  </a:lnTo>
                  <a:lnTo>
                    <a:pt x="10423" y="33082"/>
                  </a:lnTo>
                  <a:lnTo>
                    <a:pt x="11001" y="33145"/>
                  </a:lnTo>
                  <a:lnTo>
                    <a:pt x="15831" y="34321"/>
                  </a:lnTo>
                  <a:lnTo>
                    <a:pt x="19061" y="34504"/>
                  </a:lnTo>
                  <a:lnTo>
                    <a:pt x="22316" y="34677"/>
                  </a:lnTo>
                  <a:lnTo>
                    <a:pt x="25545" y="34839"/>
                  </a:lnTo>
                  <a:lnTo>
                    <a:pt x="28827" y="34990"/>
                  </a:lnTo>
                  <a:lnTo>
                    <a:pt x="32083" y="35137"/>
                  </a:lnTo>
                  <a:lnTo>
                    <a:pt x="35364" y="35273"/>
                  </a:lnTo>
                  <a:lnTo>
                    <a:pt x="38672" y="35398"/>
                  </a:lnTo>
                  <a:lnTo>
                    <a:pt x="41980" y="35513"/>
                  </a:lnTo>
                  <a:lnTo>
                    <a:pt x="45288" y="35618"/>
                  </a:lnTo>
                  <a:lnTo>
                    <a:pt x="48596" y="35712"/>
                  </a:lnTo>
                  <a:lnTo>
                    <a:pt x="51904" y="35801"/>
                  </a:lnTo>
                  <a:lnTo>
                    <a:pt x="55239" y="35874"/>
                  </a:lnTo>
                  <a:lnTo>
                    <a:pt x="58573" y="35942"/>
                  </a:lnTo>
                  <a:lnTo>
                    <a:pt x="61934" y="35999"/>
                  </a:lnTo>
                  <a:lnTo>
                    <a:pt x="65268" y="36046"/>
                  </a:lnTo>
                  <a:lnTo>
                    <a:pt x="68628" y="36083"/>
                  </a:lnTo>
                  <a:lnTo>
                    <a:pt x="71858" y="36261"/>
                  </a:lnTo>
                  <a:lnTo>
                    <a:pt x="75087" y="36433"/>
                  </a:lnTo>
                  <a:lnTo>
                    <a:pt x="78342" y="36590"/>
                  </a:lnTo>
                  <a:lnTo>
                    <a:pt x="81624" y="36742"/>
                  </a:lnTo>
                  <a:lnTo>
                    <a:pt x="84906" y="36883"/>
                  </a:lnTo>
                  <a:lnTo>
                    <a:pt x="88188" y="37014"/>
                  </a:lnTo>
                  <a:lnTo>
                    <a:pt x="91469" y="37139"/>
                  </a:lnTo>
                  <a:lnTo>
                    <a:pt x="94777" y="37249"/>
                  </a:lnTo>
                  <a:lnTo>
                    <a:pt x="98085" y="37348"/>
                  </a:lnTo>
                  <a:lnTo>
                    <a:pt x="101420" y="37442"/>
                  </a:lnTo>
                  <a:lnTo>
                    <a:pt x="104728" y="37526"/>
                  </a:lnTo>
                  <a:lnTo>
                    <a:pt x="108062" y="37599"/>
                  </a:lnTo>
                  <a:lnTo>
                    <a:pt x="111396" y="37662"/>
                  </a:lnTo>
                  <a:lnTo>
                    <a:pt x="114757" y="37714"/>
                  </a:lnTo>
                  <a:lnTo>
                    <a:pt x="118091" y="37761"/>
                  </a:lnTo>
                  <a:lnTo>
                    <a:pt x="121452" y="37793"/>
                  </a:lnTo>
                  <a:lnTo>
                    <a:pt x="127936" y="36993"/>
                  </a:lnTo>
                  <a:lnTo>
                    <a:pt x="128567" y="36972"/>
                  </a:lnTo>
                  <a:lnTo>
                    <a:pt x="129197" y="36946"/>
                  </a:lnTo>
                  <a:lnTo>
                    <a:pt x="129827" y="36914"/>
                  </a:lnTo>
                  <a:lnTo>
                    <a:pt x="130431" y="36878"/>
                  </a:lnTo>
                  <a:lnTo>
                    <a:pt x="131034" y="36836"/>
                  </a:lnTo>
                  <a:lnTo>
                    <a:pt x="131665" y="36789"/>
                  </a:lnTo>
                  <a:lnTo>
                    <a:pt x="132242" y="36737"/>
                  </a:lnTo>
                  <a:lnTo>
                    <a:pt x="132846" y="36679"/>
                  </a:lnTo>
                  <a:lnTo>
                    <a:pt x="133424" y="36616"/>
                  </a:lnTo>
                  <a:lnTo>
                    <a:pt x="134001" y="36554"/>
                  </a:lnTo>
                  <a:lnTo>
                    <a:pt x="134579" y="36480"/>
                  </a:lnTo>
                  <a:lnTo>
                    <a:pt x="135130" y="36407"/>
                  </a:lnTo>
                  <a:lnTo>
                    <a:pt x="135681" y="36329"/>
                  </a:lnTo>
                  <a:lnTo>
                    <a:pt x="136206" y="36245"/>
                  </a:lnTo>
                  <a:lnTo>
                    <a:pt x="136758" y="36156"/>
                  </a:lnTo>
                  <a:lnTo>
                    <a:pt x="137283" y="36067"/>
                  </a:lnTo>
                  <a:lnTo>
                    <a:pt x="137782" y="35973"/>
                  </a:lnTo>
                  <a:lnTo>
                    <a:pt x="138281" y="35879"/>
                  </a:lnTo>
                  <a:lnTo>
                    <a:pt x="138779" y="35775"/>
                  </a:lnTo>
                  <a:lnTo>
                    <a:pt x="139252" y="35675"/>
                  </a:lnTo>
                  <a:lnTo>
                    <a:pt x="139725" y="35565"/>
                  </a:lnTo>
                  <a:lnTo>
                    <a:pt x="140171" y="35456"/>
                  </a:lnTo>
                  <a:lnTo>
                    <a:pt x="140617" y="35346"/>
                  </a:lnTo>
                  <a:lnTo>
                    <a:pt x="141064" y="35231"/>
                  </a:lnTo>
                  <a:lnTo>
                    <a:pt x="141457" y="35111"/>
                  </a:lnTo>
                  <a:lnTo>
                    <a:pt x="141877" y="34996"/>
                  </a:lnTo>
                  <a:lnTo>
                    <a:pt x="142271" y="34870"/>
                  </a:lnTo>
                  <a:lnTo>
                    <a:pt x="142639" y="34745"/>
                  </a:lnTo>
                  <a:lnTo>
                    <a:pt x="143006" y="34619"/>
                  </a:lnTo>
                  <a:lnTo>
                    <a:pt x="143348" y="34494"/>
                  </a:lnTo>
                  <a:lnTo>
                    <a:pt x="143689" y="34363"/>
                  </a:lnTo>
                  <a:lnTo>
                    <a:pt x="144004" y="34232"/>
                  </a:lnTo>
                  <a:lnTo>
                    <a:pt x="144608" y="33966"/>
                  </a:lnTo>
                  <a:lnTo>
                    <a:pt x="145159" y="33699"/>
                  </a:lnTo>
                  <a:lnTo>
                    <a:pt x="145632" y="33422"/>
                  </a:lnTo>
                  <a:lnTo>
                    <a:pt x="146078" y="33145"/>
                  </a:lnTo>
                  <a:lnTo>
                    <a:pt x="146472" y="32862"/>
                  </a:lnTo>
                  <a:lnTo>
                    <a:pt x="146839" y="32580"/>
                  </a:lnTo>
                  <a:lnTo>
                    <a:pt x="147154" y="32292"/>
                  </a:lnTo>
                  <a:lnTo>
                    <a:pt x="147417" y="32000"/>
                  </a:lnTo>
                  <a:lnTo>
                    <a:pt x="147653" y="31712"/>
                  </a:lnTo>
                  <a:lnTo>
                    <a:pt x="147863" y="31419"/>
                  </a:lnTo>
                  <a:lnTo>
                    <a:pt x="148021" y="31121"/>
                  </a:lnTo>
                  <a:lnTo>
                    <a:pt x="148178" y="30828"/>
                  </a:lnTo>
                  <a:lnTo>
                    <a:pt x="148283" y="30530"/>
                  </a:lnTo>
                  <a:lnTo>
                    <a:pt x="148362" y="30238"/>
                  </a:lnTo>
                  <a:lnTo>
                    <a:pt x="148415" y="29945"/>
                  </a:lnTo>
                  <a:lnTo>
                    <a:pt x="148441" y="29647"/>
                  </a:lnTo>
                  <a:lnTo>
                    <a:pt x="148467" y="29354"/>
                  </a:lnTo>
                  <a:lnTo>
                    <a:pt x="148467" y="29061"/>
                  </a:lnTo>
                  <a:lnTo>
                    <a:pt x="148415" y="28476"/>
                  </a:lnTo>
                  <a:lnTo>
                    <a:pt x="148310" y="27890"/>
                  </a:lnTo>
                  <a:lnTo>
                    <a:pt x="148205" y="27304"/>
                  </a:lnTo>
                  <a:lnTo>
                    <a:pt x="148126" y="26719"/>
                  </a:lnTo>
                  <a:lnTo>
                    <a:pt x="148021" y="26133"/>
                  </a:lnTo>
                  <a:lnTo>
                    <a:pt x="147995" y="25548"/>
                  </a:lnTo>
                  <a:lnTo>
                    <a:pt x="147995" y="25255"/>
                  </a:lnTo>
                  <a:lnTo>
                    <a:pt x="148021" y="24957"/>
                  </a:lnTo>
                  <a:lnTo>
                    <a:pt x="148100" y="24434"/>
                  </a:lnTo>
                  <a:lnTo>
                    <a:pt x="148257" y="23911"/>
                  </a:lnTo>
                  <a:lnTo>
                    <a:pt x="148441" y="23388"/>
                  </a:lnTo>
                  <a:lnTo>
                    <a:pt x="148703" y="22871"/>
                  </a:lnTo>
                  <a:lnTo>
                    <a:pt x="148992" y="22348"/>
                  </a:lnTo>
                  <a:lnTo>
                    <a:pt x="149307" y="21825"/>
                  </a:lnTo>
                  <a:lnTo>
                    <a:pt x="149675" y="21307"/>
                  </a:lnTo>
                  <a:lnTo>
                    <a:pt x="150042" y="20784"/>
                  </a:lnTo>
                  <a:lnTo>
                    <a:pt x="150462" y="20267"/>
                  </a:lnTo>
                  <a:lnTo>
                    <a:pt x="150883" y="19749"/>
                  </a:lnTo>
                  <a:lnTo>
                    <a:pt x="151723" y="18709"/>
                  </a:lnTo>
                  <a:lnTo>
                    <a:pt x="152563" y="17668"/>
                  </a:lnTo>
                  <a:lnTo>
                    <a:pt x="152957" y="17145"/>
                  </a:lnTo>
                  <a:lnTo>
                    <a:pt x="153350" y="16628"/>
                  </a:lnTo>
                  <a:lnTo>
                    <a:pt x="153692" y="16105"/>
                  </a:lnTo>
                  <a:lnTo>
                    <a:pt x="154033" y="15582"/>
                  </a:lnTo>
                  <a:lnTo>
                    <a:pt x="154322" y="15054"/>
                  </a:lnTo>
                  <a:lnTo>
                    <a:pt x="154558" y="14531"/>
                  </a:lnTo>
                  <a:lnTo>
                    <a:pt x="154742" y="14003"/>
                  </a:lnTo>
                  <a:lnTo>
                    <a:pt x="154899" y="13475"/>
                  </a:lnTo>
                  <a:lnTo>
                    <a:pt x="154978" y="12952"/>
                  </a:lnTo>
                  <a:lnTo>
                    <a:pt x="155004" y="12685"/>
                  </a:lnTo>
                  <a:lnTo>
                    <a:pt x="155004" y="12424"/>
                  </a:lnTo>
                  <a:lnTo>
                    <a:pt x="154978" y="12163"/>
                  </a:lnTo>
                  <a:lnTo>
                    <a:pt x="154952" y="11906"/>
                  </a:lnTo>
                  <a:lnTo>
                    <a:pt x="154899" y="11645"/>
                  </a:lnTo>
                  <a:lnTo>
                    <a:pt x="154821" y="11383"/>
                  </a:lnTo>
                  <a:lnTo>
                    <a:pt x="154716" y="11127"/>
                  </a:lnTo>
                  <a:lnTo>
                    <a:pt x="154611" y="10871"/>
                  </a:lnTo>
                  <a:lnTo>
                    <a:pt x="154479" y="10615"/>
                  </a:lnTo>
                  <a:lnTo>
                    <a:pt x="154322" y="10359"/>
                  </a:lnTo>
                  <a:lnTo>
                    <a:pt x="154138" y="10102"/>
                  </a:lnTo>
                  <a:lnTo>
                    <a:pt x="153928" y="9852"/>
                  </a:lnTo>
                  <a:lnTo>
                    <a:pt x="153692" y="9601"/>
                  </a:lnTo>
                  <a:lnTo>
                    <a:pt x="153455" y="9350"/>
                  </a:lnTo>
                  <a:lnTo>
                    <a:pt x="153167" y="9099"/>
                  </a:lnTo>
                  <a:lnTo>
                    <a:pt x="152852" y="8853"/>
                  </a:lnTo>
                  <a:lnTo>
                    <a:pt x="152537" y="8607"/>
                  </a:lnTo>
                  <a:lnTo>
                    <a:pt x="152169" y="8367"/>
                  </a:lnTo>
                  <a:lnTo>
                    <a:pt x="151828" y="8152"/>
                  </a:lnTo>
                  <a:lnTo>
                    <a:pt x="151486" y="7948"/>
                  </a:lnTo>
                  <a:lnTo>
                    <a:pt x="151093" y="7744"/>
                  </a:lnTo>
                  <a:lnTo>
                    <a:pt x="150699" y="7541"/>
                  </a:lnTo>
                  <a:lnTo>
                    <a:pt x="150305" y="7342"/>
                  </a:lnTo>
                  <a:lnTo>
                    <a:pt x="149859" y="7143"/>
                  </a:lnTo>
                  <a:lnTo>
                    <a:pt x="149412" y="6944"/>
                  </a:lnTo>
                  <a:lnTo>
                    <a:pt x="148940" y="6756"/>
                  </a:lnTo>
                  <a:lnTo>
                    <a:pt x="148441" y="6563"/>
                  </a:lnTo>
                  <a:lnTo>
                    <a:pt x="147942" y="6375"/>
                  </a:lnTo>
                  <a:lnTo>
                    <a:pt x="147417" y="6192"/>
                  </a:lnTo>
                  <a:lnTo>
                    <a:pt x="146892" y="6009"/>
                  </a:lnTo>
                  <a:lnTo>
                    <a:pt x="146341" y="5826"/>
                  </a:lnTo>
                  <a:lnTo>
                    <a:pt x="145763" y="5648"/>
                  </a:lnTo>
                  <a:lnTo>
                    <a:pt x="145159" y="5475"/>
                  </a:lnTo>
                  <a:lnTo>
                    <a:pt x="144555" y="5303"/>
                  </a:lnTo>
                  <a:lnTo>
                    <a:pt x="143951" y="5130"/>
                  </a:lnTo>
                  <a:lnTo>
                    <a:pt x="143321" y="4963"/>
                  </a:lnTo>
                  <a:lnTo>
                    <a:pt x="142665" y="4801"/>
                  </a:lnTo>
                  <a:lnTo>
                    <a:pt x="142009" y="4639"/>
                  </a:lnTo>
                  <a:lnTo>
                    <a:pt x="141326" y="4482"/>
                  </a:lnTo>
                  <a:lnTo>
                    <a:pt x="140643" y="4325"/>
                  </a:lnTo>
                  <a:lnTo>
                    <a:pt x="139961" y="4173"/>
                  </a:lnTo>
                  <a:lnTo>
                    <a:pt x="139226" y="4027"/>
                  </a:lnTo>
                  <a:lnTo>
                    <a:pt x="138517" y="3881"/>
                  </a:lnTo>
                  <a:lnTo>
                    <a:pt x="137782" y="3734"/>
                  </a:lnTo>
                  <a:lnTo>
                    <a:pt x="137020" y="3598"/>
                  </a:lnTo>
                  <a:lnTo>
                    <a:pt x="136259" y="3462"/>
                  </a:lnTo>
                  <a:lnTo>
                    <a:pt x="135498" y="3326"/>
                  </a:lnTo>
                  <a:lnTo>
                    <a:pt x="134710" y="3196"/>
                  </a:lnTo>
                  <a:lnTo>
                    <a:pt x="133922" y="3070"/>
                  </a:lnTo>
                  <a:lnTo>
                    <a:pt x="133135" y="2945"/>
                  </a:lnTo>
                  <a:lnTo>
                    <a:pt x="132321" y="2830"/>
                  </a:lnTo>
                  <a:lnTo>
                    <a:pt x="131507" y="2709"/>
                  </a:lnTo>
                  <a:lnTo>
                    <a:pt x="130667" y="2600"/>
                  </a:lnTo>
                  <a:lnTo>
                    <a:pt x="129827" y="2490"/>
                  </a:lnTo>
                  <a:lnTo>
                    <a:pt x="128987" y="2380"/>
                  </a:lnTo>
                  <a:lnTo>
                    <a:pt x="128146" y="2275"/>
                  </a:lnTo>
                  <a:lnTo>
                    <a:pt x="127280" y="2176"/>
                  </a:lnTo>
                  <a:lnTo>
                    <a:pt x="126414" y="2077"/>
                  </a:lnTo>
                  <a:lnTo>
                    <a:pt x="125547" y="1983"/>
                  </a:lnTo>
                  <a:lnTo>
                    <a:pt x="124655" y="1894"/>
                  </a:lnTo>
                  <a:lnTo>
                    <a:pt x="123788" y="1805"/>
                  </a:lnTo>
                  <a:lnTo>
                    <a:pt x="122869" y="1721"/>
                  </a:lnTo>
                  <a:lnTo>
                    <a:pt x="121977" y="1637"/>
                  </a:lnTo>
                  <a:lnTo>
                    <a:pt x="121084" y="1559"/>
                  </a:lnTo>
                  <a:lnTo>
                    <a:pt x="120165" y="1486"/>
                  </a:lnTo>
                  <a:lnTo>
                    <a:pt x="119246" y="1413"/>
                  </a:lnTo>
                  <a:lnTo>
                    <a:pt x="117409" y="1277"/>
                  </a:lnTo>
                  <a:lnTo>
                    <a:pt x="115544" y="1151"/>
                  </a:lnTo>
                  <a:lnTo>
                    <a:pt x="113654" y="1036"/>
                  </a:lnTo>
                  <a:lnTo>
                    <a:pt x="111764" y="932"/>
                  </a:lnTo>
                  <a:lnTo>
                    <a:pt x="109847" y="843"/>
                  </a:lnTo>
                  <a:lnTo>
                    <a:pt x="107931" y="759"/>
                  </a:lnTo>
                  <a:lnTo>
                    <a:pt x="105988" y="691"/>
                  </a:lnTo>
                  <a:lnTo>
                    <a:pt x="104045" y="628"/>
                  </a:lnTo>
                  <a:lnTo>
                    <a:pt x="101367" y="550"/>
                  </a:lnTo>
                  <a:lnTo>
                    <a:pt x="99818" y="503"/>
                  </a:lnTo>
                  <a:lnTo>
                    <a:pt x="98191" y="451"/>
                  </a:lnTo>
                  <a:lnTo>
                    <a:pt x="96563" y="393"/>
                  </a:lnTo>
                  <a:lnTo>
                    <a:pt x="94988" y="341"/>
                  </a:lnTo>
                  <a:lnTo>
                    <a:pt x="92336" y="247"/>
                  </a:lnTo>
                  <a:lnTo>
                    <a:pt x="90393" y="179"/>
                  </a:lnTo>
                  <a:lnTo>
                    <a:pt x="88450" y="121"/>
                  </a:lnTo>
                  <a:lnTo>
                    <a:pt x="86507" y="74"/>
                  </a:lnTo>
                  <a:lnTo>
                    <a:pt x="84538" y="38"/>
                  </a:lnTo>
                  <a:lnTo>
                    <a:pt x="82596" y="11"/>
                  </a:lnTo>
                  <a:lnTo>
                    <a:pt x="806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54"/>
            <p:cNvSpPr/>
            <p:nvPr/>
          </p:nvSpPr>
          <p:spPr>
            <a:xfrm flipH="1">
              <a:off x="-1005848" y="2270914"/>
              <a:ext cx="254938" cy="2430605"/>
            </a:xfrm>
            <a:custGeom>
              <a:rect b="b" l="l" r="r" t="t"/>
              <a:pathLst>
                <a:path extrusionOk="0" h="31456" w="16541">
                  <a:moveTo>
                    <a:pt x="9032" y="1"/>
                  </a:moveTo>
                  <a:lnTo>
                    <a:pt x="9058" y="37"/>
                  </a:lnTo>
                  <a:lnTo>
                    <a:pt x="9110" y="74"/>
                  </a:lnTo>
                  <a:lnTo>
                    <a:pt x="9504" y="247"/>
                  </a:lnTo>
                  <a:lnTo>
                    <a:pt x="9872" y="414"/>
                  </a:lnTo>
                  <a:lnTo>
                    <a:pt x="10213" y="586"/>
                  </a:lnTo>
                  <a:lnTo>
                    <a:pt x="10528" y="759"/>
                  </a:lnTo>
                  <a:lnTo>
                    <a:pt x="11158" y="1109"/>
                  </a:lnTo>
                  <a:lnTo>
                    <a:pt x="11710" y="1460"/>
                  </a:lnTo>
                  <a:lnTo>
                    <a:pt x="12208" y="1810"/>
                  </a:lnTo>
                  <a:lnTo>
                    <a:pt x="12655" y="2165"/>
                  </a:lnTo>
                  <a:lnTo>
                    <a:pt x="13049" y="2521"/>
                  </a:lnTo>
                  <a:lnTo>
                    <a:pt x="13390" y="2877"/>
                  </a:lnTo>
                  <a:lnTo>
                    <a:pt x="13705" y="3237"/>
                  </a:lnTo>
                  <a:lnTo>
                    <a:pt x="13941" y="3593"/>
                  </a:lnTo>
                  <a:lnTo>
                    <a:pt x="14151" y="3954"/>
                  </a:lnTo>
                  <a:lnTo>
                    <a:pt x="14309" y="4314"/>
                  </a:lnTo>
                  <a:lnTo>
                    <a:pt x="14414" y="4670"/>
                  </a:lnTo>
                  <a:lnTo>
                    <a:pt x="14493" y="5031"/>
                  </a:lnTo>
                  <a:lnTo>
                    <a:pt x="14519" y="5391"/>
                  </a:lnTo>
                  <a:lnTo>
                    <a:pt x="14519" y="5747"/>
                  </a:lnTo>
                  <a:lnTo>
                    <a:pt x="14493" y="6103"/>
                  </a:lnTo>
                  <a:lnTo>
                    <a:pt x="14414" y="6458"/>
                  </a:lnTo>
                  <a:lnTo>
                    <a:pt x="14335" y="6814"/>
                  </a:lnTo>
                  <a:lnTo>
                    <a:pt x="14204" y="7164"/>
                  </a:lnTo>
                  <a:lnTo>
                    <a:pt x="14046" y="7509"/>
                  </a:lnTo>
                  <a:lnTo>
                    <a:pt x="13889" y="7859"/>
                  </a:lnTo>
                  <a:lnTo>
                    <a:pt x="13679" y="8199"/>
                  </a:lnTo>
                  <a:lnTo>
                    <a:pt x="13469" y="8544"/>
                  </a:lnTo>
                  <a:lnTo>
                    <a:pt x="13232" y="8879"/>
                  </a:lnTo>
                  <a:lnTo>
                    <a:pt x="12970" y="9213"/>
                  </a:lnTo>
                  <a:lnTo>
                    <a:pt x="12707" y="9543"/>
                  </a:lnTo>
                  <a:lnTo>
                    <a:pt x="12418" y="9867"/>
                  </a:lnTo>
                  <a:lnTo>
                    <a:pt x="11841" y="10505"/>
                  </a:lnTo>
                  <a:lnTo>
                    <a:pt x="11211" y="11122"/>
                  </a:lnTo>
                  <a:lnTo>
                    <a:pt x="10528" y="11770"/>
                  </a:lnTo>
                  <a:lnTo>
                    <a:pt x="9793" y="12419"/>
                  </a:lnTo>
                  <a:lnTo>
                    <a:pt x="8323" y="13700"/>
                  </a:lnTo>
                  <a:lnTo>
                    <a:pt x="7089" y="14761"/>
                  </a:lnTo>
                  <a:lnTo>
                    <a:pt x="6511" y="15294"/>
                  </a:lnTo>
                  <a:lnTo>
                    <a:pt x="5907" y="15828"/>
                  </a:lnTo>
                  <a:lnTo>
                    <a:pt x="5356" y="16366"/>
                  </a:lnTo>
                  <a:lnTo>
                    <a:pt x="4805" y="16905"/>
                  </a:lnTo>
                  <a:lnTo>
                    <a:pt x="4306" y="17448"/>
                  </a:lnTo>
                  <a:lnTo>
                    <a:pt x="3833" y="17987"/>
                  </a:lnTo>
                  <a:lnTo>
                    <a:pt x="3387" y="18531"/>
                  </a:lnTo>
                  <a:lnTo>
                    <a:pt x="3019" y="19075"/>
                  </a:lnTo>
                  <a:lnTo>
                    <a:pt x="2678" y="19624"/>
                  </a:lnTo>
                  <a:lnTo>
                    <a:pt x="2547" y="19895"/>
                  </a:lnTo>
                  <a:lnTo>
                    <a:pt x="2416" y="20172"/>
                  </a:lnTo>
                  <a:lnTo>
                    <a:pt x="2311" y="20444"/>
                  </a:lnTo>
                  <a:lnTo>
                    <a:pt x="2206" y="20716"/>
                  </a:lnTo>
                  <a:lnTo>
                    <a:pt x="2153" y="20993"/>
                  </a:lnTo>
                  <a:lnTo>
                    <a:pt x="2074" y="21265"/>
                  </a:lnTo>
                  <a:lnTo>
                    <a:pt x="2048" y="21542"/>
                  </a:lnTo>
                  <a:lnTo>
                    <a:pt x="2022" y="21819"/>
                  </a:lnTo>
                  <a:lnTo>
                    <a:pt x="2022" y="22091"/>
                  </a:lnTo>
                  <a:lnTo>
                    <a:pt x="2048" y="22368"/>
                  </a:lnTo>
                  <a:lnTo>
                    <a:pt x="2101" y="22677"/>
                  </a:lnTo>
                  <a:lnTo>
                    <a:pt x="2179" y="22991"/>
                  </a:lnTo>
                  <a:lnTo>
                    <a:pt x="2284" y="23299"/>
                  </a:lnTo>
                  <a:lnTo>
                    <a:pt x="2389" y="23613"/>
                  </a:lnTo>
                  <a:lnTo>
                    <a:pt x="2678" y="24230"/>
                  </a:lnTo>
                  <a:lnTo>
                    <a:pt x="2967" y="24842"/>
                  </a:lnTo>
                  <a:lnTo>
                    <a:pt x="3387" y="25741"/>
                  </a:lnTo>
                  <a:lnTo>
                    <a:pt x="3571" y="26196"/>
                  </a:lnTo>
                  <a:lnTo>
                    <a:pt x="3728" y="26651"/>
                  </a:lnTo>
                  <a:lnTo>
                    <a:pt x="3833" y="27106"/>
                  </a:lnTo>
                  <a:lnTo>
                    <a:pt x="3860" y="27330"/>
                  </a:lnTo>
                  <a:lnTo>
                    <a:pt x="3886" y="27560"/>
                  </a:lnTo>
                  <a:lnTo>
                    <a:pt x="3886" y="27785"/>
                  </a:lnTo>
                  <a:lnTo>
                    <a:pt x="3860" y="28015"/>
                  </a:lnTo>
                  <a:lnTo>
                    <a:pt x="3833" y="28240"/>
                  </a:lnTo>
                  <a:lnTo>
                    <a:pt x="3781" y="28465"/>
                  </a:lnTo>
                  <a:lnTo>
                    <a:pt x="3702" y="28674"/>
                  </a:lnTo>
                  <a:lnTo>
                    <a:pt x="3597" y="28878"/>
                  </a:lnTo>
                  <a:lnTo>
                    <a:pt x="3466" y="29082"/>
                  </a:lnTo>
                  <a:lnTo>
                    <a:pt x="3335" y="29281"/>
                  </a:lnTo>
                  <a:lnTo>
                    <a:pt x="3177" y="29479"/>
                  </a:lnTo>
                  <a:lnTo>
                    <a:pt x="2993" y="29678"/>
                  </a:lnTo>
                  <a:lnTo>
                    <a:pt x="2783" y="29866"/>
                  </a:lnTo>
                  <a:lnTo>
                    <a:pt x="2547" y="30054"/>
                  </a:lnTo>
                  <a:lnTo>
                    <a:pt x="2284" y="30243"/>
                  </a:lnTo>
                  <a:lnTo>
                    <a:pt x="2022" y="30426"/>
                  </a:lnTo>
                  <a:lnTo>
                    <a:pt x="1733" y="30603"/>
                  </a:lnTo>
                  <a:lnTo>
                    <a:pt x="1418" y="30781"/>
                  </a:lnTo>
                  <a:lnTo>
                    <a:pt x="1103" y="30954"/>
                  </a:lnTo>
                  <a:lnTo>
                    <a:pt x="762" y="31126"/>
                  </a:lnTo>
                  <a:lnTo>
                    <a:pt x="394" y="31288"/>
                  </a:lnTo>
                  <a:lnTo>
                    <a:pt x="0" y="31456"/>
                  </a:lnTo>
                  <a:lnTo>
                    <a:pt x="893" y="31335"/>
                  </a:lnTo>
                  <a:lnTo>
                    <a:pt x="1733" y="31205"/>
                  </a:lnTo>
                  <a:lnTo>
                    <a:pt x="2573" y="31069"/>
                  </a:lnTo>
                  <a:lnTo>
                    <a:pt x="3361" y="30922"/>
                  </a:lnTo>
                  <a:lnTo>
                    <a:pt x="3833" y="30640"/>
                  </a:lnTo>
                  <a:lnTo>
                    <a:pt x="4253" y="30358"/>
                  </a:lnTo>
                  <a:lnTo>
                    <a:pt x="4647" y="30065"/>
                  </a:lnTo>
                  <a:lnTo>
                    <a:pt x="4962" y="29762"/>
                  </a:lnTo>
                  <a:lnTo>
                    <a:pt x="5251" y="29453"/>
                  </a:lnTo>
                  <a:lnTo>
                    <a:pt x="5487" y="29139"/>
                  </a:lnTo>
                  <a:lnTo>
                    <a:pt x="5671" y="28820"/>
                  </a:lnTo>
                  <a:lnTo>
                    <a:pt x="5802" y="28491"/>
                  </a:lnTo>
                  <a:lnTo>
                    <a:pt x="5855" y="28261"/>
                  </a:lnTo>
                  <a:lnTo>
                    <a:pt x="5881" y="28026"/>
                  </a:lnTo>
                  <a:lnTo>
                    <a:pt x="5907" y="27796"/>
                  </a:lnTo>
                  <a:lnTo>
                    <a:pt x="5907" y="27560"/>
                  </a:lnTo>
                  <a:lnTo>
                    <a:pt x="5881" y="27330"/>
                  </a:lnTo>
                  <a:lnTo>
                    <a:pt x="5855" y="27100"/>
                  </a:lnTo>
                  <a:lnTo>
                    <a:pt x="5750" y="26635"/>
                  </a:lnTo>
                  <a:lnTo>
                    <a:pt x="5592" y="26175"/>
                  </a:lnTo>
                  <a:lnTo>
                    <a:pt x="5409" y="25715"/>
                  </a:lnTo>
                  <a:lnTo>
                    <a:pt x="4989" y="24800"/>
                  </a:lnTo>
                  <a:lnTo>
                    <a:pt x="4700" y="24193"/>
                  </a:lnTo>
                  <a:lnTo>
                    <a:pt x="4411" y="23581"/>
                  </a:lnTo>
                  <a:lnTo>
                    <a:pt x="4306" y="23278"/>
                  </a:lnTo>
                  <a:lnTo>
                    <a:pt x="4201" y="22970"/>
                  </a:lnTo>
                  <a:lnTo>
                    <a:pt x="4122" y="22661"/>
                  </a:lnTo>
                  <a:lnTo>
                    <a:pt x="4070" y="22358"/>
                  </a:lnTo>
                  <a:lnTo>
                    <a:pt x="4070" y="22086"/>
                  </a:lnTo>
                  <a:lnTo>
                    <a:pt x="4043" y="21814"/>
                  </a:lnTo>
                  <a:lnTo>
                    <a:pt x="4070" y="21548"/>
                  </a:lnTo>
                  <a:lnTo>
                    <a:pt x="4122" y="21276"/>
                  </a:lnTo>
                  <a:lnTo>
                    <a:pt x="4175" y="21004"/>
                  </a:lnTo>
                  <a:lnTo>
                    <a:pt x="4253" y="20732"/>
                  </a:lnTo>
                  <a:lnTo>
                    <a:pt x="4332" y="20465"/>
                  </a:lnTo>
                  <a:lnTo>
                    <a:pt x="4437" y="20193"/>
                  </a:lnTo>
                  <a:lnTo>
                    <a:pt x="4700" y="19655"/>
                  </a:lnTo>
                  <a:lnTo>
                    <a:pt x="5041" y="19116"/>
                  </a:lnTo>
                  <a:lnTo>
                    <a:pt x="5409" y="18578"/>
                  </a:lnTo>
                  <a:lnTo>
                    <a:pt x="5829" y="18039"/>
                  </a:lnTo>
                  <a:lnTo>
                    <a:pt x="6301" y="17501"/>
                  </a:lnTo>
                  <a:lnTo>
                    <a:pt x="6800" y="16967"/>
                  </a:lnTo>
                  <a:lnTo>
                    <a:pt x="7351" y="16434"/>
                  </a:lnTo>
                  <a:lnTo>
                    <a:pt x="7903" y="15901"/>
                  </a:lnTo>
                  <a:lnTo>
                    <a:pt x="8480" y="15373"/>
                  </a:lnTo>
                  <a:lnTo>
                    <a:pt x="9084" y="14845"/>
                  </a:lnTo>
                  <a:lnTo>
                    <a:pt x="10292" y="13788"/>
                  </a:lnTo>
                  <a:lnTo>
                    <a:pt x="11788" y="12502"/>
                  </a:lnTo>
                  <a:lnTo>
                    <a:pt x="12497" y="11854"/>
                  </a:lnTo>
                  <a:lnTo>
                    <a:pt x="13180" y="11206"/>
                  </a:lnTo>
                  <a:lnTo>
                    <a:pt x="13731" y="10667"/>
                  </a:lnTo>
                  <a:lnTo>
                    <a:pt x="14256" y="10113"/>
                  </a:lnTo>
                  <a:lnTo>
                    <a:pt x="14755" y="9548"/>
                  </a:lnTo>
                  <a:lnTo>
                    <a:pt x="15201" y="8968"/>
                  </a:lnTo>
                  <a:lnTo>
                    <a:pt x="15411" y="8675"/>
                  </a:lnTo>
                  <a:lnTo>
                    <a:pt x="15621" y="8377"/>
                  </a:lnTo>
                  <a:lnTo>
                    <a:pt x="15779" y="8079"/>
                  </a:lnTo>
                  <a:lnTo>
                    <a:pt x="15963" y="7776"/>
                  </a:lnTo>
                  <a:lnTo>
                    <a:pt x="16094" y="7472"/>
                  </a:lnTo>
                  <a:lnTo>
                    <a:pt x="16225" y="7164"/>
                  </a:lnTo>
                  <a:lnTo>
                    <a:pt x="16330" y="6861"/>
                  </a:lnTo>
                  <a:lnTo>
                    <a:pt x="16409" y="6552"/>
                  </a:lnTo>
                  <a:lnTo>
                    <a:pt x="16488" y="6238"/>
                  </a:lnTo>
                  <a:lnTo>
                    <a:pt x="16514" y="5930"/>
                  </a:lnTo>
                  <a:lnTo>
                    <a:pt x="16540" y="5616"/>
                  </a:lnTo>
                  <a:lnTo>
                    <a:pt x="16540" y="5303"/>
                  </a:lnTo>
                  <a:lnTo>
                    <a:pt x="16488" y="4989"/>
                  </a:lnTo>
                  <a:lnTo>
                    <a:pt x="16435" y="4675"/>
                  </a:lnTo>
                  <a:lnTo>
                    <a:pt x="16330" y="4356"/>
                  </a:lnTo>
                  <a:lnTo>
                    <a:pt x="16199" y="4042"/>
                  </a:lnTo>
                  <a:lnTo>
                    <a:pt x="16042" y="3729"/>
                  </a:lnTo>
                  <a:lnTo>
                    <a:pt x="15858" y="3415"/>
                  </a:lnTo>
                  <a:lnTo>
                    <a:pt x="15621" y="3096"/>
                  </a:lnTo>
                  <a:lnTo>
                    <a:pt x="15359" y="2782"/>
                  </a:lnTo>
                  <a:lnTo>
                    <a:pt x="15044" y="2469"/>
                  </a:lnTo>
                  <a:lnTo>
                    <a:pt x="14703" y="2155"/>
                  </a:lnTo>
                  <a:lnTo>
                    <a:pt x="14335" y="1846"/>
                  </a:lnTo>
                  <a:lnTo>
                    <a:pt x="13915" y="1533"/>
                  </a:lnTo>
                  <a:lnTo>
                    <a:pt x="13364" y="1329"/>
                  </a:lnTo>
                  <a:lnTo>
                    <a:pt x="12812" y="1130"/>
                  </a:lnTo>
                  <a:lnTo>
                    <a:pt x="12235" y="937"/>
                  </a:lnTo>
                  <a:lnTo>
                    <a:pt x="11631" y="743"/>
                  </a:lnTo>
                  <a:lnTo>
                    <a:pt x="11001" y="550"/>
                  </a:lnTo>
                  <a:lnTo>
                    <a:pt x="10371" y="362"/>
                  </a:lnTo>
                  <a:lnTo>
                    <a:pt x="9714" y="179"/>
                  </a:lnTo>
                  <a:lnTo>
                    <a:pt x="9032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54"/>
            <p:cNvSpPr/>
            <p:nvPr/>
          </p:nvSpPr>
          <p:spPr>
            <a:xfrm flipH="1">
              <a:off x="563829" y="2008730"/>
              <a:ext cx="716234" cy="2391429"/>
            </a:xfrm>
            <a:custGeom>
              <a:rect b="b" l="l" r="r" t="t"/>
              <a:pathLst>
                <a:path extrusionOk="0" h="30949" w="46471">
                  <a:moveTo>
                    <a:pt x="46470" y="0"/>
                  </a:moveTo>
                  <a:lnTo>
                    <a:pt x="45263" y="147"/>
                  </a:lnTo>
                  <a:lnTo>
                    <a:pt x="44081" y="299"/>
                  </a:lnTo>
                  <a:lnTo>
                    <a:pt x="42900" y="461"/>
                  </a:lnTo>
                  <a:lnTo>
                    <a:pt x="41771" y="623"/>
                  </a:lnTo>
                  <a:lnTo>
                    <a:pt x="41088" y="842"/>
                  </a:lnTo>
                  <a:lnTo>
                    <a:pt x="40432" y="1057"/>
                  </a:lnTo>
                  <a:lnTo>
                    <a:pt x="39802" y="1276"/>
                  </a:lnTo>
                  <a:lnTo>
                    <a:pt x="39198" y="1501"/>
                  </a:lnTo>
                  <a:lnTo>
                    <a:pt x="38594" y="1721"/>
                  </a:lnTo>
                  <a:lnTo>
                    <a:pt x="38043" y="1946"/>
                  </a:lnTo>
                  <a:lnTo>
                    <a:pt x="37491" y="2170"/>
                  </a:lnTo>
                  <a:lnTo>
                    <a:pt x="36966" y="2400"/>
                  </a:lnTo>
                  <a:lnTo>
                    <a:pt x="36467" y="2625"/>
                  </a:lnTo>
                  <a:lnTo>
                    <a:pt x="35995" y="2855"/>
                  </a:lnTo>
                  <a:lnTo>
                    <a:pt x="35549" y="3080"/>
                  </a:lnTo>
                  <a:lnTo>
                    <a:pt x="35102" y="3310"/>
                  </a:lnTo>
                  <a:lnTo>
                    <a:pt x="34682" y="3540"/>
                  </a:lnTo>
                  <a:lnTo>
                    <a:pt x="34288" y="3765"/>
                  </a:lnTo>
                  <a:lnTo>
                    <a:pt x="33527" y="4225"/>
                  </a:lnTo>
                  <a:lnTo>
                    <a:pt x="32844" y="4675"/>
                  </a:lnTo>
                  <a:lnTo>
                    <a:pt x="32214" y="5119"/>
                  </a:lnTo>
                  <a:lnTo>
                    <a:pt x="31663" y="5564"/>
                  </a:lnTo>
                  <a:lnTo>
                    <a:pt x="31138" y="5992"/>
                  </a:lnTo>
                  <a:lnTo>
                    <a:pt x="30665" y="6416"/>
                  </a:lnTo>
                  <a:lnTo>
                    <a:pt x="30271" y="6829"/>
                  </a:lnTo>
                  <a:lnTo>
                    <a:pt x="29878" y="7226"/>
                  </a:lnTo>
                  <a:lnTo>
                    <a:pt x="29536" y="7608"/>
                  </a:lnTo>
                  <a:lnTo>
                    <a:pt x="28985" y="8288"/>
                  </a:lnTo>
                  <a:lnTo>
                    <a:pt x="28460" y="8967"/>
                  </a:lnTo>
                  <a:lnTo>
                    <a:pt x="27961" y="9647"/>
                  </a:lnTo>
                  <a:lnTo>
                    <a:pt x="27489" y="10322"/>
                  </a:lnTo>
                  <a:lnTo>
                    <a:pt x="26885" y="11163"/>
                  </a:lnTo>
                  <a:lnTo>
                    <a:pt x="26281" y="12005"/>
                  </a:lnTo>
                  <a:lnTo>
                    <a:pt x="25940" y="12429"/>
                  </a:lnTo>
                  <a:lnTo>
                    <a:pt x="25598" y="12852"/>
                  </a:lnTo>
                  <a:lnTo>
                    <a:pt x="25231" y="13276"/>
                  </a:lnTo>
                  <a:lnTo>
                    <a:pt x="24837" y="13699"/>
                  </a:lnTo>
                  <a:lnTo>
                    <a:pt x="24417" y="14118"/>
                  </a:lnTo>
                  <a:lnTo>
                    <a:pt x="23971" y="14536"/>
                  </a:lnTo>
                  <a:lnTo>
                    <a:pt x="23498" y="14954"/>
                  </a:lnTo>
                  <a:lnTo>
                    <a:pt x="22973" y="15372"/>
                  </a:lnTo>
                  <a:lnTo>
                    <a:pt x="22422" y="15785"/>
                  </a:lnTo>
                  <a:lnTo>
                    <a:pt x="21818" y="16193"/>
                  </a:lnTo>
                  <a:lnTo>
                    <a:pt x="21188" y="16601"/>
                  </a:lnTo>
                  <a:lnTo>
                    <a:pt x="20479" y="17004"/>
                  </a:lnTo>
                  <a:lnTo>
                    <a:pt x="20059" y="17244"/>
                  </a:lnTo>
                  <a:lnTo>
                    <a:pt x="19586" y="17479"/>
                  </a:lnTo>
                  <a:lnTo>
                    <a:pt x="19140" y="17715"/>
                  </a:lnTo>
                  <a:lnTo>
                    <a:pt x="18641" y="17950"/>
                  </a:lnTo>
                  <a:lnTo>
                    <a:pt x="17643" y="18421"/>
                  </a:lnTo>
                  <a:lnTo>
                    <a:pt x="16593" y="18881"/>
                  </a:lnTo>
                  <a:lnTo>
                    <a:pt x="15517" y="19341"/>
                  </a:lnTo>
                  <a:lnTo>
                    <a:pt x="14388" y="19801"/>
                  </a:lnTo>
                  <a:lnTo>
                    <a:pt x="12156" y="20700"/>
                  </a:lnTo>
                  <a:lnTo>
                    <a:pt x="10345" y="21432"/>
                  </a:lnTo>
                  <a:lnTo>
                    <a:pt x="9452" y="21798"/>
                  </a:lnTo>
                  <a:lnTo>
                    <a:pt x="8559" y="22164"/>
                  </a:lnTo>
                  <a:lnTo>
                    <a:pt x="7850" y="22462"/>
                  </a:lnTo>
                  <a:lnTo>
                    <a:pt x="7168" y="22771"/>
                  </a:lnTo>
                  <a:lnTo>
                    <a:pt x="6459" y="23084"/>
                  </a:lnTo>
                  <a:lnTo>
                    <a:pt x="5776" y="23403"/>
                  </a:lnTo>
                  <a:lnTo>
                    <a:pt x="5094" y="23728"/>
                  </a:lnTo>
                  <a:lnTo>
                    <a:pt x="4437" y="24062"/>
                  </a:lnTo>
                  <a:lnTo>
                    <a:pt x="3834" y="24397"/>
                  </a:lnTo>
                  <a:lnTo>
                    <a:pt x="3230" y="24742"/>
                  </a:lnTo>
                  <a:lnTo>
                    <a:pt x="2652" y="25087"/>
                  </a:lnTo>
                  <a:lnTo>
                    <a:pt x="2153" y="25443"/>
                  </a:lnTo>
                  <a:lnTo>
                    <a:pt x="1654" y="25803"/>
                  </a:lnTo>
                  <a:lnTo>
                    <a:pt x="1234" y="26164"/>
                  </a:lnTo>
                  <a:lnTo>
                    <a:pt x="867" y="26530"/>
                  </a:lnTo>
                  <a:lnTo>
                    <a:pt x="709" y="26718"/>
                  </a:lnTo>
                  <a:lnTo>
                    <a:pt x="552" y="26901"/>
                  </a:lnTo>
                  <a:lnTo>
                    <a:pt x="421" y="27090"/>
                  </a:lnTo>
                  <a:lnTo>
                    <a:pt x="316" y="27278"/>
                  </a:lnTo>
                  <a:lnTo>
                    <a:pt x="211" y="27466"/>
                  </a:lnTo>
                  <a:lnTo>
                    <a:pt x="132" y="27659"/>
                  </a:lnTo>
                  <a:lnTo>
                    <a:pt x="27" y="27968"/>
                  </a:lnTo>
                  <a:lnTo>
                    <a:pt x="0" y="28271"/>
                  </a:lnTo>
                  <a:lnTo>
                    <a:pt x="27" y="28580"/>
                  </a:lnTo>
                  <a:lnTo>
                    <a:pt x="105" y="28878"/>
                  </a:lnTo>
                  <a:lnTo>
                    <a:pt x="237" y="29176"/>
                  </a:lnTo>
                  <a:lnTo>
                    <a:pt x="421" y="29469"/>
                  </a:lnTo>
                  <a:lnTo>
                    <a:pt x="631" y="29756"/>
                  </a:lnTo>
                  <a:lnTo>
                    <a:pt x="919" y="30038"/>
                  </a:lnTo>
                  <a:lnTo>
                    <a:pt x="1287" y="30164"/>
                  </a:lnTo>
                  <a:lnTo>
                    <a:pt x="1681" y="30289"/>
                  </a:lnTo>
                  <a:lnTo>
                    <a:pt x="2101" y="30404"/>
                  </a:lnTo>
                  <a:lnTo>
                    <a:pt x="2521" y="30525"/>
                  </a:lnTo>
                  <a:lnTo>
                    <a:pt x="2967" y="30634"/>
                  </a:lnTo>
                  <a:lnTo>
                    <a:pt x="3414" y="30744"/>
                  </a:lnTo>
                  <a:lnTo>
                    <a:pt x="3886" y="30849"/>
                  </a:lnTo>
                  <a:lnTo>
                    <a:pt x="4385" y="30948"/>
                  </a:lnTo>
                  <a:lnTo>
                    <a:pt x="4044" y="30760"/>
                  </a:lnTo>
                  <a:lnTo>
                    <a:pt x="3729" y="30577"/>
                  </a:lnTo>
                  <a:lnTo>
                    <a:pt x="3440" y="30384"/>
                  </a:lnTo>
                  <a:lnTo>
                    <a:pt x="3177" y="30190"/>
                  </a:lnTo>
                  <a:lnTo>
                    <a:pt x="2941" y="29997"/>
                  </a:lnTo>
                  <a:lnTo>
                    <a:pt x="2731" y="29798"/>
                  </a:lnTo>
                  <a:lnTo>
                    <a:pt x="2547" y="29594"/>
                  </a:lnTo>
                  <a:lnTo>
                    <a:pt x="2390" y="29390"/>
                  </a:lnTo>
                  <a:lnTo>
                    <a:pt x="2258" y="29186"/>
                  </a:lnTo>
                  <a:lnTo>
                    <a:pt x="2180" y="28977"/>
                  </a:lnTo>
                  <a:lnTo>
                    <a:pt x="2101" y="28768"/>
                  </a:lnTo>
                  <a:lnTo>
                    <a:pt x="2048" y="28554"/>
                  </a:lnTo>
                  <a:lnTo>
                    <a:pt x="2022" y="28339"/>
                  </a:lnTo>
                  <a:lnTo>
                    <a:pt x="2048" y="28125"/>
                  </a:lnTo>
                  <a:lnTo>
                    <a:pt x="2075" y="27905"/>
                  </a:lnTo>
                  <a:lnTo>
                    <a:pt x="2153" y="27686"/>
                  </a:lnTo>
                  <a:lnTo>
                    <a:pt x="2232" y="27503"/>
                  </a:lnTo>
                  <a:lnTo>
                    <a:pt x="2311" y="27320"/>
                  </a:lnTo>
                  <a:lnTo>
                    <a:pt x="2442" y="27137"/>
                  </a:lnTo>
                  <a:lnTo>
                    <a:pt x="2573" y="26959"/>
                  </a:lnTo>
                  <a:lnTo>
                    <a:pt x="2705" y="26776"/>
                  </a:lnTo>
                  <a:lnTo>
                    <a:pt x="2862" y="26598"/>
                  </a:lnTo>
                  <a:lnTo>
                    <a:pt x="3230" y="26237"/>
                  </a:lnTo>
                  <a:lnTo>
                    <a:pt x="3650" y="25887"/>
                  </a:lnTo>
                  <a:lnTo>
                    <a:pt x="4122" y="25537"/>
                  </a:lnTo>
                  <a:lnTo>
                    <a:pt x="4621" y="25192"/>
                  </a:lnTo>
                  <a:lnTo>
                    <a:pt x="5173" y="24857"/>
                  </a:lnTo>
                  <a:lnTo>
                    <a:pt x="5750" y="24522"/>
                  </a:lnTo>
                  <a:lnTo>
                    <a:pt x="6380" y="24193"/>
                  </a:lnTo>
                  <a:lnTo>
                    <a:pt x="7010" y="23869"/>
                  </a:lnTo>
                  <a:lnTo>
                    <a:pt x="7667" y="23550"/>
                  </a:lnTo>
                  <a:lnTo>
                    <a:pt x="8349" y="23236"/>
                  </a:lnTo>
                  <a:lnTo>
                    <a:pt x="9032" y="22933"/>
                  </a:lnTo>
                  <a:lnTo>
                    <a:pt x="9715" y="22630"/>
                  </a:lnTo>
                  <a:lnTo>
                    <a:pt x="10397" y="22337"/>
                  </a:lnTo>
                  <a:lnTo>
                    <a:pt x="11263" y="21971"/>
                  </a:lnTo>
                  <a:lnTo>
                    <a:pt x="12156" y="21610"/>
                  </a:lnTo>
                  <a:lnTo>
                    <a:pt x="13968" y="20883"/>
                  </a:lnTo>
                  <a:lnTo>
                    <a:pt x="16226" y="19973"/>
                  </a:lnTo>
                  <a:lnTo>
                    <a:pt x="17354" y="19508"/>
                  </a:lnTo>
                  <a:lnTo>
                    <a:pt x="18457" y="19043"/>
                  </a:lnTo>
                  <a:lnTo>
                    <a:pt x="19507" y="18577"/>
                  </a:lnTo>
                  <a:lnTo>
                    <a:pt x="20531" y="18102"/>
                  </a:lnTo>
                  <a:lnTo>
                    <a:pt x="21004" y="17861"/>
                  </a:lnTo>
                  <a:lnTo>
                    <a:pt x="21503" y="17621"/>
                  </a:lnTo>
                  <a:lnTo>
                    <a:pt x="21949" y="17380"/>
                  </a:lnTo>
                  <a:lnTo>
                    <a:pt x="22395" y="17140"/>
                  </a:lnTo>
                  <a:lnTo>
                    <a:pt x="23104" y="16732"/>
                  </a:lnTo>
                  <a:lnTo>
                    <a:pt x="23760" y="16314"/>
                  </a:lnTo>
                  <a:lnTo>
                    <a:pt x="24364" y="15900"/>
                  </a:lnTo>
                  <a:lnTo>
                    <a:pt x="24916" y="15482"/>
                  </a:lnTo>
                  <a:lnTo>
                    <a:pt x="25441" y="15059"/>
                  </a:lnTo>
                  <a:lnTo>
                    <a:pt x="25940" y="14635"/>
                  </a:lnTo>
                  <a:lnTo>
                    <a:pt x="26386" y="14212"/>
                  </a:lnTo>
                  <a:lnTo>
                    <a:pt x="26806" y="13783"/>
                  </a:lnTo>
                  <a:lnTo>
                    <a:pt x="27200" y="13359"/>
                  </a:lnTo>
                  <a:lnTo>
                    <a:pt x="27594" y="12931"/>
                  </a:lnTo>
                  <a:lnTo>
                    <a:pt x="27935" y="12507"/>
                  </a:lnTo>
                  <a:lnTo>
                    <a:pt x="28276" y="12078"/>
                  </a:lnTo>
                  <a:lnTo>
                    <a:pt x="28906" y="11226"/>
                  </a:lnTo>
                  <a:lnTo>
                    <a:pt x="29484" y="10379"/>
                  </a:lnTo>
                  <a:lnTo>
                    <a:pt x="29956" y="9705"/>
                  </a:lnTo>
                  <a:lnTo>
                    <a:pt x="30455" y="9030"/>
                  </a:lnTo>
                  <a:lnTo>
                    <a:pt x="30980" y="8350"/>
                  </a:lnTo>
                  <a:lnTo>
                    <a:pt x="31532" y="7676"/>
                  </a:lnTo>
                  <a:lnTo>
                    <a:pt x="31926" y="7252"/>
                  </a:lnTo>
                  <a:lnTo>
                    <a:pt x="32346" y="6808"/>
                  </a:lnTo>
                  <a:lnTo>
                    <a:pt x="32818" y="6348"/>
                  </a:lnTo>
                  <a:lnTo>
                    <a:pt x="33369" y="5872"/>
                  </a:lnTo>
                  <a:lnTo>
                    <a:pt x="33947" y="5391"/>
                  </a:lnTo>
                  <a:lnTo>
                    <a:pt x="34630" y="4900"/>
                  </a:lnTo>
                  <a:lnTo>
                    <a:pt x="34997" y="4649"/>
                  </a:lnTo>
                  <a:lnTo>
                    <a:pt x="35365" y="4398"/>
                  </a:lnTo>
                  <a:lnTo>
                    <a:pt x="35785" y="4147"/>
                  </a:lnTo>
                  <a:lnTo>
                    <a:pt x="36205" y="3896"/>
                  </a:lnTo>
                  <a:lnTo>
                    <a:pt x="36651" y="3645"/>
                  </a:lnTo>
                  <a:lnTo>
                    <a:pt x="37124" y="3389"/>
                  </a:lnTo>
                  <a:lnTo>
                    <a:pt x="37596" y="3138"/>
                  </a:lnTo>
                  <a:lnTo>
                    <a:pt x="38121" y="2887"/>
                  </a:lnTo>
                  <a:lnTo>
                    <a:pt x="38673" y="2636"/>
                  </a:lnTo>
                  <a:lnTo>
                    <a:pt x="39224" y="2385"/>
                  </a:lnTo>
                  <a:lnTo>
                    <a:pt x="39828" y="2134"/>
                  </a:lnTo>
                  <a:lnTo>
                    <a:pt x="40432" y="1888"/>
                  </a:lnTo>
                  <a:lnTo>
                    <a:pt x="41088" y="1642"/>
                  </a:lnTo>
                  <a:lnTo>
                    <a:pt x="41771" y="1397"/>
                  </a:lnTo>
                  <a:lnTo>
                    <a:pt x="42480" y="1156"/>
                  </a:lnTo>
                  <a:lnTo>
                    <a:pt x="43215" y="921"/>
                  </a:lnTo>
                  <a:lnTo>
                    <a:pt x="43976" y="685"/>
                  </a:lnTo>
                  <a:lnTo>
                    <a:pt x="44790" y="455"/>
                  </a:lnTo>
                  <a:lnTo>
                    <a:pt x="45604" y="225"/>
                  </a:lnTo>
                  <a:lnTo>
                    <a:pt x="46470" y="0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54"/>
            <p:cNvSpPr/>
            <p:nvPr/>
          </p:nvSpPr>
          <p:spPr>
            <a:xfrm flipH="1">
              <a:off x="-869715" y="1571602"/>
              <a:ext cx="1565170" cy="1427022"/>
            </a:xfrm>
            <a:custGeom>
              <a:rect b="b" l="l" r="r" t="t"/>
              <a:pathLst>
                <a:path extrusionOk="0" h="18468" w="101552">
                  <a:moveTo>
                    <a:pt x="59020" y="1203"/>
                  </a:moveTo>
                  <a:lnTo>
                    <a:pt x="60096" y="1208"/>
                  </a:lnTo>
                  <a:lnTo>
                    <a:pt x="61173" y="1218"/>
                  </a:lnTo>
                  <a:lnTo>
                    <a:pt x="62249" y="1234"/>
                  </a:lnTo>
                  <a:lnTo>
                    <a:pt x="63326" y="1260"/>
                  </a:lnTo>
                  <a:lnTo>
                    <a:pt x="64376" y="1292"/>
                  </a:lnTo>
                  <a:lnTo>
                    <a:pt x="65452" y="1333"/>
                  </a:lnTo>
                  <a:lnTo>
                    <a:pt x="66529" y="1375"/>
                  </a:lnTo>
                  <a:lnTo>
                    <a:pt x="67579" y="1428"/>
                  </a:lnTo>
                  <a:lnTo>
                    <a:pt x="68655" y="1490"/>
                  </a:lnTo>
                  <a:lnTo>
                    <a:pt x="69705" y="1553"/>
                  </a:lnTo>
                  <a:lnTo>
                    <a:pt x="70729" y="1632"/>
                  </a:lnTo>
                  <a:lnTo>
                    <a:pt x="71727" y="1715"/>
                  </a:lnTo>
                  <a:lnTo>
                    <a:pt x="72725" y="1804"/>
                  </a:lnTo>
                  <a:lnTo>
                    <a:pt x="73670" y="1909"/>
                  </a:lnTo>
                  <a:lnTo>
                    <a:pt x="74615" y="2013"/>
                  </a:lnTo>
                  <a:lnTo>
                    <a:pt x="75508" y="2133"/>
                  </a:lnTo>
                  <a:lnTo>
                    <a:pt x="76374" y="2264"/>
                  </a:lnTo>
                  <a:lnTo>
                    <a:pt x="76768" y="2332"/>
                  </a:lnTo>
                  <a:lnTo>
                    <a:pt x="77188" y="2400"/>
                  </a:lnTo>
                  <a:lnTo>
                    <a:pt x="77582" y="2473"/>
                  </a:lnTo>
                  <a:lnTo>
                    <a:pt x="77949" y="2547"/>
                  </a:lnTo>
                  <a:lnTo>
                    <a:pt x="78317" y="2625"/>
                  </a:lnTo>
                  <a:lnTo>
                    <a:pt x="78684" y="2703"/>
                  </a:lnTo>
                  <a:lnTo>
                    <a:pt x="79026" y="2787"/>
                  </a:lnTo>
                  <a:lnTo>
                    <a:pt x="79367" y="2871"/>
                  </a:lnTo>
                  <a:lnTo>
                    <a:pt x="79761" y="2980"/>
                  </a:lnTo>
                  <a:lnTo>
                    <a:pt x="80102" y="3096"/>
                  </a:lnTo>
                  <a:lnTo>
                    <a:pt x="80443" y="3216"/>
                  </a:lnTo>
                  <a:lnTo>
                    <a:pt x="80732" y="3336"/>
                  </a:lnTo>
                  <a:lnTo>
                    <a:pt x="81021" y="3462"/>
                  </a:lnTo>
                  <a:lnTo>
                    <a:pt x="81257" y="3587"/>
                  </a:lnTo>
                  <a:lnTo>
                    <a:pt x="81441" y="3718"/>
                  </a:lnTo>
                  <a:lnTo>
                    <a:pt x="81625" y="3848"/>
                  </a:lnTo>
                  <a:lnTo>
                    <a:pt x="81782" y="3979"/>
                  </a:lnTo>
                  <a:lnTo>
                    <a:pt x="81887" y="4115"/>
                  </a:lnTo>
                  <a:lnTo>
                    <a:pt x="81966" y="4246"/>
                  </a:lnTo>
                  <a:lnTo>
                    <a:pt x="81992" y="4382"/>
                  </a:lnTo>
                  <a:lnTo>
                    <a:pt x="82019" y="4518"/>
                  </a:lnTo>
                  <a:lnTo>
                    <a:pt x="81992" y="4648"/>
                  </a:lnTo>
                  <a:lnTo>
                    <a:pt x="81914" y="4779"/>
                  </a:lnTo>
                  <a:lnTo>
                    <a:pt x="81835" y="4910"/>
                  </a:lnTo>
                  <a:lnTo>
                    <a:pt x="80890" y="4810"/>
                  </a:lnTo>
                  <a:lnTo>
                    <a:pt x="79918" y="4711"/>
                  </a:lnTo>
                  <a:lnTo>
                    <a:pt x="78947" y="4617"/>
                  </a:lnTo>
                  <a:lnTo>
                    <a:pt x="77975" y="4528"/>
                  </a:lnTo>
                  <a:lnTo>
                    <a:pt x="76978" y="4439"/>
                  </a:lnTo>
                  <a:lnTo>
                    <a:pt x="76006" y="4356"/>
                  </a:lnTo>
                  <a:lnTo>
                    <a:pt x="74983" y="4272"/>
                  </a:lnTo>
                  <a:lnTo>
                    <a:pt x="73985" y="4194"/>
                  </a:lnTo>
                  <a:lnTo>
                    <a:pt x="71963" y="4042"/>
                  </a:lnTo>
                  <a:lnTo>
                    <a:pt x="69915" y="3901"/>
                  </a:lnTo>
                  <a:lnTo>
                    <a:pt x="67868" y="3770"/>
                  </a:lnTo>
                  <a:lnTo>
                    <a:pt x="65820" y="3650"/>
                  </a:lnTo>
                  <a:lnTo>
                    <a:pt x="64376" y="3571"/>
                  </a:lnTo>
                  <a:lnTo>
                    <a:pt x="62906" y="3493"/>
                  </a:lnTo>
                  <a:lnTo>
                    <a:pt x="61435" y="3420"/>
                  </a:lnTo>
                  <a:lnTo>
                    <a:pt x="59939" y="3352"/>
                  </a:lnTo>
                  <a:lnTo>
                    <a:pt x="58469" y="3289"/>
                  </a:lnTo>
                  <a:lnTo>
                    <a:pt x="56972" y="3231"/>
                  </a:lnTo>
                  <a:lnTo>
                    <a:pt x="55449" y="3179"/>
                  </a:lnTo>
                  <a:lnTo>
                    <a:pt x="53953" y="3132"/>
                  </a:lnTo>
                  <a:lnTo>
                    <a:pt x="52456" y="3096"/>
                  </a:lnTo>
                  <a:lnTo>
                    <a:pt x="50934" y="3064"/>
                  </a:lnTo>
                  <a:lnTo>
                    <a:pt x="49437" y="3038"/>
                  </a:lnTo>
                  <a:lnTo>
                    <a:pt x="47914" y="3017"/>
                  </a:lnTo>
                  <a:lnTo>
                    <a:pt x="46418" y="3012"/>
                  </a:lnTo>
                  <a:lnTo>
                    <a:pt x="44922" y="3012"/>
                  </a:lnTo>
                  <a:lnTo>
                    <a:pt x="43425" y="3017"/>
                  </a:lnTo>
                  <a:lnTo>
                    <a:pt x="41929" y="3038"/>
                  </a:lnTo>
                  <a:lnTo>
                    <a:pt x="41929" y="3038"/>
                  </a:lnTo>
                  <a:lnTo>
                    <a:pt x="42191" y="2939"/>
                  </a:lnTo>
                  <a:lnTo>
                    <a:pt x="42454" y="2845"/>
                  </a:lnTo>
                  <a:lnTo>
                    <a:pt x="42716" y="2750"/>
                  </a:lnTo>
                  <a:lnTo>
                    <a:pt x="43031" y="2662"/>
                  </a:lnTo>
                  <a:lnTo>
                    <a:pt x="43346" y="2573"/>
                  </a:lnTo>
                  <a:lnTo>
                    <a:pt x="43661" y="2484"/>
                  </a:lnTo>
                  <a:lnTo>
                    <a:pt x="44029" y="2400"/>
                  </a:lnTo>
                  <a:lnTo>
                    <a:pt x="44396" y="2316"/>
                  </a:lnTo>
                  <a:lnTo>
                    <a:pt x="44764" y="2238"/>
                  </a:lnTo>
                  <a:lnTo>
                    <a:pt x="45158" y="2160"/>
                  </a:lnTo>
                  <a:lnTo>
                    <a:pt x="45552" y="2086"/>
                  </a:lnTo>
                  <a:lnTo>
                    <a:pt x="45972" y="2013"/>
                  </a:lnTo>
                  <a:lnTo>
                    <a:pt x="46392" y="1945"/>
                  </a:lnTo>
                  <a:lnTo>
                    <a:pt x="46838" y="1882"/>
                  </a:lnTo>
                  <a:lnTo>
                    <a:pt x="47284" y="1820"/>
                  </a:lnTo>
                  <a:lnTo>
                    <a:pt x="47757" y="1762"/>
                  </a:lnTo>
                  <a:lnTo>
                    <a:pt x="48203" y="1710"/>
                  </a:lnTo>
                  <a:lnTo>
                    <a:pt x="48676" y="1658"/>
                  </a:lnTo>
                  <a:lnTo>
                    <a:pt x="49148" y="1611"/>
                  </a:lnTo>
                  <a:lnTo>
                    <a:pt x="49647" y="1569"/>
                  </a:lnTo>
                  <a:lnTo>
                    <a:pt x="50619" y="1485"/>
                  </a:lnTo>
                  <a:lnTo>
                    <a:pt x="51616" y="1417"/>
                  </a:lnTo>
                  <a:lnTo>
                    <a:pt x="52640" y="1354"/>
                  </a:lnTo>
                  <a:lnTo>
                    <a:pt x="53690" y="1307"/>
                  </a:lnTo>
                  <a:lnTo>
                    <a:pt x="54741" y="1271"/>
                  </a:lnTo>
                  <a:lnTo>
                    <a:pt x="55791" y="1239"/>
                  </a:lnTo>
                  <a:lnTo>
                    <a:pt x="56867" y="1218"/>
                  </a:lnTo>
                  <a:lnTo>
                    <a:pt x="57944" y="1208"/>
                  </a:lnTo>
                  <a:lnTo>
                    <a:pt x="59020" y="1203"/>
                  </a:lnTo>
                  <a:close/>
                  <a:moveTo>
                    <a:pt x="58180" y="0"/>
                  </a:moveTo>
                  <a:lnTo>
                    <a:pt x="56972" y="11"/>
                  </a:lnTo>
                  <a:lnTo>
                    <a:pt x="55764" y="26"/>
                  </a:lnTo>
                  <a:lnTo>
                    <a:pt x="54557" y="47"/>
                  </a:lnTo>
                  <a:lnTo>
                    <a:pt x="53375" y="84"/>
                  </a:lnTo>
                  <a:lnTo>
                    <a:pt x="52168" y="120"/>
                  </a:lnTo>
                  <a:lnTo>
                    <a:pt x="51012" y="173"/>
                  </a:lnTo>
                  <a:lnTo>
                    <a:pt x="49831" y="236"/>
                  </a:lnTo>
                  <a:lnTo>
                    <a:pt x="48702" y="303"/>
                  </a:lnTo>
                  <a:lnTo>
                    <a:pt x="47573" y="382"/>
                  </a:lnTo>
                  <a:lnTo>
                    <a:pt x="46471" y="471"/>
                  </a:lnTo>
                  <a:lnTo>
                    <a:pt x="45368" y="575"/>
                  </a:lnTo>
                  <a:lnTo>
                    <a:pt x="44318" y="685"/>
                  </a:lnTo>
                  <a:lnTo>
                    <a:pt x="43819" y="743"/>
                  </a:lnTo>
                  <a:lnTo>
                    <a:pt x="43320" y="805"/>
                  </a:lnTo>
                  <a:lnTo>
                    <a:pt x="42821" y="873"/>
                  </a:lnTo>
                  <a:lnTo>
                    <a:pt x="42322" y="941"/>
                  </a:lnTo>
                  <a:lnTo>
                    <a:pt x="41850" y="1009"/>
                  </a:lnTo>
                  <a:lnTo>
                    <a:pt x="41377" y="1088"/>
                  </a:lnTo>
                  <a:lnTo>
                    <a:pt x="40747" y="1192"/>
                  </a:lnTo>
                  <a:lnTo>
                    <a:pt x="40170" y="1302"/>
                  </a:lnTo>
                  <a:lnTo>
                    <a:pt x="39592" y="1417"/>
                  </a:lnTo>
                  <a:lnTo>
                    <a:pt x="39041" y="1537"/>
                  </a:lnTo>
                  <a:lnTo>
                    <a:pt x="38516" y="1663"/>
                  </a:lnTo>
                  <a:lnTo>
                    <a:pt x="38043" y="1794"/>
                  </a:lnTo>
                  <a:lnTo>
                    <a:pt x="37570" y="1930"/>
                  </a:lnTo>
                  <a:lnTo>
                    <a:pt x="37150" y="2071"/>
                  </a:lnTo>
                  <a:lnTo>
                    <a:pt x="36730" y="2212"/>
                  </a:lnTo>
                  <a:lnTo>
                    <a:pt x="36363" y="2358"/>
                  </a:lnTo>
                  <a:lnTo>
                    <a:pt x="36048" y="2505"/>
                  </a:lnTo>
                  <a:lnTo>
                    <a:pt x="35733" y="2656"/>
                  </a:lnTo>
                  <a:lnTo>
                    <a:pt x="35470" y="2808"/>
                  </a:lnTo>
                  <a:lnTo>
                    <a:pt x="35260" y="2965"/>
                  </a:lnTo>
                  <a:lnTo>
                    <a:pt x="35076" y="3116"/>
                  </a:lnTo>
                  <a:lnTo>
                    <a:pt x="34919" y="3279"/>
                  </a:lnTo>
                  <a:lnTo>
                    <a:pt x="34184" y="3315"/>
                  </a:lnTo>
                  <a:lnTo>
                    <a:pt x="33448" y="3362"/>
                  </a:lnTo>
                  <a:lnTo>
                    <a:pt x="32713" y="3409"/>
                  </a:lnTo>
                  <a:lnTo>
                    <a:pt x="32004" y="3462"/>
                  </a:lnTo>
                  <a:lnTo>
                    <a:pt x="31269" y="3514"/>
                  </a:lnTo>
                  <a:lnTo>
                    <a:pt x="30561" y="3571"/>
                  </a:lnTo>
                  <a:lnTo>
                    <a:pt x="29852" y="3634"/>
                  </a:lnTo>
                  <a:lnTo>
                    <a:pt x="29143" y="3702"/>
                  </a:lnTo>
                  <a:lnTo>
                    <a:pt x="28460" y="3770"/>
                  </a:lnTo>
                  <a:lnTo>
                    <a:pt x="27778" y="3838"/>
                  </a:lnTo>
                  <a:lnTo>
                    <a:pt x="27121" y="3916"/>
                  </a:lnTo>
                  <a:lnTo>
                    <a:pt x="26465" y="3990"/>
                  </a:lnTo>
                  <a:lnTo>
                    <a:pt x="25835" y="4073"/>
                  </a:lnTo>
                  <a:lnTo>
                    <a:pt x="25205" y="4157"/>
                  </a:lnTo>
                  <a:lnTo>
                    <a:pt x="24575" y="4241"/>
                  </a:lnTo>
                  <a:lnTo>
                    <a:pt x="23971" y="4329"/>
                  </a:lnTo>
                  <a:lnTo>
                    <a:pt x="23367" y="4418"/>
                  </a:lnTo>
                  <a:lnTo>
                    <a:pt x="22763" y="4512"/>
                  </a:lnTo>
                  <a:lnTo>
                    <a:pt x="21608" y="4706"/>
                  </a:lnTo>
                  <a:lnTo>
                    <a:pt x="20479" y="4910"/>
                  </a:lnTo>
                  <a:lnTo>
                    <a:pt x="19403" y="5124"/>
                  </a:lnTo>
                  <a:lnTo>
                    <a:pt x="18352" y="5344"/>
                  </a:lnTo>
                  <a:lnTo>
                    <a:pt x="17328" y="5574"/>
                  </a:lnTo>
                  <a:lnTo>
                    <a:pt x="16357" y="5809"/>
                  </a:lnTo>
                  <a:lnTo>
                    <a:pt x="15412" y="6050"/>
                  </a:lnTo>
                  <a:lnTo>
                    <a:pt x="14519" y="6295"/>
                  </a:lnTo>
                  <a:lnTo>
                    <a:pt x="13653" y="6546"/>
                  </a:lnTo>
                  <a:lnTo>
                    <a:pt x="12839" y="6803"/>
                  </a:lnTo>
                  <a:lnTo>
                    <a:pt x="12051" y="7064"/>
                  </a:lnTo>
                  <a:lnTo>
                    <a:pt x="11290" y="7331"/>
                  </a:lnTo>
                  <a:lnTo>
                    <a:pt x="10581" y="7597"/>
                  </a:lnTo>
                  <a:lnTo>
                    <a:pt x="9872" y="7864"/>
                  </a:lnTo>
                  <a:lnTo>
                    <a:pt x="9216" y="8136"/>
                  </a:lnTo>
                  <a:lnTo>
                    <a:pt x="8560" y="8413"/>
                  </a:lnTo>
                  <a:lnTo>
                    <a:pt x="7956" y="8690"/>
                  </a:lnTo>
                  <a:lnTo>
                    <a:pt x="7352" y="8967"/>
                  </a:lnTo>
                  <a:lnTo>
                    <a:pt x="6774" y="9249"/>
                  </a:lnTo>
                  <a:lnTo>
                    <a:pt x="6223" y="9532"/>
                  </a:lnTo>
                  <a:lnTo>
                    <a:pt x="5672" y="9814"/>
                  </a:lnTo>
                  <a:lnTo>
                    <a:pt x="4621" y="10384"/>
                  </a:lnTo>
                  <a:lnTo>
                    <a:pt x="3598" y="10959"/>
                  </a:lnTo>
                  <a:lnTo>
                    <a:pt x="2600" y="11534"/>
                  </a:lnTo>
                  <a:lnTo>
                    <a:pt x="2154" y="11785"/>
                  </a:lnTo>
                  <a:lnTo>
                    <a:pt x="1733" y="12047"/>
                  </a:lnTo>
                  <a:lnTo>
                    <a:pt x="1340" y="12308"/>
                  </a:lnTo>
                  <a:lnTo>
                    <a:pt x="972" y="12575"/>
                  </a:lnTo>
                  <a:lnTo>
                    <a:pt x="657" y="12847"/>
                  </a:lnTo>
                  <a:lnTo>
                    <a:pt x="395" y="13113"/>
                  </a:lnTo>
                  <a:lnTo>
                    <a:pt x="289" y="13249"/>
                  </a:lnTo>
                  <a:lnTo>
                    <a:pt x="184" y="13385"/>
                  </a:lnTo>
                  <a:lnTo>
                    <a:pt x="132" y="13516"/>
                  </a:lnTo>
                  <a:lnTo>
                    <a:pt x="53" y="13652"/>
                  </a:lnTo>
                  <a:lnTo>
                    <a:pt x="27" y="13783"/>
                  </a:lnTo>
                  <a:lnTo>
                    <a:pt x="1" y="13913"/>
                  </a:lnTo>
                  <a:lnTo>
                    <a:pt x="27" y="14044"/>
                  </a:lnTo>
                  <a:lnTo>
                    <a:pt x="53" y="14175"/>
                  </a:lnTo>
                  <a:lnTo>
                    <a:pt x="106" y="14305"/>
                  </a:lnTo>
                  <a:lnTo>
                    <a:pt x="184" y="14431"/>
                  </a:lnTo>
                  <a:lnTo>
                    <a:pt x="289" y="14556"/>
                  </a:lnTo>
                  <a:lnTo>
                    <a:pt x="421" y="14677"/>
                  </a:lnTo>
                  <a:lnTo>
                    <a:pt x="605" y="14802"/>
                  </a:lnTo>
                  <a:lnTo>
                    <a:pt x="788" y="14917"/>
                  </a:lnTo>
                  <a:lnTo>
                    <a:pt x="1025" y="15037"/>
                  </a:lnTo>
                  <a:lnTo>
                    <a:pt x="1287" y="15153"/>
                  </a:lnTo>
                  <a:lnTo>
                    <a:pt x="1576" y="15262"/>
                  </a:lnTo>
                  <a:lnTo>
                    <a:pt x="1917" y="15372"/>
                  </a:lnTo>
                  <a:lnTo>
                    <a:pt x="2285" y="15482"/>
                  </a:lnTo>
                  <a:lnTo>
                    <a:pt x="2679" y="15586"/>
                  </a:lnTo>
                  <a:lnTo>
                    <a:pt x="2994" y="15654"/>
                  </a:lnTo>
                  <a:lnTo>
                    <a:pt x="3335" y="15728"/>
                  </a:lnTo>
                  <a:lnTo>
                    <a:pt x="3676" y="15790"/>
                  </a:lnTo>
                  <a:lnTo>
                    <a:pt x="4018" y="15853"/>
                  </a:lnTo>
                  <a:lnTo>
                    <a:pt x="4385" y="15911"/>
                  </a:lnTo>
                  <a:lnTo>
                    <a:pt x="4753" y="15968"/>
                  </a:lnTo>
                  <a:lnTo>
                    <a:pt x="5147" y="16020"/>
                  </a:lnTo>
                  <a:lnTo>
                    <a:pt x="5540" y="16073"/>
                  </a:lnTo>
                  <a:lnTo>
                    <a:pt x="5934" y="16120"/>
                  </a:lnTo>
                  <a:lnTo>
                    <a:pt x="6354" y="16167"/>
                  </a:lnTo>
                  <a:lnTo>
                    <a:pt x="7194" y="16251"/>
                  </a:lnTo>
                  <a:lnTo>
                    <a:pt x="8087" y="16324"/>
                  </a:lnTo>
                  <a:lnTo>
                    <a:pt x="8980" y="16392"/>
                  </a:lnTo>
                  <a:lnTo>
                    <a:pt x="9925" y="16449"/>
                  </a:lnTo>
                  <a:lnTo>
                    <a:pt x="10870" y="16501"/>
                  </a:lnTo>
                  <a:lnTo>
                    <a:pt x="11815" y="16543"/>
                  </a:lnTo>
                  <a:lnTo>
                    <a:pt x="12786" y="16585"/>
                  </a:lnTo>
                  <a:lnTo>
                    <a:pt x="13758" y="16622"/>
                  </a:lnTo>
                  <a:lnTo>
                    <a:pt x="14729" y="16653"/>
                  </a:lnTo>
                  <a:lnTo>
                    <a:pt x="16646" y="16711"/>
                  </a:lnTo>
                  <a:lnTo>
                    <a:pt x="75009" y="18321"/>
                  </a:lnTo>
                  <a:lnTo>
                    <a:pt x="77240" y="18384"/>
                  </a:lnTo>
                  <a:lnTo>
                    <a:pt x="78369" y="18410"/>
                  </a:lnTo>
                  <a:lnTo>
                    <a:pt x="79524" y="18431"/>
                  </a:lnTo>
                  <a:lnTo>
                    <a:pt x="80653" y="18446"/>
                  </a:lnTo>
                  <a:lnTo>
                    <a:pt x="81782" y="18462"/>
                  </a:lnTo>
                  <a:lnTo>
                    <a:pt x="82911" y="18467"/>
                  </a:lnTo>
                  <a:lnTo>
                    <a:pt x="84040" y="18462"/>
                  </a:lnTo>
                  <a:lnTo>
                    <a:pt x="85143" y="18452"/>
                  </a:lnTo>
                  <a:lnTo>
                    <a:pt x="86246" y="18431"/>
                  </a:lnTo>
                  <a:lnTo>
                    <a:pt x="87348" y="18399"/>
                  </a:lnTo>
                  <a:lnTo>
                    <a:pt x="87873" y="18379"/>
                  </a:lnTo>
                  <a:lnTo>
                    <a:pt x="88425" y="18358"/>
                  </a:lnTo>
                  <a:lnTo>
                    <a:pt x="88950" y="18331"/>
                  </a:lnTo>
                  <a:lnTo>
                    <a:pt x="89475" y="18300"/>
                  </a:lnTo>
                  <a:lnTo>
                    <a:pt x="90000" y="18263"/>
                  </a:lnTo>
                  <a:lnTo>
                    <a:pt x="90499" y="18227"/>
                  </a:lnTo>
                  <a:lnTo>
                    <a:pt x="91024" y="18185"/>
                  </a:lnTo>
                  <a:lnTo>
                    <a:pt x="91523" y="18143"/>
                  </a:lnTo>
                  <a:lnTo>
                    <a:pt x="92021" y="18091"/>
                  </a:lnTo>
                  <a:lnTo>
                    <a:pt x="92494" y="18039"/>
                  </a:lnTo>
                  <a:lnTo>
                    <a:pt x="93255" y="17945"/>
                  </a:lnTo>
                  <a:lnTo>
                    <a:pt x="93990" y="17840"/>
                  </a:lnTo>
                  <a:lnTo>
                    <a:pt x="94673" y="17730"/>
                  </a:lnTo>
                  <a:lnTo>
                    <a:pt x="95329" y="17610"/>
                  </a:lnTo>
                  <a:lnTo>
                    <a:pt x="95960" y="17479"/>
                  </a:lnTo>
                  <a:lnTo>
                    <a:pt x="96537" y="17343"/>
                  </a:lnTo>
                  <a:lnTo>
                    <a:pt x="97088" y="17202"/>
                  </a:lnTo>
                  <a:lnTo>
                    <a:pt x="97614" y="17056"/>
                  </a:lnTo>
                  <a:lnTo>
                    <a:pt x="98086" y="16904"/>
                  </a:lnTo>
                  <a:lnTo>
                    <a:pt x="98532" y="16747"/>
                  </a:lnTo>
                  <a:lnTo>
                    <a:pt x="98953" y="16585"/>
                  </a:lnTo>
                  <a:lnTo>
                    <a:pt x="99320" y="16418"/>
                  </a:lnTo>
                  <a:lnTo>
                    <a:pt x="99661" y="16251"/>
                  </a:lnTo>
                  <a:lnTo>
                    <a:pt x="99976" y="16083"/>
                  </a:lnTo>
                  <a:lnTo>
                    <a:pt x="100239" y="15911"/>
                  </a:lnTo>
                  <a:lnTo>
                    <a:pt x="100475" y="15738"/>
                  </a:lnTo>
                  <a:lnTo>
                    <a:pt x="100685" y="15560"/>
                  </a:lnTo>
                  <a:lnTo>
                    <a:pt x="100869" y="15388"/>
                  </a:lnTo>
                  <a:lnTo>
                    <a:pt x="101027" y="15210"/>
                  </a:lnTo>
                  <a:lnTo>
                    <a:pt x="101158" y="15032"/>
                  </a:lnTo>
                  <a:lnTo>
                    <a:pt x="101263" y="14854"/>
                  </a:lnTo>
                  <a:lnTo>
                    <a:pt x="101368" y="14677"/>
                  </a:lnTo>
                  <a:lnTo>
                    <a:pt x="101420" y="14499"/>
                  </a:lnTo>
                  <a:lnTo>
                    <a:pt x="101473" y="14316"/>
                  </a:lnTo>
                  <a:lnTo>
                    <a:pt x="101552" y="13960"/>
                  </a:lnTo>
                  <a:lnTo>
                    <a:pt x="101552" y="13600"/>
                  </a:lnTo>
                  <a:lnTo>
                    <a:pt x="101552" y="13239"/>
                  </a:lnTo>
                  <a:lnTo>
                    <a:pt x="101525" y="12878"/>
                  </a:lnTo>
                  <a:lnTo>
                    <a:pt x="101473" y="12235"/>
                  </a:lnTo>
                  <a:lnTo>
                    <a:pt x="101420" y="11916"/>
                  </a:lnTo>
                  <a:lnTo>
                    <a:pt x="101342" y="11592"/>
                  </a:lnTo>
                  <a:lnTo>
                    <a:pt x="101263" y="11268"/>
                  </a:lnTo>
                  <a:lnTo>
                    <a:pt x="101132" y="10949"/>
                  </a:lnTo>
                  <a:lnTo>
                    <a:pt x="101000" y="10630"/>
                  </a:lnTo>
                  <a:lnTo>
                    <a:pt x="100790" y="10311"/>
                  </a:lnTo>
                  <a:lnTo>
                    <a:pt x="100580" y="9997"/>
                  </a:lnTo>
                  <a:lnTo>
                    <a:pt x="100291" y="9683"/>
                  </a:lnTo>
                  <a:lnTo>
                    <a:pt x="99950" y="9370"/>
                  </a:lnTo>
                  <a:lnTo>
                    <a:pt x="99766" y="9218"/>
                  </a:lnTo>
                  <a:lnTo>
                    <a:pt x="99556" y="9067"/>
                  </a:lnTo>
                  <a:lnTo>
                    <a:pt x="99346" y="8915"/>
                  </a:lnTo>
                  <a:lnTo>
                    <a:pt x="99110" y="8763"/>
                  </a:lnTo>
                  <a:lnTo>
                    <a:pt x="98848" y="8612"/>
                  </a:lnTo>
                  <a:lnTo>
                    <a:pt x="98559" y="8465"/>
                  </a:lnTo>
                  <a:lnTo>
                    <a:pt x="98270" y="8319"/>
                  </a:lnTo>
                  <a:lnTo>
                    <a:pt x="97955" y="8172"/>
                  </a:lnTo>
                  <a:lnTo>
                    <a:pt x="97640" y="8026"/>
                  </a:lnTo>
                  <a:lnTo>
                    <a:pt x="97272" y="7885"/>
                  </a:lnTo>
                  <a:lnTo>
                    <a:pt x="96878" y="7733"/>
                  </a:lnTo>
                  <a:lnTo>
                    <a:pt x="96485" y="7592"/>
                  </a:lnTo>
                  <a:lnTo>
                    <a:pt x="96038" y="7451"/>
                  </a:lnTo>
                  <a:lnTo>
                    <a:pt x="95592" y="7315"/>
                  </a:lnTo>
                  <a:lnTo>
                    <a:pt x="95146" y="7179"/>
                  </a:lnTo>
                  <a:lnTo>
                    <a:pt x="94647" y="7043"/>
                  </a:lnTo>
                  <a:lnTo>
                    <a:pt x="94148" y="6918"/>
                  </a:lnTo>
                  <a:lnTo>
                    <a:pt x="93649" y="6787"/>
                  </a:lnTo>
                  <a:lnTo>
                    <a:pt x="93098" y="6667"/>
                  </a:lnTo>
                  <a:lnTo>
                    <a:pt x="92573" y="6546"/>
                  </a:lnTo>
                  <a:lnTo>
                    <a:pt x="91995" y="6426"/>
                  </a:lnTo>
                  <a:lnTo>
                    <a:pt x="91418" y="6311"/>
                  </a:lnTo>
                  <a:lnTo>
                    <a:pt x="90840" y="6196"/>
                  </a:lnTo>
                  <a:lnTo>
                    <a:pt x="90236" y="6086"/>
                  </a:lnTo>
                  <a:lnTo>
                    <a:pt x="89606" y="5976"/>
                  </a:lnTo>
                  <a:lnTo>
                    <a:pt x="88976" y="5872"/>
                  </a:lnTo>
                  <a:lnTo>
                    <a:pt x="89081" y="5736"/>
                  </a:lnTo>
                  <a:lnTo>
                    <a:pt x="89160" y="5600"/>
                  </a:lnTo>
                  <a:lnTo>
                    <a:pt x="89212" y="5464"/>
                  </a:lnTo>
                  <a:lnTo>
                    <a:pt x="89265" y="5328"/>
                  </a:lnTo>
                  <a:lnTo>
                    <a:pt x="89265" y="5192"/>
                  </a:lnTo>
                  <a:lnTo>
                    <a:pt x="89265" y="5056"/>
                  </a:lnTo>
                  <a:lnTo>
                    <a:pt x="89238" y="4920"/>
                  </a:lnTo>
                  <a:lnTo>
                    <a:pt x="89186" y="4779"/>
                  </a:lnTo>
                  <a:lnTo>
                    <a:pt x="89107" y="4643"/>
                  </a:lnTo>
                  <a:lnTo>
                    <a:pt x="89002" y="4507"/>
                  </a:lnTo>
                  <a:lnTo>
                    <a:pt x="88897" y="4371"/>
                  </a:lnTo>
                  <a:lnTo>
                    <a:pt x="88766" y="4241"/>
                  </a:lnTo>
                  <a:lnTo>
                    <a:pt x="88608" y="4105"/>
                  </a:lnTo>
                  <a:lnTo>
                    <a:pt x="88425" y="3969"/>
                  </a:lnTo>
                  <a:lnTo>
                    <a:pt x="88241" y="3838"/>
                  </a:lnTo>
                  <a:lnTo>
                    <a:pt x="88005" y="3707"/>
                  </a:lnTo>
                  <a:lnTo>
                    <a:pt x="87795" y="3577"/>
                  </a:lnTo>
                  <a:lnTo>
                    <a:pt x="87532" y="3446"/>
                  </a:lnTo>
                  <a:lnTo>
                    <a:pt x="87269" y="3320"/>
                  </a:lnTo>
                  <a:lnTo>
                    <a:pt x="86981" y="3195"/>
                  </a:lnTo>
                  <a:lnTo>
                    <a:pt x="86666" y="3069"/>
                  </a:lnTo>
                  <a:lnTo>
                    <a:pt x="86351" y="2944"/>
                  </a:lnTo>
                  <a:lnTo>
                    <a:pt x="86009" y="2824"/>
                  </a:lnTo>
                  <a:lnTo>
                    <a:pt x="85668" y="2703"/>
                  </a:lnTo>
                  <a:lnTo>
                    <a:pt x="85300" y="2588"/>
                  </a:lnTo>
                  <a:lnTo>
                    <a:pt x="84907" y="2468"/>
                  </a:lnTo>
                  <a:lnTo>
                    <a:pt x="84513" y="2358"/>
                  </a:lnTo>
                  <a:lnTo>
                    <a:pt x="84093" y="2248"/>
                  </a:lnTo>
                  <a:lnTo>
                    <a:pt x="83646" y="2139"/>
                  </a:lnTo>
                  <a:lnTo>
                    <a:pt x="83200" y="2034"/>
                  </a:lnTo>
                  <a:lnTo>
                    <a:pt x="82727" y="1930"/>
                  </a:lnTo>
                  <a:lnTo>
                    <a:pt x="82255" y="1830"/>
                  </a:lnTo>
                  <a:lnTo>
                    <a:pt x="81704" y="1720"/>
                  </a:lnTo>
                  <a:lnTo>
                    <a:pt x="81126" y="1611"/>
                  </a:lnTo>
                  <a:lnTo>
                    <a:pt x="80522" y="1506"/>
                  </a:lnTo>
                  <a:lnTo>
                    <a:pt x="79918" y="1407"/>
                  </a:lnTo>
                  <a:lnTo>
                    <a:pt x="79314" y="1313"/>
                  </a:lnTo>
                  <a:lnTo>
                    <a:pt x="78684" y="1218"/>
                  </a:lnTo>
                  <a:lnTo>
                    <a:pt x="78028" y="1130"/>
                  </a:lnTo>
                  <a:lnTo>
                    <a:pt x="77398" y="1041"/>
                  </a:lnTo>
                  <a:lnTo>
                    <a:pt x="76715" y="957"/>
                  </a:lnTo>
                  <a:lnTo>
                    <a:pt x="76033" y="879"/>
                  </a:lnTo>
                  <a:lnTo>
                    <a:pt x="75350" y="805"/>
                  </a:lnTo>
                  <a:lnTo>
                    <a:pt x="74641" y="732"/>
                  </a:lnTo>
                  <a:lnTo>
                    <a:pt x="73959" y="664"/>
                  </a:lnTo>
                  <a:lnTo>
                    <a:pt x="73223" y="596"/>
                  </a:lnTo>
                  <a:lnTo>
                    <a:pt x="72515" y="539"/>
                  </a:lnTo>
                  <a:lnTo>
                    <a:pt x="71780" y="476"/>
                  </a:lnTo>
                  <a:lnTo>
                    <a:pt x="71018" y="424"/>
                  </a:lnTo>
                  <a:lnTo>
                    <a:pt x="70283" y="371"/>
                  </a:lnTo>
                  <a:lnTo>
                    <a:pt x="69522" y="324"/>
                  </a:lnTo>
                  <a:lnTo>
                    <a:pt x="68760" y="277"/>
                  </a:lnTo>
                  <a:lnTo>
                    <a:pt x="67999" y="236"/>
                  </a:lnTo>
                  <a:lnTo>
                    <a:pt x="67238" y="199"/>
                  </a:lnTo>
                  <a:lnTo>
                    <a:pt x="66450" y="162"/>
                  </a:lnTo>
                  <a:lnTo>
                    <a:pt x="65689" y="131"/>
                  </a:lnTo>
                  <a:lnTo>
                    <a:pt x="64901" y="105"/>
                  </a:lnTo>
                  <a:lnTo>
                    <a:pt x="64113" y="79"/>
                  </a:lnTo>
                  <a:lnTo>
                    <a:pt x="63326" y="58"/>
                  </a:lnTo>
                  <a:lnTo>
                    <a:pt x="62538" y="42"/>
                  </a:lnTo>
                  <a:lnTo>
                    <a:pt x="61750" y="26"/>
                  </a:lnTo>
                  <a:lnTo>
                    <a:pt x="60963" y="16"/>
                  </a:lnTo>
                  <a:lnTo>
                    <a:pt x="60175" y="5"/>
                  </a:lnTo>
                  <a:lnTo>
                    <a:pt x="59388" y="5"/>
                  </a:lnTo>
                  <a:lnTo>
                    <a:pt x="58180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54"/>
            <p:cNvSpPr/>
            <p:nvPr/>
          </p:nvSpPr>
          <p:spPr>
            <a:xfrm flipH="1">
              <a:off x="-835313" y="1849936"/>
              <a:ext cx="1428816" cy="1088889"/>
            </a:xfrm>
            <a:custGeom>
              <a:rect b="b" l="l" r="r" t="t"/>
              <a:pathLst>
                <a:path extrusionOk="0" h="14092" w="92705">
                  <a:moveTo>
                    <a:pt x="23603" y="1"/>
                  </a:moveTo>
                  <a:lnTo>
                    <a:pt x="22527" y="100"/>
                  </a:lnTo>
                  <a:lnTo>
                    <a:pt x="21739" y="178"/>
                  </a:lnTo>
                  <a:lnTo>
                    <a:pt x="20978" y="262"/>
                  </a:lnTo>
                  <a:lnTo>
                    <a:pt x="20216" y="351"/>
                  </a:lnTo>
                  <a:lnTo>
                    <a:pt x="19481" y="440"/>
                  </a:lnTo>
                  <a:lnTo>
                    <a:pt x="18221" y="801"/>
                  </a:lnTo>
                  <a:lnTo>
                    <a:pt x="17013" y="1167"/>
                  </a:lnTo>
                  <a:lnTo>
                    <a:pt x="15832" y="1543"/>
                  </a:lnTo>
                  <a:lnTo>
                    <a:pt x="14651" y="1925"/>
                  </a:lnTo>
                  <a:lnTo>
                    <a:pt x="13522" y="2317"/>
                  </a:lnTo>
                  <a:lnTo>
                    <a:pt x="12393" y="2720"/>
                  </a:lnTo>
                  <a:lnTo>
                    <a:pt x="11316" y="3127"/>
                  </a:lnTo>
                  <a:lnTo>
                    <a:pt x="10240" y="3540"/>
                  </a:lnTo>
                  <a:lnTo>
                    <a:pt x="9190" y="3969"/>
                  </a:lnTo>
                  <a:lnTo>
                    <a:pt x="8166" y="4403"/>
                  </a:lnTo>
                  <a:lnTo>
                    <a:pt x="7142" y="4842"/>
                  </a:lnTo>
                  <a:lnTo>
                    <a:pt x="6170" y="5297"/>
                  </a:lnTo>
                  <a:lnTo>
                    <a:pt x="5199" y="5757"/>
                  </a:lnTo>
                  <a:lnTo>
                    <a:pt x="4254" y="6228"/>
                  </a:lnTo>
                  <a:lnTo>
                    <a:pt x="3335" y="6709"/>
                  </a:lnTo>
                  <a:lnTo>
                    <a:pt x="2442" y="7195"/>
                  </a:lnTo>
                  <a:lnTo>
                    <a:pt x="1996" y="7451"/>
                  </a:lnTo>
                  <a:lnTo>
                    <a:pt x="1550" y="7713"/>
                  </a:lnTo>
                  <a:lnTo>
                    <a:pt x="1156" y="7974"/>
                  </a:lnTo>
                  <a:lnTo>
                    <a:pt x="788" y="8241"/>
                  </a:lnTo>
                  <a:lnTo>
                    <a:pt x="631" y="8377"/>
                  </a:lnTo>
                  <a:lnTo>
                    <a:pt x="473" y="8513"/>
                  </a:lnTo>
                  <a:lnTo>
                    <a:pt x="342" y="8649"/>
                  </a:lnTo>
                  <a:lnTo>
                    <a:pt x="237" y="8785"/>
                  </a:lnTo>
                  <a:lnTo>
                    <a:pt x="132" y="8926"/>
                  </a:lnTo>
                  <a:lnTo>
                    <a:pt x="80" y="9067"/>
                  </a:lnTo>
                  <a:lnTo>
                    <a:pt x="27" y="9203"/>
                  </a:lnTo>
                  <a:lnTo>
                    <a:pt x="1" y="9344"/>
                  </a:lnTo>
                  <a:lnTo>
                    <a:pt x="27" y="9506"/>
                  </a:lnTo>
                  <a:lnTo>
                    <a:pt x="80" y="9663"/>
                  </a:lnTo>
                  <a:lnTo>
                    <a:pt x="158" y="9820"/>
                  </a:lnTo>
                  <a:lnTo>
                    <a:pt x="263" y="9971"/>
                  </a:lnTo>
                  <a:lnTo>
                    <a:pt x="421" y="10118"/>
                  </a:lnTo>
                  <a:lnTo>
                    <a:pt x="631" y="10259"/>
                  </a:lnTo>
                  <a:lnTo>
                    <a:pt x="841" y="10400"/>
                  </a:lnTo>
                  <a:lnTo>
                    <a:pt x="1103" y="10536"/>
                  </a:lnTo>
                  <a:lnTo>
                    <a:pt x="1392" y="10667"/>
                  </a:lnTo>
                  <a:lnTo>
                    <a:pt x="1734" y="10792"/>
                  </a:lnTo>
                  <a:lnTo>
                    <a:pt x="2075" y="10913"/>
                  </a:lnTo>
                  <a:lnTo>
                    <a:pt x="2469" y="11028"/>
                  </a:lnTo>
                  <a:lnTo>
                    <a:pt x="2889" y="11137"/>
                  </a:lnTo>
                  <a:lnTo>
                    <a:pt x="3335" y="11237"/>
                  </a:lnTo>
                  <a:lnTo>
                    <a:pt x="3808" y="11336"/>
                  </a:lnTo>
                  <a:lnTo>
                    <a:pt x="4333" y="11425"/>
                  </a:lnTo>
                  <a:lnTo>
                    <a:pt x="4858" y="11503"/>
                  </a:lnTo>
                  <a:lnTo>
                    <a:pt x="5409" y="11577"/>
                  </a:lnTo>
                  <a:lnTo>
                    <a:pt x="5960" y="11645"/>
                  </a:lnTo>
                  <a:lnTo>
                    <a:pt x="6538" y="11707"/>
                  </a:lnTo>
                  <a:lnTo>
                    <a:pt x="7142" y="11760"/>
                  </a:lnTo>
                  <a:lnTo>
                    <a:pt x="7746" y="11812"/>
                  </a:lnTo>
                  <a:lnTo>
                    <a:pt x="8350" y="11854"/>
                  </a:lnTo>
                  <a:lnTo>
                    <a:pt x="8980" y="11896"/>
                  </a:lnTo>
                  <a:lnTo>
                    <a:pt x="9584" y="11932"/>
                  </a:lnTo>
                  <a:lnTo>
                    <a:pt x="10214" y="11964"/>
                  </a:lnTo>
                  <a:lnTo>
                    <a:pt x="11448" y="12016"/>
                  </a:lnTo>
                  <a:lnTo>
                    <a:pt x="12655" y="12063"/>
                  </a:lnTo>
                  <a:lnTo>
                    <a:pt x="13810" y="12100"/>
                  </a:lnTo>
                  <a:lnTo>
                    <a:pt x="69259" y="13935"/>
                  </a:lnTo>
                  <a:lnTo>
                    <a:pt x="70966" y="13987"/>
                  </a:lnTo>
                  <a:lnTo>
                    <a:pt x="71832" y="14013"/>
                  </a:lnTo>
                  <a:lnTo>
                    <a:pt x="72751" y="14039"/>
                  </a:lnTo>
                  <a:lnTo>
                    <a:pt x="73670" y="14060"/>
                  </a:lnTo>
                  <a:lnTo>
                    <a:pt x="74589" y="14076"/>
                  </a:lnTo>
                  <a:lnTo>
                    <a:pt x="75534" y="14086"/>
                  </a:lnTo>
                  <a:lnTo>
                    <a:pt x="76479" y="14092"/>
                  </a:lnTo>
                  <a:lnTo>
                    <a:pt x="77319" y="14086"/>
                  </a:lnTo>
                  <a:lnTo>
                    <a:pt x="78186" y="14076"/>
                  </a:lnTo>
                  <a:lnTo>
                    <a:pt x="79026" y="14060"/>
                  </a:lnTo>
                  <a:lnTo>
                    <a:pt x="79866" y="14034"/>
                  </a:lnTo>
                  <a:lnTo>
                    <a:pt x="80706" y="13997"/>
                  </a:lnTo>
                  <a:lnTo>
                    <a:pt x="81520" y="13950"/>
                  </a:lnTo>
                  <a:lnTo>
                    <a:pt x="82360" y="13898"/>
                  </a:lnTo>
                  <a:lnTo>
                    <a:pt x="83148" y="13830"/>
                  </a:lnTo>
                  <a:lnTo>
                    <a:pt x="83778" y="13767"/>
                  </a:lnTo>
                  <a:lnTo>
                    <a:pt x="84382" y="13694"/>
                  </a:lnTo>
                  <a:lnTo>
                    <a:pt x="84985" y="13616"/>
                  </a:lnTo>
                  <a:lnTo>
                    <a:pt x="85563" y="13532"/>
                  </a:lnTo>
                  <a:lnTo>
                    <a:pt x="86141" y="13443"/>
                  </a:lnTo>
                  <a:lnTo>
                    <a:pt x="86692" y="13344"/>
                  </a:lnTo>
                  <a:lnTo>
                    <a:pt x="87217" y="13239"/>
                  </a:lnTo>
                  <a:lnTo>
                    <a:pt x="87716" y="13124"/>
                  </a:lnTo>
                  <a:lnTo>
                    <a:pt x="88188" y="13009"/>
                  </a:lnTo>
                  <a:lnTo>
                    <a:pt x="88661" y="12884"/>
                  </a:lnTo>
                  <a:lnTo>
                    <a:pt x="89081" y="12758"/>
                  </a:lnTo>
                  <a:lnTo>
                    <a:pt x="89501" y="12622"/>
                  </a:lnTo>
                  <a:lnTo>
                    <a:pt x="89895" y="12486"/>
                  </a:lnTo>
                  <a:lnTo>
                    <a:pt x="90262" y="12340"/>
                  </a:lnTo>
                  <a:lnTo>
                    <a:pt x="90578" y="12194"/>
                  </a:lnTo>
                  <a:lnTo>
                    <a:pt x="90893" y="12042"/>
                  </a:lnTo>
                  <a:lnTo>
                    <a:pt x="91155" y="11896"/>
                  </a:lnTo>
                  <a:lnTo>
                    <a:pt x="91365" y="11754"/>
                  </a:lnTo>
                  <a:lnTo>
                    <a:pt x="91575" y="11608"/>
                  </a:lnTo>
                  <a:lnTo>
                    <a:pt x="91759" y="11462"/>
                  </a:lnTo>
                  <a:lnTo>
                    <a:pt x="91916" y="11315"/>
                  </a:lnTo>
                  <a:lnTo>
                    <a:pt x="92048" y="11169"/>
                  </a:lnTo>
                  <a:lnTo>
                    <a:pt x="92179" y="11017"/>
                  </a:lnTo>
                  <a:lnTo>
                    <a:pt x="92284" y="10871"/>
                  </a:lnTo>
                  <a:lnTo>
                    <a:pt x="92442" y="10583"/>
                  </a:lnTo>
                  <a:lnTo>
                    <a:pt x="92547" y="10296"/>
                  </a:lnTo>
                  <a:lnTo>
                    <a:pt x="92625" y="10019"/>
                  </a:lnTo>
                  <a:lnTo>
                    <a:pt x="92678" y="9747"/>
                  </a:lnTo>
                  <a:lnTo>
                    <a:pt x="92704" y="9360"/>
                  </a:lnTo>
                  <a:lnTo>
                    <a:pt x="92678" y="8973"/>
                  </a:lnTo>
                  <a:lnTo>
                    <a:pt x="92625" y="8586"/>
                  </a:lnTo>
                  <a:lnTo>
                    <a:pt x="92547" y="8199"/>
                  </a:lnTo>
                  <a:lnTo>
                    <a:pt x="92442" y="7817"/>
                  </a:lnTo>
                  <a:lnTo>
                    <a:pt x="92284" y="7430"/>
                  </a:lnTo>
                  <a:lnTo>
                    <a:pt x="92100" y="7049"/>
                  </a:lnTo>
                  <a:lnTo>
                    <a:pt x="91864" y="6667"/>
                  </a:lnTo>
                  <a:lnTo>
                    <a:pt x="91601" y="6285"/>
                  </a:lnTo>
                  <a:lnTo>
                    <a:pt x="91313" y="5909"/>
                  </a:lnTo>
                  <a:lnTo>
                    <a:pt x="90971" y="5527"/>
                  </a:lnTo>
                  <a:lnTo>
                    <a:pt x="90604" y="5151"/>
                  </a:lnTo>
                  <a:lnTo>
                    <a:pt x="90210" y="4774"/>
                  </a:lnTo>
                  <a:lnTo>
                    <a:pt x="89764" y="4398"/>
                  </a:lnTo>
                  <a:lnTo>
                    <a:pt x="89291" y="4027"/>
                  </a:lnTo>
                  <a:lnTo>
                    <a:pt x="88792" y="3655"/>
                  </a:lnTo>
                  <a:lnTo>
                    <a:pt x="88005" y="3436"/>
                  </a:lnTo>
                  <a:lnTo>
                    <a:pt x="87191" y="3227"/>
                  </a:lnTo>
                  <a:lnTo>
                    <a:pt x="86298" y="3023"/>
                  </a:lnTo>
                  <a:lnTo>
                    <a:pt x="85405" y="2829"/>
                  </a:lnTo>
                  <a:lnTo>
                    <a:pt x="85405" y="2829"/>
                  </a:lnTo>
                  <a:lnTo>
                    <a:pt x="86088" y="3248"/>
                  </a:lnTo>
                  <a:lnTo>
                    <a:pt x="86718" y="3671"/>
                  </a:lnTo>
                  <a:lnTo>
                    <a:pt x="87296" y="4095"/>
                  </a:lnTo>
                  <a:lnTo>
                    <a:pt x="87821" y="4518"/>
                  </a:lnTo>
                  <a:lnTo>
                    <a:pt x="88320" y="4947"/>
                  </a:lnTo>
                  <a:lnTo>
                    <a:pt x="88766" y="5376"/>
                  </a:lnTo>
                  <a:lnTo>
                    <a:pt x="89160" y="5804"/>
                  </a:lnTo>
                  <a:lnTo>
                    <a:pt x="89527" y="6238"/>
                  </a:lnTo>
                  <a:lnTo>
                    <a:pt x="89816" y="6672"/>
                  </a:lnTo>
                  <a:lnTo>
                    <a:pt x="90079" y="7106"/>
                  </a:lnTo>
                  <a:lnTo>
                    <a:pt x="90289" y="7540"/>
                  </a:lnTo>
                  <a:lnTo>
                    <a:pt x="90446" y="7979"/>
                  </a:lnTo>
                  <a:lnTo>
                    <a:pt x="90578" y="8419"/>
                  </a:lnTo>
                  <a:lnTo>
                    <a:pt x="90656" y="8858"/>
                  </a:lnTo>
                  <a:lnTo>
                    <a:pt x="90656" y="9297"/>
                  </a:lnTo>
                  <a:lnTo>
                    <a:pt x="90630" y="9736"/>
                  </a:lnTo>
                  <a:lnTo>
                    <a:pt x="90604" y="9998"/>
                  </a:lnTo>
                  <a:lnTo>
                    <a:pt x="90525" y="10259"/>
                  </a:lnTo>
                  <a:lnTo>
                    <a:pt x="90420" y="10531"/>
                  </a:lnTo>
                  <a:lnTo>
                    <a:pt x="90289" y="10808"/>
                  </a:lnTo>
                  <a:lnTo>
                    <a:pt x="90184" y="10944"/>
                  </a:lnTo>
                  <a:lnTo>
                    <a:pt x="90079" y="11085"/>
                  </a:lnTo>
                  <a:lnTo>
                    <a:pt x="89947" y="11221"/>
                  </a:lnTo>
                  <a:lnTo>
                    <a:pt x="89790" y="11357"/>
                  </a:lnTo>
                  <a:lnTo>
                    <a:pt x="89632" y="11498"/>
                  </a:lnTo>
                  <a:lnTo>
                    <a:pt x="89449" y="11634"/>
                  </a:lnTo>
                  <a:lnTo>
                    <a:pt x="89239" y="11765"/>
                  </a:lnTo>
                  <a:lnTo>
                    <a:pt x="89002" y="11901"/>
                  </a:lnTo>
                  <a:lnTo>
                    <a:pt x="88713" y="12032"/>
                  </a:lnTo>
                  <a:lnTo>
                    <a:pt x="88425" y="12162"/>
                  </a:lnTo>
                  <a:lnTo>
                    <a:pt x="88110" y="12288"/>
                  </a:lnTo>
                  <a:lnTo>
                    <a:pt x="87768" y="12413"/>
                  </a:lnTo>
                  <a:lnTo>
                    <a:pt x="87427" y="12528"/>
                  </a:lnTo>
                  <a:lnTo>
                    <a:pt x="87033" y="12643"/>
                  </a:lnTo>
                  <a:lnTo>
                    <a:pt x="86639" y="12748"/>
                  </a:lnTo>
                  <a:lnTo>
                    <a:pt x="86219" y="12852"/>
                  </a:lnTo>
                  <a:lnTo>
                    <a:pt x="85799" y="12952"/>
                  </a:lnTo>
                  <a:lnTo>
                    <a:pt x="85327" y="13041"/>
                  </a:lnTo>
                  <a:lnTo>
                    <a:pt x="84854" y="13130"/>
                  </a:lnTo>
                  <a:lnTo>
                    <a:pt x="84382" y="13208"/>
                  </a:lnTo>
                  <a:lnTo>
                    <a:pt x="83883" y="13281"/>
                  </a:lnTo>
                  <a:lnTo>
                    <a:pt x="83358" y="13349"/>
                  </a:lnTo>
                  <a:lnTo>
                    <a:pt x="82833" y="13407"/>
                  </a:lnTo>
                  <a:lnTo>
                    <a:pt x="82307" y="13464"/>
                  </a:lnTo>
                  <a:lnTo>
                    <a:pt x="81940" y="13496"/>
                  </a:lnTo>
                  <a:lnTo>
                    <a:pt x="81546" y="13522"/>
                  </a:lnTo>
                  <a:lnTo>
                    <a:pt x="80785" y="13574"/>
                  </a:lnTo>
                  <a:lnTo>
                    <a:pt x="79997" y="13616"/>
                  </a:lnTo>
                  <a:lnTo>
                    <a:pt x="79183" y="13647"/>
                  </a:lnTo>
                  <a:lnTo>
                    <a:pt x="78396" y="13668"/>
                  </a:lnTo>
                  <a:lnTo>
                    <a:pt x="77555" y="13679"/>
                  </a:lnTo>
                  <a:lnTo>
                    <a:pt x="76742" y="13684"/>
                  </a:lnTo>
                  <a:lnTo>
                    <a:pt x="75928" y="13684"/>
                  </a:lnTo>
                  <a:lnTo>
                    <a:pt x="75088" y="13679"/>
                  </a:lnTo>
                  <a:lnTo>
                    <a:pt x="74274" y="13668"/>
                  </a:lnTo>
                  <a:lnTo>
                    <a:pt x="73460" y="13647"/>
                  </a:lnTo>
                  <a:lnTo>
                    <a:pt x="72646" y="13631"/>
                  </a:lnTo>
                  <a:lnTo>
                    <a:pt x="71097" y="13584"/>
                  </a:lnTo>
                  <a:lnTo>
                    <a:pt x="69574" y="13537"/>
                  </a:lnTo>
                  <a:lnTo>
                    <a:pt x="14125" y="11702"/>
                  </a:lnTo>
                  <a:lnTo>
                    <a:pt x="13023" y="11666"/>
                  </a:lnTo>
                  <a:lnTo>
                    <a:pt x="11920" y="11624"/>
                  </a:lnTo>
                  <a:lnTo>
                    <a:pt x="10791" y="11571"/>
                  </a:lnTo>
                  <a:lnTo>
                    <a:pt x="10214" y="11545"/>
                  </a:lnTo>
                  <a:lnTo>
                    <a:pt x="9662" y="11514"/>
                  </a:lnTo>
                  <a:lnTo>
                    <a:pt x="9111" y="11483"/>
                  </a:lnTo>
                  <a:lnTo>
                    <a:pt x="8560" y="11441"/>
                  </a:lnTo>
                  <a:lnTo>
                    <a:pt x="8035" y="11399"/>
                  </a:lnTo>
                  <a:lnTo>
                    <a:pt x="7536" y="11352"/>
                  </a:lnTo>
                  <a:lnTo>
                    <a:pt x="7011" y="11300"/>
                  </a:lnTo>
                  <a:lnTo>
                    <a:pt x="6538" y="11242"/>
                  </a:lnTo>
                  <a:lnTo>
                    <a:pt x="6065" y="11179"/>
                  </a:lnTo>
                  <a:lnTo>
                    <a:pt x="5619" y="11111"/>
                  </a:lnTo>
                  <a:lnTo>
                    <a:pt x="5199" y="11038"/>
                  </a:lnTo>
                  <a:lnTo>
                    <a:pt x="4805" y="10960"/>
                  </a:lnTo>
                  <a:lnTo>
                    <a:pt x="4438" y="10871"/>
                  </a:lnTo>
                  <a:lnTo>
                    <a:pt x="4096" y="10782"/>
                  </a:lnTo>
                  <a:lnTo>
                    <a:pt x="3755" y="10683"/>
                  </a:lnTo>
                  <a:lnTo>
                    <a:pt x="3466" y="10583"/>
                  </a:lnTo>
                  <a:lnTo>
                    <a:pt x="3204" y="10473"/>
                  </a:lnTo>
                  <a:lnTo>
                    <a:pt x="2967" y="10364"/>
                  </a:lnTo>
                  <a:lnTo>
                    <a:pt x="2731" y="10249"/>
                  </a:lnTo>
                  <a:lnTo>
                    <a:pt x="2547" y="10128"/>
                  </a:lnTo>
                  <a:lnTo>
                    <a:pt x="2390" y="10008"/>
                  </a:lnTo>
                  <a:lnTo>
                    <a:pt x="2259" y="9883"/>
                  </a:lnTo>
                  <a:lnTo>
                    <a:pt x="2154" y="9752"/>
                  </a:lnTo>
                  <a:lnTo>
                    <a:pt x="2075" y="9621"/>
                  </a:lnTo>
                  <a:lnTo>
                    <a:pt x="2049" y="9485"/>
                  </a:lnTo>
                  <a:lnTo>
                    <a:pt x="2022" y="9349"/>
                  </a:lnTo>
                  <a:lnTo>
                    <a:pt x="2049" y="9219"/>
                  </a:lnTo>
                  <a:lnTo>
                    <a:pt x="2101" y="9093"/>
                  </a:lnTo>
                  <a:lnTo>
                    <a:pt x="2154" y="8962"/>
                  </a:lnTo>
                  <a:lnTo>
                    <a:pt x="2259" y="8832"/>
                  </a:lnTo>
                  <a:lnTo>
                    <a:pt x="2364" y="8706"/>
                  </a:lnTo>
                  <a:lnTo>
                    <a:pt x="2469" y="8575"/>
                  </a:lnTo>
                  <a:lnTo>
                    <a:pt x="2784" y="8325"/>
                  </a:lnTo>
                  <a:lnTo>
                    <a:pt x="3125" y="8074"/>
                  </a:lnTo>
                  <a:lnTo>
                    <a:pt x="3519" y="7823"/>
                  </a:lnTo>
                  <a:lnTo>
                    <a:pt x="3913" y="7577"/>
                  </a:lnTo>
                  <a:lnTo>
                    <a:pt x="4359" y="7331"/>
                  </a:lnTo>
                  <a:lnTo>
                    <a:pt x="5357" y="6793"/>
                  </a:lnTo>
                  <a:lnTo>
                    <a:pt x="6380" y="6264"/>
                  </a:lnTo>
                  <a:lnTo>
                    <a:pt x="7431" y="5742"/>
                  </a:lnTo>
                  <a:lnTo>
                    <a:pt x="8507" y="5240"/>
                  </a:lnTo>
                  <a:lnTo>
                    <a:pt x="9610" y="4743"/>
                  </a:lnTo>
                  <a:lnTo>
                    <a:pt x="10739" y="4262"/>
                  </a:lnTo>
                  <a:lnTo>
                    <a:pt x="11894" y="3786"/>
                  </a:lnTo>
                  <a:lnTo>
                    <a:pt x="13075" y="3326"/>
                  </a:lnTo>
                  <a:lnTo>
                    <a:pt x="14283" y="2876"/>
                  </a:lnTo>
                  <a:lnTo>
                    <a:pt x="15517" y="2437"/>
                  </a:lnTo>
                  <a:lnTo>
                    <a:pt x="16803" y="2003"/>
                  </a:lnTo>
                  <a:lnTo>
                    <a:pt x="18090" y="1585"/>
                  </a:lnTo>
                  <a:lnTo>
                    <a:pt x="19429" y="1177"/>
                  </a:lnTo>
                  <a:lnTo>
                    <a:pt x="20794" y="775"/>
                  </a:lnTo>
                  <a:lnTo>
                    <a:pt x="22185" y="382"/>
                  </a:lnTo>
                  <a:lnTo>
                    <a:pt x="23603" y="1"/>
                  </a:lnTo>
                  <a:close/>
                </a:path>
              </a:pathLst>
            </a:custGeom>
            <a:solidFill>
              <a:srgbClr val="00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54"/>
            <p:cNvSpPr/>
            <p:nvPr/>
          </p:nvSpPr>
          <p:spPr>
            <a:xfrm flipH="1">
              <a:off x="-829409" y="3852674"/>
              <a:ext cx="5687" cy="3709"/>
            </a:xfrm>
            <a:custGeom>
              <a:rect b="b" l="l" r="r" t="t"/>
              <a:pathLst>
                <a:path extrusionOk="0" h="48" w="369">
                  <a:moveTo>
                    <a:pt x="369" y="1"/>
                  </a:moveTo>
                  <a:lnTo>
                    <a:pt x="369" y="1"/>
                  </a:lnTo>
                  <a:lnTo>
                    <a:pt x="1" y="48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54"/>
            <p:cNvSpPr/>
            <p:nvPr/>
          </p:nvSpPr>
          <p:spPr>
            <a:xfrm flipH="1">
              <a:off x="-829409" y="3852674"/>
              <a:ext cx="5687" cy="3709"/>
            </a:xfrm>
            <a:custGeom>
              <a:rect b="b" l="l" r="r" t="t"/>
              <a:pathLst>
                <a:path extrusionOk="0" fill="none" h="48" w="369">
                  <a:moveTo>
                    <a:pt x="369" y="1"/>
                  </a:moveTo>
                  <a:lnTo>
                    <a:pt x="369" y="1"/>
                  </a:lnTo>
                  <a:lnTo>
                    <a:pt x="1" y="48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54"/>
            <p:cNvSpPr/>
            <p:nvPr/>
          </p:nvSpPr>
          <p:spPr>
            <a:xfrm flipH="1">
              <a:off x="-784405" y="3254356"/>
              <a:ext cx="1846001" cy="1620893"/>
            </a:xfrm>
            <a:custGeom>
              <a:rect b="b" l="l" r="r" t="t"/>
              <a:pathLst>
                <a:path extrusionOk="0" h="20977" w="119773">
                  <a:moveTo>
                    <a:pt x="39539" y="0"/>
                  </a:moveTo>
                  <a:lnTo>
                    <a:pt x="37754" y="5"/>
                  </a:lnTo>
                  <a:lnTo>
                    <a:pt x="35969" y="5"/>
                  </a:lnTo>
                  <a:lnTo>
                    <a:pt x="34184" y="16"/>
                  </a:lnTo>
                  <a:lnTo>
                    <a:pt x="32871" y="26"/>
                  </a:lnTo>
                  <a:lnTo>
                    <a:pt x="31584" y="42"/>
                  </a:lnTo>
                  <a:lnTo>
                    <a:pt x="30272" y="58"/>
                  </a:lnTo>
                  <a:lnTo>
                    <a:pt x="28959" y="84"/>
                  </a:lnTo>
                  <a:lnTo>
                    <a:pt x="27673" y="115"/>
                  </a:lnTo>
                  <a:lnTo>
                    <a:pt x="26386" y="152"/>
                  </a:lnTo>
                  <a:lnTo>
                    <a:pt x="25100" y="199"/>
                  </a:lnTo>
                  <a:lnTo>
                    <a:pt x="23839" y="256"/>
                  </a:lnTo>
                  <a:lnTo>
                    <a:pt x="22606" y="324"/>
                  </a:lnTo>
                  <a:lnTo>
                    <a:pt x="22002" y="361"/>
                  </a:lnTo>
                  <a:lnTo>
                    <a:pt x="21398" y="403"/>
                  </a:lnTo>
                  <a:lnTo>
                    <a:pt x="20794" y="444"/>
                  </a:lnTo>
                  <a:lnTo>
                    <a:pt x="20216" y="492"/>
                  </a:lnTo>
                  <a:lnTo>
                    <a:pt x="19639" y="544"/>
                  </a:lnTo>
                  <a:lnTo>
                    <a:pt x="19061" y="596"/>
                  </a:lnTo>
                  <a:lnTo>
                    <a:pt x="18510" y="654"/>
                  </a:lnTo>
                  <a:lnTo>
                    <a:pt x="17959" y="716"/>
                  </a:lnTo>
                  <a:lnTo>
                    <a:pt x="17407" y="784"/>
                  </a:lnTo>
                  <a:lnTo>
                    <a:pt x="16882" y="852"/>
                  </a:lnTo>
                  <a:lnTo>
                    <a:pt x="16383" y="926"/>
                  </a:lnTo>
                  <a:lnTo>
                    <a:pt x="15858" y="1004"/>
                  </a:lnTo>
                  <a:lnTo>
                    <a:pt x="15386" y="1082"/>
                  </a:lnTo>
                  <a:lnTo>
                    <a:pt x="14913" y="1166"/>
                  </a:lnTo>
                  <a:lnTo>
                    <a:pt x="14467" y="1255"/>
                  </a:lnTo>
                  <a:lnTo>
                    <a:pt x="14047" y="1344"/>
                  </a:lnTo>
                  <a:lnTo>
                    <a:pt x="13653" y="1433"/>
                  </a:lnTo>
                  <a:lnTo>
                    <a:pt x="13259" y="1527"/>
                  </a:lnTo>
                  <a:lnTo>
                    <a:pt x="12891" y="1621"/>
                  </a:lnTo>
                  <a:lnTo>
                    <a:pt x="12550" y="1720"/>
                  </a:lnTo>
                  <a:lnTo>
                    <a:pt x="12235" y="1820"/>
                  </a:lnTo>
                  <a:lnTo>
                    <a:pt x="11920" y="1924"/>
                  </a:lnTo>
                  <a:lnTo>
                    <a:pt x="11605" y="2029"/>
                  </a:lnTo>
                  <a:lnTo>
                    <a:pt x="11316" y="2133"/>
                  </a:lnTo>
                  <a:lnTo>
                    <a:pt x="11054" y="2243"/>
                  </a:lnTo>
                  <a:lnTo>
                    <a:pt x="10791" y="2353"/>
                  </a:lnTo>
                  <a:lnTo>
                    <a:pt x="10319" y="2578"/>
                  </a:lnTo>
                  <a:lnTo>
                    <a:pt x="9899" y="2808"/>
                  </a:lnTo>
                  <a:lnTo>
                    <a:pt x="9505" y="3043"/>
                  </a:lnTo>
                  <a:lnTo>
                    <a:pt x="9163" y="3278"/>
                  </a:lnTo>
                  <a:lnTo>
                    <a:pt x="8848" y="3519"/>
                  </a:lnTo>
                  <a:lnTo>
                    <a:pt x="8560" y="3765"/>
                  </a:lnTo>
                  <a:lnTo>
                    <a:pt x="8297" y="4010"/>
                  </a:lnTo>
                  <a:lnTo>
                    <a:pt x="8061" y="4251"/>
                  </a:lnTo>
                  <a:lnTo>
                    <a:pt x="7614" y="4737"/>
                  </a:lnTo>
                  <a:lnTo>
                    <a:pt x="1392" y="11780"/>
                  </a:lnTo>
                  <a:lnTo>
                    <a:pt x="893" y="12366"/>
                  </a:lnTo>
                  <a:lnTo>
                    <a:pt x="657" y="12658"/>
                  </a:lnTo>
                  <a:lnTo>
                    <a:pt x="447" y="12956"/>
                  </a:lnTo>
                  <a:lnTo>
                    <a:pt x="290" y="13249"/>
                  </a:lnTo>
                  <a:lnTo>
                    <a:pt x="132" y="13547"/>
                  </a:lnTo>
                  <a:lnTo>
                    <a:pt x="53" y="13845"/>
                  </a:lnTo>
                  <a:lnTo>
                    <a:pt x="1" y="14138"/>
                  </a:lnTo>
                  <a:lnTo>
                    <a:pt x="27" y="14431"/>
                  </a:lnTo>
                  <a:lnTo>
                    <a:pt x="53" y="14577"/>
                  </a:lnTo>
                  <a:lnTo>
                    <a:pt x="106" y="14724"/>
                  </a:lnTo>
                  <a:lnTo>
                    <a:pt x="158" y="14865"/>
                  </a:lnTo>
                  <a:lnTo>
                    <a:pt x="263" y="15011"/>
                  </a:lnTo>
                  <a:lnTo>
                    <a:pt x="368" y="15152"/>
                  </a:lnTo>
                  <a:lnTo>
                    <a:pt x="500" y="15294"/>
                  </a:lnTo>
                  <a:lnTo>
                    <a:pt x="631" y="15435"/>
                  </a:lnTo>
                  <a:lnTo>
                    <a:pt x="815" y="15576"/>
                  </a:lnTo>
                  <a:lnTo>
                    <a:pt x="998" y="15712"/>
                  </a:lnTo>
                  <a:lnTo>
                    <a:pt x="1208" y="15848"/>
                  </a:lnTo>
                  <a:lnTo>
                    <a:pt x="1471" y="15984"/>
                  </a:lnTo>
                  <a:lnTo>
                    <a:pt x="1733" y="16120"/>
                  </a:lnTo>
                  <a:lnTo>
                    <a:pt x="2022" y="16256"/>
                  </a:lnTo>
                  <a:lnTo>
                    <a:pt x="2337" y="16386"/>
                  </a:lnTo>
                  <a:lnTo>
                    <a:pt x="2836" y="16564"/>
                  </a:lnTo>
                  <a:lnTo>
                    <a:pt x="3387" y="16737"/>
                  </a:lnTo>
                  <a:lnTo>
                    <a:pt x="3991" y="16909"/>
                  </a:lnTo>
                  <a:lnTo>
                    <a:pt x="4621" y="17066"/>
                  </a:lnTo>
                  <a:lnTo>
                    <a:pt x="5304" y="17223"/>
                  </a:lnTo>
                  <a:lnTo>
                    <a:pt x="6013" y="17369"/>
                  </a:lnTo>
                  <a:lnTo>
                    <a:pt x="6774" y="17516"/>
                  </a:lnTo>
                  <a:lnTo>
                    <a:pt x="7536" y="17652"/>
                  </a:lnTo>
                  <a:lnTo>
                    <a:pt x="8350" y="17777"/>
                  </a:lnTo>
                  <a:lnTo>
                    <a:pt x="9190" y="17903"/>
                  </a:lnTo>
                  <a:lnTo>
                    <a:pt x="10056" y="18018"/>
                  </a:lnTo>
                  <a:lnTo>
                    <a:pt x="10949" y="18127"/>
                  </a:lnTo>
                  <a:lnTo>
                    <a:pt x="11841" y="18232"/>
                  </a:lnTo>
                  <a:lnTo>
                    <a:pt x="12760" y="18331"/>
                  </a:lnTo>
                  <a:lnTo>
                    <a:pt x="13705" y="18420"/>
                  </a:lnTo>
                  <a:lnTo>
                    <a:pt x="14651" y="18509"/>
                  </a:lnTo>
                  <a:lnTo>
                    <a:pt x="15596" y="18588"/>
                  </a:lnTo>
                  <a:lnTo>
                    <a:pt x="16567" y="18661"/>
                  </a:lnTo>
                  <a:lnTo>
                    <a:pt x="17538" y="18734"/>
                  </a:lnTo>
                  <a:lnTo>
                    <a:pt x="18536" y="18797"/>
                  </a:lnTo>
                  <a:lnTo>
                    <a:pt x="19508" y="18859"/>
                  </a:lnTo>
                  <a:lnTo>
                    <a:pt x="20505" y="18912"/>
                  </a:lnTo>
                  <a:lnTo>
                    <a:pt x="21529" y="18969"/>
                  </a:lnTo>
                  <a:lnTo>
                    <a:pt x="22527" y="19016"/>
                  </a:lnTo>
                  <a:lnTo>
                    <a:pt x="24548" y="19110"/>
                  </a:lnTo>
                  <a:lnTo>
                    <a:pt x="26596" y="19194"/>
                  </a:lnTo>
                  <a:lnTo>
                    <a:pt x="28644" y="19272"/>
                  </a:lnTo>
                  <a:lnTo>
                    <a:pt x="30666" y="19346"/>
                  </a:lnTo>
                  <a:lnTo>
                    <a:pt x="63641" y="20548"/>
                  </a:lnTo>
                  <a:lnTo>
                    <a:pt x="66240" y="20642"/>
                  </a:lnTo>
                  <a:lnTo>
                    <a:pt x="68865" y="20731"/>
                  </a:lnTo>
                  <a:lnTo>
                    <a:pt x="71464" y="20815"/>
                  </a:lnTo>
                  <a:lnTo>
                    <a:pt x="72777" y="20851"/>
                  </a:lnTo>
                  <a:lnTo>
                    <a:pt x="74090" y="20883"/>
                  </a:lnTo>
                  <a:lnTo>
                    <a:pt x="75403" y="20914"/>
                  </a:lnTo>
                  <a:lnTo>
                    <a:pt x="76715" y="20935"/>
                  </a:lnTo>
                  <a:lnTo>
                    <a:pt x="78028" y="20956"/>
                  </a:lnTo>
                  <a:lnTo>
                    <a:pt x="79341" y="20972"/>
                  </a:lnTo>
                  <a:lnTo>
                    <a:pt x="80653" y="20977"/>
                  </a:lnTo>
                  <a:lnTo>
                    <a:pt x="81966" y="20977"/>
                  </a:lnTo>
                  <a:lnTo>
                    <a:pt x="83279" y="20972"/>
                  </a:lnTo>
                  <a:lnTo>
                    <a:pt x="84592" y="20961"/>
                  </a:lnTo>
                  <a:lnTo>
                    <a:pt x="85930" y="20940"/>
                  </a:lnTo>
                  <a:lnTo>
                    <a:pt x="87243" y="20909"/>
                  </a:lnTo>
                  <a:lnTo>
                    <a:pt x="88556" y="20867"/>
                  </a:lnTo>
                  <a:lnTo>
                    <a:pt x="89842" y="20820"/>
                  </a:lnTo>
                  <a:lnTo>
                    <a:pt x="91155" y="20757"/>
                  </a:lnTo>
                  <a:lnTo>
                    <a:pt x="92442" y="20689"/>
                  </a:lnTo>
                  <a:lnTo>
                    <a:pt x="93702" y="20606"/>
                  </a:lnTo>
                  <a:lnTo>
                    <a:pt x="94936" y="20517"/>
                  </a:lnTo>
                  <a:lnTo>
                    <a:pt x="96143" y="20417"/>
                  </a:lnTo>
                  <a:lnTo>
                    <a:pt x="96747" y="20360"/>
                  </a:lnTo>
                  <a:lnTo>
                    <a:pt x="97325" y="20302"/>
                  </a:lnTo>
                  <a:lnTo>
                    <a:pt x="97902" y="20245"/>
                  </a:lnTo>
                  <a:lnTo>
                    <a:pt x="98480" y="20182"/>
                  </a:lnTo>
                  <a:lnTo>
                    <a:pt x="99058" y="20114"/>
                  </a:lnTo>
                  <a:lnTo>
                    <a:pt x="99609" y="20046"/>
                  </a:lnTo>
                  <a:lnTo>
                    <a:pt x="100160" y="19973"/>
                  </a:lnTo>
                  <a:lnTo>
                    <a:pt x="100685" y="19900"/>
                  </a:lnTo>
                  <a:lnTo>
                    <a:pt x="101210" y="19821"/>
                  </a:lnTo>
                  <a:lnTo>
                    <a:pt x="101735" y="19738"/>
                  </a:lnTo>
                  <a:lnTo>
                    <a:pt x="102234" y="19654"/>
                  </a:lnTo>
                  <a:lnTo>
                    <a:pt x="102707" y="19570"/>
                  </a:lnTo>
                  <a:lnTo>
                    <a:pt x="103179" y="19476"/>
                  </a:lnTo>
                  <a:lnTo>
                    <a:pt x="103652" y="19387"/>
                  </a:lnTo>
                  <a:lnTo>
                    <a:pt x="104098" y="19288"/>
                  </a:lnTo>
                  <a:lnTo>
                    <a:pt x="104545" y="19189"/>
                  </a:lnTo>
                  <a:lnTo>
                    <a:pt x="104965" y="19089"/>
                  </a:lnTo>
                  <a:lnTo>
                    <a:pt x="105385" y="18985"/>
                  </a:lnTo>
                  <a:lnTo>
                    <a:pt x="105779" y="18880"/>
                  </a:lnTo>
                  <a:lnTo>
                    <a:pt x="106146" y="18770"/>
                  </a:lnTo>
                  <a:lnTo>
                    <a:pt x="106514" y="18661"/>
                  </a:lnTo>
                  <a:lnTo>
                    <a:pt x="106855" y="18551"/>
                  </a:lnTo>
                  <a:lnTo>
                    <a:pt x="107511" y="18321"/>
                  </a:lnTo>
                  <a:lnTo>
                    <a:pt x="108141" y="18091"/>
                  </a:lnTo>
                  <a:lnTo>
                    <a:pt x="108693" y="17850"/>
                  </a:lnTo>
                  <a:lnTo>
                    <a:pt x="109218" y="17605"/>
                  </a:lnTo>
                  <a:lnTo>
                    <a:pt x="109717" y="17359"/>
                  </a:lnTo>
                  <a:lnTo>
                    <a:pt x="110163" y="17108"/>
                  </a:lnTo>
                  <a:lnTo>
                    <a:pt x="110583" y="16852"/>
                  </a:lnTo>
                  <a:lnTo>
                    <a:pt x="110977" y="16595"/>
                  </a:lnTo>
                  <a:lnTo>
                    <a:pt x="111344" y="16334"/>
                  </a:lnTo>
                  <a:lnTo>
                    <a:pt x="111712" y="16078"/>
                  </a:lnTo>
                  <a:lnTo>
                    <a:pt x="112368" y="15560"/>
                  </a:lnTo>
                  <a:lnTo>
                    <a:pt x="113287" y="14812"/>
                  </a:lnTo>
                  <a:lnTo>
                    <a:pt x="114154" y="14060"/>
                  </a:lnTo>
                  <a:lnTo>
                    <a:pt x="114994" y="13307"/>
                  </a:lnTo>
                  <a:lnTo>
                    <a:pt x="115808" y="12554"/>
                  </a:lnTo>
                  <a:lnTo>
                    <a:pt x="116569" y="11796"/>
                  </a:lnTo>
                  <a:lnTo>
                    <a:pt x="117304" y="11037"/>
                  </a:lnTo>
                  <a:lnTo>
                    <a:pt x="117987" y="10279"/>
                  </a:lnTo>
                  <a:lnTo>
                    <a:pt x="118643" y="9521"/>
                  </a:lnTo>
                  <a:lnTo>
                    <a:pt x="119037" y="9035"/>
                  </a:lnTo>
                  <a:lnTo>
                    <a:pt x="119221" y="8789"/>
                  </a:lnTo>
                  <a:lnTo>
                    <a:pt x="119378" y="8549"/>
                  </a:lnTo>
                  <a:lnTo>
                    <a:pt x="119510" y="8303"/>
                  </a:lnTo>
                  <a:lnTo>
                    <a:pt x="119641" y="8057"/>
                  </a:lnTo>
                  <a:lnTo>
                    <a:pt x="119720" y="7811"/>
                  </a:lnTo>
                  <a:lnTo>
                    <a:pt x="119772" y="7566"/>
                  </a:lnTo>
                  <a:lnTo>
                    <a:pt x="119772" y="7325"/>
                  </a:lnTo>
                  <a:lnTo>
                    <a:pt x="119772" y="7079"/>
                  </a:lnTo>
                  <a:lnTo>
                    <a:pt x="119693" y="6839"/>
                  </a:lnTo>
                  <a:lnTo>
                    <a:pt x="119588" y="6598"/>
                  </a:lnTo>
                  <a:lnTo>
                    <a:pt x="119405" y="6358"/>
                  </a:lnTo>
                  <a:lnTo>
                    <a:pt x="119194" y="6117"/>
                  </a:lnTo>
                  <a:lnTo>
                    <a:pt x="118906" y="5882"/>
                  </a:lnTo>
                  <a:lnTo>
                    <a:pt x="118748" y="5767"/>
                  </a:lnTo>
                  <a:lnTo>
                    <a:pt x="118564" y="5647"/>
                  </a:lnTo>
                  <a:lnTo>
                    <a:pt x="118197" y="5438"/>
                  </a:lnTo>
                  <a:lnTo>
                    <a:pt x="117777" y="5234"/>
                  </a:lnTo>
                  <a:lnTo>
                    <a:pt x="117330" y="5035"/>
                  </a:lnTo>
                  <a:lnTo>
                    <a:pt x="116805" y="4842"/>
                  </a:lnTo>
                  <a:lnTo>
                    <a:pt x="116254" y="4653"/>
                  </a:lnTo>
                  <a:lnTo>
                    <a:pt x="115676" y="4470"/>
                  </a:lnTo>
                  <a:lnTo>
                    <a:pt x="115046" y="4293"/>
                  </a:lnTo>
                  <a:lnTo>
                    <a:pt x="114364" y="4125"/>
                  </a:lnTo>
                  <a:lnTo>
                    <a:pt x="113655" y="3958"/>
                  </a:lnTo>
                  <a:lnTo>
                    <a:pt x="112920" y="3801"/>
                  </a:lnTo>
                  <a:lnTo>
                    <a:pt x="112132" y="3650"/>
                  </a:lnTo>
                  <a:lnTo>
                    <a:pt x="111344" y="3498"/>
                  </a:lnTo>
                  <a:lnTo>
                    <a:pt x="110504" y="3357"/>
                  </a:lnTo>
                  <a:lnTo>
                    <a:pt x="109638" y="3216"/>
                  </a:lnTo>
                  <a:lnTo>
                    <a:pt x="108745" y="3085"/>
                  </a:lnTo>
                  <a:lnTo>
                    <a:pt x="107826" y="2954"/>
                  </a:lnTo>
                  <a:lnTo>
                    <a:pt x="106881" y="2834"/>
                  </a:lnTo>
                  <a:lnTo>
                    <a:pt x="105910" y="2714"/>
                  </a:lnTo>
                  <a:lnTo>
                    <a:pt x="104912" y="2599"/>
                  </a:lnTo>
                  <a:lnTo>
                    <a:pt x="103915" y="2489"/>
                  </a:lnTo>
                  <a:lnTo>
                    <a:pt x="102891" y="2384"/>
                  </a:lnTo>
                  <a:lnTo>
                    <a:pt x="101840" y="2285"/>
                  </a:lnTo>
                  <a:lnTo>
                    <a:pt x="100790" y="2191"/>
                  </a:lnTo>
                  <a:lnTo>
                    <a:pt x="99714" y="2097"/>
                  </a:lnTo>
                  <a:lnTo>
                    <a:pt x="98637" y="2008"/>
                  </a:lnTo>
                  <a:lnTo>
                    <a:pt x="97535" y="1924"/>
                  </a:lnTo>
                  <a:lnTo>
                    <a:pt x="96432" y="1846"/>
                  </a:lnTo>
                  <a:lnTo>
                    <a:pt x="95329" y="1773"/>
                  </a:lnTo>
                  <a:lnTo>
                    <a:pt x="94201" y="1699"/>
                  </a:lnTo>
                  <a:lnTo>
                    <a:pt x="93098" y="1631"/>
                  </a:lnTo>
                  <a:lnTo>
                    <a:pt x="91969" y="1563"/>
                  </a:lnTo>
                  <a:lnTo>
                    <a:pt x="90840" y="1506"/>
                  </a:lnTo>
                  <a:lnTo>
                    <a:pt x="87374" y="1323"/>
                  </a:lnTo>
                  <a:lnTo>
                    <a:pt x="83883" y="1156"/>
                  </a:lnTo>
                  <a:lnTo>
                    <a:pt x="80391" y="993"/>
                  </a:lnTo>
                  <a:lnTo>
                    <a:pt x="76873" y="842"/>
                  </a:lnTo>
                  <a:lnTo>
                    <a:pt x="73355" y="701"/>
                  </a:lnTo>
                  <a:lnTo>
                    <a:pt x="69837" y="575"/>
                  </a:lnTo>
                  <a:lnTo>
                    <a:pt x="66292" y="455"/>
                  </a:lnTo>
                  <a:lnTo>
                    <a:pt x="64507" y="403"/>
                  </a:lnTo>
                  <a:lnTo>
                    <a:pt x="62748" y="350"/>
                  </a:lnTo>
                  <a:lnTo>
                    <a:pt x="60963" y="303"/>
                  </a:lnTo>
                  <a:lnTo>
                    <a:pt x="59204" y="256"/>
                  </a:lnTo>
                  <a:lnTo>
                    <a:pt x="57419" y="214"/>
                  </a:lnTo>
                  <a:lnTo>
                    <a:pt x="55633" y="178"/>
                  </a:lnTo>
                  <a:lnTo>
                    <a:pt x="53848" y="141"/>
                  </a:lnTo>
                  <a:lnTo>
                    <a:pt x="52063" y="110"/>
                  </a:lnTo>
                  <a:lnTo>
                    <a:pt x="50277" y="84"/>
                  </a:lnTo>
                  <a:lnTo>
                    <a:pt x="48492" y="63"/>
                  </a:lnTo>
                  <a:lnTo>
                    <a:pt x="46707" y="42"/>
                  </a:lnTo>
                  <a:lnTo>
                    <a:pt x="44922" y="26"/>
                  </a:lnTo>
                  <a:lnTo>
                    <a:pt x="43136" y="16"/>
                  </a:lnTo>
                  <a:lnTo>
                    <a:pt x="41351" y="5"/>
                  </a:lnTo>
                  <a:lnTo>
                    <a:pt x="39539" y="0"/>
                  </a:lnTo>
                  <a:close/>
                </a:path>
              </a:pathLst>
            </a:custGeom>
            <a:solidFill>
              <a:srgbClr val="FF76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54"/>
            <p:cNvSpPr/>
            <p:nvPr/>
          </p:nvSpPr>
          <p:spPr>
            <a:xfrm flipH="1">
              <a:off x="-800175" y="3238979"/>
              <a:ext cx="1877135" cy="1652033"/>
            </a:xfrm>
            <a:custGeom>
              <a:rect b="b" l="l" r="r" t="t"/>
              <a:pathLst>
                <a:path extrusionOk="0" h="21380" w="121793">
                  <a:moveTo>
                    <a:pt x="39828" y="403"/>
                  </a:moveTo>
                  <a:lnTo>
                    <a:pt x="42794" y="408"/>
                  </a:lnTo>
                  <a:lnTo>
                    <a:pt x="45787" y="424"/>
                  </a:lnTo>
                  <a:lnTo>
                    <a:pt x="48806" y="455"/>
                  </a:lnTo>
                  <a:lnTo>
                    <a:pt x="51878" y="497"/>
                  </a:lnTo>
                  <a:lnTo>
                    <a:pt x="54976" y="549"/>
                  </a:lnTo>
                  <a:lnTo>
                    <a:pt x="58100" y="612"/>
                  </a:lnTo>
                  <a:lnTo>
                    <a:pt x="61251" y="685"/>
                  </a:lnTo>
                  <a:lnTo>
                    <a:pt x="64454" y="774"/>
                  </a:lnTo>
                  <a:lnTo>
                    <a:pt x="67709" y="874"/>
                  </a:lnTo>
                  <a:lnTo>
                    <a:pt x="70991" y="983"/>
                  </a:lnTo>
                  <a:lnTo>
                    <a:pt x="74299" y="1104"/>
                  </a:lnTo>
                  <a:lnTo>
                    <a:pt x="77660" y="1240"/>
                  </a:lnTo>
                  <a:lnTo>
                    <a:pt x="81073" y="1386"/>
                  </a:lnTo>
                  <a:lnTo>
                    <a:pt x="84538" y="1543"/>
                  </a:lnTo>
                  <a:lnTo>
                    <a:pt x="88030" y="1715"/>
                  </a:lnTo>
                  <a:lnTo>
                    <a:pt x="91574" y="1898"/>
                  </a:lnTo>
                  <a:lnTo>
                    <a:pt x="93517" y="2008"/>
                  </a:lnTo>
                  <a:lnTo>
                    <a:pt x="94515" y="2066"/>
                  </a:lnTo>
                  <a:lnTo>
                    <a:pt x="95539" y="2128"/>
                  </a:lnTo>
                  <a:lnTo>
                    <a:pt x="96537" y="2196"/>
                  </a:lnTo>
                  <a:lnTo>
                    <a:pt x="97560" y="2270"/>
                  </a:lnTo>
                  <a:lnTo>
                    <a:pt x="98584" y="2343"/>
                  </a:lnTo>
                  <a:lnTo>
                    <a:pt x="99608" y="2426"/>
                  </a:lnTo>
                  <a:lnTo>
                    <a:pt x="100606" y="2510"/>
                  </a:lnTo>
                  <a:lnTo>
                    <a:pt x="101630" y="2599"/>
                  </a:lnTo>
                  <a:lnTo>
                    <a:pt x="102654" y="2693"/>
                  </a:lnTo>
                  <a:lnTo>
                    <a:pt x="103651" y="2787"/>
                  </a:lnTo>
                  <a:lnTo>
                    <a:pt x="104623" y="2892"/>
                  </a:lnTo>
                  <a:lnTo>
                    <a:pt x="105620" y="3002"/>
                  </a:lnTo>
                  <a:lnTo>
                    <a:pt x="106566" y="3111"/>
                  </a:lnTo>
                  <a:lnTo>
                    <a:pt x="107537" y="3232"/>
                  </a:lnTo>
                  <a:lnTo>
                    <a:pt x="108456" y="3352"/>
                  </a:lnTo>
                  <a:lnTo>
                    <a:pt x="109349" y="3483"/>
                  </a:lnTo>
                  <a:lnTo>
                    <a:pt x="110241" y="3619"/>
                  </a:lnTo>
                  <a:lnTo>
                    <a:pt x="111108" y="3754"/>
                  </a:lnTo>
                  <a:lnTo>
                    <a:pt x="111921" y="3901"/>
                  </a:lnTo>
                  <a:lnTo>
                    <a:pt x="112735" y="4052"/>
                  </a:lnTo>
                  <a:lnTo>
                    <a:pt x="113497" y="4209"/>
                  </a:lnTo>
                  <a:lnTo>
                    <a:pt x="114232" y="4371"/>
                  </a:lnTo>
                  <a:lnTo>
                    <a:pt x="114941" y="4544"/>
                  </a:lnTo>
                  <a:lnTo>
                    <a:pt x="115597" y="4717"/>
                  </a:lnTo>
                  <a:lnTo>
                    <a:pt x="116201" y="4900"/>
                  </a:lnTo>
                  <a:lnTo>
                    <a:pt x="116778" y="5088"/>
                  </a:lnTo>
                  <a:lnTo>
                    <a:pt x="117304" y="5286"/>
                  </a:lnTo>
                  <a:lnTo>
                    <a:pt x="117802" y="5485"/>
                  </a:lnTo>
                  <a:lnTo>
                    <a:pt x="118222" y="5694"/>
                  </a:lnTo>
                  <a:lnTo>
                    <a:pt x="118590" y="5909"/>
                  </a:lnTo>
                  <a:lnTo>
                    <a:pt x="118774" y="6024"/>
                  </a:lnTo>
                  <a:lnTo>
                    <a:pt x="118931" y="6139"/>
                  </a:lnTo>
                  <a:lnTo>
                    <a:pt x="119220" y="6369"/>
                  </a:lnTo>
                  <a:lnTo>
                    <a:pt x="119430" y="6604"/>
                  </a:lnTo>
                  <a:lnTo>
                    <a:pt x="119588" y="6839"/>
                  </a:lnTo>
                  <a:lnTo>
                    <a:pt x="119693" y="7075"/>
                  </a:lnTo>
                  <a:lnTo>
                    <a:pt x="119745" y="7310"/>
                  </a:lnTo>
                  <a:lnTo>
                    <a:pt x="119771" y="7550"/>
                  </a:lnTo>
                  <a:lnTo>
                    <a:pt x="119745" y="7786"/>
                  </a:lnTo>
                  <a:lnTo>
                    <a:pt x="119693" y="8026"/>
                  </a:lnTo>
                  <a:lnTo>
                    <a:pt x="119614" y="8261"/>
                  </a:lnTo>
                  <a:lnTo>
                    <a:pt x="119509" y="8502"/>
                  </a:lnTo>
                  <a:lnTo>
                    <a:pt x="119351" y="8742"/>
                  </a:lnTo>
                  <a:lnTo>
                    <a:pt x="119194" y="8978"/>
                  </a:lnTo>
                  <a:lnTo>
                    <a:pt x="119036" y="9213"/>
                  </a:lnTo>
                  <a:lnTo>
                    <a:pt x="118642" y="9684"/>
                  </a:lnTo>
                  <a:lnTo>
                    <a:pt x="117986" y="10442"/>
                  </a:lnTo>
                  <a:lnTo>
                    <a:pt x="117304" y="11200"/>
                  </a:lnTo>
                  <a:lnTo>
                    <a:pt x="116568" y="11953"/>
                  </a:lnTo>
                  <a:lnTo>
                    <a:pt x="115807" y="12711"/>
                  </a:lnTo>
                  <a:lnTo>
                    <a:pt x="114993" y="13464"/>
                  </a:lnTo>
                  <a:lnTo>
                    <a:pt x="114153" y="14217"/>
                  </a:lnTo>
                  <a:lnTo>
                    <a:pt x="113287" y="14964"/>
                  </a:lnTo>
                  <a:lnTo>
                    <a:pt x="112368" y="15712"/>
                  </a:lnTo>
                  <a:lnTo>
                    <a:pt x="111738" y="16219"/>
                  </a:lnTo>
                  <a:lnTo>
                    <a:pt x="111370" y="16475"/>
                  </a:lnTo>
                  <a:lnTo>
                    <a:pt x="111003" y="16726"/>
                  </a:lnTo>
                  <a:lnTo>
                    <a:pt x="110635" y="16977"/>
                  </a:lnTo>
                  <a:lnTo>
                    <a:pt x="110215" y="17228"/>
                  </a:lnTo>
                  <a:lnTo>
                    <a:pt x="109769" y="17474"/>
                  </a:lnTo>
                  <a:lnTo>
                    <a:pt x="109296" y="17720"/>
                  </a:lnTo>
                  <a:lnTo>
                    <a:pt x="108797" y="17955"/>
                  </a:lnTo>
                  <a:lnTo>
                    <a:pt x="108246" y="18190"/>
                  </a:lnTo>
                  <a:lnTo>
                    <a:pt x="107642" y="18415"/>
                  </a:lnTo>
                  <a:lnTo>
                    <a:pt x="107012" y="18640"/>
                  </a:lnTo>
                  <a:lnTo>
                    <a:pt x="106671" y="18745"/>
                  </a:lnTo>
                  <a:lnTo>
                    <a:pt x="106329" y="18854"/>
                  </a:lnTo>
                  <a:lnTo>
                    <a:pt x="105962" y="18959"/>
                  </a:lnTo>
                  <a:lnTo>
                    <a:pt x="105568" y="19058"/>
                  </a:lnTo>
                  <a:lnTo>
                    <a:pt x="105174" y="19158"/>
                  </a:lnTo>
                  <a:lnTo>
                    <a:pt x="104780" y="19257"/>
                  </a:lnTo>
                  <a:lnTo>
                    <a:pt x="104360" y="19351"/>
                  </a:lnTo>
                  <a:lnTo>
                    <a:pt x="103914" y="19445"/>
                  </a:lnTo>
                  <a:lnTo>
                    <a:pt x="103520" y="19524"/>
                  </a:lnTo>
                  <a:lnTo>
                    <a:pt x="103100" y="19607"/>
                  </a:lnTo>
                  <a:lnTo>
                    <a:pt x="102680" y="19681"/>
                  </a:lnTo>
                  <a:lnTo>
                    <a:pt x="102234" y="19759"/>
                  </a:lnTo>
                  <a:lnTo>
                    <a:pt x="101761" y="19832"/>
                  </a:lnTo>
                  <a:lnTo>
                    <a:pt x="101315" y="19900"/>
                  </a:lnTo>
                  <a:lnTo>
                    <a:pt x="100343" y="20036"/>
                  </a:lnTo>
                  <a:lnTo>
                    <a:pt x="99319" y="20162"/>
                  </a:lnTo>
                  <a:lnTo>
                    <a:pt x="98243" y="20282"/>
                  </a:lnTo>
                  <a:lnTo>
                    <a:pt x="97140" y="20392"/>
                  </a:lnTo>
                  <a:lnTo>
                    <a:pt x="95985" y="20491"/>
                  </a:lnTo>
                  <a:lnTo>
                    <a:pt x="94804" y="20585"/>
                  </a:lnTo>
                  <a:lnTo>
                    <a:pt x="93570" y="20669"/>
                  </a:lnTo>
                  <a:lnTo>
                    <a:pt x="92310" y="20742"/>
                  </a:lnTo>
                  <a:lnTo>
                    <a:pt x="91023" y="20805"/>
                  </a:lnTo>
                  <a:lnTo>
                    <a:pt x="89684" y="20857"/>
                  </a:lnTo>
                  <a:lnTo>
                    <a:pt x="88345" y="20899"/>
                  </a:lnTo>
                  <a:lnTo>
                    <a:pt x="86954" y="20935"/>
                  </a:lnTo>
                  <a:lnTo>
                    <a:pt x="85536" y="20956"/>
                  </a:lnTo>
                  <a:lnTo>
                    <a:pt x="84066" y="20972"/>
                  </a:lnTo>
                  <a:lnTo>
                    <a:pt x="82569" y="20977"/>
                  </a:lnTo>
                  <a:lnTo>
                    <a:pt x="81467" y="20972"/>
                  </a:lnTo>
                  <a:lnTo>
                    <a:pt x="80338" y="20967"/>
                  </a:lnTo>
                  <a:lnTo>
                    <a:pt x="79235" y="20956"/>
                  </a:lnTo>
                  <a:lnTo>
                    <a:pt x="78106" y="20941"/>
                  </a:lnTo>
                  <a:lnTo>
                    <a:pt x="77003" y="20920"/>
                  </a:lnTo>
                  <a:lnTo>
                    <a:pt x="75875" y="20899"/>
                  </a:lnTo>
                  <a:lnTo>
                    <a:pt x="73643" y="20841"/>
                  </a:lnTo>
                  <a:lnTo>
                    <a:pt x="71411" y="20779"/>
                  </a:lnTo>
                  <a:lnTo>
                    <a:pt x="69206" y="20705"/>
                  </a:lnTo>
                  <a:lnTo>
                    <a:pt x="67001" y="20627"/>
                  </a:lnTo>
                  <a:lnTo>
                    <a:pt x="64822" y="20549"/>
                  </a:lnTo>
                  <a:lnTo>
                    <a:pt x="31846" y="19346"/>
                  </a:lnTo>
                  <a:lnTo>
                    <a:pt x="29851" y="19273"/>
                  </a:lnTo>
                  <a:lnTo>
                    <a:pt x="27856" y="19200"/>
                  </a:lnTo>
                  <a:lnTo>
                    <a:pt x="25834" y="19116"/>
                  </a:lnTo>
                  <a:lnTo>
                    <a:pt x="23839" y="19022"/>
                  </a:lnTo>
                  <a:lnTo>
                    <a:pt x="22841" y="18975"/>
                  </a:lnTo>
                  <a:lnTo>
                    <a:pt x="21843" y="18922"/>
                  </a:lnTo>
                  <a:lnTo>
                    <a:pt x="20846" y="18865"/>
                  </a:lnTo>
                  <a:lnTo>
                    <a:pt x="19874" y="18807"/>
                  </a:lnTo>
                  <a:lnTo>
                    <a:pt x="18903" y="18745"/>
                  </a:lnTo>
                  <a:lnTo>
                    <a:pt x="17932" y="18671"/>
                  </a:lnTo>
                  <a:lnTo>
                    <a:pt x="16986" y="18598"/>
                  </a:lnTo>
                  <a:lnTo>
                    <a:pt x="16041" y="18520"/>
                  </a:lnTo>
                  <a:lnTo>
                    <a:pt x="15306" y="18457"/>
                  </a:lnTo>
                  <a:lnTo>
                    <a:pt x="14545" y="18384"/>
                  </a:lnTo>
                  <a:lnTo>
                    <a:pt x="13757" y="18305"/>
                  </a:lnTo>
                  <a:lnTo>
                    <a:pt x="12970" y="18217"/>
                  </a:lnTo>
                  <a:lnTo>
                    <a:pt x="12156" y="18122"/>
                  </a:lnTo>
                  <a:lnTo>
                    <a:pt x="11342" y="18018"/>
                  </a:lnTo>
                  <a:lnTo>
                    <a:pt x="10554" y="17903"/>
                  </a:lnTo>
                  <a:lnTo>
                    <a:pt x="9740" y="17783"/>
                  </a:lnTo>
                  <a:lnTo>
                    <a:pt x="8953" y="17657"/>
                  </a:lnTo>
                  <a:lnTo>
                    <a:pt x="8191" y="17516"/>
                  </a:lnTo>
                  <a:lnTo>
                    <a:pt x="7430" y="17370"/>
                  </a:lnTo>
                  <a:lnTo>
                    <a:pt x="6721" y="17213"/>
                  </a:lnTo>
                  <a:lnTo>
                    <a:pt x="6039" y="17051"/>
                  </a:lnTo>
                  <a:lnTo>
                    <a:pt x="5697" y="16962"/>
                  </a:lnTo>
                  <a:lnTo>
                    <a:pt x="5382" y="16873"/>
                  </a:lnTo>
                  <a:lnTo>
                    <a:pt x="5093" y="16784"/>
                  </a:lnTo>
                  <a:lnTo>
                    <a:pt x="4805" y="16690"/>
                  </a:lnTo>
                  <a:lnTo>
                    <a:pt x="4516" y="16591"/>
                  </a:lnTo>
                  <a:lnTo>
                    <a:pt x="4253" y="16491"/>
                  </a:lnTo>
                  <a:lnTo>
                    <a:pt x="3938" y="16371"/>
                  </a:lnTo>
                  <a:lnTo>
                    <a:pt x="3676" y="16245"/>
                  </a:lnTo>
                  <a:lnTo>
                    <a:pt x="3413" y="16125"/>
                  </a:lnTo>
                  <a:lnTo>
                    <a:pt x="3203" y="16000"/>
                  </a:lnTo>
                  <a:lnTo>
                    <a:pt x="2993" y="15874"/>
                  </a:lnTo>
                  <a:lnTo>
                    <a:pt x="2809" y="15743"/>
                  </a:lnTo>
                  <a:lnTo>
                    <a:pt x="2652" y="15618"/>
                  </a:lnTo>
                  <a:lnTo>
                    <a:pt x="2494" y="15487"/>
                  </a:lnTo>
                  <a:lnTo>
                    <a:pt x="2363" y="15357"/>
                  </a:lnTo>
                  <a:lnTo>
                    <a:pt x="2284" y="15226"/>
                  </a:lnTo>
                  <a:lnTo>
                    <a:pt x="2179" y="15090"/>
                  </a:lnTo>
                  <a:lnTo>
                    <a:pt x="2127" y="14954"/>
                  </a:lnTo>
                  <a:lnTo>
                    <a:pt x="2074" y="14818"/>
                  </a:lnTo>
                  <a:lnTo>
                    <a:pt x="2022" y="14682"/>
                  </a:lnTo>
                  <a:lnTo>
                    <a:pt x="1995" y="14405"/>
                  </a:lnTo>
                  <a:lnTo>
                    <a:pt x="2048" y="14123"/>
                  </a:lnTo>
                  <a:lnTo>
                    <a:pt x="2127" y="13835"/>
                  </a:lnTo>
                  <a:lnTo>
                    <a:pt x="2258" y="13542"/>
                  </a:lnTo>
                  <a:lnTo>
                    <a:pt x="2415" y="13244"/>
                  </a:lnTo>
                  <a:lnTo>
                    <a:pt x="2625" y="12946"/>
                  </a:lnTo>
                  <a:lnTo>
                    <a:pt x="2862" y="12638"/>
                  </a:lnTo>
                  <a:lnTo>
                    <a:pt x="3098" y="12329"/>
                  </a:lnTo>
                  <a:lnTo>
                    <a:pt x="3387" y="12016"/>
                  </a:lnTo>
                  <a:lnTo>
                    <a:pt x="9609" y="4973"/>
                  </a:lnTo>
                  <a:lnTo>
                    <a:pt x="10082" y="4455"/>
                  </a:lnTo>
                  <a:lnTo>
                    <a:pt x="10344" y="4204"/>
                  </a:lnTo>
                  <a:lnTo>
                    <a:pt x="10607" y="3953"/>
                  </a:lnTo>
                  <a:lnTo>
                    <a:pt x="10896" y="3713"/>
                  </a:lnTo>
                  <a:lnTo>
                    <a:pt x="11211" y="3477"/>
                  </a:lnTo>
                  <a:lnTo>
                    <a:pt x="11552" y="3247"/>
                  </a:lnTo>
                  <a:lnTo>
                    <a:pt x="11919" y="3022"/>
                  </a:lnTo>
                  <a:lnTo>
                    <a:pt x="12339" y="2808"/>
                  </a:lnTo>
                  <a:lnTo>
                    <a:pt x="12786" y="2599"/>
                  </a:lnTo>
                  <a:lnTo>
                    <a:pt x="13285" y="2400"/>
                  </a:lnTo>
                  <a:lnTo>
                    <a:pt x="13547" y="2301"/>
                  </a:lnTo>
                  <a:lnTo>
                    <a:pt x="13836" y="2202"/>
                  </a:lnTo>
                  <a:lnTo>
                    <a:pt x="14125" y="2107"/>
                  </a:lnTo>
                  <a:lnTo>
                    <a:pt x="14440" y="2019"/>
                  </a:lnTo>
                  <a:lnTo>
                    <a:pt x="14755" y="1930"/>
                  </a:lnTo>
                  <a:lnTo>
                    <a:pt x="15096" y="1841"/>
                  </a:lnTo>
                  <a:lnTo>
                    <a:pt x="15437" y="1757"/>
                  </a:lnTo>
                  <a:lnTo>
                    <a:pt x="15805" y="1674"/>
                  </a:lnTo>
                  <a:lnTo>
                    <a:pt x="16199" y="1590"/>
                  </a:lnTo>
                  <a:lnTo>
                    <a:pt x="16593" y="1511"/>
                  </a:lnTo>
                  <a:lnTo>
                    <a:pt x="17065" y="1433"/>
                  </a:lnTo>
                  <a:lnTo>
                    <a:pt x="17512" y="1355"/>
                  </a:lnTo>
                  <a:lnTo>
                    <a:pt x="18010" y="1281"/>
                  </a:lnTo>
                  <a:lnTo>
                    <a:pt x="18483" y="1213"/>
                  </a:lnTo>
                  <a:lnTo>
                    <a:pt x="19008" y="1145"/>
                  </a:lnTo>
                  <a:lnTo>
                    <a:pt x="19533" y="1083"/>
                  </a:lnTo>
                  <a:lnTo>
                    <a:pt x="20058" y="1025"/>
                  </a:lnTo>
                  <a:lnTo>
                    <a:pt x="20583" y="973"/>
                  </a:lnTo>
                  <a:lnTo>
                    <a:pt x="21135" y="921"/>
                  </a:lnTo>
                  <a:lnTo>
                    <a:pt x="21712" y="874"/>
                  </a:lnTo>
                  <a:lnTo>
                    <a:pt x="22264" y="826"/>
                  </a:lnTo>
                  <a:lnTo>
                    <a:pt x="22841" y="785"/>
                  </a:lnTo>
                  <a:lnTo>
                    <a:pt x="23445" y="748"/>
                  </a:lnTo>
                  <a:lnTo>
                    <a:pt x="24023" y="711"/>
                  </a:lnTo>
                  <a:lnTo>
                    <a:pt x="25230" y="643"/>
                  </a:lnTo>
                  <a:lnTo>
                    <a:pt x="26464" y="591"/>
                  </a:lnTo>
                  <a:lnTo>
                    <a:pt x="27698" y="544"/>
                  </a:lnTo>
                  <a:lnTo>
                    <a:pt x="28958" y="508"/>
                  </a:lnTo>
                  <a:lnTo>
                    <a:pt x="30219" y="481"/>
                  </a:lnTo>
                  <a:lnTo>
                    <a:pt x="31479" y="455"/>
                  </a:lnTo>
                  <a:lnTo>
                    <a:pt x="32713" y="440"/>
                  </a:lnTo>
                  <a:lnTo>
                    <a:pt x="33973" y="424"/>
                  </a:lnTo>
                  <a:lnTo>
                    <a:pt x="35207" y="419"/>
                  </a:lnTo>
                  <a:lnTo>
                    <a:pt x="37517" y="408"/>
                  </a:lnTo>
                  <a:lnTo>
                    <a:pt x="39828" y="403"/>
                  </a:lnTo>
                  <a:close/>
                  <a:moveTo>
                    <a:pt x="37491" y="0"/>
                  </a:moveTo>
                  <a:lnTo>
                    <a:pt x="35128" y="16"/>
                  </a:lnTo>
                  <a:lnTo>
                    <a:pt x="33842" y="21"/>
                  </a:lnTo>
                  <a:lnTo>
                    <a:pt x="32503" y="37"/>
                  </a:lnTo>
                  <a:lnTo>
                    <a:pt x="31190" y="58"/>
                  </a:lnTo>
                  <a:lnTo>
                    <a:pt x="29851" y="84"/>
                  </a:lnTo>
                  <a:lnTo>
                    <a:pt x="28512" y="115"/>
                  </a:lnTo>
                  <a:lnTo>
                    <a:pt x="27173" y="152"/>
                  </a:lnTo>
                  <a:lnTo>
                    <a:pt x="25860" y="204"/>
                  </a:lnTo>
                  <a:lnTo>
                    <a:pt x="24548" y="262"/>
                  </a:lnTo>
                  <a:lnTo>
                    <a:pt x="23261" y="335"/>
                  </a:lnTo>
                  <a:lnTo>
                    <a:pt x="22631" y="372"/>
                  </a:lnTo>
                  <a:lnTo>
                    <a:pt x="22001" y="419"/>
                  </a:lnTo>
                  <a:lnTo>
                    <a:pt x="21371" y="460"/>
                  </a:lnTo>
                  <a:lnTo>
                    <a:pt x="20767" y="513"/>
                  </a:lnTo>
                  <a:lnTo>
                    <a:pt x="20163" y="565"/>
                  </a:lnTo>
                  <a:lnTo>
                    <a:pt x="19559" y="623"/>
                  </a:lnTo>
                  <a:lnTo>
                    <a:pt x="18982" y="680"/>
                  </a:lnTo>
                  <a:lnTo>
                    <a:pt x="18404" y="748"/>
                  </a:lnTo>
                  <a:lnTo>
                    <a:pt x="17827" y="816"/>
                  </a:lnTo>
                  <a:lnTo>
                    <a:pt x="17275" y="889"/>
                  </a:lnTo>
                  <a:lnTo>
                    <a:pt x="16750" y="962"/>
                  </a:lnTo>
                  <a:lnTo>
                    <a:pt x="16225" y="1046"/>
                  </a:lnTo>
                  <a:lnTo>
                    <a:pt x="15700" y="1130"/>
                  </a:lnTo>
                  <a:lnTo>
                    <a:pt x="15201" y="1219"/>
                  </a:lnTo>
                  <a:lnTo>
                    <a:pt x="14729" y="1313"/>
                  </a:lnTo>
                  <a:lnTo>
                    <a:pt x="14282" y="1412"/>
                  </a:lnTo>
                  <a:lnTo>
                    <a:pt x="13836" y="1511"/>
                  </a:lnTo>
                  <a:lnTo>
                    <a:pt x="13416" y="1616"/>
                  </a:lnTo>
                  <a:lnTo>
                    <a:pt x="13022" y="1721"/>
                  </a:lnTo>
                  <a:lnTo>
                    <a:pt x="12655" y="1825"/>
                  </a:lnTo>
                  <a:lnTo>
                    <a:pt x="12313" y="1940"/>
                  </a:lnTo>
                  <a:lnTo>
                    <a:pt x="11972" y="2050"/>
                  </a:lnTo>
                  <a:lnTo>
                    <a:pt x="11631" y="2165"/>
                  </a:lnTo>
                  <a:lnTo>
                    <a:pt x="11342" y="2280"/>
                  </a:lnTo>
                  <a:lnTo>
                    <a:pt x="11053" y="2400"/>
                  </a:lnTo>
                  <a:lnTo>
                    <a:pt x="10791" y="2515"/>
                  </a:lnTo>
                  <a:lnTo>
                    <a:pt x="10265" y="2756"/>
                  </a:lnTo>
                  <a:lnTo>
                    <a:pt x="9819" y="3002"/>
                  </a:lnTo>
                  <a:lnTo>
                    <a:pt x="9425" y="3247"/>
                  </a:lnTo>
                  <a:lnTo>
                    <a:pt x="9084" y="3498"/>
                  </a:lnTo>
                  <a:lnTo>
                    <a:pt x="8769" y="3744"/>
                  </a:lnTo>
                  <a:lnTo>
                    <a:pt x="8480" y="3985"/>
                  </a:lnTo>
                  <a:lnTo>
                    <a:pt x="8244" y="4225"/>
                  </a:lnTo>
                  <a:lnTo>
                    <a:pt x="8008" y="4460"/>
                  </a:lnTo>
                  <a:lnTo>
                    <a:pt x="7614" y="4905"/>
                  </a:lnTo>
                  <a:lnTo>
                    <a:pt x="1392" y="11942"/>
                  </a:lnTo>
                  <a:lnTo>
                    <a:pt x="919" y="12476"/>
                  </a:lnTo>
                  <a:lnTo>
                    <a:pt x="709" y="12758"/>
                  </a:lnTo>
                  <a:lnTo>
                    <a:pt x="499" y="13046"/>
                  </a:lnTo>
                  <a:lnTo>
                    <a:pt x="315" y="13338"/>
                  </a:lnTo>
                  <a:lnTo>
                    <a:pt x="158" y="13642"/>
                  </a:lnTo>
                  <a:lnTo>
                    <a:pt x="53" y="13945"/>
                  </a:lnTo>
                  <a:lnTo>
                    <a:pt x="0" y="14253"/>
                  </a:lnTo>
                  <a:lnTo>
                    <a:pt x="0" y="14410"/>
                  </a:lnTo>
                  <a:lnTo>
                    <a:pt x="0" y="14562"/>
                  </a:lnTo>
                  <a:lnTo>
                    <a:pt x="26" y="14719"/>
                  </a:lnTo>
                  <a:lnTo>
                    <a:pt x="79" y="14876"/>
                  </a:lnTo>
                  <a:lnTo>
                    <a:pt x="131" y="15027"/>
                  </a:lnTo>
                  <a:lnTo>
                    <a:pt x="236" y="15184"/>
                  </a:lnTo>
                  <a:lnTo>
                    <a:pt x="341" y="15336"/>
                  </a:lnTo>
                  <a:lnTo>
                    <a:pt x="473" y="15493"/>
                  </a:lnTo>
                  <a:lnTo>
                    <a:pt x="604" y="15644"/>
                  </a:lnTo>
                  <a:lnTo>
                    <a:pt x="788" y="15796"/>
                  </a:lnTo>
                  <a:lnTo>
                    <a:pt x="998" y="15947"/>
                  </a:lnTo>
                  <a:lnTo>
                    <a:pt x="1234" y="16094"/>
                  </a:lnTo>
                  <a:lnTo>
                    <a:pt x="1497" y="16240"/>
                  </a:lnTo>
                  <a:lnTo>
                    <a:pt x="1785" y="16387"/>
                  </a:lnTo>
                  <a:lnTo>
                    <a:pt x="2100" y="16533"/>
                  </a:lnTo>
                  <a:lnTo>
                    <a:pt x="2442" y="16674"/>
                  </a:lnTo>
                  <a:lnTo>
                    <a:pt x="2730" y="16784"/>
                  </a:lnTo>
                  <a:lnTo>
                    <a:pt x="3046" y="16894"/>
                  </a:lnTo>
                  <a:lnTo>
                    <a:pt x="3361" y="16993"/>
                  </a:lnTo>
                  <a:lnTo>
                    <a:pt x="3702" y="17098"/>
                  </a:lnTo>
                  <a:lnTo>
                    <a:pt x="4043" y="17192"/>
                  </a:lnTo>
                  <a:lnTo>
                    <a:pt x="4411" y="17286"/>
                  </a:lnTo>
                  <a:lnTo>
                    <a:pt x="4778" y="17380"/>
                  </a:lnTo>
                  <a:lnTo>
                    <a:pt x="5146" y="17469"/>
                  </a:lnTo>
                  <a:lnTo>
                    <a:pt x="5933" y="17641"/>
                  </a:lnTo>
                  <a:lnTo>
                    <a:pt x="6747" y="17804"/>
                  </a:lnTo>
                  <a:lnTo>
                    <a:pt x="7561" y="17950"/>
                  </a:lnTo>
                  <a:lnTo>
                    <a:pt x="8428" y="18091"/>
                  </a:lnTo>
                  <a:lnTo>
                    <a:pt x="9294" y="18222"/>
                  </a:lnTo>
                  <a:lnTo>
                    <a:pt x="10160" y="18342"/>
                  </a:lnTo>
                  <a:lnTo>
                    <a:pt x="11053" y="18457"/>
                  </a:lnTo>
                  <a:lnTo>
                    <a:pt x="11919" y="18562"/>
                  </a:lnTo>
                  <a:lnTo>
                    <a:pt x="12786" y="18656"/>
                  </a:lnTo>
                  <a:lnTo>
                    <a:pt x="13626" y="18745"/>
                  </a:lnTo>
                  <a:lnTo>
                    <a:pt x="14440" y="18823"/>
                  </a:lnTo>
                  <a:lnTo>
                    <a:pt x="15254" y="18891"/>
                  </a:lnTo>
                  <a:lnTo>
                    <a:pt x="16225" y="18975"/>
                  </a:lnTo>
                  <a:lnTo>
                    <a:pt x="17223" y="19048"/>
                  </a:lnTo>
                  <a:lnTo>
                    <a:pt x="18220" y="19121"/>
                  </a:lnTo>
                  <a:lnTo>
                    <a:pt x="19218" y="19189"/>
                  </a:lnTo>
                  <a:lnTo>
                    <a:pt x="20216" y="19252"/>
                  </a:lnTo>
                  <a:lnTo>
                    <a:pt x="21240" y="19309"/>
                  </a:lnTo>
                  <a:lnTo>
                    <a:pt x="22264" y="19362"/>
                  </a:lnTo>
                  <a:lnTo>
                    <a:pt x="23287" y="19414"/>
                  </a:lnTo>
                  <a:lnTo>
                    <a:pt x="25335" y="19508"/>
                  </a:lnTo>
                  <a:lnTo>
                    <a:pt x="27383" y="19592"/>
                  </a:lnTo>
                  <a:lnTo>
                    <a:pt x="29457" y="19670"/>
                  </a:lnTo>
                  <a:lnTo>
                    <a:pt x="31479" y="19743"/>
                  </a:lnTo>
                  <a:lnTo>
                    <a:pt x="64454" y="20946"/>
                  </a:lnTo>
                  <a:lnTo>
                    <a:pt x="66686" y="21024"/>
                  </a:lnTo>
                  <a:lnTo>
                    <a:pt x="68917" y="21103"/>
                  </a:lnTo>
                  <a:lnTo>
                    <a:pt x="71175" y="21176"/>
                  </a:lnTo>
                  <a:lnTo>
                    <a:pt x="73433" y="21244"/>
                  </a:lnTo>
                  <a:lnTo>
                    <a:pt x="75691" y="21301"/>
                  </a:lnTo>
                  <a:lnTo>
                    <a:pt x="76846" y="21322"/>
                  </a:lnTo>
                  <a:lnTo>
                    <a:pt x="77975" y="21343"/>
                  </a:lnTo>
                  <a:lnTo>
                    <a:pt x="79130" y="21359"/>
                  </a:lnTo>
                  <a:lnTo>
                    <a:pt x="80285" y="21369"/>
                  </a:lnTo>
                  <a:lnTo>
                    <a:pt x="81440" y="21380"/>
                  </a:lnTo>
                  <a:lnTo>
                    <a:pt x="82569" y="21380"/>
                  </a:lnTo>
                  <a:lnTo>
                    <a:pt x="84145" y="21375"/>
                  </a:lnTo>
                  <a:lnTo>
                    <a:pt x="85667" y="21359"/>
                  </a:lnTo>
                  <a:lnTo>
                    <a:pt x="87164" y="21333"/>
                  </a:lnTo>
                  <a:lnTo>
                    <a:pt x="88660" y="21301"/>
                  </a:lnTo>
                  <a:lnTo>
                    <a:pt x="90104" y="21249"/>
                  </a:lnTo>
                  <a:lnTo>
                    <a:pt x="91522" y="21192"/>
                  </a:lnTo>
                  <a:lnTo>
                    <a:pt x="92913" y="21124"/>
                  </a:lnTo>
                  <a:lnTo>
                    <a:pt x="94252" y="21045"/>
                  </a:lnTo>
                  <a:lnTo>
                    <a:pt x="95565" y="20956"/>
                  </a:lnTo>
                  <a:lnTo>
                    <a:pt x="96852" y="20857"/>
                  </a:lnTo>
                  <a:lnTo>
                    <a:pt x="98085" y="20752"/>
                  </a:lnTo>
                  <a:lnTo>
                    <a:pt x="98689" y="20690"/>
                  </a:lnTo>
                  <a:lnTo>
                    <a:pt x="99267" y="20632"/>
                  </a:lnTo>
                  <a:lnTo>
                    <a:pt x="99845" y="20569"/>
                  </a:lnTo>
                  <a:lnTo>
                    <a:pt x="100422" y="20501"/>
                  </a:lnTo>
                  <a:lnTo>
                    <a:pt x="100973" y="20433"/>
                  </a:lnTo>
                  <a:lnTo>
                    <a:pt x="101499" y="20366"/>
                  </a:lnTo>
                  <a:lnTo>
                    <a:pt x="102024" y="20292"/>
                  </a:lnTo>
                  <a:lnTo>
                    <a:pt x="102549" y="20219"/>
                  </a:lnTo>
                  <a:lnTo>
                    <a:pt x="103048" y="20141"/>
                  </a:lnTo>
                  <a:lnTo>
                    <a:pt x="103546" y="20062"/>
                  </a:lnTo>
                  <a:lnTo>
                    <a:pt x="104019" y="19984"/>
                  </a:lnTo>
                  <a:lnTo>
                    <a:pt x="104492" y="19900"/>
                  </a:lnTo>
                  <a:lnTo>
                    <a:pt x="104938" y="19811"/>
                  </a:lnTo>
                  <a:lnTo>
                    <a:pt x="105384" y="19722"/>
                  </a:lnTo>
                  <a:lnTo>
                    <a:pt x="105857" y="19623"/>
                  </a:lnTo>
                  <a:lnTo>
                    <a:pt x="106303" y="19524"/>
                  </a:lnTo>
                  <a:lnTo>
                    <a:pt x="106749" y="19419"/>
                  </a:lnTo>
                  <a:lnTo>
                    <a:pt x="107143" y="19315"/>
                  </a:lnTo>
                  <a:lnTo>
                    <a:pt x="107563" y="19205"/>
                  </a:lnTo>
                  <a:lnTo>
                    <a:pt x="107957" y="19095"/>
                  </a:lnTo>
                  <a:lnTo>
                    <a:pt x="108325" y="18980"/>
                  </a:lnTo>
                  <a:lnTo>
                    <a:pt x="108692" y="18865"/>
                  </a:lnTo>
                  <a:lnTo>
                    <a:pt x="109375" y="18635"/>
                  </a:lnTo>
                  <a:lnTo>
                    <a:pt x="110005" y="18394"/>
                  </a:lnTo>
                  <a:lnTo>
                    <a:pt x="110582" y="18149"/>
                  </a:lnTo>
                  <a:lnTo>
                    <a:pt x="111108" y="17898"/>
                  </a:lnTo>
                  <a:lnTo>
                    <a:pt x="111606" y="17647"/>
                  </a:lnTo>
                  <a:lnTo>
                    <a:pt x="112079" y="17385"/>
                  </a:lnTo>
                  <a:lnTo>
                    <a:pt x="112525" y="17129"/>
                  </a:lnTo>
                  <a:lnTo>
                    <a:pt x="112919" y="16862"/>
                  </a:lnTo>
                  <a:lnTo>
                    <a:pt x="113313" y="16601"/>
                  </a:lnTo>
                  <a:lnTo>
                    <a:pt x="113654" y="16334"/>
                  </a:lnTo>
                  <a:lnTo>
                    <a:pt x="114337" y="15806"/>
                  </a:lnTo>
                  <a:lnTo>
                    <a:pt x="115256" y="15059"/>
                  </a:lnTo>
                  <a:lnTo>
                    <a:pt x="116122" y="14306"/>
                  </a:lnTo>
                  <a:lnTo>
                    <a:pt x="116962" y="13548"/>
                  </a:lnTo>
                  <a:lnTo>
                    <a:pt x="117776" y="12795"/>
                  </a:lnTo>
                  <a:lnTo>
                    <a:pt x="118564" y="12031"/>
                  </a:lnTo>
                  <a:lnTo>
                    <a:pt x="119299" y="11273"/>
                  </a:lnTo>
                  <a:lnTo>
                    <a:pt x="119981" y="10510"/>
                  </a:lnTo>
                  <a:lnTo>
                    <a:pt x="120638" y="9752"/>
                  </a:lnTo>
                  <a:lnTo>
                    <a:pt x="121032" y="9265"/>
                  </a:lnTo>
                  <a:lnTo>
                    <a:pt x="121215" y="9014"/>
                  </a:lnTo>
                  <a:lnTo>
                    <a:pt x="121373" y="8769"/>
                  </a:lnTo>
                  <a:lnTo>
                    <a:pt x="121530" y="8523"/>
                  </a:lnTo>
                  <a:lnTo>
                    <a:pt x="121635" y="8272"/>
                  </a:lnTo>
                  <a:lnTo>
                    <a:pt x="121740" y="8021"/>
                  </a:lnTo>
                  <a:lnTo>
                    <a:pt x="121793" y="7770"/>
                  </a:lnTo>
                  <a:lnTo>
                    <a:pt x="121793" y="7524"/>
                  </a:lnTo>
                  <a:lnTo>
                    <a:pt x="121767" y="7273"/>
                  </a:lnTo>
                  <a:lnTo>
                    <a:pt x="121714" y="7022"/>
                  </a:lnTo>
                  <a:lnTo>
                    <a:pt x="121583" y="6771"/>
                  </a:lnTo>
                  <a:lnTo>
                    <a:pt x="121425" y="6526"/>
                  </a:lnTo>
                  <a:lnTo>
                    <a:pt x="121189" y="6275"/>
                  </a:lnTo>
                  <a:lnTo>
                    <a:pt x="121032" y="6154"/>
                  </a:lnTo>
                  <a:lnTo>
                    <a:pt x="120900" y="6029"/>
                  </a:lnTo>
                  <a:lnTo>
                    <a:pt x="120717" y="5909"/>
                  </a:lnTo>
                  <a:lnTo>
                    <a:pt x="120533" y="5788"/>
                  </a:lnTo>
                  <a:lnTo>
                    <a:pt x="120218" y="5600"/>
                  </a:lnTo>
                  <a:lnTo>
                    <a:pt x="119850" y="5422"/>
                  </a:lnTo>
                  <a:lnTo>
                    <a:pt x="119456" y="5239"/>
                  </a:lnTo>
                  <a:lnTo>
                    <a:pt x="119036" y="5067"/>
                  </a:lnTo>
                  <a:lnTo>
                    <a:pt x="118564" y="4894"/>
                  </a:lnTo>
                  <a:lnTo>
                    <a:pt x="118039" y="4722"/>
                  </a:lnTo>
                  <a:lnTo>
                    <a:pt x="117487" y="4560"/>
                  </a:lnTo>
                  <a:lnTo>
                    <a:pt x="116910" y="4392"/>
                  </a:lnTo>
                  <a:lnTo>
                    <a:pt x="116280" y="4235"/>
                  </a:lnTo>
                  <a:lnTo>
                    <a:pt x="115623" y="4079"/>
                  </a:lnTo>
                  <a:lnTo>
                    <a:pt x="114914" y="3927"/>
                  </a:lnTo>
                  <a:lnTo>
                    <a:pt x="114179" y="3775"/>
                  </a:lnTo>
                  <a:lnTo>
                    <a:pt x="113418" y="3629"/>
                  </a:lnTo>
                  <a:lnTo>
                    <a:pt x="112604" y="3483"/>
                  </a:lnTo>
                  <a:lnTo>
                    <a:pt x="111764" y="3347"/>
                  </a:lnTo>
                  <a:lnTo>
                    <a:pt x="110898" y="3205"/>
                  </a:lnTo>
                  <a:lnTo>
                    <a:pt x="109979" y="3075"/>
                  </a:lnTo>
                  <a:lnTo>
                    <a:pt x="109033" y="2944"/>
                  </a:lnTo>
                  <a:lnTo>
                    <a:pt x="108036" y="2819"/>
                  </a:lnTo>
                  <a:lnTo>
                    <a:pt x="107012" y="2693"/>
                  </a:lnTo>
                  <a:lnTo>
                    <a:pt x="105962" y="2578"/>
                  </a:lnTo>
                  <a:lnTo>
                    <a:pt x="104885" y="2463"/>
                  </a:lnTo>
                  <a:lnTo>
                    <a:pt x="103756" y="2348"/>
                  </a:lnTo>
                  <a:lnTo>
                    <a:pt x="102601" y="2238"/>
                  </a:lnTo>
                  <a:lnTo>
                    <a:pt x="101394" y="2134"/>
                  </a:lnTo>
                  <a:lnTo>
                    <a:pt x="100160" y="2034"/>
                  </a:lnTo>
                  <a:lnTo>
                    <a:pt x="98899" y="1940"/>
                  </a:lnTo>
                  <a:lnTo>
                    <a:pt x="97613" y="1846"/>
                  </a:lnTo>
                  <a:lnTo>
                    <a:pt x="96274" y="1752"/>
                  </a:lnTo>
                  <a:lnTo>
                    <a:pt x="94909" y="1668"/>
                  </a:lnTo>
                  <a:lnTo>
                    <a:pt x="93517" y="1585"/>
                  </a:lnTo>
                  <a:lnTo>
                    <a:pt x="92100" y="1506"/>
                  </a:lnTo>
                  <a:lnTo>
                    <a:pt x="88503" y="1323"/>
                  </a:lnTo>
                  <a:lnTo>
                    <a:pt x="84985" y="1151"/>
                  </a:lnTo>
                  <a:lnTo>
                    <a:pt x="81493" y="994"/>
                  </a:lnTo>
                  <a:lnTo>
                    <a:pt x="78054" y="842"/>
                  </a:lnTo>
                  <a:lnTo>
                    <a:pt x="74667" y="706"/>
                  </a:lnTo>
                  <a:lnTo>
                    <a:pt x="71306" y="586"/>
                  </a:lnTo>
                  <a:lnTo>
                    <a:pt x="67998" y="471"/>
                  </a:lnTo>
                  <a:lnTo>
                    <a:pt x="64716" y="372"/>
                  </a:lnTo>
                  <a:lnTo>
                    <a:pt x="61487" y="283"/>
                  </a:lnTo>
                  <a:lnTo>
                    <a:pt x="58284" y="210"/>
                  </a:lnTo>
                  <a:lnTo>
                    <a:pt x="55134" y="147"/>
                  </a:lnTo>
                  <a:lnTo>
                    <a:pt x="52009" y="94"/>
                  </a:lnTo>
                  <a:lnTo>
                    <a:pt x="48912" y="53"/>
                  </a:lnTo>
                  <a:lnTo>
                    <a:pt x="45866" y="21"/>
                  </a:lnTo>
                  <a:lnTo>
                    <a:pt x="42821" y="6"/>
                  </a:lnTo>
                  <a:lnTo>
                    <a:pt x="398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54"/>
            <p:cNvSpPr/>
            <p:nvPr/>
          </p:nvSpPr>
          <p:spPr>
            <a:xfrm flipH="1">
              <a:off x="-687275" y="3335105"/>
              <a:ext cx="1652991" cy="1458549"/>
            </a:xfrm>
            <a:custGeom>
              <a:rect b="b" l="l" r="r" t="t"/>
              <a:pathLst>
                <a:path extrusionOk="0" h="18876" w="107250">
                  <a:moveTo>
                    <a:pt x="41482" y="16"/>
                  </a:moveTo>
                  <a:lnTo>
                    <a:pt x="41272" y="27"/>
                  </a:lnTo>
                  <a:lnTo>
                    <a:pt x="41089" y="43"/>
                  </a:lnTo>
                  <a:lnTo>
                    <a:pt x="40957" y="69"/>
                  </a:lnTo>
                  <a:lnTo>
                    <a:pt x="40826" y="95"/>
                  </a:lnTo>
                  <a:lnTo>
                    <a:pt x="40721" y="131"/>
                  </a:lnTo>
                  <a:lnTo>
                    <a:pt x="40642" y="168"/>
                  </a:lnTo>
                  <a:lnTo>
                    <a:pt x="40616" y="210"/>
                  </a:lnTo>
                  <a:lnTo>
                    <a:pt x="40616" y="247"/>
                  </a:lnTo>
                  <a:lnTo>
                    <a:pt x="40669" y="288"/>
                  </a:lnTo>
                  <a:lnTo>
                    <a:pt x="40774" y="320"/>
                  </a:lnTo>
                  <a:lnTo>
                    <a:pt x="40879" y="351"/>
                  </a:lnTo>
                  <a:lnTo>
                    <a:pt x="41036" y="377"/>
                  </a:lnTo>
                  <a:lnTo>
                    <a:pt x="41194" y="398"/>
                  </a:lnTo>
                  <a:lnTo>
                    <a:pt x="41377" y="414"/>
                  </a:lnTo>
                  <a:lnTo>
                    <a:pt x="41587" y="419"/>
                  </a:lnTo>
                  <a:lnTo>
                    <a:pt x="44213" y="450"/>
                  </a:lnTo>
                  <a:lnTo>
                    <a:pt x="46865" y="487"/>
                  </a:lnTo>
                  <a:lnTo>
                    <a:pt x="49569" y="534"/>
                  </a:lnTo>
                  <a:lnTo>
                    <a:pt x="52273" y="597"/>
                  </a:lnTo>
                  <a:lnTo>
                    <a:pt x="52404" y="597"/>
                  </a:lnTo>
                  <a:lnTo>
                    <a:pt x="52588" y="592"/>
                  </a:lnTo>
                  <a:lnTo>
                    <a:pt x="52745" y="581"/>
                  </a:lnTo>
                  <a:lnTo>
                    <a:pt x="52929" y="565"/>
                  </a:lnTo>
                  <a:lnTo>
                    <a:pt x="53061" y="545"/>
                  </a:lnTo>
                  <a:lnTo>
                    <a:pt x="53192" y="518"/>
                  </a:lnTo>
                  <a:lnTo>
                    <a:pt x="53297" y="492"/>
                  </a:lnTo>
                  <a:lnTo>
                    <a:pt x="53349" y="456"/>
                  </a:lnTo>
                  <a:lnTo>
                    <a:pt x="53402" y="419"/>
                  </a:lnTo>
                  <a:lnTo>
                    <a:pt x="53402" y="377"/>
                  </a:lnTo>
                  <a:lnTo>
                    <a:pt x="53376" y="341"/>
                  </a:lnTo>
                  <a:lnTo>
                    <a:pt x="53297" y="304"/>
                  </a:lnTo>
                  <a:lnTo>
                    <a:pt x="53192" y="267"/>
                  </a:lnTo>
                  <a:lnTo>
                    <a:pt x="53061" y="241"/>
                  </a:lnTo>
                  <a:lnTo>
                    <a:pt x="52903" y="220"/>
                  </a:lnTo>
                  <a:lnTo>
                    <a:pt x="52719" y="205"/>
                  </a:lnTo>
                  <a:lnTo>
                    <a:pt x="52509" y="194"/>
                  </a:lnTo>
                  <a:lnTo>
                    <a:pt x="49779" y="137"/>
                  </a:lnTo>
                  <a:lnTo>
                    <a:pt x="47048" y="84"/>
                  </a:lnTo>
                  <a:lnTo>
                    <a:pt x="44344" y="48"/>
                  </a:lnTo>
                  <a:lnTo>
                    <a:pt x="41666" y="16"/>
                  </a:lnTo>
                  <a:close/>
                  <a:moveTo>
                    <a:pt x="30797" y="1"/>
                  </a:moveTo>
                  <a:lnTo>
                    <a:pt x="29563" y="11"/>
                  </a:lnTo>
                  <a:lnTo>
                    <a:pt x="28277" y="22"/>
                  </a:lnTo>
                  <a:lnTo>
                    <a:pt x="26911" y="48"/>
                  </a:lnTo>
                  <a:lnTo>
                    <a:pt x="25520" y="74"/>
                  </a:lnTo>
                  <a:lnTo>
                    <a:pt x="24102" y="116"/>
                  </a:lnTo>
                  <a:lnTo>
                    <a:pt x="23393" y="142"/>
                  </a:lnTo>
                  <a:lnTo>
                    <a:pt x="22685" y="173"/>
                  </a:lnTo>
                  <a:lnTo>
                    <a:pt x="21976" y="205"/>
                  </a:lnTo>
                  <a:lnTo>
                    <a:pt x="21267" y="236"/>
                  </a:lnTo>
                  <a:lnTo>
                    <a:pt x="20558" y="278"/>
                  </a:lnTo>
                  <a:lnTo>
                    <a:pt x="19849" y="320"/>
                  </a:lnTo>
                  <a:lnTo>
                    <a:pt x="19665" y="341"/>
                  </a:lnTo>
                  <a:lnTo>
                    <a:pt x="19508" y="362"/>
                  </a:lnTo>
                  <a:lnTo>
                    <a:pt x="19376" y="388"/>
                  </a:lnTo>
                  <a:lnTo>
                    <a:pt x="19271" y="424"/>
                  </a:lnTo>
                  <a:lnTo>
                    <a:pt x="19193" y="461"/>
                  </a:lnTo>
                  <a:lnTo>
                    <a:pt x="19166" y="497"/>
                  </a:lnTo>
                  <a:lnTo>
                    <a:pt x="19166" y="539"/>
                  </a:lnTo>
                  <a:lnTo>
                    <a:pt x="19219" y="576"/>
                  </a:lnTo>
                  <a:lnTo>
                    <a:pt x="19271" y="607"/>
                  </a:lnTo>
                  <a:lnTo>
                    <a:pt x="19376" y="633"/>
                  </a:lnTo>
                  <a:lnTo>
                    <a:pt x="19455" y="660"/>
                  </a:lnTo>
                  <a:lnTo>
                    <a:pt x="19587" y="675"/>
                  </a:lnTo>
                  <a:lnTo>
                    <a:pt x="19718" y="696"/>
                  </a:lnTo>
                  <a:lnTo>
                    <a:pt x="19875" y="707"/>
                  </a:lnTo>
                  <a:lnTo>
                    <a:pt x="20007" y="712"/>
                  </a:lnTo>
                  <a:lnTo>
                    <a:pt x="20164" y="717"/>
                  </a:lnTo>
                  <a:lnTo>
                    <a:pt x="20322" y="712"/>
                  </a:lnTo>
                  <a:lnTo>
                    <a:pt x="20505" y="707"/>
                  </a:lnTo>
                  <a:lnTo>
                    <a:pt x="21136" y="665"/>
                  </a:lnTo>
                  <a:lnTo>
                    <a:pt x="21818" y="628"/>
                  </a:lnTo>
                  <a:lnTo>
                    <a:pt x="22474" y="592"/>
                  </a:lnTo>
                  <a:lnTo>
                    <a:pt x="23157" y="565"/>
                  </a:lnTo>
                  <a:lnTo>
                    <a:pt x="23813" y="539"/>
                  </a:lnTo>
                  <a:lnTo>
                    <a:pt x="24496" y="513"/>
                  </a:lnTo>
                  <a:lnTo>
                    <a:pt x="25835" y="477"/>
                  </a:lnTo>
                  <a:lnTo>
                    <a:pt x="27174" y="445"/>
                  </a:lnTo>
                  <a:lnTo>
                    <a:pt x="28460" y="424"/>
                  </a:lnTo>
                  <a:lnTo>
                    <a:pt x="29694" y="414"/>
                  </a:lnTo>
                  <a:lnTo>
                    <a:pt x="30850" y="403"/>
                  </a:lnTo>
                  <a:lnTo>
                    <a:pt x="31060" y="398"/>
                  </a:lnTo>
                  <a:lnTo>
                    <a:pt x="31243" y="382"/>
                  </a:lnTo>
                  <a:lnTo>
                    <a:pt x="31427" y="367"/>
                  </a:lnTo>
                  <a:lnTo>
                    <a:pt x="31558" y="341"/>
                  </a:lnTo>
                  <a:lnTo>
                    <a:pt x="31690" y="309"/>
                  </a:lnTo>
                  <a:lnTo>
                    <a:pt x="31768" y="273"/>
                  </a:lnTo>
                  <a:lnTo>
                    <a:pt x="31821" y="236"/>
                  </a:lnTo>
                  <a:lnTo>
                    <a:pt x="31847" y="194"/>
                  </a:lnTo>
                  <a:lnTo>
                    <a:pt x="31821" y="152"/>
                  </a:lnTo>
                  <a:lnTo>
                    <a:pt x="31742" y="116"/>
                  </a:lnTo>
                  <a:lnTo>
                    <a:pt x="31637" y="84"/>
                  </a:lnTo>
                  <a:lnTo>
                    <a:pt x="31506" y="53"/>
                  </a:lnTo>
                  <a:lnTo>
                    <a:pt x="31348" y="32"/>
                  </a:lnTo>
                  <a:lnTo>
                    <a:pt x="31191" y="16"/>
                  </a:lnTo>
                  <a:lnTo>
                    <a:pt x="30981" y="1"/>
                  </a:lnTo>
                  <a:close/>
                  <a:moveTo>
                    <a:pt x="63063" y="508"/>
                  </a:moveTo>
                  <a:lnTo>
                    <a:pt x="62853" y="513"/>
                  </a:lnTo>
                  <a:lnTo>
                    <a:pt x="62670" y="529"/>
                  </a:lnTo>
                  <a:lnTo>
                    <a:pt x="62512" y="545"/>
                  </a:lnTo>
                  <a:lnTo>
                    <a:pt x="62355" y="571"/>
                  </a:lnTo>
                  <a:lnTo>
                    <a:pt x="62223" y="602"/>
                  </a:lnTo>
                  <a:lnTo>
                    <a:pt x="62144" y="639"/>
                  </a:lnTo>
                  <a:lnTo>
                    <a:pt x="62092" y="675"/>
                  </a:lnTo>
                  <a:lnTo>
                    <a:pt x="62066" y="717"/>
                  </a:lnTo>
                  <a:lnTo>
                    <a:pt x="62092" y="759"/>
                  </a:lnTo>
                  <a:lnTo>
                    <a:pt x="62144" y="796"/>
                  </a:lnTo>
                  <a:lnTo>
                    <a:pt x="62249" y="827"/>
                  </a:lnTo>
                  <a:lnTo>
                    <a:pt x="62381" y="858"/>
                  </a:lnTo>
                  <a:lnTo>
                    <a:pt x="62538" y="879"/>
                  </a:lnTo>
                  <a:lnTo>
                    <a:pt x="62696" y="900"/>
                  </a:lnTo>
                  <a:lnTo>
                    <a:pt x="62906" y="911"/>
                  </a:lnTo>
                  <a:lnTo>
                    <a:pt x="65479" y="1005"/>
                  </a:lnTo>
                  <a:lnTo>
                    <a:pt x="68104" y="1109"/>
                  </a:lnTo>
                  <a:lnTo>
                    <a:pt x="70756" y="1224"/>
                  </a:lnTo>
                  <a:lnTo>
                    <a:pt x="73434" y="1345"/>
                  </a:lnTo>
                  <a:lnTo>
                    <a:pt x="73670" y="1350"/>
                  </a:lnTo>
                  <a:lnTo>
                    <a:pt x="73828" y="1345"/>
                  </a:lnTo>
                  <a:lnTo>
                    <a:pt x="73985" y="1339"/>
                  </a:lnTo>
                  <a:lnTo>
                    <a:pt x="74143" y="1324"/>
                  </a:lnTo>
                  <a:lnTo>
                    <a:pt x="74274" y="1308"/>
                  </a:lnTo>
                  <a:lnTo>
                    <a:pt x="74405" y="1282"/>
                  </a:lnTo>
                  <a:lnTo>
                    <a:pt x="74510" y="1256"/>
                  </a:lnTo>
                  <a:lnTo>
                    <a:pt x="74589" y="1224"/>
                  </a:lnTo>
                  <a:lnTo>
                    <a:pt x="74641" y="1193"/>
                  </a:lnTo>
                  <a:lnTo>
                    <a:pt x="74668" y="1151"/>
                  </a:lnTo>
                  <a:lnTo>
                    <a:pt x="74668" y="1114"/>
                  </a:lnTo>
                  <a:lnTo>
                    <a:pt x="74615" y="1078"/>
                  </a:lnTo>
                  <a:lnTo>
                    <a:pt x="74510" y="1041"/>
                  </a:lnTo>
                  <a:lnTo>
                    <a:pt x="74405" y="1010"/>
                  </a:lnTo>
                  <a:lnTo>
                    <a:pt x="74248" y="984"/>
                  </a:lnTo>
                  <a:lnTo>
                    <a:pt x="74090" y="963"/>
                  </a:lnTo>
                  <a:lnTo>
                    <a:pt x="73880" y="952"/>
                  </a:lnTo>
                  <a:lnTo>
                    <a:pt x="71176" y="827"/>
                  </a:lnTo>
                  <a:lnTo>
                    <a:pt x="68498" y="717"/>
                  </a:lnTo>
                  <a:lnTo>
                    <a:pt x="65873" y="613"/>
                  </a:lnTo>
                  <a:lnTo>
                    <a:pt x="63247" y="513"/>
                  </a:lnTo>
                  <a:lnTo>
                    <a:pt x="63063" y="508"/>
                  </a:lnTo>
                  <a:close/>
                  <a:moveTo>
                    <a:pt x="84014" y="1491"/>
                  </a:moveTo>
                  <a:lnTo>
                    <a:pt x="83830" y="1496"/>
                  </a:lnTo>
                  <a:lnTo>
                    <a:pt x="83647" y="1512"/>
                  </a:lnTo>
                  <a:lnTo>
                    <a:pt x="83489" y="1533"/>
                  </a:lnTo>
                  <a:lnTo>
                    <a:pt x="83332" y="1559"/>
                  </a:lnTo>
                  <a:lnTo>
                    <a:pt x="83227" y="1595"/>
                  </a:lnTo>
                  <a:lnTo>
                    <a:pt x="83148" y="1632"/>
                  </a:lnTo>
                  <a:lnTo>
                    <a:pt x="83095" y="1669"/>
                  </a:lnTo>
                  <a:lnTo>
                    <a:pt x="83095" y="1711"/>
                  </a:lnTo>
                  <a:lnTo>
                    <a:pt x="83148" y="1747"/>
                  </a:lnTo>
                  <a:lnTo>
                    <a:pt x="83200" y="1784"/>
                  </a:lnTo>
                  <a:lnTo>
                    <a:pt x="83305" y="1815"/>
                  </a:lnTo>
                  <a:lnTo>
                    <a:pt x="83463" y="1846"/>
                  </a:lnTo>
                  <a:lnTo>
                    <a:pt x="83620" y="1867"/>
                  </a:lnTo>
                  <a:lnTo>
                    <a:pt x="83804" y="1883"/>
                  </a:lnTo>
                  <a:lnTo>
                    <a:pt x="85143" y="1972"/>
                  </a:lnTo>
                  <a:lnTo>
                    <a:pt x="86456" y="2066"/>
                  </a:lnTo>
                  <a:lnTo>
                    <a:pt x="87742" y="2165"/>
                  </a:lnTo>
                  <a:lnTo>
                    <a:pt x="88976" y="2265"/>
                  </a:lnTo>
                  <a:lnTo>
                    <a:pt x="90158" y="2375"/>
                  </a:lnTo>
                  <a:lnTo>
                    <a:pt x="91313" y="2484"/>
                  </a:lnTo>
                  <a:lnTo>
                    <a:pt x="92415" y="2599"/>
                  </a:lnTo>
                  <a:lnTo>
                    <a:pt x="93492" y="2720"/>
                  </a:lnTo>
                  <a:lnTo>
                    <a:pt x="93623" y="2730"/>
                  </a:lnTo>
                  <a:lnTo>
                    <a:pt x="93728" y="2741"/>
                  </a:lnTo>
                  <a:lnTo>
                    <a:pt x="93859" y="2746"/>
                  </a:lnTo>
                  <a:lnTo>
                    <a:pt x="94122" y="2746"/>
                  </a:lnTo>
                  <a:lnTo>
                    <a:pt x="94253" y="2741"/>
                  </a:lnTo>
                  <a:lnTo>
                    <a:pt x="94385" y="2735"/>
                  </a:lnTo>
                  <a:lnTo>
                    <a:pt x="94490" y="2720"/>
                  </a:lnTo>
                  <a:lnTo>
                    <a:pt x="94621" y="2709"/>
                  </a:lnTo>
                  <a:lnTo>
                    <a:pt x="94700" y="2688"/>
                  </a:lnTo>
                  <a:lnTo>
                    <a:pt x="94805" y="2673"/>
                  </a:lnTo>
                  <a:lnTo>
                    <a:pt x="94883" y="2646"/>
                  </a:lnTo>
                  <a:lnTo>
                    <a:pt x="94962" y="2610"/>
                  </a:lnTo>
                  <a:lnTo>
                    <a:pt x="95015" y="2573"/>
                  </a:lnTo>
                  <a:lnTo>
                    <a:pt x="95015" y="2531"/>
                  </a:lnTo>
                  <a:lnTo>
                    <a:pt x="94988" y="2495"/>
                  </a:lnTo>
                  <a:lnTo>
                    <a:pt x="94910" y="2458"/>
                  </a:lnTo>
                  <a:lnTo>
                    <a:pt x="94805" y="2427"/>
                  </a:lnTo>
                  <a:lnTo>
                    <a:pt x="94673" y="2395"/>
                  </a:lnTo>
                  <a:lnTo>
                    <a:pt x="94516" y="2375"/>
                  </a:lnTo>
                  <a:lnTo>
                    <a:pt x="93413" y="2249"/>
                  </a:lnTo>
                  <a:lnTo>
                    <a:pt x="92258" y="2129"/>
                  </a:lnTo>
                  <a:lnTo>
                    <a:pt x="91050" y="2009"/>
                  </a:lnTo>
                  <a:lnTo>
                    <a:pt x="89790" y="1899"/>
                  </a:lnTo>
                  <a:lnTo>
                    <a:pt x="88504" y="1794"/>
                  </a:lnTo>
                  <a:lnTo>
                    <a:pt x="87191" y="1690"/>
                  </a:lnTo>
                  <a:lnTo>
                    <a:pt x="85826" y="1590"/>
                  </a:lnTo>
                  <a:lnTo>
                    <a:pt x="84408" y="1501"/>
                  </a:lnTo>
                  <a:lnTo>
                    <a:pt x="84224" y="1491"/>
                  </a:lnTo>
                  <a:close/>
                  <a:moveTo>
                    <a:pt x="11710" y="1580"/>
                  </a:moveTo>
                  <a:lnTo>
                    <a:pt x="11527" y="1585"/>
                  </a:lnTo>
                  <a:lnTo>
                    <a:pt x="11343" y="1601"/>
                  </a:lnTo>
                  <a:lnTo>
                    <a:pt x="11159" y="1616"/>
                  </a:lnTo>
                  <a:lnTo>
                    <a:pt x="11001" y="1643"/>
                  </a:lnTo>
                  <a:lnTo>
                    <a:pt x="10870" y="1674"/>
                  </a:lnTo>
                  <a:lnTo>
                    <a:pt x="10503" y="1799"/>
                  </a:lnTo>
                  <a:lnTo>
                    <a:pt x="10161" y="1925"/>
                  </a:lnTo>
                  <a:lnTo>
                    <a:pt x="9820" y="2050"/>
                  </a:lnTo>
                  <a:lnTo>
                    <a:pt x="9505" y="2181"/>
                  </a:lnTo>
                  <a:lnTo>
                    <a:pt x="9242" y="2312"/>
                  </a:lnTo>
                  <a:lnTo>
                    <a:pt x="8954" y="2448"/>
                  </a:lnTo>
                  <a:lnTo>
                    <a:pt x="8717" y="2578"/>
                  </a:lnTo>
                  <a:lnTo>
                    <a:pt x="8481" y="2714"/>
                  </a:lnTo>
                  <a:lnTo>
                    <a:pt x="8087" y="2981"/>
                  </a:lnTo>
                  <a:lnTo>
                    <a:pt x="7746" y="3248"/>
                  </a:lnTo>
                  <a:lnTo>
                    <a:pt x="7431" y="3509"/>
                  </a:lnTo>
                  <a:lnTo>
                    <a:pt x="7168" y="3760"/>
                  </a:lnTo>
                  <a:lnTo>
                    <a:pt x="7142" y="3802"/>
                  </a:lnTo>
                  <a:lnTo>
                    <a:pt x="7168" y="3844"/>
                  </a:lnTo>
                  <a:lnTo>
                    <a:pt x="7221" y="3880"/>
                  </a:lnTo>
                  <a:lnTo>
                    <a:pt x="7326" y="3912"/>
                  </a:lnTo>
                  <a:lnTo>
                    <a:pt x="7431" y="3943"/>
                  </a:lnTo>
                  <a:lnTo>
                    <a:pt x="7588" y="3969"/>
                  </a:lnTo>
                  <a:lnTo>
                    <a:pt x="7772" y="3985"/>
                  </a:lnTo>
                  <a:lnTo>
                    <a:pt x="7956" y="4001"/>
                  </a:lnTo>
                  <a:lnTo>
                    <a:pt x="8350" y="4001"/>
                  </a:lnTo>
                  <a:lnTo>
                    <a:pt x="8507" y="3990"/>
                  </a:lnTo>
                  <a:lnTo>
                    <a:pt x="8665" y="3974"/>
                  </a:lnTo>
                  <a:lnTo>
                    <a:pt x="8796" y="3959"/>
                  </a:lnTo>
                  <a:lnTo>
                    <a:pt x="8927" y="3933"/>
                  </a:lnTo>
                  <a:lnTo>
                    <a:pt x="9032" y="3906"/>
                  </a:lnTo>
                  <a:lnTo>
                    <a:pt x="9111" y="3875"/>
                  </a:lnTo>
                  <a:lnTo>
                    <a:pt x="9164" y="3839"/>
                  </a:lnTo>
                  <a:lnTo>
                    <a:pt x="9400" y="3598"/>
                  </a:lnTo>
                  <a:lnTo>
                    <a:pt x="9689" y="3352"/>
                  </a:lnTo>
                  <a:lnTo>
                    <a:pt x="10004" y="3107"/>
                  </a:lnTo>
                  <a:lnTo>
                    <a:pt x="10398" y="2856"/>
                  </a:lnTo>
                  <a:lnTo>
                    <a:pt x="10608" y="2730"/>
                  </a:lnTo>
                  <a:lnTo>
                    <a:pt x="10844" y="2605"/>
                  </a:lnTo>
                  <a:lnTo>
                    <a:pt x="11080" y="2479"/>
                  </a:lnTo>
                  <a:lnTo>
                    <a:pt x="11343" y="2359"/>
                  </a:lnTo>
                  <a:lnTo>
                    <a:pt x="11632" y="2239"/>
                  </a:lnTo>
                  <a:lnTo>
                    <a:pt x="11920" y="2118"/>
                  </a:lnTo>
                  <a:lnTo>
                    <a:pt x="12235" y="2003"/>
                  </a:lnTo>
                  <a:lnTo>
                    <a:pt x="12603" y="1894"/>
                  </a:lnTo>
                  <a:lnTo>
                    <a:pt x="12682" y="1857"/>
                  </a:lnTo>
                  <a:lnTo>
                    <a:pt x="12734" y="1815"/>
                  </a:lnTo>
                  <a:lnTo>
                    <a:pt x="12760" y="1778"/>
                  </a:lnTo>
                  <a:lnTo>
                    <a:pt x="12734" y="1742"/>
                  </a:lnTo>
                  <a:lnTo>
                    <a:pt x="12655" y="1705"/>
                  </a:lnTo>
                  <a:lnTo>
                    <a:pt x="12577" y="1669"/>
                  </a:lnTo>
                  <a:lnTo>
                    <a:pt x="12445" y="1637"/>
                  </a:lnTo>
                  <a:lnTo>
                    <a:pt x="12288" y="1611"/>
                  </a:lnTo>
                  <a:lnTo>
                    <a:pt x="12104" y="1595"/>
                  </a:lnTo>
                  <a:lnTo>
                    <a:pt x="11894" y="1585"/>
                  </a:lnTo>
                  <a:lnTo>
                    <a:pt x="11710" y="1580"/>
                  </a:lnTo>
                  <a:close/>
                  <a:moveTo>
                    <a:pt x="102103" y="3734"/>
                  </a:moveTo>
                  <a:lnTo>
                    <a:pt x="101919" y="3739"/>
                  </a:lnTo>
                  <a:lnTo>
                    <a:pt x="101736" y="3750"/>
                  </a:lnTo>
                  <a:lnTo>
                    <a:pt x="101552" y="3776"/>
                  </a:lnTo>
                  <a:lnTo>
                    <a:pt x="101394" y="3802"/>
                  </a:lnTo>
                  <a:lnTo>
                    <a:pt x="101289" y="3833"/>
                  </a:lnTo>
                  <a:lnTo>
                    <a:pt x="101211" y="3870"/>
                  </a:lnTo>
                  <a:lnTo>
                    <a:pt x="101158" y="3906"/>
                  </a:lnTo>
                  <a:lnTo>
                    <a:pt x="101158" y="3948"/>
                  </a:lnTo>
                  <a:lnTo>
                    <a:pt x="101184" y="3985"/>
                  </a:lnTo>
                  <a:lnTo>
                    <a:pt x="101263" y="4022"/>
                  </a:lnTo>
                  <a:lnTo>
                    <a:pt x="101368" y="4058"/>
                  </a:lnTo>
                  <a:lnTo>
                    <a:pt x="101867" y="4194"/>
                  </a:lnTo>
                  <a:lnTo>
                    <a:pt x="102340" y="4330"/>
                  </a:lnTo>
                  <a:lnTo>
                    <a:pt x="102760" y="4476"/>
                  </a:lnTo>
                  <a:lnTo>
                    <a:pt x="103180" y="4618"/>
                  </a:lnTo>
                  <a:lnTo>
                    <a:pt x="103547" y="4769"/>
                  </a:lnTo>
                  <a:lnTo>
                    <a:pt x="103889" y="4916"/>
                  </a:lnTo>
                  <a:lnTo>
                    <a:pt x="104177" y="5067"/>
                  </a:lnTo>
                  <a:lnTo>
                    <a:pt x="104466" y="5224"/>
                  </a:lnTo>
                  <a:lnTo>
                    <a:pt x="104702" y="5391"/>
                  </a:lnTo>
                  <a:lnTo>
                    <a:pt x="104912" y="5564"/>
                  </a:lnTo>
                  <a:lnTo>
                    <a:pt x="105096" y="5742"/>
                  </a:lnTo>
                  <a:lnTo>
                    <a:pt x="105228" y="5925"/>
                  </a:lnTo>
                  <a:lnTo>
                    <a:pt x="105280" y="5961"/>
                  </a:lnTo>
                  <a:lnTo>
                    <a:pt x="105359" y="5998"/>
                  </a:lnTo>
                  <a:lnTo>
                    <a:pt x="105464" y="6024"/>
                  </a:lnTo>
                  <a:lnTo>
                    <a:pt x="105569" y="6050"/>
                  </a:lnTo>
                  <a:lnTo>
                    <a:pt x="105726" y="6071"/>
                  </a:lnTo>
                  <a:lnTo>
                    <a:pt x="105884" y="6087"/>
                  </a:lnTo>
                  <a:lnTo>
                    <a:pt x="106068" y="6097"/>
                  </a:lnTo>
                  <a:lnTo>
                    <a:pt x="106251" y="6102"/>
                  </a:lnTo>
                  <a:lnTo>
                    <a:pt x="106383" y="6097"/>
                  </a:lnTo>
                  <a:lnTo>
                    <a:pt x="106593" y="6087"/>
                  </a:lnTo>
                  <a:lnTo>
                    <a:pt x="106750" y="6071"/>
                  </a:lnTo>
                  <a:lnTo>
                    <a:pt x="106908" y="6050"/>
                  </a:lnTo>
                  <a:lnTo>
                    <a:pt x="107039" y="6019"/>
                  </a:lnTo>
                  <a:lnTo>
                    <a:pt x="107144" y="5987"/>
                  </a:lnTo>
                  <a:lnTo>
                    <a:pt x="107223" y="5951"/>
                  </a:lnTo>
                  <a:lnTo>
                    <a:pt x="107249" y="5914"/>
                  </a:lnTo>
                  <a:lnTo>
                    <a:pt x="107249" y="5872"/>
                  </a:lnTo>
                  <a:lnTo>
                    <a:pt x="107092" y="5674"/>
                  </a:lnTo>
                  <a:lnTo>
                    <a:pt x="106882" y="5475"/>
                  </a:lnTo>
                  <a:lnTo>
                    <a:pt x="106645" y="5287"/>
                  </a:lnTo>
                  <a:lnTo>
                    <a:pt x="106383" y="5104"/>
                  </a:lnTo>
                  <a:lnTo>
                    <a:pt x="106094" y="4931"/>
                  </a:lnTo>
                  <a:lnTo>
                    <a:pt x="105753" y="4759"/>
                  </a:lnTo>
                  <a:lnTo>
                    <a:pt x="105385" y="4597"/>
                  </a:lnTo>
                  <a:lnTo>
                    <a:pt x="104965" y="4435"/>
                  </a:lnTo>
                  <a:lnTo>
                    <a:pt x="104519" y="4272"/>
                  </a:lnTo>
                  <a:lnTo>
                    <a:pt x="104046" y="4116"/>
                  </a:lnTo>
                  <a:lnTo>
                    <a:pt x="103521" y="3959"/>
                  </a:lnTo>
                  <a:lnTo>
                    <a:pt x="102970" y="3812"/>
                  </a:lnTo>
                  <a:lnTo>
                    <a:pt x="102838" y="3781"/>
                  </a:lnTo>
                  <a:lnTo>
                    <a:pt x="102681" y="3760"/>
                  </a:lnTo>
                  <a:lnTo>
                    <a:pt x="102497" y="3744"/>
                  </a:lnTo>
                  <a:lnTo>
                    <a:pt x="102313" y="3734"/>
                  </a:lnTo>
                  <a:close/>
                  <a:moveTo>
                    <a:pt x="6249" y="5716"/>
                  </a:moveTo>
                  <a:lnTo>
                    <a:pt x="6039" y="5721"/>
                  </a:lnTo>
                  <a:lnTo>
                    <a:pt x="5856" y="5736"/>
                  </a:lnTo>
                  <a:lnTo>
                    <a:pt x="5698" y="5752"/>
                  </a:lnTo>
                  <a:lnTo>
                    <a:pt x="5541" y="5778"/>
                  </a:lnTo>
                  <a:lnTo>
                    <a:pt x="5409" y="5810"/>
                  </a:lnTo>
                  <a:lnTo>
                    <a:pt x="5331" y="5846"/>
                  </a:lnTo>
                  <a:lnTo>
                    <a:pt x="5278" y="5883"/>
                  </a:lnTo>
                  <a:lnTo>
                    <a:pt x="3388" y="8006"/>
                  </a:lnTo>
                  <a:lnTo>
                    <a:pt x="3388" y="8042"/>
                  </a:lnTo>
                  <a:lnTo>
                    <a:pt x="3414" y="8084"/>
                  </a:lnTo>
                  <a:lnTo>
                    <a:pt x="3466" y="8121"/>
                  </a:lnTo>
                  <a:lnTo>
                    <a:pt x="3572" y="8152"/>
                  </a:lnTo>
                  <a:lnTo>
                    <a:pt x="3703" y="8183"/>
                  </a:lnTo>
                  <a:lnTo>
                    <a:pt x="3834" y="8210"/>
                  </a:lnTo>
                  <a:lnTo>
                    <a:pt x="4018" y="8225"/>
                  </a:lnTo>
                  <a:lnTo>
                    <a:pt x="4228" y="8236"/>
                  </a:lnTo>
                  <a:lnTo>
                    <a:pt x="4385" y="8241"/>
                  </a:lnTo>
                  <a:lnTo>
                    <a:pt x="4569" y="8236"/>
                  </a:lnTo>
                  <a:lnTo>
                    <a:pt x="4753" y="8225"/>
                  </a:lnTo>
                  <a:lnTo>
                    <a:pt x="4910" y="8215"/>
                  </a:lnTo>
                  <a:lnTo>
                    <a:pt x="5042" y="8194"/>
                  </a:lnTo>
                  <a:lnTo>
                    <a:pt x="5173" y="8168"/>
                  </a:lnTo>
                  <a:lnTo>
                    <a:pt x="5278" y="8142"/>
                  </a:lnTo>
                  <a:lnTo>
                    <a:pt x="5357" y="8110"/>
                  </a:lnTo>
                  <a:lnTo>
                    <a:pt x="5383" y="8074"/>
                  </a:lnTo>
                  <a:lnTo>
                    <a:pt x="7273" y="5956"/>
                  </a:lnTo>
                  <a:lnTo>
                    <a:pt x="7273" y="5914"/>
                  </a:lnTo>
                  <a:lnTo>
                    <a:pt x="7247" y="5872"/>
                  </a:lnTo>
                  <a:lnTo>
                    <a:pt x="7195" y="5836"/>
                  </a:lnTo>
                  <a:lnTo>
                    <a:pt x="7090" y="5804"/>
                  </a:lnTo>
                  <a:lnTo>
                    <a:pt x="6958" y="5773"/>
                  </a:lnTo>
                  <a:lnTo>
                    <a:pt x="6827" y="5752"/>
                  </a:lnTo>
                  <a:lnTo>
                    <a:pt x="6643" y="5731"/>
                  </a:lnTo>
                  <a:lnTo>
                    <a:pt x="6433" y="5721"/>
                  </a:lnTo>
                  <a:lnTo>
                    <a:pt x="6249" y="5716"/>
                  </a:lnTo>
                  <a:close/>
                  <a:moveTo>
                    <a:pt x="105858" y="7844"/>
                  </a:moveTo>
                  <a:lnTo>
                    <a:pt x="105648" y="7849"/>
                  </a:lnTo>
                  <a:lnTo>
                    <a:pt x="105464" y="7859"/>
                  </a:lnTo>
                  <a:lnTo>
                    <a:pt x="105306" y="7880"/>
                  </a:lnTo>
                  <a:lnTo>
                    <a:pt x="105175" y="7906"/>
                  </a:lnTo>
                  <a:lnTo>
                    <a:pt x="105044" y="7938"/>
                  </a:lnTo>
                  <a:lnTo>
                    <a:pt x="104965" y="7974"/>
                  </a:lnTo>
                  <a:lnTo>
                    <a:pt x="104912" y="8016"/>
                  </a:lnTo>
                  <a:lnTo>
                    <a:pt x="104702" y="8278"/>
                  </a:lnTo>
                  <a:lnTo>
                    <a:pt x="104492" y="8539"/>
                  </a:lnTo>
                  <a:lnTo>
                    <a:pt x="103810" y="9334"/>
                  </a:lnTo>
                  <a:lnTo>
                    <a:pt x="103075" y="10123"/>
                  </a:lnTo>
                  <a:lnTo>
                    <a:pt x="103048" y="10165"/>
                  </a:lnTo>
                  <a:lnTo>
                    <a:pt x="103075" y="10202"/>
                  </a:lnTo>
                  <a:lnTo>
                    <a:pt x="103127" y="10243"/>
                  </a:lnTo>
                  <a:lnTo>
                    <a:pt x="103232" y="10275"/>
                  </a:lnTo>
                  <a:lnTo>
                    <a:pt x="103337" y="10306"/>
                  </a:lnTo>
                  <a:lnTo>
                    <a:pt x="103495" y="10327"/>
                  </a:lnTo>
                  <a:lnTo>
                    <a:pt x="103679" y="10348"/>
                  </a:lnTo>
                  <a:lnTo>
                    <a:pt x="103862" y="10358"/>
                  </a:lnTo>
                  <a:lnTo>
                    <a:pt x="104072" y="10364"/>
                  </a:lnTo>
                  <a:lnTo>
                    <a:pt x="104230" y="10358"/>
                  </a:lnTo>
                  <a:lnTo>
                    <a:pt x="104414" y="10353"/>
                  </a:lnTo>
                  <a:lnTo>
                    <a:pt x="104571" y="10338"/>
                  </a:lnTo>
                  <a:lnTo>
                    <a:pt x="104702" y="10317"/>
                  </a:lnTo>
                  <a:lnTo>
                    <a:pt x="104834" y="10296"/>
                  </a:lnTo>
                  <a:lnTo>
                    <a:pt x="104939" y="10264"/>
                  </a:lnTo>
                  <a:lnTo>
                    <a:pt x="104991" y="10233"/>
                  </a:lnTo>
                  <a:lnTo>
                    <a:pt x="105044" y="10202"/>
                  </a:lnTo>
                  <a:lnTo>
                    <a:pt x="105805" y="9407"/>
                  </a:lnTo>
                  <a:lnTo>
                    <a:pt x="106488" y="8607"/>
                  </a:lnTo>
                  <a:lnTo>
                    <a:pt x="106698" y="8340"/>
                  </a:lnTo>
                  <a:lnTo>
                    <a:pt x="106908" y="8074"/>
                  </a:lnTo>
                  <a:lnTo>
                    <a:pt x="106934" y="8032"/>
                  </a:lnTo>
                  <a:lnTo>
                    <a:pt x="106882" y="7990"/>
                  </a:lnTo>
                  <a:lnTo>
                    <a:pt x="106829" y="7953"/>
                  </a:lnTo>
                  <a:lnTo>
                    <a:pt x="106724" y="7922"/>
                  </a:lnTo>
                  <a:lnTo>
                    <a:pt x="106593" y="7891"/>
                  </a:lnTo>
                  <a:lnTo>
                    <a:pt x="106435" y="7870"/>
                  </a:lnTo>
                  <a:lnTo>
                    <a:pt x="106251" y="7854"/>
                  </a:lnTo>
                  <a:lnTo>
                    <a:pt x="106068" y="7844"/>
                  </a:lnTo>
                  <a:close/>
                  <a:moveTo>
                    <a:pt x="2495" y="9956"/>
                  </a:moveTo>
                  <a:lnTo>
                    <a:pt x="2285" y="9961"/>
                  </a:lnTo>
                  <a:lnTo>
                    <a:pt x="2101" y="9972"/>
                  </a:lnTo>
                  <a:lnTo>
                    <a:pt x="1944" y="9992"/>
                  </a:lnTo>
                  <a:lnTo>
                    <a:pt x="1786" y="10019"/>
                  </a:lnTo>
                  <a:lnTo>
                    <a:pt x="1681" y="10050"/>
                  </a:lnTo>
                  <a:lnTo>
                    <a:pt x="1576" y="10081"/>
                  </a:lnTo>
                  <a:lnTo>
                    <a:pt x="1524" y="10123"/>
                  </a:lnTo>
                  <a:lnTo>
                    <a:pt x="1156" y="10531"/>
                  </a:lnTo>
                  <a:lnTo>
                    <a:pt x="789" y="10955"/>
                  </a:lnTo>
                  <a:lnTo>
                    <a:pt x="474" y="11389"/>
                  </a:lnTo>
                  <a:lnTo>
                    <a:pt x="316" y="11608"/>
                  </a:lnTo>
                  <a:lnTo>
                    <a:pt x="185" y="11833"/>
                  </a:lnTo>
                  <a:lnTo>
                    <a:pt x="80" y="12053"/>
                  </a:lnTo>
                  <a:lnTo>
                    <a:pt x="1" y="12277"/>
                  </a:lnTo>
                  <a:lnTo>
                    <a:pt x="1" y="12314"/>
                  </a:lnTo>
                  <a:lnTo>
                    <a:pt x="53" y="12356"/>
                  </a:lnTo>
                  <a:lnTo>
                    <a:pt x="132" y="12387"/>
                  </a:lnTo>
                  <a:lnTo>
                    <a:pt x="263" y="12419"/>
                  </a:lnTo>
                  <a:lnTo>
                    <a:pt x="395" y="12445"/>
                  </a:lnTo>
                  <a:lnTo>
                    <a:pt x="552" y="12466"/>
                  </a:lnTo>
                  <a:lnTo>
                    <a:pt x="736" y="12481"/>
                  </a:lnTo>
                  <a:lnTo>
                    <a:pt x="946" y="12487"/>
                  </a:lnTo>
                  <a:lnTo>
                    <a:pt x="1209" y="12487"/>
                  </a:lnTo>
                  <a:lnTo>
                    <a:pt x="1392" y="12476"/>
                  </a:lnTo>
                  <a:lnTo>
                    <a:pt x="1550" y="12455"/>
                  </a:lnTo>
                  <a:lnTo>
                    <a:pt x="1707" y="12434"/>
                  </a:lnTo>
                  <a:lnTo>
                    <a:pt x="1839" y="12408"/>
                  </a:lnTo>
                  <a:lnTo>
                    <a:pt x="1917" y="12371"/>
                  </a:lnTo>
                  <a:lnTo>
                    <a:pt x="1996" y="12335"/>
                  </a:lnTo>
                  <a:lnTo>
                    <a:pt x="2023" y="12298"/>
                  </a:lnTo>
                  <a:lnTo>
                    <a:pt x="2101" y="12084"/>
                  </a:lnTo>
                  <a:lnTo>
                    <a:pt x="2206" y="11870"/>
                  </a:lnTo>
                  <a:lnTo>
                    <a:pt x="2338" y="11655"/>
                  </a:lnTo>
                  <a:lnTo>
                    <a:pt x="2469" y="11441"/>
                  </a:lnTo>
                  <a:lnTo>
                    <a:pt x="2810" y="11017"/>
                  </a:lnTo>
                  <a:lnTo>
                    <a:pt x="3151" y="10599"/>
                  </a:lnTo>
                  <a:lnTo>
                    <a:pt x="3519" y="10191"/>
                  </a:lnTo>
                  <a:lnTo>
                    <a:pt x="3545" y="10149"/>
                  </a:lnTo>
                  <a:lnTo>
                    <a:pt x="3519" y="10113"/>
                  </a:lnTo>
                  <a:lnTo>
                    <a:pt x="3440" y="10076"/>
                  </a:lnTo>
                  <a:lnTo>
                    <a:pt x="3361" y="10040"/>
                  </a:lnTo>
                  <a:lnTo>
                    <a:pt x="3230" y="10013"/>
                  </a:lnTo>
                  <a:lnTo>
                    <a:pt x="3073" y="9987"/>
                  </a:lnTo>
                  <a:lnTo>
                    <a:pt x="2889" y="9972"/>
                  </a:lnTo>
                  <a:lnTo>
                    <a:pt x="2705" y="9961"/>
                  </a:lnTo>
                  <a:lnTo>
                    <a:pt x="2495" y="9956"/>
                  </a:lnTo>
                  <a:close/>
                  <a:moveTo>
                    <a:pt x="101683" y="12068"/>
                  </a:moveTo>
                  <a:lnTo>
                    <a:pt x="101499" y="12084"/>
                  </a:lnTo>
                  <a:lnTo>
                    <a:pt x="101316" y="12100"/>
                  </a:lnTo>
                  <a:lnTo>
                    <a:pt x="101184" y="12121"/>
                  </a:lnTo>
                  <a:lnTo>
                    <a:pt x="101053" y="12152"/>
                  </a:lnTo>
                  <a:lnTo>
                    <a:pt x="100948" y="12188"/>
                  </a:lnTo>
                  <a:lnTo>
                    <a:pt x="100869" y="12225"/>
                  </a:lnTo>
                  <a:lnTo>
                    <a:pt x="99950" y="13036"/>
                  </a:lnTo>
                  <a:lnTo>
                    <a:pt x="98979" y="13846"/>
                  </a:lnTo>
                  <a:lnTo>
                    <a:pt x="98375" y="14311"/>
                  </a:lnTo>
                  <a:lnTo>
                    <a:pt x="98349" y="14348"/>
                  </a:lnTo>
                  <a:lnTo>
                    <a:pt x="98349" y="14390"/>
                  </a:lnTo>
                  <a:lnTo>
                    <a:pt x="98401" y="14426"/>
                  </a:lnTo>
                  <a:lnTo>
                    <a:pt x="98480" y="14463"/>
                  </a:lnTo>
                  <a:lnTo>
                    <a:pt x="98585" y="14494"/>
                  </a:lnTo>
                  <a:lnTo>
                    <a:pt x="98743" y="14520"/>
                  </a:lnTo>
                  <a:lnTo>
                    <a:pt x="98900" y="14541"/>
                  </a:lnTo>
                  <a:lnTo>
                    <a:pt x="99084" y="14557"/>
                  </a:lnTo>
                  <a:lnTo>
                    <a:pt x="99215" y="14562"/>
                  </a:lnTo>
                  <a:lnTo>
                    <a:pt x="99530" y="14562"/>
                  </a:lnTo>
                  <a:lnTo>
                    <a:pt x="99688" y="14552"/>
                  </a:lnTo>
                  <a:lnTo>
                    <a:pt x="99819" y="14541"/>
                  </a:lnTo>
                  <a:lnTo>
                    <a:pt x="99977" y="14520"/>
                  </a:lnTo>
                  <a:lnTo>
                    <a:pt x="100082" y="14499"/>
                  </a:lnTo>
                  <a:lnTo>
                    <a:pt x="100187" y="14473"/>
                  </a:lnTo>
                  <a:lnTo>
                    <a:pt x="100265" y="14447"/>
                  </a:lnTo>
                  <a:lnTo>
                    <a:pt x="100344" y="14411"/>
                  </a:lnTo>
                  <a:lnTo>
                    <a:pt x="100922" y="13945"/>
                  </a:lnTo>
                  <a:lnTo>
                    <a:pt x="101919" y="13130"/>
                  </a:lnTo>
                  <a:lnTo>
                    <a:pt x="102865" y="12314"/>
                  </a:lnTo>
                  <a:lnTo>
                    <a:pt x="102891" y="12272"/>
                  </a:lnTo>
                  <a:lnTo>
                    <a:pt x="102865" y="12230"/>
                  </a:lnTo>
                  <a:lnTo>
                    <a:pt x="102812" y="12194"/>
                  </a:lnTo>
                  <a:lnTo>
                    <a:pt x="102733" y="12162"/>
                  </a:lnTo>
                  <a:lnTo>
                    <a:pt x="102602" y="12131"/>
                  </a:lnTo>
                  <a:lnTo>
                    <a:pt x="102445" y="12105"/>
                  </a:lnTo>
                  <a:lnTo>
                    <a:pt x="102287" y="12084"/>
                  </a:lnTo>
                  <a:lnTo>
                    <a:pt x="102077" y="12073"/>
                  </a:lnTo>
                  <a:lnTo>
                    <a:pt x="101893" y="12068"/>
                  </a:lnTo>
                  <a:close/>
                  <a:moveTo>
                    <a:pt x="2495" y="14196"/>
                  </a:moveTo>
                  <a:lnTo>
                    <a:pt x="2285" y="14201"/>
                  </a:lnTo>
                  <a:lnTo>
                    <a:pt x="2075" y="14212"/>
                  </a:lnTo>
                  <a:lnTo>
                    <a:pt x="1917" y="14233"/>
                  </a:lnTo>
                  <a:lnTo>
                    <a:pt x="1760" y="14259"/>
                  </a:lnTo>
                  <a:lnTo>
                    <a:pt x="1629" y="14290"/>
                  </a:lnTo>
                  <a:lnTo>
                    <a:pt x="1550" y="14322"/>
                  </a:lnTo>
                  <a:lnTo>
                    <a:pt x="1497" y="14358"/>
                  </a:lnTo>
                  <a:lnTo>
                    <a:pt x="1471" y="14400"/>
                  </a:lnTo>
                  <a:lnTo>
                    <a:pt x="1497" y="14437"/>
                  </a:lnTo>
                  <a:lnTo>
                    <a:pt x="1550" y="14479"/>
                  </a:lnTo>
                  <a:lnTo>
                    <a:pt x="1812" y="14599"/>
                  </a:lnTo>
                  <a:lnTo>
                    <a:pt x="2101" y="14714"/>
                  </a:lnTo>
                  <a:lnTo>
                    <a:pt x="2390" y="14818"/>
                  </a:lnTo>
                  <a:lnTo>
                    <a:pt x="2679" y="14923"/>
                  </a:lnTo>
                  <a:lnTo>
                    <a:pt x="3020" y="15022"/>
                  </a:lnTo>
                  <a:lnTo>
                    <a:pt x="3335" y="15122"/>
                  </a:lnTo>
                  <a:lnTo>
                    <a:pt x="3703" y="15221"/>
                  </a:lnTo>
                  <a:lnTo>
                    <a:pt x="4070" y="15315"/>
                  </a:lnTo>
                  <a:lnTo>
                    <a:pt x="4464" y="15409"/>
                  </a:lnTo>
                  <a:lnTo>
                    <a:pt x="4884" y="15503"/>
                  </a:lnTo>
                  <a:lnTo>
                    <a:pt x="5331" y="15592"/>
                  </a:lnTo>
                  <a:lnTo>
                    <a:pt x="5777" y="15681"/>
                  </a:lnTo>
                  <a:lnTo>
                    <a:pt x="6223" y="15770"/>
                  </a:lnTo>
                  <a:lnTo>
                    <a:pt x="6722" y="15854"/>
                  </a:lnTo>
                  <a:lnTo>
                    <a:pt x="7221" y="15937"/>
                  </a:lnTo>
                  <a:lnTo>
                    <a:pt x="7746" y="16021"/>
                  </a:lnTo>
                  <a:lnTo>
                    <a:pt x="8271" y="16099"/>
                  </a:lnTo>
                  <a:lnTo>
                    <a:pt x="8849" y="16178"/>
                  </a:lnTo>
                  <a:lnTo>
                    <a:pt x="8980" y="16194"/>
                  </a:lnTo>
                  <a:lnTo>
                    <a:pt x="9111" y="16204"/>
                  </a:lnTo>
                  <a:lnTo>
                    <a:pt x="9269" y="16209"/>
                  </a:lnTo>
                  <a:lnTo>
                    <a:pt x="9400" y="16214"/>
                  </a:lnTo>
                  <a:lnTo>
                    <a:pt x="9636" y="16204"/>
                  </a:lnTo>
                  <a:lnTo>
                    <a:pt x="9872" y="16188"/>
                  </a:lnTo>
                  <a:lnTo>
                    <a:pt x="10083" y="16162"/>
                  </a:lnTo>
                  <a:lnTo>
                    <a:pt x="10161" y="16146"/>
                  </a:lnTo>
                  <a:lnTo>
                    <a:pt x="10240" y="16126"/>
                  </a:lnTo>
                  <a:lnTo>
                    <a:pt x="10345" y="16089"/>
                  </a:lnTo>
                  <a:lnTo>
                    <a:pt x="10398" y="16052"/>
                  </a:lnTo>
                  <a:lnTo>
                    <a:pt x="10424" y="16011"/>
                  </a:lnTo>
                  <a:lnTo>
                    <a:pt x="10398" y="15974"/>
                  </a:lnTo>
                  <a:lnTo>
                    <a:pt x="10345" y="15937"/>
                  </a:lnTo>
                  <a:lnTo>
                    <a:pt x="10266" y="15901"/>
                  </a:lnTo>
                  <a:lnTo>
                    <a:pt x="10135" y="15869"/>
                  </a:lnTo>
                  <a:lnTo>
                    <a:pt x="9978" y="15843"/>
                  </a:lnTo>
                  <a:lnTo>
                    <a:pt x="9479" y="15775"/>
                  </a:lnTo>
                  <a:lnTo>
                    <a:pt x="8980" y="15702"/>
                  </a:lnTo>
                  <a:lnTo>
                    <a:pt x="8507" y="15629"/>
                  </a:lnTo>
                  <a:lnTo>
                    <a:pt x="8061" y="15556"/>
                  </a:lnTo>
                  <a:lnTo>
                    <a:pt x="7615" y="15477"/>
                  </a:lnTo>
                  <a:lnTo>
                    <a:pt x="7195" y="15399"/>
                  </a:lnTo>
                  <a:lnTo>
                    <a:pt x="6801" y="15320"/>
                  </a:lnTo>
                  <a:lnTo>
                    <a:pt x="6407" y="15237"/>
                  </a:lnTo>
                  <a:lnTo>
                    <a:pt x="6039" y="15153"/>
                  </a:lnTo>
                  <a:lnTo>
                    <a:pt x="5672" y="15069"/>
                  </a:lnTo>
                  <a:lnTo>
                    <a:pt x="5331" y="14981"/>
                  </a:lnTo>
                  <a:lnTo>
                    <a:pt x="5015" y="14897"/>
                  </a:lnTo>
                  <a:lnTo>
                    <a:pt x="4727" y="14808"/>
                  </a:lnTo>
                  <a:lnTo>
                    <a:pt x="4438" y="14714"/>
                  </a:lnTo>
                  <a:lnTo>
                    <a:pt x="4149" y="14625"/>
                  </a:lnTo>
                  <a:lnTo>
                    <a:pt x="3913" y="14531"/>
                  </a:lnTo>
                  <a:lnTo>
                    <a:pt x="3650" y="14426"/>
                  </a:lnTo>
                  <a:lnTo>
                    <a:pt x="3414" y="14322"/>
                  </a:lnTo>
                  <a:lnTo>
                    <a:pt x="3309" y="14285"/>
                  </a:lnTo>
                  <a:lnTo>
                    <a:pt x="3178" y="14254"/>
                  </a:lnTo>
                  <a:lnTo>
                    <a:pt x="3046" y="14228"/>
                  </a:lnTo>
                  <a:lnTo>
                    <a:pt x="2863" y="14212"/>
                  </a:lnTo>
                  <a:lnTo>
                    <a:pt x="2679" y="14201"/>
                  </a:lnTo>
                  <a:lnTo>
                    <a:pt x="2495" y="14196"/>
                  </a:lnTo>
                  <a:close/>
                  <a:moveTo>
                    <a:pt x="19140" y="16664"/>
                  </a:moveTo>
                  <a:lnTo>
                    <a:pt x="18930" y="16675"/>
                  </a:lnTo>
                  <a:lnTo>
                    <a:pt x="18773" y="16690"/>
                  </a:lnTo>
                  <a:lnTo>
                    <a:pt x="18615" y="16711"/>
                  </a:lnTo>
                  <a:lnTo>
                    <a:pt x="18458" y="16743"/>
                  </a:lnTo>
                  <a:lnTo>
                    <a:pt x="18353" y="16774"/>
                  </a:lnTo>
                  <a:lnTo>
                    <a:pt x="18300" y="16811"/>
                  </a:lnTo>
                  <a:lnTo>
                    <a:pt x="18248" y="16852"/>
                  </a:lnTo>
                  <a:lnTo>
                    <a:pt x="18274" y="16894"/>
                  </a:lnTo>
                  <a:lnTo>
                    <a:pt x="18300" y="16931"/>
                  </a:lnTo>
                  <a:lnTo>
                    <a:pt x="18379" y="16967"/>
                  </a:lnTo>
                  <a:lnTo>
                    <a:pt x="18510" y="16999"/>
                  </a:lnTo>
                  <a:lnTo>
                    <a:pt x="18641" y="17025"/>
                  </a:lnTo>
                  <a:lnTo>
                    <a:pt x="18799" y="17046"/>
                  </a:lnTo>
                  <a:lnTo>
                    <a:pt x="19009" y="17061"/>
                  </a:lnTo>
                  <a:lnTo>
                    <a:pt x="20112" y="17119"/>
                  </a:lnTo>
                  <a:lnTo>
                    <a:pt x="21214" y="17171"/>
                  </a:lnTo>
                  <a:lnTo>
                    <a:pt x="23420" y="17265"/>
                  </a:lnTo>
                  <a:lnTo>
                    <a:pt x="25599" y="17349"/>
                  </a:lnTo>
                  <a:lnTo>
                    <a:pt x="27778" y="17433"/>
                  </a:lnTo>
                  <a:lnTo>
                    <a:pt x="29668" y="17501"/>
                  </a:lnTo>
                  <a:lnTo>
                    <a:pt x="30036" y="17501"/>
                  </a:lnTo>
                  <a:lnTo>
                    <a:pt x="30193" y="17490"/>
                  </a:lnTo>
                  <a:lnTo>
                    <a:pt x="30351" y="17475"/>
                  </a:lnTo>
                  <a:lnTo>
                    <a:pt x="30482" y="17459"/>
                  </a:lnTo>
                  <a:lnTo>
                    <a:pt x="30613" y="17433"/>
                  </a:lnTo>
                  <a:lnTo>
                    <a:pt x="30718" y="17407"/>
                  </a:lnTo>
                  <a:lnTo>
                    <a:pt x="30797" y="17375"/>
                  </a:lnTo>
                  <a:lnTo>
                    <a:pt x="30850" y="17339"/>
                  </a:lnTo>
                  <a:lnTo>
                    <a:pt x="30850" y="17297"/>
                  </a:lnTo>
                  <a:lnTo>
                    <a:pt x="30823" y="17255"/>
                  </a:lnTo>
                  <a:lnTo>
                    <a:pt x="30771" y="17218"/>
                  </a:lnTo>
                  <a:lnTo>
                    <a:pt x="30692" y="17187"/>
                  </a:lnTo>
                  <a:lnTo>
                    <a:pt x="30561" y="17156"/>
                  </a:lnTo>
                  <a:lnTo>
                    <a:pt x="30403" y="17135"/>
                  </a:lnTo>
                  <a:lnTo>
                    <a:pt x="30219" y="17114"/>
                  </a:lnTo>
                  <a:lnTo>
                    <a:pt x="30036" y="17103"/>
                  </a:lnTo>
                  <a:lnTo>
                    <a:pt x="28145" y="17035"/>
                  </a:lnTo>
                  <a:lnTo>
                    <a:pt x="25993" y="16957"/>
                  </a:lnTo>
                  <a:lnTo>
                    <a:pt x="23840" y="16873"/>
                  </a:lnTo>
                  <a:lnTo>
                    <a:pt x="21687" y="16779"/>
                  </a:lnTo>
                  <a:lnTo>
                    <a:pt x="20610" y="16727"/>
                  </a:lnTo>
                  <a:lnTo>
                    <a:pt x="19534" y="16669"/>
                  </a:lnTo>
                  <a:lnTo>
                    <a:pt x="19324" y="16664"/>
                  </a:lnTo>
                  <a:close/>
                  <a:moveTo>
                    <a:pt x="40459" y="17485"/>
                  </a:moveTo>
                  <a:lnTo>
                    <a:pt x="40249" y="17490"/>
                  </a:lnTo>
                  <a:lnTo>
                    <a:pt x="40065" y="17501"/>
                  </a:lnTo>
                  <a:lnTo>
                    <a:pt x="39907" y="17522"/>
                  </a:lnTo>
                  <a:lnTo>
                    <a:pt x="39750" y="17548"/>
                  </a:lnTo>
                  <a:lnTo>
                    <a:pt x="39618" y="17579"/>
                  </a:lnTo>
                  <a:lnTo>
                    <a:pt x="39540" y="17610"/>
                  </a:lnTo>
                  <a:lnTo>
                    <a:pt x="39487" y="17652"/>
                  </a:lnTo>
                  <a:lnTo>
                    <a:pt x="39461" y="17694"/>
                  </a:lnTo>
                  <a:lnTo>
                    <a:pt x="39487" y="17731"/>
                  </a:lnTo>
                  <a:lnTo>
                    <a:pt x="39540" y="17767"/>
                  </a:lnTo>
                  <a:lnTo>
                    <a:pt x="39645" y="17804"/>
                  </a:lnTo>
                  <a:lnTo>
                    <a:pt x="39776" y="17830"/>
                  </a:lnTo>
                  <a:lnTo>
                    <a:pt x="39907" y="17856"/>
                  </a:lnTo>
                  <a:lnTo>
                    <a:pt x="40091" y="17877"/>
                  </a:lnTo>
                  <a:lnTo>
                    <a:pt x="40301" y="17888"/>
                  </a:lnTo>
                  <a:lnTo>
                    <a:pt x="50908" y="18274"/>
                  </a:lnTo>
                  <a:lnTo>
                    <a:pt x="51275" y="18274"/>
                  </a:lnTo>
                  <a:lnTo>
                    <a:pt x="51459" y="18264"/>
                  </a:lnTo>
                  <a:lnTo>
                    <a:pt x="51617" y="18248"/>
                  </a:lnTo>
                  <a:lnTo>
                    <a:pt x="51748" y="18233"/>
                  </a:lnTo>
                  <a:lnTo>
                    <a:pt x="51879" y="18207"/>
                  </a:lnTo>
                  <a:lnTo>
                    <a:pt x="51984" y="18180"/>
                  </a:lnTo>
                  <a:lnTo>
                    <a:pt x="52037" y="18144"/>
                  </a:lnTo>
                  <a:lnTo>
                    <a:pt x="52089" y="18112"/>
                  </a:lnTo>
                  <a:lnTo>
                    <a:pt x="52115" y="18071"/>
                  </a:lnTo>
                  <a:lnTo>
                    <a:pt x="52089" y="18029"/>
                  </a:lnTo>
                  <a:lnTo>
                    <a:pt x="52037" y="17992"/>
                  </a:lnTo>
                  <a:lnTo>
                    <a:pt x="51932" y="17961"/>
                  </a:lnTo>
                  <a:lnTo>
                    <a:pt x="51800" y="17929"/>
                  </a:lnTo>
                  <a:lnTo>
                    <a:pt x="51669" y="17908"/>
                  </a:lnTo>
                  <a:lnTo>
                    <a:pt x="51485" y="17888"/>
                  </a:lnTo>
                  <a:lnTo>
                    <a:pt x="51275" y="17877"/>
                  </a:lnTo>
                  <a:lnTo>
                    <a:pt x="40642" y="17490"/>
                  </a:lnTo>
                  <a:lnTo>
                    <a:pt x="40459" y="17485"/>
                  </a:lnTo>
                  <a:close/>
                  <a:moveTo>
                    <a:pt x="95487" y="16167"/>
                  </a:moveTo>
                  <a:lnTo>
                    <a:pt x="95303" y="16178"/>
                  </a:lnTo>
                  <a:lnTo>
                    <a:pt x="95120" y="16188"/>
                  </a:lnTo>
                  <a:lnTo>
                    <a:pt x="94936" y="16209"/>
                  </a:lnTo>
                  <a:lnTo>
                    <a:pt x="94805" y="16241"/>
                  </a:lnTo>
                  <a:lnTo>
                    <a:pt x="94673" y="16272"/>
                  </a:lnTo>
                  <a:lnTo>
                    <a:pt x="94332" y="16392"/>
                  </a:lnTo>
                  <a:lnTo>
                    <a:pt x="93964" y="16512"/>
                  </a:lnTo>
                  <a:lnTo>
                    <a:pt x="93597" y="16622"/>
                  </a:lnTo>
                  <a:lnTo>
                    <a:pt x="93203" y="16732"/>
                  </a:lnTo>
                  <a:lnTo>
                    <a:pt x="92809" y="16837"/>
                  </a:lnTo>
                  <a:lnTo>
                    <a:pt x="92415" y="16936"/>
                  </a:lnTo>
                  <a:lnTo>
                    <a:pt x="91995" y="17035"/>
                  </a:lnTo>
                  <a:lnTo>
                    <a:pt x="91549" y="17129"/>
                  </a:lnTo>
                  <a:lnTo>
                    <a:pt x="91103" y="17213"/>
                  </a:lnTo>
                  <a:lnTo>
                    <a:pt x="90656" y="17297"/>
                  </a:lnTo>
                  <a:lnTo>
                    <a:pt x="90210" y="17375"/>
                  </a:lnTo>
                  <a:lnTo>
                    <a:pt x="89738" y="17454"/>
                  </a:lnTo>
                  <a:lnTo>
                    <a:pt x="89239" y="17532"/>
                  </a:lnTo>
                  <a:lnTo>
                    <a:pt x="88714" y="17605"/>
                  </a:lnTo>
                  <a:lnTo>
                    <a:pt x="88189" y="17673"/>
                  </a:lnTo>
                  <a:lnTo>
                    <a:pt x="87663" y="17741"/>
                  </a:lnTo>
                  <a:lnTo>
                    <a:pt x="87112" y="17804"/>
                  </a:lnTo>
                  <a:lnTo>
                    <a:pt x="86535" y="17867"/>
                  </a:lnTo>
                  <a:lnTo>
                    <a:pt x="85957" y="17924"/>
                  </a:lnTo>
                  <a:lnTo>
                    <a:pt x="85353" y="17982"/>
                  </a:lnTo>
                  <a:lnTo>
                    <a:pt x="84723" y="18034"/>
                  </a:lnTo>
                  <a:lnTo>
                    <a:pt x="84119" y="18086"/>
                  </a:lnTo>
                  <a:lnTo>
                    <a:pt x="83463" y="18133"/>
                  </a:lnTo>
                  <a:lnTo>
                    <a:pt x="82806" y="18175"/>
                  </a:lnTo>
                  <a:lnTo>
                    <a:pt x="82623" y="18196"/>
                  </a:lnTo>
                  <a:lnTo>
                    <a:pt x="82465" y="18217"/>
                  </a:lnTo>
                  <a:lnTo>
                    <a:pt x="82334" y="18243"/>
                  </a:lnTo>
                  <a:lnTo>
                    <a:pt x="82229" y="18280"/>
                  </a:lnTo>
                  <a:lnTo>
                    <a:pt x="82150" y="18311"/>
                  </a:lnTo>
                  <a:lnTo>
                    <a:pt x="82124" y="18353"/>
                  </a:lnTo>
                  <a:lnTo>
                    <a:pt x="82124" y="18390"/>
                  </a:lnTo>
                  <a:lnTo>
                    <a:pt x="82150" y="18431"/>
                  </a:lnTo>
                  <a:lnTo>
                    <a:pt x="82229" y="18463"/>
                  </a:lnTo>
                  <a:lnTo>
                    <a:pt x="82308" y="18489"/>
                  </a:lnTo>
                  <a:lnTo>
                    <a:pt x="82413" y="18515"/>
                  </a:lnTo>
                  <a:lnTo>
                    <a:pt x="82544" y="18531"/>
                  </a:lnTo>
                  <a:lnTo>
                    <a:pt x="82675" y="18552"/>
                  </a:lnTo>
                  <a:lnTo>
                    <a:pt x="82806" y="18562"/>
                  </a:lnTo>
                  <a:lnTo>
                    <a:pt x="82964" y="18567"/>
                  </a:lnTo>
                  <a:lnTo>
                    <a:pt x="83122" y="18573"/>
                  </a:lnTo>
                  <a:lnTo>
                    <a:pt x="83279" y="18567"/>
                  </a:lnTo>
                  <a:lnTo>
                    <a:pt x="83437" y="18562"/>
                  </a:lnTo>
                  <a:lnTo>
                    <a:pt x="84145" y="18510"/>
                  </a:lnTo>
                  <a:lnTo>
                    <a:pt x="84854" y="18457"/>
                  </a:lnTo>
                  <a:lnTo>
                    <a:pt x="85537" y="18405"/>
                  </a:lnTo>
                  <a:lnTo>
                    <a:pt x="86220" y="18348"/>
                  </a:lnTo>
                  <a:lnTo>
                    <a:pt x="86876" y="18285"/>
                  </a:lnTo>
                  <a:lnTo>
                    <a:pt x="87506" y="18222"/>
                  </a:lnTo>
                  <a:lnTo>
                    <a:pt x="88136" y="18154"/>
                  </a:lnTo>
                  <a:lnTo>
                    <a:pt x="88740" y="18081"/>
                  </a:lnTo>
                  <a:lnTo>
                    <a:pt x="89318" y="18008"/>
                  </a:lnTo>
                  <a:lnTo>
                    <a:pt x="89895" y="17929"/>
                  </a:lnTo>
                  <a:lnTo>
                    <a:pt x="90473" y="17851"/>
                  </a:lnTo>
                  <a:lnTo>
                    <a:pt x="90998" y="17767"/>
                  </a:lnTo>
                  <a:lnTo>
                    <a:pt x="91523" y="17684"/>
                  </a:lnTo>
                  <a:lnTo>
                    <a:pt x="92048" y="17595"/>
                  </a:lnTo>
                  <a:lnTo>
                    <a:pt x="92521" y="17501"/>
                  </a:lnTo>
                  <a:lnTo>
                    <a:pt x="92993" y="17407"/>
                  </a:lnTo>
                  <a:lnTo>
                    <a:pt x="93492" y="17302"/>
                  </a:lnTo>
                  <a:lnTo>
                    <a:pt x="93964" y="17197"/>
                  </a:lnTo>
                  <a:lnTo>
                    <a:pt x="94411" y="17088"/>
                  </a:lnTo>
                  <a:lnTo>
                    <a:pt x="94831" y="16973"/>
                  </a:lnTo>
                  <a:lnTo>
                    <a:pt x="95251" y="16852"/>
                  </a:lnTo>
                  <a:lnTo>
                    <a:pt x="95671" y="16732"/>
                  </a:lnTo>
                  <a:lnTo>
                    <a:pt x="96065" y="16601"/>
                  </a:lnTo>
                  <a:lnTo>
                    <a:pt x="96459" y="16471"/>
                  </a:lnTo>
                  <a:lnTo>
                    <a:pt x="96537" y="16434"/>
                  </a:lnTo>
                  <a:lnTo>
                    <a:pt x="96564" y="16392"/>
                  </a:lnTo>
                  <a:lnTo>
                    <a:pt x="96590" y="16356"/>
                  </a:lnTo>
                  <a:lnTo>
                    <a:pt x="96537" y="16314"/>
                  </a:lnTo>
                  <a:lnTo>
                    <a:pt x="96485" y="16277"/>
                  </a:lnTo>
                  <a:lnTo>
                    <a:pt x="96380" y="16246"/>
                  </a:lnTo>
                  <a:lnTo>
                    <a:pt x="96222" y="16220"/>
                  </a:lnTo>
                  <a:lnTo>
                    <a:pt x="96065" y="16194"/>
                  </a:lnTo>
                  <a:lnTo>
                    <a:pt x="95881" y="16178"/>
                  </a:lnTo>
                  <a:lnTo>
                    <a:pt x="95671" y="16173"/>
                  </a:lnTo>
                  <a:lnTo>
                    <a:pt x="95487" y="16167"/>
                  </a:lnTo>
                  <a:close/>
                  <a:moveTo>
                    <a:pt x="61698" y="18254"/>
                  </a:moveTo>
                  <a:lnTo>
                    <a:pt x="61488" y="18259"/>
                  </a:lnTo>
                  <a:lnTo>
                    <a:pt x="61304" y="18274"/>
                  </a:lnTo>
                  <a:lnTo>
                    <a:pt x="61147" y="18290"/>
                  </a:lnTo>
                  <a:lnTo>
                    <a:pt x="60989" y="18316"/>
                  </a:lnTo>
                  <a:lnTo>
                    <a:pt x="60884" y="18348"/>
                  </a:lnTo>
                  <a:lnTo>
                    <a:pt x="60779" y="18384"/>
                  </a:lnTo>
                  <a:lnTo>
                    <a:pt x="60727" y="18426"/>
                  </a:lnTo>
                  <a:lnTo>
                    <a:pt x="60727" y="18463"/>
                  </a:lnTo>
                  <a:lnTo>
                    <a:pt x="60753" y="18505"/>
                  </a:lnTo>
                  <a:lnTo>
                    <a:pt x="60806" y="18541"/>
                  </a:lnTo>
                  <a:lnTo>
                    <a:pt x="60911" y="18573"/>
                  </a:lnTo>
                  <a:lnTo>
                    <a:pt x="61042" y="18604"/>
                  </a:lnTo>
                  <a:lnTo>
                    <a:pt x="61199" y="18625"/>
                  </a:lnTo>
                  <a:lnTo>
                    <a:pt x="61383" y="18646"/>
                  </a:lnTo>
                  <a:lnTo>
                    <a:pt x="61567" y="18656"/>
                  </a:lnTo>
                  <a:lnTo>
                    <a:pt x="63956" y="18729"/>
                  </a:lnTo>
                  <a:lnTo>
                    <a:pt x="65269" y="18766"/>
                  </a:lnTo>
                  <a:lnTo>
                    <a:pt x="66634" y="18797"/>
                  </a:lnTo>
                  <a:lnTo>
                    <a:pt x="68052" y="18829"/>
                  </a:lnTo>
                  <a:lnTo>
                    <a:pt x="69496" y="18850"/>
                  </a:lnTo>
                  <a:lnTo>
                    <a:pt x="70966" y="18865"/>
                  </a:lnTo>
                  <a:lnTo>
                    <a:pt x="72462" y="18876"/>
                  </a:lnTo>
                  <a:lnTo>
                    <a:pt x="72672" y="18871"/>
                  </a:lnTo>
                  <a:lnTo>
                    <a:pt x="72856" y="18860"/>
                  </a:lnTo>
                  <a:lnTo>
                    <a:pt x="73040" y="18839"/>
                  </a:lnTo>
                  <a:lnTo>
                    <a:pt x="73197" y="18813"/>
                  </a:lnTo>
                  <a:lnTo>
                    <a:pt x="73302" y="18787"/>
                  </a:lnTo>
                  <a:lnTo>
                    <a:pt x="73407" y="18750"/>
                  </a:lnTo>
                  <a:lnTo>
                    <a:pt x="73460" y="18714"/>
                  </a:lnTo>
                  <a:lnTo>
                    <a:pt x="73486" y="18672"/>
                  </a:lnTo>
                  <a:lnTo>
                    <a:pt x="73460" y="18630"/>
                  </a:lnTo>
                  <a:lnTo>
                    <a:pt x="73407" y="18593"/>
                  </a:lnTo>
                  <a:lnTo>
                    <a:pt x="73329" y="18562"/>
                  </a:lnTo>
                  <a:lnTo>
                    <a:pt x="73197" y="18531"/>
                  </a:lnTo>
                  <a:lnTo>
                    <a:pt x="73040" y="18505"/>
                  </a:lnTo>
                  <a:lnTo>
                    <a:pt x="72882" y="18484"/>
                  </a:lnTo>
                  <a:lnTo>
                    <a:pt x="72672" y="18473"/>
                  </a:lnTo>
                  <a:lnTo>
                    <a:pt x="72489" y="18468"/>
                  </a:lnTo>
                  <a:lnTo>
                    <a:pt x="71045" y="18463"/>
                  </a:lnTo>
                  <a:lnTo>
                    <a:pt x="69601" y="18447"/>
                  </a:lnTo>
                  <a:lnTo>
                    <a:pt x="68209" y="18426"/>
                  </a:lnTo>
                  <a:lnTo>
                    <a:pt x="66818" y="18395"/>
                  </a:lnTo>
                  <a:lnTo>
                    <a:pt x="65505" y="18363"/>
                  </a:lnTo>
                  <a:lnTo>
                    <a:pt x="64245" y="18332"/>
                  </a:lnTo>
                  <a:lnTo>
                    <a:pt x="61908" y="18259"/>
                  </a:lnTo>
                  <a:lnTo>
                    <a:pt x="61698" y="182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54"/>
            <p:cNvSpPr/>
            <p:nvPr/>
          </p:nvSpPr>
          <p:spPr>
            <a:xfrm flipH="1">
              <a:off x="-674705" y="3557726"/>
              <a:ext cx="1491930" cy="359228"/>
            </a:xfrm>
            <a:custGeom>
              <a:rect b="b" l="l" r="r" t="t"/>
              <a:pathLst>
                <a:path extrusionOk="0" h="4649" w="96800">
                  <a:moveTo>
                    <a:pt x="1208" y="1"/>
                  </a:moveTo>
                  <a:lnTo>
                    <a:pt x="0" y="1538"/>
                  </a:lnTo>
                  <a:lnTo>
                    <a:pt x="3046" y="1585"/>
                  </a:lnTo>
                  <a:lnTo>
                    <a:pt x="6117" y="1632"/>
                  </a:lnTo>
                  <a:lnTo>
                    <a:pt x="9163" y="1690"/>
                  </a:lnTo>
                  <a:lnTo>
                    <a:pt x="12208" y="1747"/>
                  </a:lnTo>
                  <a:lnTo>
                    <a:pt x="15280" y="1805"/>
                  </a:lnTo>
                  <a:lnTo>
                    <a:pt x="18326" y="1867"/>
                  </a:lnTo>
                  <a:lnTo>
                    <a:pt x="21371" y="1935"/>
                  </a:lnTo>
                  <a:lnTo>
                    <a:pt x="24417" y="2003"/>
                  </a:lnTo>
                  <a:lnTo>
                    <a:pt x="27462" y="2076"/>
                  </a:lnTo>
                  <a:lnTo>
                    <a:pt x="30508" y="2155"/>
                  </a:lnTo>
                  <a:lnTo>
                    <a:pt x="33553" y="2233"/>
                  </a:lnTo>
                  <a:lnTo>
                    <a:pt x="36598" y="2317"/>
                  </a:lnTo>
                  <a:lnTo>
                    <a:pt x="39644" y="2406"/>
                  </a:lnTo>
                  <a:lnTo>
                    <a:pt x="42663" y="2495"/>
                  </a:lnTo>
                  <a:lnTo>
                    <a:pt x="45709" y="2584"/>
                  </a:lnTo>
                  <a:lnTo>
                    <a:pt x="48728" y="2683"/>
                  </a:lnTo>
                  <a:lnTo>
                    <a:pt x="51747" y="2782"/>
                  </a:lnTo>
                  <a:lnTo>
                    <a:pt x="54793" y="2882"/>
                  </a:lnTo>
                  <a:lnTo>
                    <a:pt x="57812" y="2986"/>
                  </a:lnTo>
                  <a:lnTo>
                    <a:pt x="60831" y="3096"/>
                  </a:lnTo>
                  <a:lnTo>
                    <a:pt x="63850" y="3211"/>
                  </a:lnTo>
                  <a:lnTo>
                    <a:pt x="66843" y="3326"/>
                  </a:lnTo>
                  <a:lnTo>
                    <a:pt x="69862" y="3441"/>
                  </a:lnTo>
                  <a:lnTo>
                    <a:pt x="72882" y="3567"/>
                  </a:lnTo>
                  <a:lnTo>
                    <a:pt x="75875" y="3687"/>
                  </a:lnTo>
                  <a:lnTo>
                    <a:pt x="78868" y="3818"/>
                  </a:lnTo>
                  <a:lnTo>
                    <a:pt x="81861" y="3948"/>
                  </a:lnTo>
                  <a:lnTo>
                    <a:pt x="84854" y="4084"/>
                  </a:lnTo>
                  <a:lnTo>
                    <a:pt x="87847" y="4220"/>
                  </a:lnTo>
                  <a:lnTo>
                    <a:pt x="90840" y="4361"/>
                  </a:lnTo>
                  <a:lnTo>
                    <a:pt x="93832" y="4502"/>
                  </a:lnTo>
                  <a:lnTo>
                    <a:pt x="96799" y="4649"/>
                  </a:lnTo>
                  <a:lnTo>
                    <a:pt x="96458" y="3514"/>
                  </a:lnTo>
                  <a:lnTo>
                    <a:pt x="93544" y="3336"/>
                  </a:lnTo>
                  <a:lnTo>
                    <a:pt x="90629" y="3164"/>
                  </a:lnTo>
                  <a:lnTo>
                    <a:pt x="87742" y="2997"/>
                  </a:lnTo>
                  <a:lnTo>
                    <a:pt x="84801" y="2829"/>
                  </a:lnTo>
                  <a:lnTo>
                    <a:pt x="81887" y="2667"/>
                  </a:lnTo>
                  <a:lnTo>
                    <a:pt x="78946" y="2516"/>
                  </a:lnTo>
                  <a:lnTo>
                    <a:pt x="76006" y="2359"/>
                  </a:lnTo>
                  <a:lnTo>
                    <a:pt x="73065" y="2212"/>
                  </a:lnTo>
                  <a:lnTo>
                    <a:pt x="70125" y="2071"/>
                  </a:lnTo>
                  <a:lnTo>
                    <a:pt x="67185" y="1930"/>
                  </a:lnTo>
                  <a:lnTo>
                    <a:pt x="64218" y="1799"/>
                  </a:lnTo>
                  <a:lnTo>
                    <a:pt x="61251" y="1669"/>
                  </a:lnTo>
                  <a:lnTo>
                    <a:pt x="58284" y="1543"/>
                  </a:lnTo>
                  <a:lnTo>
                    <a:pt x="55318" y="1423"/>
                  </a:lnTo>
                  <a:lnTo>
                    <a:pt x="52325" y="1303"/>
                  </a:lnTo>
                  <a:lnTo>
                    <a:pt x="49358" y="1193"/>
                  </a:lnTo>
                  <a:lnTo>
                    <a:pt x="46365" y="1083"/>
                  </a:lnTo>
                  <a:lnTo>
                    <a:pt x="43372" y="978"/>
                  </a:lnTo>
                  <a:lnTo>
                    <a:pt x="40379" y="884"/>
                  </a:lnTo>
                  <a:lnTo>
                    <a:pt x="37386" y="785"/>
                  </a:lnTo>
                  <a:lnTo>
                    <a:pt x="34393" y="696"/>
                  </a:lnTo>
                  <a:lnTo>
                    <a:pt x="31400" y="612"/>
                  </a:lnTo>
                  <a:lnTo>
                    <a:pt x="28381" y="529"/>
                  </a:lnTo>
                  <a:lnTo>
                    <a:pt x="25362" y="456"/>
                  </a:lnTo>
                  <a:lnTo>
                    <a:pt x="22369" y="382"/>
                  </a:lnTo>
                  <a:lnTo>
                    <a:pt x="19350" y="314"/>
                  </a:lnTo>
                  <a:lnTo>
                    <a:pt x="16330" y="252"/>
                  </a:lnTo>
                  <a:lnTo>
                    <a:pt x="13311" y="194"/>
                  </a:lnTo>
                  <a:lnTo>
                    <a:pt x="10292" y="137"/>
                  </a:lnTo>
                  <a:lnTo>
                    <a:pt x="7273" y="90"/>
                  </a:lnTo>
                  <a:lnTo>
                    <a:pt x="4227" y="43"/>
                  </a:lnTo>
                  <a:lnTo>
                    <a:pt x="12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54"/>
            <p:cNvSpPr/>
            <p:nvPr/>
          </p:nvSpPr>
          <p:spPr>
            <a:xfrm flipH="1">
              <a:off x="-559622" y="2834923"/>
              <a:ext cx="352468" cy="273613"/>
            </a:xfrm>
            <a:custGeom>
              <a:rect b="b" l="l" r="r" t="t"/>
              <a:pathLst>
                <a:path extrusionOk="0" h="3541" w="22869">
                  <a:moveTo>
                    <a:pt x="5094" y="1"/>
                  </a:moveTo>
                  <a:lnTo>
                    <a:pt x="4700" y="11"/>
                  </a:lnTo>
                  <a:lnTo>
                    <a:pt x="4306" y="27"/>
                  </a:lnTo>
                  <a:lnTo>
                    <a:pt x="3939" y="48"/>
                  </a:lnTo>
                  <a:lnTo>
                    <a:pt x="3571" y="74"/>
                  </a:lnTo>
                  <a:lnTo>
                    <a:pt x="3230" y="111"/>
                  </a:lnTo>
                  <a:lnTo>
                    <a:pt x="2889" y="152"/>
                  </a:lnTo>
                  <a:lnTo>
                    <a:pt x="2600" y="200"/>
                  </a:lnTo>
                  <a:lnTo>
                    <a:pt x="2311" y="252"/>
                  </a:lnTo>
                  <a:lnTo>
                    <a:pt x="2075" y="309"/>
                  </a:lnTo>
                  <a:lnTo>
                    <a:pt x="1838" y="377"/>
                  </a:lnTo>
                  <a:lnTo>
                    <a:pt x="1655" y="445"/>
                  </a:lnTo>
                  <a:lnTo>
                    <a:pt x="1497" y="513"/>
                  </a:lnTo>
                  <a:lnTo>
                    <a:pt x="1366" y="592"/>
                  </a:lnTo>
                  <a:lnTo>
                    <a:pt x="1287" y="670"/>
                  </a:lnTo>
                  <a:lnTo>
                    <a:pt x="53" y="2160"/>
                  </a:lnTo>
                  <a:lnTo>
                    <a:pt x="1" y="2244"/>
                  </a:lnTo>
                  <a:lnTo>
                    <a:pt x="1" y="2322"/>
                  </a:lnTo>
                  <a:lnTo>
                    <a:pt x="27" y="2401"/>
                  </a:lnTo>
                  <a:lnTo>
                    <a:pt x="106" y="2479"/>
                  </a:lnTo>
                  <a:lnTo>
                    <a:pt x="211" y="2552"/>
                  </a:lnTo>
                  <a:lnTo>
                    <a:pt x="342" y="2626"/>
                  </a:lnTo>
                  <a:lnTo>
                    <a:pt x="526" y="2694"/>
                  </a:lnTo>
                  <a:lnTo>
                    <a:pt x="736" y="2756"/>
                  </a:lnTo>
                  <a:lnTo>
                    <a:pt x="972" y="2819"/>
                  </a:lnTo>
                  <a:lnTo>
                    <a:pt x="1235" y="2871"/>
                  </a:lnTo>
                  <a:lnTo>
                    <a:pt x="1550" y="2924"/>
                  </a:lnTo>
                  <a:lnTo>
                    <a:pt x="1865" y="2965"/>
                  </a:lnTo>
                  <a:lnTo>
                    <a:pt x="2206" y="3007"/>
                  </a:lnTo>
                  <a:lnTo>
                    <a:pt x="2574" y="3039"/>
                  </a:lnTo>
                  <a:lnTo>
                    <a:pt x="2941" y="3065"/>
                  </a:lnTo>
                  <a:lnTo>
                    <a:pt x="3361" y="3080"/>
                  </a:lnTo>
                  <a:lnTo>
                    <a:pt x="16961" y="3530"/>
                  </a:lnTo>
                  <a:lnTo>
                    <a:pt x="17355" y="3535"/>
                  </a:lnTo>
                  <a:lnTo>
                    <a:pt x="17775" y="3541"/>
                  </a:lnTo>
                  <a:lnTo>
                    <a:pt x="18169" y="3530"/>
                  </a:lnTo>
                  <a:lnTo>
                    <a:pt x="18562" y="3520"/>
                  </a:lnTo>
                  <a:lnTo>
                    <a:pt x="18930" y="3494"/>
                  </a:lnTo>
                  <a:lnTo>
                    <a:pt x="19297" y="3467"/>
                  </a:lnTo>
                  <a:lnTo>
                    <a:pt x="19639" y="3431"/>
                  </a:lnTo>
                  <a:lnTo>
                    <a:pt x="19954" y="3389"/>
                  </a:lnTo>
                  <a:lnTo>
                    <a:pt x="20243" y="3342"/>
                  </a:lnTo>
                  <a:lnTo>
                    <a:pt x="20531" y="3290"/>
                  </a:lnTo>
                  <a:lnTo>
                    <a:pt x="20794" y="3232"/>
                  </a:lnTo>
                  <a:lnTo>
                    <a:pt x="21004" y="3164"/>
                  </a:lnTo>
                  <a:lnTo>
                    <a:pt x="21214" y="3096"/>
                  </a:lnTo>
                  <a:lnTo>
                    <a:pt x="21372" y="3028"/>
                  </a:lnTo>
                  <a:lnTo>
                    <a:pt x="21477" y="2950"/>
                  </a:lnTo>
                  <a:lnTo>
                    <a:pt x="21582" y="2871"/>
                  </a:lnTo>
                  <a:lnTo>
                    <a:pt x="22816" y="1381"/>
                  </a:lnTo>
                  <a:lnTo>
                    <a:pt x="22868" y="1298"/>
                  </a:lnTo>
                  <a:lnTo>
                    <a:pt x="22868" y="1219"/>
                  </a:lnTo>
                  <a:lnTo>
                    <a:pt x="22816" y="1141"/>
                  </a:lnTo>
                  <a:lnTo>
                    <a:pt x="22763" y="1062"/>
                  </a:lnTo>
                  <a:lnTo>
                    <a:pt x="22632" y="989"/>
                  </a:lnTo>
                  <a:lnTo>
                    <a:pt x="22500" y="916"/>
                  </a:lnTo>
                  <a:lnTo>
                    <a:pt x="22317" y="848"/>
                  </a:lnTo>
                  <a:lnTo>
                    <a:pt x="22107" y="785"/>
                  </a:lnTo>
                  <a:lnTo>
                    <a:pt x="21870" y="722"/>
                  </a:lnTo>
                  <a:lnTo>
                    <a:pt x="21608" y="670"/>
                  </a:lnTo>
                  <a:lnTo>
                    <a:pt x="21319" y="618"/>
                  </a:lnTo>
                  <a:lnTo>
                    <a:pt x="21004" y="576"/>
                  </a:lnTo>
                  <a:lnTo>
                    <a:pt x="20663" y="534"/>
                  </a:lnTo>
                  <a:lnTo>
                    <a:pt x="20295" y="503"/>
                  </a:lnTo>
                  <a:lnTo>
                    <a:pt x="19901" y="477"/>
                  </a:lnTo>
                  <a:lnTo>
                    <a:pt x="19507" y="461"/>
                  </a:lnTo>
                  <a:lnTo>
                    <a:pt x="5908" y="11"/>
                  </a:lnTo>
                  <a:lnTo>
                    <a:pt x="5488" y="6"/>
                  </a:lnTo>
                  <a:lnTo>
                    <a:pt x="5094" y="1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54"/>
            <p:cNvSpPr/>
            <p:nvPr/>
          </p:nvSpPr>
          <p:spPr>
            <a:xfrm flipH="1">
              <a:off x="159315" y="2716542"/>
              <a:ext cx="352453" cy="273227"/>
            </a:xfrm>
            <a:custGeom>
              <a:rect b="b" l="l" r="r" t="t"/>
              <a:pathLst>
                <a:path extrusionOk="0" h="3536" w="22868">
                  <a:moveTo>
                    <a:pt x="5093" y="1"/>
                  </a:moveTo>
                  <a:lnTo>
                    <a:pt x="4700" y="6"/>
                  </a:lnTo>
                  <a:lnTo>
                    <a:pt x="4306" y="22"/>
                  </a:lnTo>
                  <a:lnTo>
                    <a:pt x="3938" y="43"/>
                  </a:lnTo>
                  <a:lnTo>
                    <a:pt x="3571" y="74"/>
                  </a:lnTo>
                  <a:lnTo>
                    <a:pt x="3229" y="105"/>
                  </a:lnTo>
                  <a:lnTo>
                    <a:pt x="2914" y="147"/>
                  </a:lnTo>
                  <a:lnTo>
                    <a:pt x="2599" y="200"/>
                  </a:lnTo>
                  <a:lnTo>
                    <a:pt x="2310" y="252"/>
                  </a:lnTo>
                  <a:lnTo>
                    <a:pt x="2074" y="309"/>
                  </a:lnTo>
                  <a:lnTo>
                    <a:pt x="1838" y="372"/>
                  </a:lnTo>
                  <a:lnTo>
                    <a:pt x="1654" y="440"/>
                  </a:lnTo>
                  <a:lnTo>
                    <a:pt x="1497" y="513"/>
                  </a:lnTo>
                  <a:lnTo>
                    <a:pt x="1365" y="592"/>
                  </a:lnTo>
                  <a:lnTo>
                    <a:pt x="1287" y="670"/>
                  </a:lnTo>
                  <a:lnTo>
                    <a:pt x="53" y="2160"/>
                  </a:lnTo>
                  <a:lnTo>
                    <a:pt x="0" y="2239"/>
                  </a:lnTo>
                  <a:lnTo>
                    <a:pt x="0" y="2322"/>
                  </a:lnTo>
                  <a:lnTo>
                    <a:pt x="26" y="2401"/>
                  </a:lnTo>
                  <a:lnTo>
                    <a:pt x="105" y="2474"/>
                  </a:lnTo>
                  <a:lnTo>
                    <a:pt x="210" y="2552"/>
                  </a:lnTo>
                  <a:lnTo>
                    <a:pt x="341" y="2620"/>
                  </a:lnTo>
                  <a:lnTo>
                    <a:pt x="525" y="2688"/>
                  </a:lnTo>
                  <a:lnTo>
                    <a:pt x="735" y="2756"/>
                  </a:lnTo>
                  <a:lnTo>
                    <a:pt x="971" y="2814"/>
                  </a:lnTo>
                  <a:lnTo>
                    <a:pt x="1234" y="2871"/>
                  </a:lnTo>
                  <a:lnTo>
                    <a:pt x="1549" y="2918"/>
                  </a:lnTo>
                  <a:lnTo>
                    <a:pt x="1864" y="2965"/>
                  </a:lnTo>
                  <a:lnTo>
                    <a:pt x="2205" y="3002"/>
                  </a:lnTo>
                  <a:lnTo>
                    <a:pt x="2573" y="3033"/>
                  </a:lnTo>
                  <a:lnTo>
                    <a:pt x="2941" y="3060"/>
                  </a:lnTo>
                  <a:lnTo>
                    <a:pt x="3361" y="3075"/>
                  </a:lnTo>
                  <a:lnTo>
                    <a:pt x="16960" y="3525"/>
                  </a:lnTo>
                  <a:lnTo>
                    <a:pt x="17354" y="3535"/>
                  </a:lnTo>
                  <a:lnTo>
                    <a:pt x="17774" y="3535"/>
                  </a:lnTo>
                  <a:lnTo>
                    <a:pt x="18168" y="3530"/>
                  </a:lnTo>
                  <a:lnTo>
                    <a:pt x="18562" y="3514"/>
                  </a:lnTo>
                  <a:lnTo>
                    <a:pt x="18929" y="3494"/>
                  </a:lnTo>
                  <a:lnTo>
                    <a:pt x="19297" y="3462"/>
                  </a:lnTo>
                  <a:lnTo>
                    <a:pt x="19638" y="3426"/>
                  </a:lnTo>
                  <a:lnTo>
                    <a:pt x="19953" y="3389"/>
                  </a:lnTo>
                  <a:lnTo>
                    <a:pt x="20242" y="3337"/>
                  </a:lnTo>
                  <a:lnTo>
                    <a:pt x="20531" y="3284"/>
                  </a:lnTo>
                  <a:lnTo>
                    <a:pt x="20793" y="3227"/>
                  </a:lnTo>
                  <a:lnTo>
                    <a:pt x="21003" y="3164"/>
                  </a:lnTo>
                  <a:lnTo>
                    <a:pt x="21213" y="3096"/>
                  </a:lnTo>
                  <a:lnTo>
                    <a:pt x="21371" y="3023"/>
                  </a:lnTo>
                  <a:lnTo>
                    <a:pt x="21476" y="2945"/>
                  </a:lnTo>
                  <a:lnTo>
                    <a:pt x="21581" y="2866"/>
                  </a:lnTo>
                  <a:lnTo>
                    <a:pt x="22815" y="1376"/>
                  </a:lnTo>
                  <a:lnTo>
                    <a:pt x="22867" y="1298"/>
                  </a:lnTo>
                  <a:lnTo>
                    <a:pt x="22867" y="1214"/>
                  </a:lnTo>
                  <a:lnTo>
                    <a:pt x="22815" y="1135"/>
                  </a:lnTo>
                  <a:lnTo>
                    <a:pt x="22762" y="1062"/>
                  </a:lnTo>
                  <a:lnTo>
                    <a:pt x="22631" y="984"/>
                  </a:lnTo>
                  <a:lnTo>
                    <a:pt x="22500" y="916"/>
                  </a:lnTo>
                  <a:lnTo>
                    <a:pt x="22316" y="848"/>
                  </a:lnTo>
                  <a:lnTo>
                    <a:pt x="22106" y="780"/>
                  </a:lnTo>
                  <a:lnTo>
                    <a:pt x="21870" y="722"/>
                  </a:lnTo>
                  <a:lnTo>
                    <a:pt x="21607" y="665"/>
                  </a:lnTo>
                  <a:lnTo>
                    <a:pt x="21318" y="618"/>
                  </a:lnTo>
                  <a:lnTo>
                    <a:pt x="21003" y="571"/>
                  </a:lnTo>
                  <a:lnTo>
                    <a:pt x="20662" y="534"/>
                  </a:lnTo>
                  <a:lnTo>
                    <a:pt x="20295" y="503"/>
                  </a:lnTo>
                  <a:lnTo>
                    <a:pt x="19901" y="477"/>
                  </a:lnTo>
                  <a:lnTo>
                    <a:pt x="19507" y="456"/>
                  </a:lnTo>
                  <a:lnTo>
                    <a:pt x="5907" y="11"/>
                  </a:lnTo>
                  <a:lnTo>
                    <a:pt x="5487" y="1"/>
                  </a:lnTo>
                  <a:close/>
                </a:path>
              </a:pathLst>
            </a:custGeom>
            <a:solidFill>
              <a:srgbClr val="006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54"/>
            <p:cNvSpPr/>
            <p:nvPr/>
          </p:nvSpPr>
          <p:spPr>
            <a:xfrm flipH="1">
              <a:off x="-451580" y="3012340"/>
              <a:ext cx="243209" cy="343079"/>
            </a:xfrm>
            <a:custGeom>
              <a:rect b="b" l="l" r="r" t="t"/>
              <a:pathLst>
                <a:path extrusionOk="0" h="4440" w="15780">
                  <a:moveTo>
                    <a:pt x="3624" y="0"/>
                  </a:moveTo>
                  <a:lnTo>
                    <a:pt x="3308" y="476"/>
                  </a:lnTo>
                  <a:lnTo>
                    <a:pt x="2941" y="952"/>
                  </a:lnTo>
                  <a:lnTo>
                    <a:pt x="2521" y="1422"/>
                  </a:lnTo>
                  <a:lnTo>
                    <a:pt x="2101" y="1893"/>
                  </a:lnTo>
                  <a:lnTo>
                    <a:pt x="1628" y="2363"/>
                  </a:lnTo>
                  <a:lnTo>
                    <a:pt x="1103" y="2829"/>
                  </a:lnTo>
                  <a:lnTo>
                    <a:pt x="578" y="3294"/>
                  </a:lnTo>
                  <a:lnTo>
                    <a:pt x="0" y="3759"/>
                  </a:lnTo>
                  <a:lnTo>
                    <a:pt x="762" y="3780"/>
                  </a:lnTo>
                  <a:lnTo>
                    <a:pt x="1549" y="3801"/>
                  </a:lnTo>
                  <a:lnTo>
                    <a:pt x="2311" y="3827"/>
                  </a:lnTo>
                  <a:lnTo>
                    <a:pt x="3072" y="3859"/>
                  </a:lnTo>
                  <a:lnTo>
                    <a:pt x="3834" y="3890"/>
                  </a:lnTo>
                  <a:lnTo>
                    <a:pt x="4595" y="3922"/>
                  </a:lnTo>
                  <a:lnTo>
                    <a:pt x="5356" y="3963"/>
                  </a:lnTo>
                  <a:lnTo>
                    <a:pt x="6118" y="4005"/>
                  </a:lnTo>
                  <a:lnTo>
                    <a:pt x="6853" y="4047"/>
                  </a:lnTo>
                  <a:lnTo>
                    <a:pt x="7614" y="4094"/>
                  </a:lnTo>
                  <a:lnTo>
                    <a:pt x="8349" y="4146"/>
                  </a:lnTo>
                  <a:lnTo>
                    <a:pt x="9084" y="4199"/>
                  </a:lnTo>
                  <a:lnTo>
                    <a:pt x="9819" y="4256"/>
                  </a:lnTo>
                  <a:lnTo>
                    <a:pt x="10528" y="4314"/>
                  </a:lnTo>
                  <a:lnTo>
                    <a:pt x="11237" y="4376"/>
                  </a:lnTo>
                  <a:lnTo>
                    <a:pt x="11946" y="4439"/>
                  </a:lnTo>
                  <a:lnTo>
                    <a:pt x="12314" y="3942"/>
                  </a:lnTo>
                  <a:lnTo>
                    <a:pt x="12707" y="3446"/>
                  </a:lnTo>
                  <a:lnTo>
                    <a:pt x="13154" y="2949"/>
                  </a:lnTo>
                  <a:lnTo>
                    <a:pt x="13600" y="2458"/>
                  </a:lnTo>
                  <a:lnTo>
                    <a:pt x="14099" y="1966"/>
                  </a:lnTo>
                  <a:lnTo>
                    <a:pt x="14624" y="1475"/>
                  </a:lnTo>
                  <a:lnTo>
                    <a:pt x="15175" y="983"/>
                  </a:lnTo>
                  <a:lnTo>
                    <a:pt x="15779" y="492"/>
                  </a:lnTo>
                  <a:lnTo>
                    <a:pt x="14230" y="455"/>
                  </a:lnTo>
                  <a:lnTo>
                    <a:pt x="12707" y="413"/>
                  </a:lnTo>
                  <a:lnTo>
                    <a:pt x="11158" y="361"/>
                  </a:lnTo>
                  <a:lnTo>
                    <a:pt x="9636" y="303"/>
                  </a:lnTo>
                  <a:lnTo>
                    <a:pt x="8139" y="235"/>
                  </a:lnTo>
                  <a:lnTo>
                    <a:pt x="6616" y="167"/>
                  </a:lnTo>
                  <a:lnTo>
                    <a:pt x="5120" y="89"/>
                  </a:lnTo>
                  <a:lnTo>
                    <a:pt x="3624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54"/>
            <p:cNvSpPr/>
            <p:nvPr/>
          </p:nvSpPr>
          <p:spPr>
            <a:xfrm flipH="1">
              <a:off x="245906" y="2901609"/>
              <a:ext cx="243209" cy="343079"/>
            </a:xfrm>
            <a:custGeom>
              <a:rect b="b" l="l" r="r" t="t"/>
              <a:pathLst>
                <a:path extrusionOk="0" h="4440" w="15780">
                  <a:moveTo>
                    <a:pt x="3650" y="1"/>
                  </a:moveTo>
                  <a:lnTo>
                    <a:pt x="3308" y="476"/>
                  </a:lnTo>
                  <a:lnTo>
                    <a:pt x="2941" y="947"/>
                  </a:lnTo>
                  <a:lnTo>
                    <a:pt x="2547" y="1417"/>
                  </a:lnTo>
                  <a:lnTo>
                    <a:pt x="2101" y="1888"/>
                  </a:lnTo>
                  <a:lnTo>
                    <a:pt x="1628" y="2359"/>
                  </a:lnTo>
                  <a:lnTo>
                    <a:pt x="1129" y="2829"/>
                  </a:lnTo>
                  <a:lnTo>
                    <a:pt x="578" y="3295"/>
                  </a:lnTo>
                  <a:lnTo>
                    <a:pt x="0" y="3760"/>
                  </a:lnTo>
                  <a:lnTo>
                    <a:pt x="788" y="3776"/>
                  </a:lnTo>
                  <a:lnTo>
                    <a:pt x="1549" y="3802"/>
                  </a:lnTo>
                  <a:lnTo>
                    <a:pt x="2337" y="3828"/>
                  </a:lnTo>
                  <a:lnTo>
                    <a:pt x="3098" y="3854"/>
                  </a:lnTo>
                  <a:lnTo>
                    <a:pt x="3860" y="3885"/>
                  </a:lnTo>
                  <a:lnTo>
                    <a:pt x="4621" y="3922"/>
                  </a:lnTo>
                  <a:lnTo>
                    <a:pt x="5382" y="3959"/>
                  </a:lnTo>
                  <a:lnTo>
                    <a:pt x="6144" y="4000"/>
                  </a:lnTo>
                  <a:lnTo>
                    <a:pt x="6879" y="4047"/>
                  </a:lnTo>
                  <a:lnTo>
                    <a:pt x="7640" y="4094"/>
                  </a:lnTo>
                  <a:lnTo>
                    <a:pt x="8375" y="4142"/>
                  </a:lnTo>
                  <a:lnTo>
                    <a:pt x="9110" y="4199"/>
                  </a:lnTo>
                  <a:lnTo>
                    <a:pt x="9819" y="4251"/>
                  </a:lnTo>
                  <a:lnTo>
                    <a:pt x="10554" y="4314"/>
                  </a:lnTo>
                  <a:lnTo>
                    <a:pt x="11263" y="4377"/>
                  </a:lnTo>
                  <a:lnTo>
                    <a:pt x="11972" y="4440"/>
                  </a:lnTo>
                  <a:lnTo>
                    <a:pt x="12340" y="3943"/>
                  </a:lnTo>
                  <a:lnTo>
                    <a:pt x="12734" y="3446"/>
                  </a:lnTo>
                  <a:lnTo>
                    <a:pt x="13154" y="2949"/>
                  </a:lnTo>
                  <a:lnTo>
                    <a:pt x="13626" y="2458"/>
                  </a:lnTo>
                  <a:lnTo>
                    <a:pt x="14125" y="1961"/>
                  </a:lnTo>
                  <a:lnTo>
                    <a:pt x="14650" y="1470"/>
                  </a:lnTo>
                  <a:lnTo>
                    <a:pt x="15201" y="978"/>
                  </a:lnTo>
                  <a:lnTo>
                    <a:pt x="15779" y="492"/>
                  </a:lnTo>
                  <a:lnTo>
                    <a:pt x="14256" y="455"/>
                  </a:lnTo>
                  <a:lnTo>
                    <a:pt x="12707" y="408"/>
                  </a:lnTo>
                  <a:lnTo>
                    <a:pt x="11185" y="361"/>
                  </a:lnTo>
                  <a:lnTo>
                    <a:pt x="9662" y="304"/>
                  </a:lnTo>
                  <a:lnTo>
                    <a:pt x="8139" y="236"/>
                  </a:lnTo>
                  <a:lnTo>
                    <a:pt x="6643" y="163"/>
                  </a:lnTo>
                  <a:lnTo>
                    <a:pt x="5146" y="84"/>
                  </a:lnTo>
                  <a:lnTo>
                    <a:pt x="3650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5" name="Google Shape;615;p54"/>
          <p:cNvSpPr txBox="1"/>
          <p:nvPr/>
        </p:nvSpPr>
        <p:spPr>
          <a:xfrm>
            <a:off x="2352600" y="1209675"/>
            <a:ext cx="4438800" cy="3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ABeeZee"/>
              <a:buChar char="●"/>
            </a:pPr>
            <a:r>
              <a:rPr lang="en" sz="2700">
                <a:latin typeface="ABeeZee"/>
                <a:ea typeface="ABeeZee"/>
                <a:cs typeface="ABeeZee"/>
                <a:sym typeface="ABeeZee"/>
              </a:rPr>
              <a:t>Physical Education</a:t>
            </a:r>
            <a:endParaRPr sz="2700">
              <a:latin typeface="ABeeZee"/>
              <a:ea typeface="ABeeZee"/>
              <a:cs typeface="ABeeZee"/>
              <a:sym typeface="ABeeZee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ABeeZee"/>
              <a:buChar char="●"/>
            </a:pPr>
            <a:r>
              <a:rPr lang="en" sz="2700">
                <a:latin typeface="ABeeZee"/>
                <a:ea typeface="ABeeZee"/>
                <a:cs typeface="ABeeZee"/>
                <a:sym typeface="ABeeZee"/>
              </a:rPr>
              <a:t>Spanish</a:t>
            </a:r>
            <a:endParaRPr sz="2700">
              <a:latin typeface="ABeeZee"/>
              <a:ea typeface="ABeeZee"/>
              <a:cs typeface="ABeeZee"/>
              <a:sym typeface="ABeeZee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ABeeZee"/>
              <a:buChar char="●"/>
            </a:pPr>
            <a:r>
              <a:rPr lang="en" sz="2700">
                <a:latin typeface="ABeeZee"/>
                <a:ea typeface="ABeeZee"/>
                <a:cs typeface="ABeeZee"/>
                <a:sym typeface="ABeeZee"/>
              </a:rPr>
              <a:t>Art</a:t>
            </a:r>
            <a:endParaRPr sz="2700">
              <a:latin typeface="ABeeZee"/>
              <a:ea typeface="ABeeZee"/>
              <a:cs typeface="ABeeZee"/>
              <a:sym typeface="ABeeZee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ABeeZee"/>
              <a:buChar char="●"/>
            </a:pPr>
            <a:r>
              <a:rPr lang="en" sz="2700">
                <a:latin typeface="ABeeZee"/>
                <a:ea typeface="ABeeZee"/>
                <a:cs typeface="ABeeZee"/>
                <a:sym typeface="ABeeZee"/>
              </a:rPr>
              <a:t>Music</a:t>
            </a:r>
            <a:endParaRPr sz="2700">
              <a:latin typeface="ABeeZee"/>
              <a:ea typeface="ABeeZee"/>
              <a:cs typeface="ABeeZee"/>
              <a:sym typeface="ABeeZee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ABeeZee"/>
              <a:buChar char="●"/>
            </a:pPr>
            <a:r>
              <a:rPr lang="en" sz="2700">
                <a:latin typeface="ABeeZee"/>
                <a:ea typeface="ABeeZee"/>
                <a:cs typeface="ABeeZee"/>
                <a:sym typeface="ABeeZee"/>
              </a:rPr>
              <a:t>Library</a:t>
            </a:r>
            <a:endParaRPr sz="2700">
              <a:latin typeface="ABeeZee"/>
              <a:ea typeface="ABeeZee"/>
              <a:cs typeface="ABeeZee"/>
              <a:sym typeface="ABeeZee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ABeeZee"/>
              <a:buChar char="●"/>
            </a:pPr>
            <a:r>
              <a:rPr lang="en" sz="2700">
                <a:latin typeface="ABeeZee"/>
                <a:ea typeface="ABeeZee"/>
                <a:cs typeface="ABeeZee"/>
                <a:sym typeface="ABeeZee"/>
              </a:rPr>
              <a:t>S.T.E.M.</a:t>
            </a:r>
            <a:endParaRPr sz="2700">
              <a:latin typeface="ABeeZee"/>
              <a:ea typeface="ABeeZee"/>
              <a:cs typeface="ABeeZee"/>
              <a:sym typeface="ABeeZee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ABeeZee"/>
              <a:buChar char="●"/>
            </a:pPr>
            <a:r>
              <a:rPr lang="en" sz="2700">
                <a:latin typeface="ABeeZee"/>
                <a:ea typeface="ABeeZee"/>
                <a:cs typeface="ABeeZee"/>
                <a:sym typeface="ABeeZee"/>
              </a:rPr>
              <a:t>FOAC/Guidance</a:t>
            </a:r>
            <a:endParaRPr sz="2700"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5"/>
          <p:cNvSpPr/>
          <p:nvPr/>
        </p:nvSpPr>
        <p:spPr>
          <a:xfrm flipH="1">
            <a:off x="1267832" y="635111"/>
            <a:ext cx="133063" cy="206981"/>
          </a:xfrm>
          <a:custGeom>
            <a:rect b="b" l="l" r="r" t="t"/>
            <a:pathLst>
              <a:path extrusionOk="0" h="5564" w="17933">
                <a:moveTo>
                  <a:pt x="4648" y="1"/>
                </a:moveTo>
                <a:lnTo>
                  <a:pt x="4175" y="6"/>
                </a:lnTo>
                <a:lnTo>
                  <a:pt x="3702" y="16"/>
                </a:lnTo>
                <a:lnTo>
                  <a:pt x="3256" y="27"/>
                </a:lnTo>
                <a:lnTo>
                  <a:pt x="2783" y="48"/>
                </a:lnTo>
                <a:lnTo>
                  <a:pt x="2363" y="74"/>
                </a:lnTo>
                <a:lnTo>
                  <a:pt x="1917" y="105"/>
                </a:lnTo>
                <a:lnTo>
                  <a:pt x="1523" y="142"/>
                </a:lnTo>
                <a:lnTo>
                  <a:pt x="1129" y="184"/>
                </a:lnTo>
                <a:lnTo>
                  <a:pt x="736" y="231"/>
                </a:lnTo>
                <a:lnTo>
                  <a:pt x="368" y="288"/>
                </a:lnTo>
                <a:lnTo>
                  <a:pt x="237" y="314"/>
                </a:lnTo>
                <a:lnTo>
                  <a:pt x="132" y="346"/>
                </a:lnTo>
                <a:lnTo>
                  <a:pt x="53" y="382"/>
                </a:lnTo>
                <a:lnTo>
                  <a:pt x="1" y="424"/>
                </a:lnTo>
                <a:lnTo>
                  <a:pt x="1" y="461"/>
                </a:lnTo>
                <a:lnTo>
                  <a:pt x="53" y="497"/>
                </a:lnTo>
                <a:lnTo>
                  <a:pt x="106" y="534"/>
                </a:lnTo>
                <a:lnTo>
                  <a:pt x="237" y="571"/>
                </a:lnTo>
                <a:lnTo>
                  <a:pt x="368" y="602"/>
                </a:lnTo>
                <a:lnTo>
                  <a:pt x="526" y="623"/>
                </a:lnTo>
                <a:lnTo>
                  <a:pt x="709" y="639"/>
                </a:lnTo>
                <a:lnTo>
                  <a:pt x="919" y="644"/>
                </a:lnTo>
                <a:lnTo>
                  <a:pt x="1103" y="644"/>
                </a:lnTo>
                <a:lnTo>
                  <a:pt x="1287" y="639"/>
                </a:lnTo>
                <a:lnTo>
                  <a:pt x="1471" y="623"/>
                </a:lnTo>
                <a:lnTo>
                  <a:pt x="1655" y="602"/>
                </a:lnTo>
                <a:lnTo>
                  <a:pt x="1891" y="565"/>
                </a:lnTo>
                <a:lnTo>
                  <a:pt x="2180" y="529"/>
                </a:lnTo>
                <a:lnTo>
                  <a:pt x="2442" y="503"/>
                </a:lnTo>
                <a:lnTo>
                  <a:pt x="2757" y="476"/>
                </a:lnTo>
                <a:lnTo>
                  <a:pt x="3046" y="456"/>
                </a:lnTo>
                <a:lnTo>
                  <a:pt x="3361" y="435"/>
                </a:lnTo>
                <a:lnTo>
                  <a:pt x="3702" y="424"/>
                </a:lnTo>
                <a:lnTo>
                  <a:pt x="4044" y="414"/>
                </a:lnTo>
                <a:lnTo>
                  <a:pt x="4385" y="409"/>
                </a:lnTo>
                <a:lnTo>
                  <a:pt x="5068" y="409"/>
                </a:lnTo>
                <a:lnTo>
                  <a:pt x="5435" y="419"/>
                </a:lnTo>
                <a:lnTo>
                  <a:pt x="5776" y="429"/>
                </a:lnTo>
                <a:lnTo>
                  <a:pt x="6144" y="445"/>
                </a:lnTo>
                <a:lnTo>
                  <a:pt x="6485" y="466"/>
                </a:lnTo>
                <a:lnTo>
                  <a:pt x="6827" y="487"/>
                </a:lnTo>
                <a:lnTo>
                  <a:pt x="7430" y="539"/>
                </a:lnTo>
                <a:lnTo>
                  <a:pt x="8008" y="602"/>
                </a:lnTo>
                <a:lnTo>
                  <a:pt x="8612" y="675"/>
                </a:lnTo>
                <a:lnTo>
                  <a:pt x="9163" y="759"/>
                </a:lnTo>
                <a:lnTo>
                  <a:pt x="9741" y="858"/>
                </a:lnTo>
                <a:lnTo>
                  <a:pt x="10318" y="968"/>
                </a:lnTo>
                <a:lnTo>
                  <a:pt x="10870" y="1088"/>
                </a:lnTo>
                <a:lnTo>
                  <a:pt x="11421" y="1224"/>
                </a:lnTo>
                <a:lnTo>
                  <a:pt x="11841" y="1329"/>
                </a:lnTo>
                <a:lnTo>
                  <a:pt x="12209" y="1439"/>
                </a:lnTo>
                <a:lnTo>
                  <a:pt x="12603" y="1548"/>
                </a:lnTo>
                <a:lnTo>
                  <a:pt x="12944" y="1663"/>
                </a:lnTo>
                <a:lnTo>
                  <a:pt x="13285" y="1784"/>
                </a:lnTo>
                <a:lnTo>
                  <a:pt x="13600" y="1899"/>
                </a:lnTo>
                <a:lnTo>
                  <a:pt x="13889" y="2024"/>
                </a:lnTo>
                <a:lnTo>
                  <a:pt x="14152" y="2144"/>
                </a:lnTo>
                <a:lnTo>
                  <a:pt x="14414" y="2270"/>
                </a:lnTo>
                <a:lnTo>
                  <a:pt x="14650" y="2395"/>
                </a:lnTo>
                <a:lnTo>
                  <a:pt x="14860" y="2521"/>
                </a:lnTo>
                <a:lnTo>
                  <a:pt x="15070" y="2652"/>
                </a:lnTo>
                <a:lnTo>
                  <a:pt x="15228" y="2782"/>
                </a:lnTo>
                <a:lnTo>
                  <a:pt x="15385" y="2913"/>
                </a:lnTo>
                <a:lnTo>
                  <a:pt x="15517" y="3044"/>
                </a:lnTo>
                <a:lnTo>
                  <a:pt x="15648" y="3174"/>
                </a:lnTo>
                <a:lnTo>
                  <a:pt x="15727" y="3310"/>
                </a:lnTo>
                <a:lnTo>
                  <a:pt x="15806" y="3441"/>
                </a:lnTo>
                <a:lnTo>
                  <a:pt x="15858" y="3577"/>
                </a:lnTo>
                <a:lnTo>
                  <a:pt x="15884" y="3713"/>
                </a:lnTo>
                <a:lnTo>
                  <a:pt x="15911" y="3844"/>
                </a:lnTo>
                <a:lnTo>
                  <a:pt x="15884" y="3980"/>
                </a:lnTo>
                <a:lnTo>
                  <a:pt x="15858" y="4116"/>
                </a:lnTo>
                <a:lnTo>
                  <a:pt x="15806" y="4246"/>
                </a:lnTo>
                <a:lnTo>
                  <a:pt x="15727" y="4382"/>
                </a:lnTo>
                <a:lnTo>
                  <a:pt x="15648" y="4513"/>
                </a:lnTo>
                <a:lnTo>
                  <a:pt x="15517" y="4649"/>
                </a:lnTo>
                <a:lnTo>
                  <a:pt x="15385" y="4780"/>
                </a:lnTo>
                <a:lnTo>
                  <a:pt x="15228" y="4910"/>
                </a:lnTo>
                <a:lnTo>
                  <a:pt x="15044" y="5036"/>
                </a:lnTo>
                <a:lnTo>
                  <a:pt x="14834" y="5166"/>
                </a:lnTo>
                <a:lnTo>
                  <a:pt x="14624" y="5292"/>
                </a:lnTo>
                <a:lnTo>
                  <a:pt x="14572" y="5334"/>
                </a:lnTo>
                <a:lnTo>
                  <a:pt x="14545" y="5370"/>
                </a:lnTo>
                <a:lnTo>
                  <a:pt x="14572" y="5412"/>
                </a:lnTo>
                <a:lnTo>
                  <a:pt x="14650" y="5449"/>
                </a:lnTo>
                <a:lnTo>
                  <a:pt x="14729" y="5480"/>
                </a:lnTo>
                <a:lnTo>
                  <a:pt x="14860" y="5512"/>
                </a:lnTo>
                <a:lnTo>
                  <a:pt x="15018" y="5532"/>
                </a:lnTo>
                <a:lnTo>
                  <a:pt x="15202" y="5553"/>
                </a:lnTo>
                <a:lnTo>
                  <a:pt x="15385" y="5564"/>
                </a:lnTo>
                <a:lnTo>
                  <a:pt x="15727" y="5564"/>
                </a:lnTo>
                <a:lnTo>
                  <a:pt x="15858" y="5559"/>
                </a:lnTo>
                <a:lnTo>
                  <a:pt x="16016" y="5543"/>
                </a:lnTo>
                <a:lnTo>
                  <a:pt x="16147" y="5532"/>
                </a:lnTo>
                <a:lnTo>
                  <a:pt x="16252" y="5512"/>
                </a:lnTo>
                <a:lnTo>
                  <a:pt x="16357" y="5491"/>
                </a:lnTo>
                <a:lnTo>
                  <a:pt x="16436" y="5465"/>
                </a:lnTo>
                <a:lnTo>
                  <a:pt x="16514" y="5433"/>
                </a:lnTo>
                <a:lnTo>
                  <a:pt x="16751" y="5297"/>
                </a:lnTo>
                <a:lnTo>
                  <a:pt x="16987" y="5156"/>
                </a:lnTo>
                <a:lnTo>
                  <a:pt x="17171" y="5015"/>
                </a:lnTo>
                <a:lnTo>
                  <a:pt x="17355" y="4868"/>
                </a:lnTo>
                <a:lnTo>
                  <a:pt x="17512" y="4727"/>
                </a:lnTo>
                <a:lnTo>
                  <a:pt x="17643" y="4581"/>
                </a:lnTo>
                <a:lnTo>
                  <a:pt x="17748" y="4434"/>
                </a:lnTo>
                <a:lnTo>
                  <a:pt x="17827" y="4288"/>
                </a:lnTo>
                <a:lnTo>
                  <a:pt x="17880" y="4142"/>
                </a:lnTo>
                <a:lnTo>
                  <a:pt x="17906" y="3995"/>
                </a:lnTo>
                <a:lnTo>
                  <a:pt x="17932" y="3849"/>
                </a:lnTo>
                <a:lnTo>
                  <a:pt x="17906" y="3703"/>
                </a:lnTo>
                <a:lnTo>
                  <a:pt x="17880" y="3551"/>
                </a:lnTo>
                <a:lnTo>
                  <a:pt x="17827" y="3404"/>
                </a:lnTo>
                <a:lnTo>
                  <a:pt x="17748" y="3258"/>
                </a:lnTo>
                <a:lnTo>
                  <a:pt x="17643" y="3112"/>
                </a:lnTo>
                <a:lnTo>
                  <a:pt x="17512" y="2971"/>
                </a:lnTo>
                <a:lnTo>
                  <a:pt x="17355" y="2824"/>
                </a:lnTo>
                <a:lnTo>
                  <a:pt x="17197" y="2683"/>
                </a:lnTo>
                <a:lnTo>
                  <a:pt x="16987" y="2537"/>
                </a:lnTo>
                <a:lnTo>
                  <a:pt x="16777" y="2395"/>
                </a:lnTo>
                <a:lnTo>
                  <a:pt x="16541" y="2259"/>
                </a:lnTo>
                <a:lnTo>
                  <a:pt x="16304" y="2118"/>
                </a:lnTo>
                <a:lnTo>
                  <a:pt x="16016" y="1982"/>
                </a:lnTo>
                <a:lnTo>
                  <a:pt x="15701" y="1846"/>
                </a:lnTo>
                <a:lnTo>
                  <a:pt x="15385" y="1716"/>
                </a:lnTo>
                <a:lnTo>
                  <a:pt x="15044" y="1585"/>
                </a:lnTo>
                <a:lnTo>
                  <a:pt x="14677" y="1459"/>
                </a:lnTo>
                <a:lnTo>
                  <a:pt x="14283" y="1334"/>
                </a:lnTo>
                <a:lnTo>
                  <a:pt x="13889" y="1208"/>
                </a:lnTo>
                <a:lnTo>
                  <a:pt x="13469" y="1088"/>
                </a:lnTo>
                <a:lnTo>
                  <a:pt x="13023" y="973"/>
                </a:lnTo>
                <a:lnTo>
                  <a:pt x="12366" y="816"/>
                </a:lnTo>
                <a:lnTo>
                  <a:pt x="11710" y="675"/>
                </a:lnTo>
                <a:lnTo>
                  <a:pt x="11054" y="550"/>
                </a:lnTo>
                <a:lnTo>
                  <a:pt x="10371" y="435"/>
                </a:lnTo>
                <a:lnTo>
                  <a:pt x="9688" y="335"/>
                </a:lnTo>
                <a:lnTo>
                  <a:pt x="8979" y="246"/>
                </a:lnTo>
                <a:lnTo>
                  <a:pt x="8638" y="205"/>
                </a:lnTo>
                <a:lnTo>
                  <a:pt x="8271" y="173"/>
                </a:lnTo>
                <a:lnTo>
                  <a:pt x="7903" y="137"/>
                </a:lnTo>
                <a:lnTo>
                  <a:pt x="7535" y="111"/>
                </a:lnTo>
                <a:lnTo>
                  <a:pt x="7063" y="79"/>
                </a:lnTo>
                <a:lnTo>
                  <a:pt x="6590" y="48"/>
                </a:lnTo>
                <a:lnTo>
                  <a:pt x="6092" y="27"/>
                </a:lnTo>
                <a:lnTo>
                  <a:pt x="5619" y="16"/>
                </a:lnTo>
                <a:lnTo>
                  <a:pt x="5120" y="6"/>
                </a:lnTo>
                <a:lnTo>
                  <a:pt x="4648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55"/>
          <p:cNvSpPr txBox="1"/>
          <p:nvPr>
            <p:ph type="title"/>
          </p:nvPr>
        </p:nvSpPr>
        <p:spPr>
          <a:xfrm>
            <a:off x="1127850" y="104775"/>
            <a:ext cx="6888300" cy="107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000000"/>
                </a:solidFill>
                <a:latin typeface="Ribeye"/>
                <a:ea typeface="Ribeye"/>
                <a:cs typeface="Ribeye"/>
                <a:sym typeface="Ribeye"/>
              </a:rPr>
              <a:t>Volunteer Opportunities &amp; PTO Initiatives</a:t>
            </a:r>
            <a:endParaRPr>
              <a:solidFill>
                <a:srgbClr val="000000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622" name="Google Shape;622;p55"/>
          <p:cNvSpPr txBox="1"/>
          <p:nvPr/>
        </p:nvSpPr>
        <p:spPr>
          <a:xfrm>
            <a:off x="571500" y="1276350"/>
            <a:ext cx="80010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ABeeZee"/>
                <a:ea typeface="ABeeZee"/>
                <a:cs typeface="ABeeZee"/>
                <a:sym typeface="ABeeZee"/>
              </a:rPr>
              <a:t>We will be having special activities or snacks once a month throughout the year.  Please volunteer for these days on the PTO website.</a:t>
            </a:r>
            <a:endParaRPr sz="15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FFF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FFFF00"/>
                </a:solidFill>
                <a:latin typeface="ABeeZee"/>
                <a:ea typeface="ABeeZee"/>
                <a:cs typeface="ABeeZee"/>
                <a:sym typeface="ABeeZe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https://www.chiefpto.com/</a:t>
            </a:r>
            <a:endParaRPr sz="2100">
              <a:solidFill>
                <a:srgbClr val="FFFF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BeeZee"/>
                <a:ea typeface="ABeeZee"/>
                <a:cs typeface="ABeeZee"/>
                <a:sym typeface="ABeeZee"/>
              </a:rPr>
              <a:t>We will also have opportunities for you to volunteer to come in and host Mad Science Fridays! </a:t>
            </a:r>
            <a:endParaRPr sz="2100"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56"/>
          <p:cNvSpPr txBox="1"/>
          <p:nvPr>
            <p:ph type="title"/>
          </p:nvPr>
        </p:nvSpPr>
        <p:spPr>
          <a:xfrm>
            <a:off x="720000" y="5467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Ribeye"/>
                <a:ea typeface="Ribeye"/>
                <a:cs typeface="Ribeye"/>
                <a:sym typeface="Ribeye"/>
              </a:rPr>
              <a:t>Communication</a:t>
            </a:r>
            <a:endParaRPr sz="4800">
              <a:solidFill>
                <a:srgbClr val="000000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628" name="Google Shape;628;p56"/>
          <p:cNvSpPr/>
          <p:nvPr/>
        </p:nvSpPr>
        <p:spPr>
          <a:xfrm flipH="1" rot="1518452">
            <a:off x="8096637" y="558816"/>
            <a:ext cx="654730" cy="544671"/>
          </a:xfrm>
          <a:custGeom>
            <a:rect b="b" l="l" r="r" t="t"/>
            <a:pathLst>
              <a:path extrusionOk="0" h="15797" w="95198">
                <a:moveTo>
                  <a:pt x="25520" y="1"/>
                </a:moveTo>
                <a:lnTo>
                  <a:pt x="24863" y="6"/>
                </a:lnTo>
                <a:lnTo>
                  <a:pt x="24207" y="17"/>
                </a:lnTo>
                <a:lnTo>
                  <a:pt x="23577" y="27"/>
                </a:lnTo>
                <a:lnTo>
                  <a:pt x="22920" y="48"/>
                </a:lnTo>
                <a:lnTo>
                  <a:pt x="22290" y="69"/>
                </a:lnTo>
                <a:lnTo>
                  <a:pt x="21660" y="90"/>
                </a:lnTo>
                <a:lnTo>
                  <a:pt x="21004" y="116"/>
                </a:lnTo>
                <a:lnTo>
                  <a:pt x="20374" y="147"/>
                </a:lnTo>
                <a:lnTo>
                  <a:pt x="19744" y="184"/>
                </a:lnTo>
                <a:lnTo>
                  <a:pt x="19114" y="226"/>
                </a:lnTo>
                <a:lnTo>
                  <a:pt x="18510" y="268"/>
                </a:lnTo>
                <a:lnTo>
                  <a:pt x="17906" y="309"/>
                </a:lnTo>
                <a:lnTo>
                  <a:pt x="17276" y="362"/>
                </a:lnTo>
                <a:lnTo>
                  <a:pt x="16698" y="409"/>
                </a:lnTo>
                <a:lnTo>
                  <a:pt x="16094" y="466"/>
                </a:lnTo>
                <a:lnTo>
                  <a:pt x="15517" y="524"/>
                </a:lnTo>
                <a:lnTo>
                  <a:pt x="14939" y="587"/>
                </a:lnTo>
                <a:lnTo>
                  <a:pt x="14362" y="649"/>
                </a:lnTo>
                <a:lnTo>
                  <a:pt x="13784" y="717"/>
                </a:lnTo>
                <a:lnTo>
                  <a:pt x="13233" y="790"/>
                </a:lnTo>
                <a:lnTo>
                  <a:pt x="12708" y="864"/>
                </a:lnTo>
                <a:lnTo>
                  <a:pt x="12156" y="937"/>
                </a:lnTo>
                <a:lnTo>
                  <a:pt x="11657" y="1015"/>
                </a:lnTo>
                <a:lnTo>
                  <a:pt x="11132" y="1099"/>
                </a:lnTo>
                <a:lnTo>
                  <a:pt x="10634" y="1183"/>
                </a:lnTo>
                <a:lnTo>
                  <a:pt x="10161" y="1266"/>
                </a:lnTo>
                <a:lnTo>
                  <a:pt x="9662" y="1355"/>
                </a:lnTo>
                <a:lnTo>
                  <a:pt x="9216" y="1449"/>
                </a:lnTo>
                <a:lnTo>
                  <a:pt x="8770" y="1538"/>
                </a:lnTo>
                <a:lnTo>
                  <a:pt x="7877" y="1732"/>
                </a:lnTo>
                <a:lnTo>
                  <a:pt x="7063" y="1936"/>
                </a:lnTo>
                <a:lnTo>
                  <a:pt x="6275" y="2139"/>
                </a:lnTo>
                <a:lnTo>
                  <a:pt x="5540" y="2354"/>
                </a:lnTo>
                <a:lnTo>
                  <a:pt x="4858" y="2573"/>
                </a:lnTo>
                <a:lnTo>
                  <a:pt x="4228" y="2803"/>
                </a:lnTo>
                <a:lnTo>
                  <a:pt x="3624" y="3034"/>
                </a:lnTo>
                <a:lnTo>
                  <a:pt x="3072" y="3269"/>
                </a:lnTo>
                <a:lnTo>
                  <a:pt x="2574" y="3509"/>
                </a:lnTo>
                <a:lnTo>
                  <a:pt x="2101" y="3755"/>
                </a:lnTo>
                <a:lnTo>
                  <a:pt x="1707" y="4001"/>
                </a:lnTo>
                <a:lnTo>
                  <a:pt x="1340" y="4252"/>
                </a:lnTo>
                <a:lnTo>
                  <a:pt x="998" y="4508"/>
                </a:lnTo>
                <a:lnTo>
                  <a:pt x="736" y="4759"/>
                </a:lnTo>
                <a:lnTo>
                  <a:pt x="473" y="5036"/>
                </a:lnTo>
                <a:lnTo>
                  <a:pt x="289" y="5318"/>
                </a:lnTo>
                <a:lnTo>
                  <a:pt x="132" y="5596"/>
                </a:lnTo>
                <a:lnTo>
                  <a:pt x="27" y="5873"/>
                </a:lnTo>
                <a:lnTo>
                  <a:pt x="1" y="6155"/>
                </a:lnTo>
                <a:lnTo>
                  <a:pt x="1" y="6437"/>
                </a:lnTo>
                <a:lnTo>
                  <a:pt x="53" y="6714"/>
                </a:lnTo>
                <a:lnTo>
                  <a:pt x="132" y="6992"/>
                </a:lnTo>
                <a:lnTo>
                  <a:pt x="289" y="7274"/>
                </a:lnTo>
                <a:lnTo>
                  <a:pt x="473" y="7551"/>
                </a:lnTo>
                <a:lnTo>
                  <a:pt x="709" y="7828"/>
                </a:lnTo>
                <a:lnTo>
                  <a:pt x="998" y="8100"/>
                </a:lnTo>
                <a:lnTo>
                  <a:pt x="1313" y="8377"/>
                </a:lnTo>
                <a:lnTo>
                  <a:pt x="1681" y="8649"/>
                </a:lnTo>
                <a:lnTo>
                  <a:pt x="2101" y="8916"/>
                </a:lnTo>
                <a:lnTo>
                  <a:pt x="2547" y="9182"/>
                </a:lnTo>
                <a:lnTo>
                  <a:pt x="3046" y="9449"/>
                </a:lnTo>
                <a:lnTo>
                  <a:pt x="3571" y="9710"/>
                </a:lnTo>
                <a:lnTo>
                  <a:pt x="4149" y="9972"/>
                </a:lnTo>
                <a:lnTo>
                  <a:pt x="4753" y="10223"/>
                </a:lnTo>
                <a:lnTo>
                  <a:pt x="5409" y="10479"/>
                </a:lnTo>
                <a:lnTo>
                  <a:pt x="6092" y="10725"/>
                </a:lnTo>
                <a:lnTo>
                  <a:pt x="6800" y="10970"/>
                </a:lnTo>
                <a:lnTo>
                  <a:pt x="7562" y="11211"/>
                </a:lnTo>
                <a:lnTo>
                  <a:pt x="8349" y="11446"/>
                </a:lnTo>
                <a:lnTo>
                  <a:pt x="9190" y="11676"/>
                </a:lnTo>
                <a:lnTo>
                  <a:pt x="10030" y="11901"/>
                </a:lnTo>
                <a:lnTo>
                  <a:pt x="10922" y="12121"/>
                </a:lnTo>
                <a:lnTo>
                  <a:pt x="11841" y="12340"/>
                </a:lnTo>
                <a:lnTo>
                  <a:pt x="12813" y="12549"/>
                </a:lnTo>
                <a:lnTo>
                  <a:pt x="13784" y="12753"/>
                </a:lnTo>
                <a:lnTo>
                  <a:pt x="14808" y="12952"/>
                </a:lnTo>
                <a:lnTo>
                  <a:pt x="15491" y="13078"/>
                </a:lnTo>
                <a:lnTo>
                  <a:pt x="16199" y="13203"/>
                </a:lnTo>
                <a:lnTo>
                  <a:pt x="16908" y="13329"/>
                </a:lnTo>
                <a:lnTo>
                  <a:pt x="17643" y="13449"/>
                </a:lnTo>
                <a:lnTo>
                  <a:pt x="18405" y="13569"/>
                </a:lnTo>
                <a:lnTo>
                  <a:pt x="19140" y="13684"/>
                </a:lnTo>
                <a:lnTo>
                  <a:pt x="19901" y="13799"/>
                </a:lnTo>
                <a:lnTo>
                  <a:pt x="20689" y="13909"/>
                </a:lnTo>
                <a:lnTo>
                  <a:pt x="21477" y="14019"/>
                </a:lnTo>
                <a:lnTo>
                  <a:pt x="22264" y="14123"/>
                </a:lnTo>
                <a:lnTo>
                  <a:pt x="23052" y="14223"/>
                </a:lnTo>
                <a:lnTo>
                  <a:pt x="23866" y="14322"/>
                </a:lnTo>
                <a:lnTo>
                  <a:pt x="24680" y="14416"/>
                </a:lnTo>
                <a:lnTo>
                  <a:pt x="25520" y="14510"/>
                </a:lnTo>
                <a:lnTo>
                  <a:pt x="26360" y="14599"/>
                </a:lnTo>
                <a:lnTo>
                  <a:pt x="27200" y="14688"/>
                </a:lnTo>
                <a:lnTo>
                  <a:pt x="28066" y="14772"/>
                </a:lnTo>
                <a:lnTo>
                  <a:pt x="28906" y="14855"/>
                </a:lnTo>
                <a:lnTo>
                  <a:pt x="29773" y="14928"/>
                </a:lnTo>
                <a:lnTo>
                  <a:pt x="30665" y="15007"/>
                </a:lnTo>
                <a:lnTo>
                  <a:pt x="31532" y="15075"/>
                </a:lnTo>
                <a:lnTo>
                  <a:pt x="32424" y="15143"/>
                </a:lnTo>
                <a:lnTo>
                  <a:pt x="33317" y="15211"/>
                </a:lnTo>
                <a:lnTo>
                  <a:pt x="34210" y="15274"/>
                </a:lnTo>
                <a:lnTo>
                  <a:pt x="35129" y="15331"/>
                </a:lnTo>
                <a:lnTo>
                  <a:pt x="36021" y="15389"/>
                </a:lnTo>
                <a:lnTo>
                  <a:pt x="36940" y="15436"/>
                </a:lnTo>
                <a:lnTo>
                  <a:pt x="37859" y="15488"/>
                </a:lnTo>
                <a:lnTo>
                  <a:pt x="38778" y="15530"/>
                </a:lnTo>
                <a:lnTo>
                  <a:pt x="39723" y="15572"/>
                </a:lnTo>
                <a:lnTo>
                  <a:pt x="40642" y="15613"/>
                </a:lnTo>
                <a:lnTo>
                  <a:pt x="41587" y="15645"/>
                </a:lnTo>
                <a:lnTo>
                  <a:pt x="42769" y="15687"/>
                </a:lnTo>
                <a:lnTo>
                  <a:pt x="43950" y="15718"/>
                </a:lnTo>
                <a:lnTo>
                  <a:pt x="45158" y="15744"/>
                </a:lnTo>
                <a:lnTo>
                  <a:pt x="46365" y="15770"/>
                </a:lnTo>
                <a:lnTo>
                  <a:pt x="47547" y="15786"/>
                </a:lnTo>
                <a:lnTo>
                  <a:pt x="48755" y="15791"/>
                </a:lnTo>
                <a:lnTo>
                  <a:pt x="49962" y="15796"/>
                </a:lnTo>
                <a:lnTo>
                  <a:pt x="51170" y="15796"/>
                </a:lnTo>
                <a:lnTo>
                  <a:pt x="52378" y="15791"/>
                </a:lnTo>
                <a:lnTo>
                  <a:pt x="53585" y="15775"/>
                </a:lnTo>
                <a:lnTo>
                  <a:pt x="54767" y="15760"/>
                </a:lnTo>
                <a:lnTo>
                  <a:pt x="55974" y="15734"/>
                </a:lnTo>
                <a:lnTo>
                  <a:pt x="57156" y="15702"/>
                </a:lnTo>
                <a:lnTo>
                  <a:pt x="58364" y="15666"/>
                </a:lnTo>
                <a:lnTo>
                  <a:pt x="59545" y="15624"/>
                </a:lnTo>
                <a:lnTo>
                  <a:pt x="60726" y="15577"/>
                </a:lnTo>
                <a:lnTo>
                  <a:pt x="61882" y="15525"/>
                </a:lnTo>
                <a:lnTo>
                  <a:pt x="63063" y="15467"/>
                </a:lnTo>
                <a:lnTo>
                  <a:pt x="64218" y="15399"/>
                </a:lnTo>
                <a:lnTo>
                  <a:pt x="65347" y="15331"/>
                </a:lnTo>
                <a:lnTo>
                  <a:pt x="66502" y="15258"/>
                </a:lnTo>
                <a:lnTo>
                  <a:pt x="67631" y="15174"/>
                </a:lnTo>
                <a:lnTo>
                  <a:pt x="68734" y="15085"/>
                </a:lnTo>
                <a:lnTo>
                  <a:pt x="69837" y="14991"/>
                </a:lnTo>
                <a:lnTo>
                  <a:pt x="70939" y="14892"/>
                </a:lnTo>
                <a:lnTo>
                  <a:pt x="72016" y="14787"/>
                </a:lnTo>
                <a:lnTo>
                  <a:pt x="73066" y="14677"/>
                </a:lnTo>
                <a:lnTo>
                  <a:pt x="74116" y="14562"/>
                </a:lnTo>
                <a:lnTo>
                  <a:pt x="75166" y="14442"/>
                </a:lnTo>
                <a:lnTo>
                  <a:pt x="76164" y="14317"/>
                </a:lnTo>
                <a:lnTo>
                  <a:pt x="77162" y="14181"/>
                </a:lnTo>
                <a:lnTo>
                  <a:pt x="78159" y="14045"/>
                </a:lnTo>
                <a:lnTo>
                  <a:pt x="79104" y="13898"/>
                </a:lnTo>
                <a:lnTo>
                  <a:pt x="80049" y="13747"/>
                </a:lnTo>
                <a:lnTo>
                  <a:pt x="80968" y="13595"/>
                </a:lnTo>
                <a:lnTo>
                  <a:pt x="81861" y="13433"/>
                </a:lnTo>
                <a:lnTo>
                  <a:pt x="82727" y="13266"/>
                </a:lnTo>
                <a:lnTo>
                  <a:pt x="83568" y="13098"/>
                </a:lnTo>
                <a:lnTo>
                  <a:pt x="84381" y="12921"/>
                </a:lnTo>
                <a:lnTo>
                  <a:pt x="85195" y="12743"/>
                </a:lnTo>
                <a:lnTo>
                  <a:pt x="85957" y="12560"/>
                </a:lnTo>
                <a:lnTo>
                  <a:pt x="86692" y="12372"/>
                </a:lnTo>
                <a:lnTo>
                  <a:pt x="87427" y="12178"/>
                </a:lnTo>
                <a:lnTo>
                  <a:pt x="88109" y="11980"/>
                </a:lnTo>
                <a:lnTo>
                  <a:pt x="88766" y="11781"/>
                </a:lnTo>
                <a:lnTo>
                  <a:pt x="89396" y="11577"/>
                </a:lnTo>
                <a:lnTo>
                  <a:pt x="90000" y="11368"/>
                </a:lnTo>
                <a:lnTo>
                  <a:pt x="90577" y="11159"/>
                </a:lnTo>
                <a:lnTo>
                  <a:pt x="91129" y="10944"/>
                </a:lnTo>
                <a:lnTo>
                  <a:pt x="91628" y="10730"/>
                </a:lnTo>
                <a:lnTo>
                  <a:pt x="92126" y="10510"/>
                </a:lnTo>
                <a:lnTo>
                  <a:pt x="92573" y="10291"/>
                </a:lnTo>
                <a:lnTo>
                  <a:pt x="92993" y="10066"/>
                </a:lnTo>
                <a:lnTo>
                  <a:pt x="93360" y="9836"/>
                </a:lnTo>
                <a:lnTo>
                  <a:pt x="93702" y="9611"/>
                </a:lnTo>
                <a:lnTo>
                  <a:pt x="94017" y="9381"/>
                </a:lnTo>
                <a:lnTo>
                  <a:pt x="94305" y="9146"/>
                </a:lnTo>
                <a:lnTo>
                  <a:pt x="94542" y="8916"/>
                </a:lnTo>
                <a:lnTo>
                  <a:pt x="94752" y="8680"/>
                </a:lnTo>
                <a:lnTo>
                  <a:pt x="94909" y="8445"/>
                </a:lnTo>
                <a:lnTo>
                  <a:pt x="95041" y="8205"/>
                </a:lnTo>
                <a:lnTo>
                  <a:pt x="95146" y="7969"/>
                </a:lnTo>
                <a:lnTo>
                  <a:pt x="95198" y="7729"/>
                </a:lnTo>
                <a:lnTo>
                  <a:pt x="95198" y="7488"/>
                </a:lnTo>
                <a:lnTo>
                  <a:pt x="95172" y="7222"/>
                </a:lnTo>
                <a:lnTo>
                  <a:pt x="95093" y="6955"/>
                </a:lnTo>
                <a:lnTo>
                  <a:pt x="94962" y="6688"/>
                </a:lnTo>
                <a:lnTo>
                  <a:pt x="94778" y="6422"/>
                </a:lnTo>
                <a:lnTo>
                  <a:pt x="94542" y="6155"/>
                </a:lnTo>
                <a:lnTo>
                  <a:pt x="94253" y="5894"/>
                </a:lnTo>
                <a:lnTo>
                  <a:pt x="93938" y="5632"/>
                </a:lnTo>
                <a:lnTo>
                  <a:pt x="93544" y="5376"/>
                </a:lnTo>
                <a:lnTo>
                  <a:pt x="93124" y="5125"/>
                </a:lnTo>
                <a:lnTo>
                  <a:pt x="92651" y="4874"/>
                </a:lnTo>
                <a:lnTo>
                  <a:pt x="92126" y="4628"/>
                </a:lnTo>
                <a:lnTo>
                  <a:pt x="91549" y="4388"/>
                </a:lnTo>
                <a:lnTo>
                  <a:pt x="90919" y="4152"/>
                </a:lnTo>
                <a:lnTo>
                  <a:pt x="90236" y="3917"/>
                </a:lnTo>
                <a:lnTo>
                  <a:pt x="89501" y="3692"/>
                </a:lnTo>
                <a:lnTo>
                  <a:pt x="88713" y="3478"/>
                </a:lnTo>
                <a:lnTo>
                  <a:pt x="87899" y="3264"/>
                </a:lnTo>
                <a:lnTo>
                  <a:pt x="87033" y="3060"/>
                </a:lnTo>
                <a:lnTo>
                  <a:pt x="86088" y="2866"/>
                </a:lnTo>
                <a:lnTo>
                  <a:pt x="85143" y="2678"/>
                </a:lnTo>
                <a:lnTo>
                  <a:pt x="84119" y="2500"/>
                </a:lnTo>
                <a:lnTo>
                  <a:pt x="83069" y="2333"/>
                </a:lnTo>
                <a:lnTo>
                  <a:pt x="81992" y="2171"/>
                </a:lnTo>
                <a:lnTo>
                  <a:pt x="80863" y="2024"/>
                </a:lnTo>
                <a:lnTo>
                  <a:pt x="80286" y="1956"/>
                </a:lnTo>
                <a:lnTo>
                  <a:pt x="79708" y="1888"/>
                </a:lnTo>
                <a:lnTo>
                  <a:pt x="79131" y="1821"/>
                </a:lnTo>
                <a:lnTo>
                  <a:pt x="78527" y="1763"/>
                </a:lnTo>
                <a:lnTo>
                  <a:pt x="77923" y="1700"/>
                </a:lnTo>
                <a:lnTo>
                  <a:pt x="77319" y="1648"/>
                </a:lnTo>
                <a:lnTo>
                  <a:pt x="76715" y="1590"/>
                </a:lnTo>
                <a:lnTo>
                  <a:pt x="76085" y="1543"/>
                </a:lnTo>
                <a:lnTo>
                  <a:pt x="75455" y="1496"/>
                </a:lnTo>
                <a:lnTo>
                  <a:pt x="74825" y="1455"/>
                </a:lnTo>
                <a:lnTo>
                  <a:pt x="74169" y="1413"/>
                </a:lnTo>
                <a:lnTo>
                  <a:pt x="73538" y="1376"/>
                </a:lnTo>
                <a:lnTo>
                  <a:pt x="72882" y="1339"/>
                </a:lnTo>
                <a:lnTo>
                  <a:pt x="72226" y="1308"/>
                </a:lnTo>
                <a:lnTo>
                  <a:pt x="71569" y="1282"/>
                </a:lnTo>
                <a:lnTo>
                  <a:pt x="70913" y="1261"/>
                </a:lnTo>
                <a:lnTo>
                  <a:pt x="70099" y="1235"/>
                </a:lnTo>
                <a:lnTo>
                  <a:pt x="69285" y="1219"/>
                </a:lnTo>
                <a:lnTo>
                  <a:pt x="68471" y="1204"/>
                </a:lnTo>
                <a:lnTo>
                  <a:pt x="67631" y="1193"/>
                </a:lnTo>
                <a:lnTo>
                  <a:pt x="66817" y="1188"/>
                </a:lnTo>
                <a:lnTo>
                  <a:pt x="66004" y="1183"/>
                </a:lnTo>
                <a:lnTo>
                  <a:pt x="64350" y="1183"/>
                </a:lnTo>
                <a:lnTo>
                  <a:pt x="62695" y="1198"/>
                </a:lnTo>
                <a:lnTo>
                  <a:pt x="61041" y="1214"/>
                </a:lnTo>
                <a:lnTo>
                  <a:pt x="57733" y="1261"/>
                </a:lnTo>
                <a:lnTo>
                  <a:pt x="56079" y="1282"/>
                </a:lnTo>
                <a:lnTo>
                  <a:pt x="54425" y="1303"/>
                </a:lnTo>
                <a:lnTo>
                  <a:pt x="52771" y="1313"/>
                </a:lnTo>
                <a:lnTo>
                  <a:pt x="51117" y="1313"/>
                </a:lnTo>
                <a:lnTo>
                  <a:pt x="50304" y="1308"/>
                </a:lnTo>
                <a:lnTo>
                  <a:pt x="49490" y="1298"/>
                </a:lnTo>
                <a:lnTo>
                  <a:pt x="48676" y="1287"/>
                </a:lnTo>
                <a:lnTo>
                  <a:pt x="47862" y="1272"/>
                </a:lnTo>
                <a:lnTo>
                  <a:pt x="47048" y="1251"/>
                </a:lnTo>
                <a:lnTo>
                  <a:pt x="46260" y="1224"/>
                </a:lnTo>
                <a:lnTo>
                  <a:pt x="45447" y="1193"/>
                </a:lnTo>
                <a:lnTo>
                  <a:pt x="44659" y="1156"/>
                </a:lnTo>
                <a:lnTo>
                  <a:pt x="43714" y="1104"/>
                </a:lnTo>
                <a:lnTo>
                  <a:pt x="42795" y="1047"/>
                </a:lnTo>
                <a:lnTo>
                  <a:pt x="41876" y="979"/>
                </a:lnTo>
                <a:lnTo>
                  <a:pt x="40957" y="911"/>
                </a:lnTo>
                <a:lnTo>
                  <a:pt x="40038" y="838"/>
                </a:lnTo>
                <a:lnTo>
                  <a:pt x="39146" y="759"/>
                </a:lnTo>
                <a:lnTo>
                  <a:pt x="37360" y="607"/>
                </a:lnTo>
                <a:lnTo>
                  <a:pt x="35575" y="451"/>
                </a:lnTo>
                <a:lnTo>
                  <a:pt x="34656" y="377"/>
                </a:lnTo>
                <a:lnTo>
                  <a:pt x="33763" y="304"/>
                </a:lnTo>
                <a:lnTo>
                  <a:pt x="32845" y="241"/>
                </a:lnTo>
                <a:lnTo>
                  <a:pt x="31926" y="184"/>
                </a:lnTo>
                <a:lnTo>
                  <a:pt x="30981" y="132"/>
                </a:lnTo>
                <a:lnTo>
                  <a:pt x="30035" y="85"/>
                </a:lnTo>
                <a:lnTo>
                  <a:pt x="29405" y="58"/>
                </a:lnTo>
                <a:lnTo>
                  <a:pt x="28749" y="43"/>
                </a:lnTo>
                <a:lnTo>
                  <a:pt x="28119" y="27"/>
                </a:lnTo>
                <a:lnTo>
                  <a:pt x="27462" y="11"/>
                </a:lnTo>
                <a:lnTo>
                  <a:pt x="26806" y="6"/>
                </a:lnTo>
                <a:lnTo>
                  <a:pt x="2617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56"/>
          <p:cNvSpPr/>
          <p:nvPr/>
        </p:nvSpPr>
        <p:spPr>
          <a:xfrm flipH="1" rot="1518452">
            <a:off x="8175575" y="655332"/>
            <a:ext cx="18961" cy="52133"/>
          </a:xfrm>
          <a:custGeom>
            <a:rect b="b" l="l" r="r" t="t"/>
            <a:pathLst>
              <a:path extrusionOk="0" h="1512" w="2757">
                <a:moveTo>
                  <a:pt x="998" y="0"/>
                </a:moveTo>
                <a:lnTo>
                  <a:pt x="814" y="5"/>
                </a:lnTo>
                <a:lnTo>
                  <a:pt x="604" y="16"/>
                </a:lnTo>
                <a:lnTo>
                  <a:pt x="447" y="37"/>
                </a:lnTo>
                <a:lnTo>
                  <a:pt x="289" y="63"/>
                </a:lnTo>
                <a:lnTo>
                  <a:pt x="158" y="94"/>
                </a:lnTo>
                <a:lnTo>
                  <a:pt x="79" y="126"/>
                </a:lnTo>
                <a:lnTo>
                  <a:pt x="27" y="162"/>
                </a:lnTo>
                <a:lnTo>
                  <a:pt x="0" y="204"/>
                </a:lnTo>
                <a:lnTo>
                  <a:pt x="27" y="241"/>
                </a:lnTo>
                <a:lnTo>
                  <a:pt x="105" y="282"/>
                </a:lnTo>
                <a:lnTo>
                  <a:pt x="315" y="397"/>
                </a:lnTo>
                <a:lnTo>
                  <a:pt x="499" y="518"/>
                </a:lnTo>
                <a:lnTo>
                  <a:pt x="630" y="638"/>
                </a:lnTo>
                <a:lnTo>
                  <a:pt x="709" y="763"/>
                </a:lnTo>
                <a:lnTo>
                  <a:pt x="735" y="889"/>
                </a:lnTo>
                <a:lnTo>
                  <a:pt x="709" y="1014"/>
                </a:lnTo>
                <a:lnTo>
                  <a:pt x="630" y="1135"/>
                </a:lnTo>
                <a:lnTo>
                  <a:pt x="499" y="1260"/>
                </a:lnTo>
                <a:lnTo>
                  <a:pt x="447" y="1302"/>
                </a:lnTo>
                <a:lnTo>
                  <a:pt x="473" y="1339"/>
                </a:lnTo>
                <a:lnTo>
                  <a:pt x="525" y="1375"/>
                </a:lnTo>
                <a:lnTo>
                  <a:pt x="604" y="1412"/>
                </a:lnTo>
                <a:lnTo>
                  <a:pt x="709" y="1443"/>
                </a:lnTo>
                <a:lnTo>
                  <a:pt x="840" y="1469"/>
                </a:lnTo>
                <a:lnTo>
                  <a:pt x="1024" y="1490"/>
                </a:lnTo>
                <a:lnTo>
                  <a:pt x="1208" y="1506"/>
                </a:lnTo>
                <a:lnTo>
                  <a:pt x="1339" y="1511"/>
                </a:lnTo>
                <a:lnTo>
                  <a:pt x="1628" y="1511"/>
                </a:lnTo>
                <a:lnTo>
                  <a:pt x="1786" y="1501"/>
                </a:lnTo>
                <a:lnTo>
                  <a:pt x="1943" y="1490"/>
                </a:lnTo>
                <a:lnTo>
                  <a:pt x="2074" y="1469"/>
                </a:lnTo>
                <a:lnTo>
                  <a:pt x="2206" y="1448"/>
                </a:lnTo>
                <a:lnTo>
                  <a:pt x="2311" y="1422"/>
                </a:lnTo>
                <a:lnTo>
                  <a:pt x="2389" y="1396"/>
                </a:lnTo>
                <a:lnTo>
                  <a:pt x="2442" y="1360"/>
                </a:lnTo>
                <a:lnTo>
                  <a:pt x="2547" y="1286"/>
                </a:lnTo>
                <a:lnTo>
                  <a:pt x="2626" y="1208"/>
                </a:lnTo>
                <a:lnTo>
                  <a:pt x="2678" y="1129"/>
                </a:lnTo>
                <a:lnTo>
                  <a:pt x="2731" y="1051"/>
                </a:lnTo>
                <a:lnTo>
                  <a:pt x="2757" y="967"/>
                </a:lnTo>
                <a:lnTo>
                  <a:pt x="2757" y="889"/>
                </a:lnTo>
                <a:lnTo>
                  <a:pt x="2757" y="811"/>
                </a:lnTo>
                <a:lnTo>
                  <a:pt x="2731" y="732"/>
                </a:lnTo>
                <a:lnTo>
                  <a:pt x="2678" y="654"/>
                </a:lnTo>
                <a:lnTo>
                  <a:pt x="2626" y="575"/>
                </a:lnTo>
                <a:lnTo>
                  <a:pt x="2547" y="497"/>
                </a:lnTo>
                <a:lnTo>
                  <a:pt x="2468" y="418"/>
                </a:lnTo>
                <a:lnTo>
                  <a:pt x="2363" y="345"/>
                </a:lnTo>
                <a:lnTo>
                  <a:pt x="2232" y="267"/>
                </a:lnTo>
                <a:lnTo>
                  <a:pt x="2101" y="194"/>
                </a:lnTo>
                <a:lnTo>
                  <a:pt x="1943" y="120"/>
                </a:lnTo>
                <a:lnTo>
                  <a:pt x="1864" y="84"/>
                </a:lnTo>
                <a:lnTo>
                  <a:pt x="1733" y="52"/>
                </a:lnTo>
                <a:lnTo>
                  <a:pt x="1576" y="31"/>
                </a:lnTo>
                <a:lnTo>
                  <a:pt x="1392" y="11"/>
                </a:lnTo>
                <a:lnTo>
                  <a:pt x="12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56"/>
          <p:cNvSpPr/>
          <p:nvPr/>
        </p:nvSpPr>
        <p:spPr>
          <a:xfrm flipH="1" rot="1518452">
            <a:off x="8501123" y="518734"/>
            <a:ext cx="51293" cy="148399"/>
          </a:xfrm>
          <a:custGeom>
            <a:rect b="b" l="l" r="r" t="t"/>
            <a:pathLst>
              <a:path extrusionOk="0" h="4304" w="7458">
                <a:moveTo>
                  <a:pt x="6801" y="1"/>
                </a:moveTo>
                <a:lnTo>
                  <a:pt x="1" y="84"/>
                </a:lnTo>
                <a:lnTo>
                  <a:pt x="316" y="204"/>
                </a:lnTo>
                <a:lnTo>
                  <a:pt x="631" y="319"/>
                </a:lnTo>
                <a:lnTo>
                  <a:pt x="894" y="440"/>
                </a:lnTo>
                <a:lnTo>
                  <a:pt x="1182" y="560"/>
                </a:lnTo>
                <a:lnTo>
                  <a:pt x="1419" y="685"/>
                </a:lnTo>
                <a:lnTo>
                  <a:pt x="1681" y="806"/>
                </a:lnTo>
                <a:lnTo>
                  <a:pt x="1891" y="931"/>
                </a:lnTo>
                <a:lnTo>
                  <a:pt x="2101" y="1057"/>
                </a:lnTo>
                <a:lnTo>
                  <a:pt x="2285" y="1187"/>
                </a:lnTo>
                <a:lnTo>
                  <a:pt x="2469" y="1313"/>
                </a:lnTo>
                <a:lnTo>
                  <a:pt x="2626" y="1444"/>
                </a:lnTo>
                <a:lnTo>
                  <a:pt x="2758" y="1574"/>
                </a:lnTo>
                <a:lnTo>
                  <a:pt x="2889" y="1705"/>
                </a:lnTo>
                <a:lnTo>
                  <a:pt x="3020" y="1836"/>
                </a:lnTo>
                <a:lnTo>
                  <a:pt x="3099" y="1966"/>
                </a:lnTo>
                <a:lnTo>
                  <a:pt x="3178" y="2097"/>
                </a:lnTo>
                <a:lnTo>
                  <a:pt x="3257" y="2228"/>
                </a:lnTo>
                <a:lnTo>
                  <a:pt x="3283" y="2359"/>
                </a:lnTo>
                <a:lnTo>
                  <a:pt x="3335" y="2495"/>
                </a:lnTo>
                <a:lnTo>
                  <a:pt x="3335" y="2625"/>
                </a:lnTo>
                <a:lnTo>
                  <a:pt x="3335" y="2761"/>
                </a:lnTo>
                <a:lnTo>
                  <a:pt x="3309" y="2892"/>
                </a:lnTo>
                <a:lnTo>
                  <a:pt x="3283" y="3023"/>
                </a:lnTo>
                <a:lnTo>
                  <a:pt x="3230" y="3159"/>
                </a:lnTo>
                <a:lnTo>
                  <a:pt x="3178" y="3289"/>
                </a:lnTo>
                <a:lnTo>
                  <a:pt x="3073" y="3420"/>
                </a:lnTo>
                <a:lnTo>
                  <a:pt x="2994" y="3551"/>
                </a:lnTo>
                <a:lnTo>
                  <a:pt x="2863" y="3681"/>
                </a:lnTo>
                <a:lnTo>
                  <a:pt x="2731" y="3812"/>
                </a:lnTo>
                <a:lnTo>
                  <a:pt x="2574" y="3943"/>
                </a:lnTo>
                <a:lnTo>
                  <a:pt x="2416" y="4068"/>
                </a:lnTo>
                <a:lnTo>
                  <a:pt x="2233" y="4194"/>
                </a:lnTo>
                <a:lnTo>
                  <a:pt x="5173" y="4304"/>
                </a:lnTo>
                <a:lnTo>
                  <a:pt x="5567" y="4047"/>
                </a:lnTo>
                <a:lnTo>
                  <a:pt x="5961" y="3781"/>
                </a:lnTo>
                <a:lnTo>
                  <a:pt x="6276" y="3519"/>
                </a:lnTo>
                <a:lnTo>
                  <a:pt x="6591" y="3253"/>
                </a:lnTo>
                <a:lnTo>
                  <a:pt x="6827" y="2986"/>
                </a:lnTo>
                <a:lnTo>
                  <a:pt x="7037" y="2714"/>
                </a:lnTo>
                <a:lnTo>
                  <a:pt x="7195" y="2442"/>
                </a:lnTo>
                <a:lnTo>
                  <a:pt x="7326" y="2170"/>
                </a:lnTo>
                <a:lnTo>
                  <a:pt x="7405" y="1898"/>
                </a:lnTo>
                <a:lnTo>
                  <a:pt x="7457" y="1627"/>
                </a:lnTo>
                <a:lnTo>
                  <a:pt x="7457" y="1355"/>
                </a:lnTo>
                <a:lnTo>
                  <a:pt x="7405" y="1083"/>
                </a:lnTo>
                <a:lnTo>
                  <a:pt x="7326" y="811"/>
                </a:lnTo>
                <a:lnTo>
                  <a:pt x="7195" y="539"/>
                </a:lnTo>
                <a:lnTo>
                  <a:pt x="7011" y="267"/>
                </a:lnTo>
                <a:lnTo>
                  <a:pt x="6801" y="1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56"/>
          <p:cNvSpPr/>
          <p:nvPr/>
        </p:nvSpPr>
        <p:spPr>
          <a:xfrm flipH="1" rot="1518452">
            <a:off x="8414927" y="630458"/>
            <a:ext cx="209642" cy="46202"/>
          </a:xfrm>
          <a:custGeom>
            <a:rect b="b" l="l" r="r" t="t"/>
            <a:pathLst>
              <a:path extrusionOk="0" h="1340" w="30482">
                <a:moveTo>
                  <a:pt x="946" y="1"/>
                </a:moveTo>
                <a:lnTo>
                  <a:pt x="762" y="6"/>
                </a:lnTo>
                <a:lnTo>
                  <a:pt x="579" y="21"/>
                </a:lnTo>
                <a:lnTo>
                  <a:pt x="421" y="42"/>
                </a:lnTo>
                <a:lnTo>
                  <a:pt x="264" y="69"/>
                </a:lnTo>
                <a:lnTo>
                  <a:pt x="132" y="100"/>
                </a:lnTo>
                <a:lnTo>
                  <a:pt x="53" y="136"/>
                </a:lnTo>
                <a:lnTo>
                  <a:pt x="1" y="173"/>
                </a:lnTo>
                <a:lnTo>
                  <a:pt x="1" y="215"/>
                </a:lnTo>
                <a:lnTo>
                  <a:pt x="27" y="252"/>
                </a:lnTo>
                <a:lnTo>
                  <a:pt x="106" y="288"/>
                </a:lnTo>
                <a:lnTo>
                  <a:pt x="211" y="325"/>
                </a:lnTo>
                <a:lnTo>
                  <a:pt x="342" y="351"/>
                </a:lnTo>
                <a:lnTo>
                  <a:pt x="500" y="377"/>
                </a:lnTo>
                <a:lnTo>
                  <a:pt x="1524" y="492"/>
                </a:lnTo>
                <a:lnTo>
                  <a:pt x="2574" y="602"/>
                </a:lnTo>
                <a:lnTo>
                  <a:pt x="3650" y="701"/>
                </a:lnTo>
                <a:lnTo>
                  <a:pt x="4727" y="795"/>
                </a:lnTo>
                <a:lnTo>
                  <a:pt x="5829" y="879"/>
                </a:lnTo>
                <a:lnTo>
                  <a:pt x="6958" y="963"/>
                </a:lnTo>
                <a:lnTo>
                  <a:pt x="8087" y="1031"/>
                </a:lnTo>
                <a:lnTo>
                  <a:pt x="9216" y="1093"/>
                </a:lnTo>
                <a:lnTo>
                  <a:pt x="10371" y="1151"/>
                </a:lnTo>
                <a:lnTo>
                  <a:pt x="11527" y="1203"/>
                </a:lnTo>
                <a:lnTo>
                  <a:pt x="12682" y="1245"/>
                </a:lnTo>
                <a:lnTo>
                  <a:pt x="13863" y="1276"/>
                </a:lnTo>
                <a:lnTo>
                  <a:pt x="15018" y="1302"/>
                </a:lnTo>
                <a:lnTo>
                  <a:pt x="16200" y="1323"/>
                </a:lnTo>
                <a:lnTo>
                  <a:pt x="17381" y="1334"/>
                </a:lnTo>
                <a:lnTo>
                  <a:pt x="18563" y="1339"/>
                </a:lnTo>
                <a:lnTo>
                  <a:pt x="19980" y="1334"/>
                </a:lnTo>
                <a:lnTo>
                  <a:pt x="21424" y="1318"/>
                </a:lnTo>
                <a:lnTo>
                  <a:pt x="22842" y="1287"/>
                </a:lnTo>
                <a:lnTo>
                  <a:pt x="24260" y="1250"/>
                </a:lnTo>
                <a:lnTo>
                  <a:pt x="25651" y="1198"/>
                </a:lnTo>
                <a:lnTo>
                  <a:pt x="27043" y="1135"/>
                </a:lnTo>
                <a:lnTo>
                  <a:pt x="28434" y="1062"/>
                </a:lnTo>
                <a:lnTo>
                  <a:pt x="29799" y="978"/>
                </a:lnTo>
                <a:lnTo>
                  <a:pt x="29983" y="963"/>
                </a:lnTo>
                <a:lnTo>
                  <a:pt x="30141" y="936"/>
                </a:lnTo>
                <a:lnTo>
                  <a:pt x="30272" y="910"/>
                </a:lnTo>
                <a:lnTo>
                  <a:pt x="30377" y="874"/>
                </a:lnTo>
                <a:lnTo>
                  <a:pt x="30456" y="842"/>
                </a:lnTo>
                <a:lnTo>
                  <a:pt x="30482" y="801"/>
                </a:lnTo>
                <a:lnTo>
                  <a:pt x="30482" y="764"/>
                </a:lnTo>
                <a:lnTo>
                  <a:pt x="30430" y="722"/>
                </a:lnTo>
                <a:lnTo>
                  <a:pt x="30351" y="685"/>
                </a:lnTo>
                <a:lnTo>
                  <a:pt x="30219" y="654"/>
                </a:lnTo>
                <a:lnTo>
                  <a:pt x="30088" y="628"/>
                </a:lnTo>
                <a:lnTo>
                  <a:pt x="29931" y="607"/>
                </a:lnTo>
                <a:lnTo>
                  <a:pt x="29747" y="591"/>
                </a:lnTo>
                <a:lnTo>
                  <a:pt x="29537" y="586"/>
                </a:lnTo>
                <a:lnTo>
                  <a:pt x="29353" y="586"/>
                </a:lnTo>
                <a:lnTo>
                  <a:pt x="29143" y="597"/>
                </a:lnTo>
                <a:lnTo>
                  <a:pt x="28303" y="649"/>
                </a:lnTo>
                <a:lnTo>
                  <a:pt x="27437" y="701"/>
                </a:lnTo>
                <a:lnTo>
                  <a:pt x="26570" y="743"/>
                </a:lnTo>
                <a:lnTo>
                  <a:pt x="25704" y="785"/>
                </a:lnTo>
                <a:lnTo>
                  <a:pt x="24811" y="821"/>
                </a:lnTo>
                <a:lnTo>
                  <a:pt x="23945" y="853"/>
                </a:lnTo>
                <a:lnTo>
                  <a:pt x="23052" y="874"/>
                </a:lnTo>
                <a:lnTo>
                  <a:pt x="22159" y="900"/>
                </a:lnTo>
                <a:lnTo>
                  <a:pt x="21293" y="916"/>
                </a:lnTo>
                <a:lnTo>
                  <a:pt x="20400" y="926"/>
                </a:lnTo>
                <a:lnTo>
                  <a:pt x="19508" y="931"/>
                </a:lnTo>
                <a:lnTo>
                  <a:pt x="18615" y="936"/>
                </a:lnTo>
                <a:lnTo>
                  <a:pt x="17696" y="931"/>
                </a:lnTo>
                <a:lnTo>
                  <a:pt x="16804" y="926"/>
                </a:lnTo>
                <a:lnTo>
                  <a:pt x="15911" y="916"/>
                </a:lnTo>
                <a:lnTo>
                  <a:pt x="15045" y="900"/>
                </a:lnTo>
                <a:lnTo>
                  <a:pt x="14152" y="879"/>
                </a:lnTo>
                <a:lnTo>
                  <a:pt x="13259" y="853"/>
                </a:lnTo>
                <a:lnTo>
                  <a:pt x="12367" y="827"/>
                </a:lnTo>
                <a:lnTo>
                  <a:pt x="11500" y="790"/>
                </a:lnTo>
                <a:lnTo>
                  <a:pt x="10634" y="753"/>
                </a:lnTo>
                <a:lnTo>
                  <a:pt x="9768" y="706"/>
                </a:lnTo>
                <a:lnTo>
                  <a:pt x="8901" y="659"/>
                </a:lnTo>
                <a:lnTo>
                  <a:pt x="8035" y="607"/>
                </a:lnTo>
                <a:lnTo>
                  <a:pt x="7195" y="550"/>
                </a:lnTo>
                <a:lnTo>
                  <a:pt x="6354" y="487"/>
                </a:lnTo>
                <a:lnTo>
                  <a:pt x="5541" y="424"/>
                </a:lnTo>
                <a:lnTo>
                  <a:pt x="4700" y="351"/>
                </a:lnTo>
                <a:lnTo>
                  <a:pt x="3887" y="278"/>
                </a:lnTo>
                <a:lnTo>
                  <a:pt x="3099" y="199"/>
                </a:lnTo>
                <a:lnTo>
                  <a:pt x="2311" y="116"/>
                </a:lnTo>
                <a:lnTo>
                  <a:pt x="1524" y="27"/>
                </a:lnTo>
                <a:lnTo>
                  <a:pt x="1340" y="11"/>
                </a:lnTo>
                <a:lnTo>
                  <a:pt x="115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56"/>
          <p:cNvSpPr/>
          <p:nvPr/>
        </p:nvSpPr>
        <p:spPr>
          <a:xfrm flipH="1" rot="1518452">
            <a:off x="8220940" y="573231"/>
            <a:ext cx="94979" cy="95577"/>
          </a:xfrm>
          <a:custGeom>
            <a:rect b="b" l="l" r="r" t="t"/>
            <a:pathLst>
              <a:path extrusionOk="0" h="2772" w="13810">
                <a:moveTo>
                  <a:pt x="840" y="0"/>
                </a:moveTo>
                <a:lnTo>
                  <a:pt x="656" y="11"/>
                </a:lnTo>
                <a:lnTo>
                  <a:pt x="473" y="32"/>
                </a:lnTo>
                <a:lnTo>
                  <a:pt x="315" y="52"/>
                </a:lnTo>
                <a:lnTo>
                  <a:pt x="184" y="84"/>
                </a:lnTo>
                <a:lnTo>
                  <a:pt x="105" y="120"/>
                </a:lnTo>
                <a:lnTo>
                  <a:pt x="26" y="157"/>
                </a:lnTo>
                <a:lnTo>
                  <a:pt x="0" y="199"/>
                </a:lnTo>
                <a:lnTo>
                  <a:pt x="26" y="235"/>
                </a:lnTo>
                <a:lnTo>
                  <a:pt x="79" y="272"/>
                </a:lnTo>
                <a:lnTo>
                  <a:pt x="158" y="309"/>
                </a:lnTo>
                <a:lnTo>
                  <a:pt x="289" y="340"/>
                </a:lnTo>
                <a:lnTo>
                  <a:pt x="420" y="366"/>
                </a:lnTo>
                <a:lnTo>
                  <a:pt x="604" y="387"/>
                </a:lnTo>
                <a:lnTo>
                  <a:pt x="1523" y="471"/>
                </a:lnTo>
                <a:lnTo>
                  <a:pt x="2442" y="570"/>
                </a:lnTo>
                <a:lnTo>
                  <a:pt x="3308" y="675"/>
                </a:lnTo>
                <a:lnTo>
                  <a:pt x="4174" y="784"/>
                </a:lnTo>
                <a:lnTo>
                  <a:pt x="4988" y="905"/>
                </a:lnTo>
                <a:lnTo>
                  <a:pt x="5776" y="1035"/>
                </a:lnTo>
                <a:lnTo>
                  <a:pt x="6564" y="1166"/>
                </a:lnTo>
                <a:lnTo>
                  <a:pt x="7299" y="1307"/>
                </a:lnTo>
                <a:lnTo>
                  <a:pt x="8008" y="1459"/>
                </a:lnTo>
                <a:lnTo>
                  <a:pt x="8664" y="1611"/>
                </a:lnTo>
                <a:lnTo>
                  <a:pt x="9294" y="1773"/>
                </a:lnTo>
                <a:lnTo>
                  <a:pt x="9898" y="1940"/>
                </a:lnTo>
                <a:lnTo>
                  <a:pt x="10449" y="2107"/>
                </a:lnTo>
                <a:lnTo>
                  <a:pt x="10974" y="2285"/>
                </a:lnTo>
                <a:lnTo>
                  <a:pt x="11447" y="2463"/>
                </a:lnTo>
                <a:lnTo>
                  <a:pt x="11867" y="2651"/>
                </a:lnTo>
                <a:lnTo>
                  <a:pt x="11946" y="2677"/>
                </a:lnTo>
                <a:lnTo>
                  <a:pt x="12024" y="2703"/>
                </a:lnTo>
                <a:lnTo>
                  <a:pt x="12129" y="2724"/>
                </a:lnTo>
                <a:lnTo>
                  <a:pt x="12261" y="2740"/>
                </a:lnTo>
                <a:lnTo>
                  <a:pt x="12366" y="2750"/>
                </a:lnTo>
                <a:lnTo>
                  <a:pt x="12523" y="2761"/>
                </a:lnTo>
                <a:lnTo>
                  <a:pt x="12655" y="2771"/>
                </a:lnTo>
                <a:lnTo>
                  <a:pt x="12786" y="2771"/>
                </a:lnTo>
                <a:lnTo>
                  <a:pt x="12996" y="2766"/>
                </a:lnTo>
                <a:lnTo>
                  <a:pt x="13206" y="2756"/>
                </a:lnTo>
                <a:lnTo>
                  <a:pt x="13390" y="2735"/>
                </a:lnTo>
                <a:lnTo>
                  <a:pt x="13521" y="2709"/>
                </a:lnTo>
                <a:lnTo>
                  <a:pt x="13652" y="2677"/>
                </a:lnTo>
                <a:lnTo>
                  <a:pt x="13731" y="2646"/>
                </a:lnTo>
                <a:lnTo>
                  <a:pt x="13783" y="2604"/>
                </a:lnTo>
                <a:lnTo>
                  <a:pt x="13810" y="2567"/>
                </a:lnTo>
                <a:lnTo>
                  <a:pt x="13783" y="2526"/>
                </a:lnTo>
                <a:lnTo>
                  <a:pt x="13731" y="2489"/>
                </a:lnTo>
                <a:lnTo>
                  <a:pt x="13258" y="2285"/>
                </a:lnTo>
                <a:lnTo>
                  <a:pt x="12733" y="2092"/>
                </a:lnTo>
                <a:lnTo>
                  <a:pt x="12182" y="1898"/>
                </a:lnTo>
                <a:lnTo>
                  <a:pt x="11578" y="1710"/>
                </a:lnTo>
                <a:lnTo>
                  <a:pt x="10922" y="1532"/>
                </a:lnTo>
                <a:lnTo>
                  <a:pt x="10239" y="1354"/>
                </a:lnTo>
                <a:lnTo>
                  <a:pt x="9504" y="1187"/>
                </a:lnTo>
                <a:lnTo>
                  <a:pt x="8743" y="1025"/>
                </a:lnTo>
                <a:lnTo>
                  <a:pt x="7929" y="873"/>
                </a:lnTo>
                <a:lnTo>
                  <a:pt x="7089" y="727"/>
                </a:lnTo>
                <a:lnTo>
                  <a:pt x="6222" y="586"/>
                </a:lnTo>
                <a:lnTo>
                  <a:pt x="5303" y="455"/>
                </a:lnTo>
                <a:lnTo>
                  <a:pt x="4385" y="330"/>
                </a:lnTo>
                <a:lnTo>
                  <a:pt x="3413" y="220"/>
                </a:lnTo>
                <a:lnTo>
                  <a:pt x="2442" y="110"/>
                </a:lnTo>
                <a:lnTo>
                  <a:pt x="1418" y="16"/>
                </a:lnTo>
                <a:lnTo>
                  <a:pt x="1234" y="5"/>
                </a:lnTo>
                <a:lnTo>
                  <a:pt x="105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56"/>
          <p:cNvSpPr txBox="1"/>
          <p:nvPr/>
        </p:nvSpPr>
        <p:spPr>
          <a:xfrm>
            <a:off x="107900" y="826875"/>
            <a:ext cx="82239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b="1" lang="en" sz="1600" u="sng">
                <a:latin typeface="ABeeZee"/>
                <a:ea typeface="ABeeZee"/>
                <a:cs typeface="ABeeZee"/>
                <a:sym typeface="ABeeZee"/>
              </a:rPr>
              <a:t>E-mail</a:t>
            </a:r>
            <a:r>
              <a:rPr b="1" lang="en" sz="1600"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" sz="1600">
                <a:latin typeface="ABeeZee"/>
                <a:ea typeface="ABeeZee"/>
                <a:cs typeface="ABeeZee"/>
                <a:sym typeface="ABeeZee"/>
              </a:rPr>
              <a:t>is the most efficient way to get in touch with your child’s teacher during the day.  If you send an email about carpool after 2 p.m., please call the front office to make sure your child’s teacher gets the message.</a:t>
            </a:r>
            <a:endParaRPr sz="1100">
              <a:latin typeface="ABeeZee"/>
              <a:ea typeface="ABeeZee"/>
              <a:cs typeface="ABeeZee"/>
              <a:sym typeface="ABeeZee"/>
            </a:endParaRPr>
          </a:p>
          <a:p>
            <a:pPr indent="-222250" lvl="0" marL="342900" rtl="0" algn="l">
              <a:spcBef>
                <a:spcPts val="0"/>
              </a:spcBef>
              <a:spcAft>
                <a:spcPts val="0"/>
              </a:spcAft>
              <a:buClr>
                <a:srgbClr val="33CC33"/>
              </a:buClr>
              <a:buSzPts val="1900"/>
              <a:buFont typeface="Arial"/>
              <a:buNone/>
            </a:pPr>
            <a:r>
              <a:t/>
            </a:r>
            <a:endParaRPr sz="1600">
              <a:latin typeface="ABeeZee"/>
              <a:ea typeface="ABeeZee"/>
              <a:cs typeface="ABeeZee"/>
              <a:sym typeface="ABeeZee"/>
            </a:endParaRPr>
          </a:p>
          <a:p>
            <a:pPr indent="-323850" lvl="0" marL="342900" rtl="0" algn="l">
              <a:spcBef>
                <a:spcPts val="0"/>
              </a:spcBef>
              <a:spcAft>
                <a:spcPts val="0"/>
              </a:spcAft>
              <a:buSzPts val="1600"/>
              <a:buFont typeface="Comic Sans MS"/>
              <a:buChar char="•"/>
            </a:pPr>
            <a:r>
              <a:rPr lang="en" sz="1600">
                <a:latin typeface="ABeeZee"/>
                <a:ea typeface="ABeeZee"/>
                <a:cs typeface="ABeeZee"/>
                <a:sym typeface="ABeeZee"/>
              </a:rPr>
              <a:t>We will be using the </a:t>
            </a:r>
            <a:r>
              <a:rPr b="1" lang="en" sz="1600" u="sng">
                <a:highlight>
                  <a:srgbClr val="FF0000"/>
                </a:highlight>
                <a:latin typeface="ABeeZee"/>
                <a:ea typeface="ABeeZee"/>
                <a:cs typeface="ABeeZee"/>
                <a:sym typeface="ABeeZee"/>
              </a:rPr>
              <a:t>Seesaw</a:t>
            </a:r>
            <a:r>
              <a:rPr b="1" lang="en" sz="1600"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" sz="1600">
                <a:latin typeface="ABeeZee"/>
                <a:ea typeface="ABeeZee"/>
                <a:cs typeface="ABeeZee"/>
                <a:sym typeface="ABeeZee"/>
              </a:rPr>
              <a:t>app to communicate occasionally. Please make sure you connect to your child’s account. </a:t>
            </a:r>
            <a:endParaRPr sz="1100">
              <a:latin typeface="ABeeZee"/>
              <a:ea typeface="ABeeZee"/>
              <a:cs typeface="ABeeZee"/>
              <a:sym typeface="ABeeZee"/>
            </a:endParaRPr>
          </a:p>
          <a:p>
            <a:pPr indent="-222250" lvl="0" marL="342900" rtl="0" algn="l">
              <a:spcBef>
                <a:spcPts val="0"/>
              </a:spcBef>
              <a:spcAft>
                <a:spcPts val="0"/>
              </a:spcAft>
              <a:buClr>
                <a:srgbClr val="33CC33"/>
              </a:buClr>
              <a:buSzPts val="1900"/>
              <a:buFont typeface="Arial"/>
              <a:buNone/>
            </a:pPr>
            <a:r>
              <a:t/>
            </a:r>
            <a:endParaRPr b="1" sz="1600" u="sng">
              <a:latin typeface="ABeeZee"/>
              <a:ea typeface="ABeeZee"/>
              <a:cs typeface="ABeeZee"/>
              <a:sym typeface="ABeeZee"/>
            </a:endParaRPr>
          </a:p>
          <a:p>
            <a:pPr indent="-323850" lvl="0" marL="342900" rtl="0" algn="l">
              <a:spcBef>
                <a:spcPts val="0"/>
              </a:spcBef>
              <a:spcAft>
                <a:spcPts val="0"/>
              </a:spcAft>
              <a:buSzPts val="1600"/>
              <a:buFont typeface="ABeeZee"/>
              <a:buChar char="•"/>
            </a:pPr>
            <a:r>
              <a:rPr lang="en" sz="1600">
                <a:latin typeface="ABeeZee"/>
                <a:ea typeface="ABeeZee"/>
                <a:cs typeface="ABeeZee"/>
                <a:sym typeface="ABeeZee"/>
              </a:rPr>
              <a:t>Please know we are engaged in instruction from 8:00-2:40 and may not be able to check or return emails.</a:t>
            </a:r>
            <a:endParaRPr sz="1100">
              <a:latin typeface="ABeeZee"/>
              <a:ea typeface="ABeeZee"/>
              <a:cs typeface="ABeeZee"/>
              <a:sym typeface="ABeeZee"/>
            </a:endParaRPr>
          </a:p>
          <a:p>
            <a:pPr indent="-222250" lvl="0" marL="342900" rtl="0" algn="l">
              <a:spcBef>
                <a:spcPts val="0"/>
              </a:spcBef>
              <a:spcAft>
                <a:spcPts val="0"/>
              </a:spcAft>
              <a:buClr>
                <a:srgbClr val="33CC33"/>
              </a:buClr>
              <a:buSzPts val="1900"/>
              <a:buFont typeface="Arial"/>
              <a:buNone/>
            </a:pPr>
            <a:r>
              <a:t/>
            </a:r>
            <a:endParaRPr b="1" sz="1600">
              <a:latin typeface="ABeeZee"/>
              <a:ea typeface="ABeeZee"/>
              <a:cs typeface="ABeeZee"/>
              <a:sym typeface="ABeeZee"/>
            </a:endParaRPr>
          </a:p>
          <a:p>
            <a:pPr indent="-323850" lvl="0" marL="342900" rtl="0" algn="l">
              <a:spcBef>
                <a:spcPts val="0"/>
              </a:spcBef>
              <a:spcAft>
                <a:spcPts val="0"/>
              </a:spcAft>
              <a:buSzPts val="1600"/>
              <a:buFont typeface="ABeeZee"/>
              <a:buChar char="•"/>
            </a:pPr>
            <a:r>
              <a:rPr lang="en" sz="1600">
                <a:latin typeface="ABeeZee"/>
                <a:ea typeface="ABeeZee"/>
                <a:cs typeface="ABeeZee"/>
                <a:sym typeface="ABeeZee"/>
              </a:rPr>
              <a:t>Please check your child’s take home folder nightly and send back cleaned out each day.</a:t>
            </a:r>
            <a:endParaRPr sz="11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600">
              <a:latin typeface="ABeeZee"/>
              <a:ea typeface="ABeeZee"/>
              <a:cs typeface="ABeeZee"/>
              <a:sym typeface="ABeeZee"/>
            </a:endParaRPr>
          </a:p>
          <a:p>
            <a:pPr indent="-323850" lvl="0" marL="342900" rtl="0" algn="l">
              <a:spcBef>
                <a:spcPts val="0"/>
              </a:spcBef>
              <a:spcAft>
                <a:spcPts val="0"/>
              </a:spcAft>
              <a:buSzPts val="1600"/>
              <a:buFont typeface="ABeeZee"/>
              <a:buChar char="•"/>
            </a:pPr>
            <a:r>
              <a:rPr lang="en" sz="1600">
                <a:latin typeface="ABeeZee"/>
                <a:ea typeface="ABeeZee"/>
                <a:cs typeface="ABeeZee"/>
                <a:sym typeface="ABeeZee"/>
              </a:rPr>
              <a:t>We meet for parent-teacher conferences two times a year. Fall conferences in October and spring conferences are in March.</a:t>
            </a:r>
            <a:endParaRPr sz="1100"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57"/>
          <p:cNvSpPr txBox="1"/>
          <p:nvPr>
            <p:ph type="title"/>
          </p:nvPr>
        </p:nvSpPr>
        <p:spPr>
          <a:xfrm>
            <a:off x="719975" y="122475"/>
            <a:ext cx="7704000" cy="8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Ribeye"/>
                <a:ea typeface="Ribeye"/>
                <a:cs typeface="Ribeye"/>
                <a:sym typeface="Ribeye"/>
              </a:rPr>
              <a:t>Seesaw</a:t>
            </a:r>
            <a:endParaRPr sz="4800">
              <a:solidFill>
                <a:srgbClr val="000000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639" name="Google Shape;639;p57"/>
          <p:cNvSpPr/>
          <p:nvPr/>
        </p:nvSpPr>
        <p:spPr>
          <a:xfrm>
            <a:off x="4941575" y="1563100"/>
            <a:ext cx="2509500" cy="2523900"/>
          </a:xfrm>
          <a:prstGeom prst="rect">
            <a:avLst/>
          </a:prstGeom>
          <a:solidFill>
            <a:srgbClr val="009F8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57"/>
          <p:cNvSpPr txBox="1"/>
          <p:nvPr/>
        </p:nvSpPr>
        <p:spPr>
          <a:xfrm>
            <a:off x="306875" y="1331950"/>
            <a:ext cx="30027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ABeeZee"/>
                <a:ea typeface="ABeeZee"/>
                <a:cs typeface="ABeeZee"/>
                <a:sym typeface="ABeeZee"/>
              </a:rPr>
              <a:t>If you have not yet connected to your child’s Seesaw account, Please use this QR code to connect!</a:t>
            </a:r>
            <a:endParaRPr sz="1800"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641" name="Google Shape;64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7564" y="1716289"/>
            <a:ext cx="2217524" cy="2217524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57"/>
          <p:cNvSpPr/>
          <p:nvPr/>
        </p:nvSpPr>
        <p:spPr>
          <a:xfrm>
            <a:off x="3261750" y="2213100"/>
            <a:ext cx="1530300" cy="71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3850" y="745"/>
            <a:ext cx="6656295" cy="5142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5300" y="2792950"/>
            <a:ext cx="1951251" cy="195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59"/>
          <p:cNvSpPr/>
          <p:nvPr/>
        </p:nvSpPr>
        <p:spPr>
          <a:xfrm flipH="1">
            <a:off x="5975094" y="3670180"/>
            <a:ext cx="2851306" cy="1220377"/>
          </a:xfrm>
          <a:custGeom>
            <a:rect b="b" l="l" r="r" t="t"/>
            <a:pathLst>
              <a:path extrusionOk="0" h="28256" w="331066">
                <a:moveTo>
                  <a:pt x="122818" y="0"/>
                </a:moveTo>
                <a:lnTo>
                  <a:pt x="121347" y="6"/>
                </a:lnTo>
                <a:lnTo>
                  <a:pt x="119877" y="21"/>
                </a:lnTo>
                <a:lnTo>
                  <a:pt x="118407" y="42"/>
                </a:lnTo>
                <a:lnTo>
                  <a:pt x="116937" y="74"/>
                </a:lnTo>
                <a:lnTo>
                  <a:pt x="115493" y="115"/>
                </a:lnTo>
                <a:lnTo>
                  <a:pt x="114049" y="163"/>
                </a:lnTo>
                <a:lnTo>
                  <a:pt x="112605" y="220"/>
                </a:lnTo>
                <a:lnTo>
                  <a:pt x="111187" y="288"/>
                </a:lnTo>
                <a:lnTo>
                  <a:pt x="109769" y="361"/>
                </a:lnTo>
                <a:lnTo>
                  <a:pt x="108352" y="445"/>
                </a:lnTo>
                <a:lnTo>
                  <a:pt x="106986" y="539"/>
                </a:lnTo>
                <a:lnTo>
                  <a:pt x="105595" y="638"/>
                </a:lnTo>
                <a:lnTo>
                  <a:pt x="104230" y="743"/>
                </a:lnTo>
                <a:lnTo>
                  <a:pt x="102891" y="858"/>
                </a:lnTo>
                <a:lnTo>
                  <a:pt x="101578" y="978"/>
                </a:lnTo>
                <a:lnTo>
                  <a:pt x="100265" y="1104"/>
                </a:lnTo>
                <a:lnTo>
                  <a:pt x="98953" y="1240"/>
                </a:lnTo>
                <a:lnTo>
                  <a:pt x="97666" y="1381"/>
                </a:lnTo>
                <a:lnTo>
                  <a:pt x="96406" y="1527"/>
                </a:lnTo>
                <a:lnTo>
                  <a:pt x="95172" y="1684"/>
                </a:lnTo>
                <a:lnTo>
                  <a:pt x="93938" y="1846"/>
                </a:lnTo>
                <a:lnTo>
                  <a:pt x="92757" y="2013"/>
                </a:lnTo>
                <a:lnTo>
                  <a:pt x="91575" y="2186"/>
                </a:lnTo>
                <a:lnTo>
                  <a:pt x="90394" y="2364"/>
                </a:lnTo>
                <a:lnTo>
                  <a:pt x="89265" y="2547"/>
                </a:lnTo>
                <a:lnTo>
                  <a:pt x="88136" y="2740"/>
                </a:lnTo>
                <a:lnTo>
                  <a:pt x="87033" y="2934"/>
                </a:lnTo>
                <a:lnTo>
                  <a:pt x="85957" y="3138"/>
                </a:lnTo>
                <a:lnTo>
                  <a:pt x="84907" y="3341"/>
                </a:lnTo>
                <a:lnTo>
                  <a:pt x="83883" y="3551"/>
                </a:lnTo>
                <a:lnTo>
                  <a:pt x="82885" y="3770"/>
                </a:lnTo>
                <a:lnTo>
                  <a:pt x="81914" y="3990"/>
                </a:lnTo>
                <a:lnTo>
                  <a:pt x="80969" y="4215"/>
                </a:lnTo>
                <a:lnTo>
                  <a:pt x="80050" y="4439"/>
                </a:lnTo>
                <a:lnTo>
                  <a:pt x="79157" y="4675"/>
                </a:lnTo>
                <a:lnTo>
                  <a:pt x="78291" y="4910"/>
                </a:lnTo>
                <a:lnTo>
                  <a:pt x="77451" y="5151"/>
                </a:lnTo>
                <a:lnTo>
                  <a:pt x="76637" y="5396"/>
                </a:lnTo>
                <a:lnTo>
                  <a:pt x="76505" y="5198"/>
                </a:lnTo>
                <a:lnTo>
                  <a:pt x="76348" y="5004"/>
                </a:lnTo>
                <a:lnTo>
                  <a:pt x="76112" y="4816"/>
                </a:lnTo>
                <a:lnTo>
                  <a:pt x="75823" y="4628"/>
                </a:lnTo>
                <a:lnTo>
                  <a:pt x="75482" y="4445"/>
                </a:lnTo>
                <a:lnTo>
                  <a:pt x="75114" y="4262"/>
                </a:lnTo>
                <a:lnTo>
                  <a:pt x="74668" y="4089"/>
                </a:lnTo>
                <a:lnTo>
                  <a:pt x="74195" y="3917"/>
                </a:lnTo>
                <a:lnTo>
                  <a:pt x="73696" y="3749"/>
                </a:lnTo>
                <a:lnTo>
                  <a:pt x="73119" y="3587"/>
                </a:lnTo>
                <a:lnTo>
                  <a:pt x="72541" y="3430"/>
                </a:lnTo>
                <a:lnTo>
                  <a:pt x="71911" y="3279"/>
                </a:lnTo>
                <a:lnTo>
                  <a:pt x="71228" y="3138"/>
                </a:lnTo>
                <a:lnTo>
                  <a:pt x="70520" y="2996"/>
                </a:lnTo>
                <a:lnTo>
                  <a:pt x="69784" y="2860"/>
                </a:lnTo>
                <a:lnTo>
                  <a:pt x="69023" y="2735"/>
                </a:lnTo>
                <a:lnTo>
                  <a:pt x="68235" y="2615"/>
                </a:lnTo>
                <a:lnTo>
                  <a:pt x="67422" y="2500"/>
                </a:lnTo>
                <a:lnTo>
                  <a:pt x="66581" y="2395"/>
                </a:lnTo>
                <a:lnTo>
                  <a:pt x="65715" y="2291"/>
                </a:lnTo>
                <a:lnTo>
                  <a:pt x="64822" y="2202"/>
                </a:lnTo>
                <a:lnTo>
                  <a:pt x="63903" y="2113"/>
                </a:lnTo>
                <a:lnTo>
                  <a:pt x="62985" y="2040"/>
                </a:lnTo>
                <a:lnTo>
                  <a:pt x="62039" y="1966"/>
                </a:lnTo>
                <a:lnTo>
                  <a:pt x="61094" y="1909"/>
                </a:lnTo>
                <a:lnTo>
                  <a:pt x="60123" y="1857"/>
                </a:lnTo>
                <a:lnTo>
                  <a:pt x="59151" y="1815"/>
                </a:lnTo>
                <a:lnTo>
                  <a:pt x="58154" y="1778"/>
                </a:lnTo>
                <a:lnTo>
                  <a:pt x="57182" y="1752"/>
                </a:lnTo>
                <a:lnTo>
                  <a:pt x="56185" y="1736"/>
                </a:lnTo>
                <a:lnTo>
                  <a:pt x="55187" y="1731"/>
                </a:lnTo>
                <a:lnTo>
                  <a:pt x="54163" y="1736"/>
                </a:lnTo>
                <a:lnTo>
                  <a:pt x="53192" y="1752"/>
                </a:lnTo>
                <a:lnTo>
                  <a:pt x="52194" y="1773"/>
                </a:lnTo>
                <a:lnTo>
                  <a:pt x="51223" y="1804"/>
                </a:lnTo>
                <a:lnTo>
                  <a:pt x="50251" y="1846"/>
                </a:lnTo>
                <a:lnTo>
                  <a:pt x="49280" y="1893"/>
                </a:lnTo>
                <a:lnTo>
                  <a:pt x="48335" y="1945"/>
                </a:lnTo>
                <a:lnTo>
                  <a:pt x="47390" y="2008"/>
                </a:lnTo>
                <a:lnTo>
                  <a:pt x="46471" y="2081"/>
                </a:lnTo>
                <a:lnTo>
                  <a:pt x="45578" y="2160"/>
                </a:lnTo>
                <a:lnTo>
                  <a:pt x="44685" y="2243"/>
                </a:lnTo>
                <a:lnTo>
                  <a:pt x="43793" y="2332"/>
                </a:lnTo>
                <a:lnTo>
                  <a:pt x="42926" y="2432"/>
                </a:lnTo>
                <a:lnTo>
                  <a:pt x="42086" y="2536"/>
                </a:lnTo>
                <a:lnTo>
                  <a:pt x="41272" y="2646"/>
                </a:lnTo>
                <a:lnTo>
                  <a:pt x="40459" y="2766"/>
                </a:lnTo>
                <a:lnTo>
                  <a:pt x="39671" y="2887"/>
                </a:lnTo>
                <a:lnTo>
                  <a:pt x="38910" y="3017"/>
                </a:lnTo>
                <a:lnTo>
                  <a:pt x="38148" y="3148"/>
                </a:lnTo>
                <a:lnTo>
                  <a:pt x="37439" y="3289"/>
                </a:lnTo>
                <a:lnTo>
                  <a:pt x="36730" y="3430"/>
                </a:lnTo>
                <a:lnTo>
                  <a:pt x="36074" y="3582"/>
                </a:lnTo>
                <a:lnTo>
                  <a:pt x="35418" y="3734"/>
                </a:lnTo>
                <a:lnTo>
                  <a:pt x="34788" y="3890"/>
                </a:lnTo>
                <a:lnTo>
                  <a:pt x="34210" y="4053"/>
                </a:lnTo>
                <a:lnTo>
                  <a:pt x="33632" y="4220"/>
                </a:lnTo>
                <a:lnTo>
                  <a:pt x="33107" y="4387"/>
                </a:lnTo>
                <a:lnTo>
                  <a:pt x="32582" y="4560"/>
                </a:lnTo>
                <a:lnTo>
                  <a:pt x="32110" y="4737"/>
                </a:lnTo>
                <a:lnTo>
                  <a:pt x="31663" y="4915"/>
                </a:lnTo>
                <a:lnTo>
                  <a:pt x="31243" y="5098"/>
                </a:lnTo>
                <a:lnTo>
                  <a:pt x="30876" y="5281"/>
                </a:lnTo>
                <a:lnTo>
                  <a:pt x="30534" y="5469"/>
                </a:lnTo>
                <a:lnTo>
                  <a:pt x="30219" y="5658"/>
                </a:lnTo>
                <a:lnTo>
                  <a:pt x="29931" y="5846"/>
                </a:lnTo>
                <a:lnTo>
                  <a:pt x="29668" y="6039"/>
                </a:lnTo>
                <a:lnTo>
                  <a:pt x="29458" y="6233"/>
                </a:lnTo>
                <a:lnTo>
                  <a:pt x="29274" y="6426"/>
                </a:lnTo>
                <a:lnTo>
                  <a:pt x="29117" y="6620"/>
                </a:lnTo>
                <a:lnTo>
                  <a:pt x="28985" y="6818"/>
                </a:lnTo>
                <a:lnTo>
                  <a:pt x="28880" y="7017"/>
                </a:lnTo>
                <a:lnTo>
                  <a:pt x="28802" y="7211"/>
                </a:lnTo>
                <a:lnTo>
                  <a:pt x="28749" y="7409"/>
                </a:lnTo>
                <a:lnTo>
                  <a:pt x="28749" y="7608"/>
                </a:lnTo>
                <a:lnTo>
                  <a:pt x="28749" y="7807"/>
                </a:lnTo>
                <a:lnTo>
                  <a:pt x="28802" y="8005"/>
                </a:lnTo>
                <a:lnTo>
                  <a:pt x="28854" y="8204"/>
                </a:lnTo>
                <a:lnTo>
                  <a:pt x="28959" y="8403"/>
                </a:lnTo>
                <a:lnTo>
                  <a:pt x="29064" y="8601"/>
                </a:lnTo>
                <a:lnTo>
                  <a:pt x="29222" y="8795"/>
                </a:lnTo>
                <a:lnTo>
                  <a:pt x="29406" y="8994"/>
                </a:lnTo>
                <a:lnTo>
                  <a:pt x="29589" y="9187"/>
                </a:lnTo>
                <a:lnTo>
                  <a:pt x="29799" y="9386"/>
                </a:lnTo>
                <a:lnTo>
                  <a:pt x="30062" y="9579"/>
                </a:lnTo>
                <a:lnTo>
                  <a:pt x="30324" y="9773"/>
                </a:lnTo>
                <a:lnTo>
                  <a:pt x="30613" y="9961"/>
                </a:lnTo>
                <a:lnTo>
                  <a:pt x="30928" y="10154"/>
                </a:lnTo>
                <a:lnTo>
                  <a:pt x="31270" y="10342"/>
                </a:lnTo>
                <a:lnTo>
                  <a:pt x="31637" y="10531"/>
                </a:lnTo>
                <a:lnTo>
                  <a:pt x="32005" y="10714"/>
                </a:lnTo>
                <a:lnTo>
                  <a:pt x="32399" y="10897"/>
                </a:lnTo>
                <a:lnTo>
                  <a:pt x="32845" y="11080"/>
                </a:lnTo>
                <a:lnTo>
                  <a:pt x="33291" y="11257"/>
                </a:lnTo>
                <a:lnTo>
                  <a:pt x="33737" y="11435"/>
                </a:lnTo>
                <a:lnTo>
                  <a:pt x="34236" y="11608"/>
                </a:lnTo>
                <a:lnTo>
                  <a:pt x="33842" y="11498"/>
                </a:lnTo>
                <a:lnTo>
                  <a:pt x="33449" y="11388"/>
                </a:lnTo>
                <a:lnTo>
                  <a:pt x="33002" y="11289"/>
                </a:lnTo>
                <a:lnTo>
                  <a:pt x="32530" y="11195"/>
                </a:lnTo>
                <a:lnTo>
                  <a:pt x="32031" y="11106"/>
                </a:lnTo>
                <a:lnTo>
                  <a:pt x="31506" y="11022"/>
                </a:lnTo>
                <a:lnTo>
                  <a:pt x="30981" y="10949"/>
                </a:lnTo>
                <a:lnTo>
                  <a:pt x="30403" y="10881"/>
                </a:lnTo>
                <a:lnTo>
                  <a:pt x="29826" y="10818"/>
                </a:lnTo>
                <a:lnTo>
                  <a:pt x="29222" y="10761"/>
                </a:lnTo>
                <a:lnTo>
                  <a:pt x="28592" y="10708"/>
                </a:lnTo>
                <a:lnTo>
                  <a:pt x="27962" y="10667"/>
                </a:lnTo>
                <a:lnTo>
                  <a:pt x="27305" y="10625"/>
                </a:lnTo>
                <a:lnTo>
                  <a:pt x="26649" y="10593"/>
                </a:lnTo>
                <a:lnTo>
                  <a:pt x="25993" y="10567"/>
                </a:lnTo>
                <a:lnTo>
                  <a:pt x="25310" y="10546"/>
                </a:lnTo>
                <a:lnTo>
                  <a:pt x="24627" y="10536"/>
                </a:lnTo>
                <a:lnTo>
                  <a:pt x="23918" y="10525"/>
                </a:lnTo>
                <a:lnTo>
                  <a:pt x="22527" y="10525"/>
                </a:lnTo>
                <a:lnTo>
                  <a:pt x="21844" y="10536"/>
                </a:lnTo>
                <a:lnTo>
                  <a:pt x="21135" y="10552"/>
                </a:lnTo>
                <a:lnTo>
                  <a:pt x="20453" y="10573"/>
                </a:lnTo>
                <a:lnTo>
                  <a:pt x="19744" y="10599"/>
                </a:lnTo>
                <a:lnTo>
                  <a:pt x="19061" y="10630"/>
                </a:lnTo>
                <a:lnTo>
                  <a:pt x="18405" y="10667"/>
                </a:lnTo>
                <a:lnTo>
                  <a:pt x="17722" y="10708"/>
                </a:lnTo>
                <a:lnTo>
                  <a:pt x="17066" y="10756"/>
                </a:lnTo>
                <a:lnTo>
                  <a:pt x="16436" y="10813"/>
                </a:lnTo>
                <a:lnTo>
                  <a:pt x="15806" y="10871"/>
                </a:lnTo>
                <a:lnTo>
                  <a:pt x="15176" y="10933"/>
                </a:lnTo>
                <a:lnTo>
                  <a:pt x="14598" y="11007"/>
                </a:lnTo>
                <a:lnTo>
                  <a:pt x="14021" y="11080"/>
                </a:lnTo>
                <a:lnTo>
                  <a:pt x="13443" y="11158"/>
                </a:lnTo>
                <a:lnTo>
                  <a:pt x="12918" y="11237"/>
                </a:lnTo>
                <a:lnTo>
                  <a:pt x="12367" y="11325"/>
                </a:lnTo>
                <a:lnTo>
                  <a:pt x="11868" y="11414"/>
                </a:lnTo>
                <a:lnTo>
                  <a:pt x="11343" y="11503"/>
                </a:lnTo>
                <a:lnTo>
                  <a:pt x="10870" y="11597"/>
                </a:lnTo>
                <a:lnTo>
                  <a:pt x="10398" y="11697"/>
                </a:lnTo>
                <a:lnTo>
                  <a:pt x="9925" y="11796"/>
                </a:lnTo>
                <a:lnTo>
                  <a:pt x="9479" y="11895"/>
                </a:lnTo>
                <a:lnTo>
                  <a:pt x="9059" y="12000"/>
                </a:lnTo>
                <a:lnTo>
                  <a:pt x="8639" y="12110"/>
                </a:lnTo>
                <a:lnTo>
                  <a:pt x="8218" y="12220"/>
                </a:lnTo>
                <a:lnTo>
                  <a:pt x="7825" y="12329"/>
                </a:lnTo>
                <a:lnTo>
                  <a:pt x="7090" y="12559"/>
                </a:lnTo>
                <a:lnTo>
                  <a:pt x="6381" y="12800"/>
                </a:lnTo>
                <a:lnTo>
                  <a:pt x="5698" y="13040"/>
                </a:lnTo>
                <a:lnTo>
                  <a:pt x="5094" y="13291"/>
                </a:lnTo>
                <a:lnTo>
                  <a:pt x="4517" y="13542"/>
                </a:lnTo>
                <a:lnTo>
                  <a:pt x="3965" y="13804"/>
                </a:lnTo>
                <a:lnTo>
                  <a:pt x="3466" y="14060"/>
                </a:lnTo>
                <a:lnTo>
                  <a:pt x="2994" y="14321"/>
                </a:lnTo>
                <a:lnTo>
                  <a:pt x="2548" y="14583"/>
                </a:lnTo>
                <a:lnTo>
                  <a:pt x="2075" y="14876"/>
                </a:lnTo>
                <a:lnTo>
                  <a:pt x="1655" y="15174"/>
                </a:lnTo>
                <a:lnTo>
                  <a:pt x="1261" y="15477"/>
                </a:lnTo>
                <a:lnTo>
                  <a:pt x="920" y="15780"/>
                </a:lnTo>
                <a:lnTo>
                  <a:pt x="605" y="16083"/>
                </a:lnTo>
                <a:lnTo>
                  <a:pt x="368" y="16392"/>
                </a:lnTo>
                <a:lnTo>
                  <a:pt x="185" y="16700"/>
                </a:lnTo>
                <a:lnTo>
                  <a:pt x="106" y="16852"/>
                </a:lnTo>
                <a:lnTo>
                  <a:pt x="53" y="17004"/>
                </a:lnTo>
                <a:lnTo>
                  <a:pt x="27" y="17160"/>
                </a:lnTo>
                <a:lnTo>
                  <a:pt x="1" y="17312"/>
                </a:lnTo>
                <a:lnTo>
                  <a:pt x="1" y="17464"/>
                </a:lnTo>
                <a:lnTo>
                  <a:pt x="27" y="17615"/>
                </a:lnTo>
                <a:lnTo>
                  <a:pt x="53" y="17767"/>
                </a:lnTo>
                <a:lnTo>
                  <a:pt x="106" y="17919"/>
                </a:lnTo>
                <a:lnTo>
                  <a:pt x="185" y="18070"/>
                </a:lnTo>
                <a:lnTo>
                  <a:pt x="290" y="18222"/>
                </a:lnTo>
                <a:lnTo>
                  <a:pt x="421" y="18368"/>
                </a:lnTo>
                <a:lnTo>
                  <a:pt x="552" y="18520"/>
                </a:lnTo>
                <a:lnTo>
                  <a:pt x="736" y="18666"/>
                </a:lnTo>
                <a:lnTo>
                  <a:pt x="920" y="18813"/>
                </a:lnTo>
                <a:lnTo>
                  <a:pt x="1130" y="18959"/>
                </a:lnTo>
                <a:lnTo>
                  <a:pt x="1392" y="19100"/>
                </a:lnTo>
                <a:lnTo>
                  <a:pt x="1655" y="19241"/>
                </a:lnTo>
                <a:lnTo>
                  <a:pt x="1944" y="19388"/>
                </a:lnTo>
                <a:lnTo>
                  <a:pt x="2259" y="19524"/>
                </a:lnTo>
                <a:lnTo>
                  <a:pt x="2626" y="19660"/>
                </a:lnTo>
                <a:lnTo>
                  <a:pt x="3020" y="19796"/>
                </a:lnTo>
                <a:lnTo>
                  <a:pt x="3440" y="19926"/>
                </a:lnTo>
                <a:lnTo>
                  <a:pt x="3887" y="20052"/>
                </a:lnTo>
                <a:lnTo>
                  <a:pt x="4359" y="20177"/>
                </a:lnTo>
                <a:lnTo>
                  <a:pt x="4884" y="20292"/>
                </a:lnTo>
                <a:lnTo>
                  <a:pt x="5409" y="20407"/>
                </a:lnTo>
                <a:lnTo>
                  <a:pt x="5961" y="20517"/>
                </a:lnTo>
                <a:lnTo>
                  <a:pt x="6538" y="20622"/>
                </a:lnTo>
                <a:lnTo>
                  <a:pt x="7142" y="20726"/>
                </a:lnTo>
                <a:lnTo>
                  <a:pt x="7746" y="20820"/>
                </a:lnTo>
                <a:lnTo>
                  <a:pt x="8376" y="20909"/>
                </a:lnTo>
                <a:lnTo>
                  <a:pt x="9032" y="20993"/>
                </a:lnTo>
                <a:lnTo>
                  <a:pt x="9715" y="21071"/>
                </a:lnTo>
                <a:lnTo>
                  <a:pt x="10398" y="21145"/>
                </a:lnTo>
                <a:lnTo>
                  <a:pt x="11080" y="21207"/>
                </a:lnTo>
                <a:lnTo>
                  <a:pt x="11789" y="21270"/>
                </a:lnTo>
                <a:lnTo>
                  <a:pt x="12498" y="21322"/>
                </a:lnTo>
                <a:lnTo>
                  <a:pt x="13207" y="21364"/>
                </a:lnTo>
                <a:lnTo>
                  <a:pt x="13942" y="21401"/>
                </a:lnTo>
                <a:lnTo>
                  <a:pt x="14677" y="21432"/>
                </a:lnTo>
                <a:lnTo>
                  <a:pt x="15412" y="21453"/>
                </a:lnTo>
                <a:lnTo>
                  <a:pt x="16147" y="21469"/>
                </a:lnTo>
                <a:lnTo>
                  <a:pt x="16882" y="21474"/>
                </a:lnTo>
                <a:lnTo>
                  <a:pt x="17644" y="21474"/>
                </a:lnTo>
                <a:lnTo>
                  <a:pt x="18379" y="21458"/>
                </a:lnTo>
                <a:lnTo>
                  <a:pt x="19114" y="21443"/>
                </a:lnTo>
                <a:lnTo>
                  <a:pt x="19823" y="21411"/>
                </a:lnTo>
                <a:lnTo>
                  <a:pt x="20558" y="21369"/>
                </a:lnTo>
                <a:lnTo>
                  <a:pt x="21267" y="21322"/>
                </a:lnTo>
                <a:lnTo>
                  <a:pt x="21976" y="21265"/>
                </a:lnTo>
                <a:lnTo>
                  <a:pt x="22553" y="21474"/>
                </a:lnTo>
                <a:lnTo>
                  <a:pt x="23157" y="21678"/>
                </a:lnTo>
                <a:lnTo>
                  <a:pt x="23787" y="21882"/>
                </a:lnTo>
                <a:lnTo>
                  <a:pt x="24470" y="22081"/>
                </a:lnTo>
                <a:lnTo>
                  <a:pt x="25179" y="22274"/>
                </a:lnTo>
                <a:lnTo>
                  <a:pt x="25940" y="22462"/>
                </a:lnTo>
                <a:lnTo>
                  <a:pt x="26701" y="22645"/>
                </a:lnTo>
                <a:lnTo>
                  <a:pt x="27515" y="22818"/>
                </a:lnTo>
                <a:lnTo>
                  <a:pt x="28355" y="22990"/>
                </a:lnTo>
                <a:lnTo>
                  <a:pt x="29222" y="23158"/>
                </a:lnTo>
                <a:lnTo>
                  <a:pt x="30114" y="23320"/>
                </a:lnTo>
                <a:lnTo>
                  <a:pt x="31033" y="23471"/>
                </a:lnTo>
                <a:lnTo>
                  <a:pt x="31978" y="23623"/>
                </a:lnTo>
                <a:lnTo>
                  <a:pt x="32950" y="23764"/>
                </a:lnTo>
                <a:lnTo>
                  <a:pt x="33948" y="23900"/>
                </a:lnTo>
                <a:lnTo>
                  <a:pt x="34945" y="24031"/>
                </a:lnTo>
                <a:lnTo>
                  <a:pt x="35969" y="24156"/>
                </a:lnTo>
                <a:lnTo>
                  <a:pt x="37019" y="24271"/>
                </a:lnTo>
                <a:lnTo>
                  <a:pt x="38096" y="24381"/>
                </a:lnTo>
                <a:lnTo>
                  <a:pt x="39198" y="24486"/>
                </a:lnTo>
                <a:lnTo>
                  <a:pt x="40301" y="24580"/>
                </a:lnTo>
                <a:lnTo>
                  <a:pt x="41404" y="24669"/>
                </a:lnTo>
                <a:lnTo>
                  <a:pt x="42533" y="24752"/>
                </a:lnTo>
                <a:lnTo>
                  <a:pt x="43688" y="24826"/>
                </a:lnTo>
                <a:lnTo>
                  <a:pt x="44843" y="24893"/>
                </a:lnTo>
                <a:lnTo>
                  <a:pt x="45998" y="24951"/>
                </a:lnTo>
                <a:lnTo>
                  <a:pt x="47180" y="24998"/>
                </a:lnTo>
                <a:lnTo>
                  <a:pt x="48361" y="25045"/>
                </a:lnTo>
                <a:lnTo>
                  <a:pt x="49542" y="25076"/>
                </a:lnTo>
                <a:lnTo>
                  <a:pt x="50750" y="25103"/>
                </a:lnTo>
                <a:lnTo>
                  <a:pt x="51932" y="25118"/>
                </a:lnTo>
                <a:lnTo>
                  <a:pt x="53139" y="25129"/>
                </a:lnTo>
                <a:lnTo>
                  <a:pt x="54347" y="25129"/>
                </a:lnTo>
                <a:lnTo>
                  <a:pt x="55555" y="25124"/>
                </a:lnTo>
                <a:lnTo>
                  <a:pt x="56736" y="25103"/>
                </a:lnTo>
                <a:lnTo>
                  <a:pt x="57944" y="25076"/>
                </a:lnTo>
                <a:lnTo>
                  <a:pt x="59125" y="25045"/>
                </a:lnTo>
                <a:lnTo>
                  <a:pt x="60307" y="25003"/>
                </a:lnTo>
                <a:lnTo>
                  <a:pt x="61488" y="24956"/>
                </a:lnTo>
                <a:lnTo>
                  <a:pt x="62670" y="24899"/>
                </a:lnTo>
                <a:lnTo>
                  <a:pt x="63825" y="24831"/>
                </a:lnTo>
                <a:lnTo>
                  <a:pt x="64954" y="24758"/>
                </a:lnTo>
                <a:lnTo>
                  <a:pt x="66083" y="24679"/>
                </a:lnTo>
                <a:lnTo>
                  <a:pt x="67212" y="24590"/>
                </a:lnTo>
                <a:lnTo>
                  <a:pt x="68314" y="24496"/>
                </a:lnTo>
                <a:lnTo>
                  <a:pt x="69417" y="24392"/>
                </a:lnTo>
                <a:lnTo>
                  <a:pt x="70493" y="24287"/>
                </a:lnTo>
                <a:lnTo>
                  <a:pt x="71543" y="24172"/>
                </a:lnTo>
                <a:lnTo>
                  <a:pt x="72567" y="24046"/>
                </a:lnTo>
                <a:lnTo>
                  <a:pt x="73591" y="23921"/>
                </a:lnTo>
                <a:lnTo>
                  <a:pt x="74589" y="23785"/>
                </a:lnTo>
                <a:lnTo>
                  <a:pt x="75560" y="23644"/>
                </a:lnTo>
                <a:lnTo>
                  <a:pt x="76505" y="23492"/>
                </a:lnTo>
                <a:lnTo>
                  <a:pt x="77424" y="23341"/>
                </a:lnTo>
                <a:lnTo>
                  <a:pt x="78317" y="23179"/>
                </a:lnTo>
                <a:lnTo>
                  <a:pt x="79183" y="23016"/>
                </a:lnTo>
                <a:lnTo>
                  <a:pt x="80024" y="22844"/>
                </a:lnTo>
                <a:lnTo>
                  <a:pt x="80837" y="22666"/>
                </a:lnTo>
                <a:lnTo>
                  <a:pt x="81625" y="22488"/>
                </a:lnTo>
                <a:lnTo>
                  <a:pt x="82360" y="22300"/>
                </a:lnTo>
                <a:lnTo>
                  <a:pt x="83095" y="22107"/>
                </a:lnTo>
                <a:lnTo>
                  <a:pt x="83778" y="21908"/>
                </a:lnTo>
                <a:lnTo>
                  <a:pt x="84408" y="21709"/>
                </a:lnTo>
                <a:lnTo>
                  <a:pt x="85038" y="21500"/>
                </a:lnTo>
                <a:lnTo>
                  <a:pt x="85196" y="21662"/>
                </a:lnTo>
                <a:lnTo>
                  <a:pt x="85379" y="21819"/>
                </a:lnTo>
                <a:lnTo>
                  <a:pt x="85563" y="21981"/>
                </a:lnTo>
                <a:lnTo>
                  <a:pt x="85773" y="22138"/>
                </a:lnTo>
                <a:lnTo>
                  <a:pt x="86009" y="22295"/>
                </a:lnTo>
                <a:lnTo>
                  <a:pt x="86272" y="22447"/>
                </a:lnTo>
                <a:lnTo>
                  <a:pt x="86535" y="22603"/>
                </a:lnTo>
                <a:lnTo>
                  <a:pt x="86797" y="22755"/>
                </a:lnTo>
                <a:lnTo>
                  <a:pt x="87112" y="22907"/>
                </a:lnTo>
                <a:lnTo>
                  <a:pt x="87401" y="23058"/>
                </a:lnTo>
                <a:lnTo>
                  <a:pt x="87742" y="23205"/>
                </a:lnTo>
                <a:lnTo>
                  <a:pt x="88084" y="23356"/>
                </a:lnTo>
                <a:lnTo>
                  <a:pt x="88425" y="23503"/>
                </a:lnTo>
                <a:lnTo>
                  <a:pt x="88792" y="23644"/>
                </a:lnTo>
                <a:lnTo>
                  <a:pt x="89186" y="23790"/>
                </a:lnTo>
                <a:lnTo>
                  <a:pt x="89580" y="23931"/>
                </a:lnTo>
                <a:lnTo>
                  <a:pt x="90420" y="24209"/>
                </a:lnTo>
                <a:lnTo>
                  <a:pt x="91313" y="24486"/>
                </a:lnTo>
                <a:lnTo>
                  <a:pt x="92258" y="24752"/>
                </a:lnTo>
                <a:lnTo>
                  <a:pt x="93256" y="25009"/>
                </a:lnTo>
                <a:lnTo>
                  <a:pt x="94280" y="25259"/>
                </a:lnTo>
                <a:lnTo>
                  <a:pt x="95382" y="25505"/>
                </a:lnTo>
                <a:lnTo>
                  <a:pt x="96511" y="25741"/>
                </a:lnTo>
                <a:lnTo>
                  <a:pt x="97666" y="25971"/>
                </a:lnTo>
                <a:lnTo>
                  <a:pt x="98900" y="26190"/>
                </a:lnTo>
                <a:lnTo>
                  <a:pt x="100160" y="26399"/>
                </a:lnTo>
                <a:lnTo>
                  <a:pt x="101447" y="26598"/>
                </a:lnTo>
                <a:lnTo>
                  <a:pt x="102786" y="26791"/>
                </a:lnTo>
                <a:lnTo>
                  <a:pt x="104125" y="26969"/>
                </a:lnTo>
                <a:lnTo>
                  <a:pt x="105543" y="27142"/>
                </a:lnTo>
                <a:lnTo>
                  <a:pt x="106960" y="27299"/>
                </a:lnTo>
                <a:lnTo>
                  <a:pt x="107695" y="27377"/>
                </a:lnTo>
                <a:lnTo>
                  <a:pt x="108404" y="27450"/>
                </a:lnTo>
                <a:lnTo>
                  <a:pt x="109166" y="27518"/>
                </a:lnTo>
                <a:lnTo>
                  <a:pt x="109901" y="27586"/>
                </a:lnTo>
                <a:lnTo>
                  <a:pt x="110636" y="27649"/>
                </a:lnTo>
                <a:lnTo>
                  <a:pt x="111397" y="27712"/>
                </a:lnTo>
                <a:lnTo>
                  <a:pt x="112159" y="27769"/>
                </a:lnTo>
                <a:lnTo>
                  <a:pt x="112946" y="27821"/>
                </a:lnTo>
                <a:lnTo>
                  <a:pt x="113708" y="27874"/>
                </a:lnTo>
                <a:lnTo>
                  <a:pt x="114495" y="27926"/>
                </a:lnTo>
                <a:lnTo>
                  <a:pt x="115283" y="27968"/>
                </a:lnTo>
                <a:lnTo>
                  <a:pt x="116070" y="28010"/>
                </a:lnTo>
                <a:lnTo>
                  <a:pt x="116858" y="28052"/>
                </a:lnTo>
                <a:lnTo>
                  <a:pt x="117646" y="28088"/>
                </a:lnTo>
                <a:lnTo>
                  <a:pt x="118460" y="28119"/>
                </a:lnTo>
                <a:lnTo>
                  <a:pt x="119273" y="28151"/>
                </a:lnTo>
                <a:lnTo>
                  <a:pt x="120061" y="28172"/>
                </a:lnTo>
                <a:lnTo>
                  <a:pt x="120875" y="28198"/>
                </a:lnTo>
                <a:lnTo>
                  <a:pt x="121689" y="28214"/>
                </a:lnTo>
                <a:lnTo>
                  <a:pt x="122503" y="28229"/>
                </a:lnTo>
                <a:lnTo>
                  <a:pt x="123343" y="28240"/>
                </a:lnTo>
                <a:lnTo>
                  <a:pt x="124157" y="28250"/>
                </a:lnTo>
                <a:lnTo>
                  <a:pt x="124971" y="28255"/>
                </a:lnTo>
                <a:lnTo>
                  <a:pt x="126598" y="28255"/>
                </a:lnTo>
                <a:lnTo>
                  <a:pt x="127412" y="28250"/>
                </a:lnTo>
                <a:lnTo>
                  <a:pt x="128226" y="28240"/>
                </a:lnTo>
                <a:lnTo>
                  <a:pt x="129040" y="28229"/>
                </a:lnTo>
                <a:lnTo>
                  <a:pt x="129854" y="28214"/>
                </a:lnTo>
                <a:lnTo>
                  <a:pt x="130668" y="28193"/>
                </a:lnTo>
                <a:lnTo>
                  <a:pt x="131482" y="28172"/>
                </a:lnTo>
                <a:lnTo>
                  <a:pt x="132295" y="28146"/>
                </a:lnTo>
                <a:lnTo>
                  <a:pt x="133083" y="28119"/>
                </a:lnTo>
                <a:lnTo>
                  <a:pt x="133897" y="28088"/>
                </a:lnTo>
                <a:lnTo>
                  <a:pt x="134685" y="28052"/>
                </a:lnTo>
                <a:lnTo>
                  <a:pt x="135498" y="28015"/>
                </a:lnTo>
                <a:lnTo>
                  <a:pt x="137074" y="27931"/>
                </a:lnTo>
                <a:lnTo>
                  <a:pt x="138623" y="27837"/>
                </a:lnTo>
                <a:lnTo>
                  <a:pt x="140172" y="27727"/>
                </a:lnTo>
                <a:lnTo>
                  <a:pt x="141694" y="27607"/>
                </a:lnTo>
                <a:lnTo>
                  <a:pt x="143217" y="27476"/>
                </a:lnTo>
                <a:lnTo>
                  <a:pt x="144687" y="27335"/>
                </a:lnTo>
                <a:lnTo>
                  <a:pt x="146131" y="27184"/>
                </a:lnTo>
                <a:lnTo>
                  <a:pt x="147549" y="27022"/>
                </a:lnTo>
                <a:lnTo>
                  <a:pt x="148941" y="26849"/>
                </a:lnTo>
                <a:lnTo>
                  <a:pt x="150306" y="26666"/>
                </a:lnTo>
                <a:lnTo>
                  <a:pt x="151619" y="26473"/>
                </a:lnTo>
                <a:lnTo>
                  <a:pt x="152905" y="26269"/>
                </a:lnTo>
                <a:lnTo>
                  <a:pt x="154165" y="26059"/>
                </a:lnTo>
                <a:lnTo>
                  <a:pt x="155347" y="25840"/>
                </a:lnTo>
                <a:lnTo>
                  <a:pt x="156528" y="25610"/>
                </a:lnTo>
                <a:lnTo>
                  <a:pt x="157079" y="25490"/>
                </a:lnTo>
                <a:lnTo>
                  <a:pt x="157631" y="25369"/>
                </a:lnTo>
                <a:lnTo>
                  <a:pt x="158156" y="25249"/>
                </a:lnTo>
                <a:lnTo>
                  <a:pt x="158707" y="25124"/>
                </a:lnTo>
                <a:lnTo>
                  <a:pt x="159206" y="24998"/>
                </a:lnTo>
                <a:lnTo>
                  <a:pt x="159705" y="24867"/>
                </a:lnTo>
                <a:lnTo>
                  <a:pt x="160204" y="24737"/>
                </a:lnTo>
                <a:lnTo>
                  <a:pt x="160676" y="24606"/>
                </a:lnTo>
                <a:lnTo>
                  <a:pt x="161123" y="24470"/>
                </a:lnTo>
                <a:lnTo>
                  <a:pt x="161569" y="24334"/>
                </a:lnTo>
                <a:lnTo>
                  <a:pt x="162015" y="24198"/>
                </a:lnTo>
                <a:lnTo>
                  <a:pt x="162435" y="24057"/>
                </a:lnTo>
                <a:lnTo>
                  <a:pt x="162829" y="23916"/>
                </a:lnTo>
                <a:lnTo>
                  <a:pt x="163223" y="23769"/>
                </a:lnTo>
                <a:lnTo>
                  <a:pt x="163590" y="23628"/>
                </a:lnTo>
                <a:lnTo>
                  <a:pt x="163958" y="23482"/>
                </a:lnTo>
                <a:lnTo>
                  <a:pt x="164719" y="23722"/>
                </a:lnTo>
                <a:lnTo>
                  <a:pt x="165533" y="23963"/>
                </a:lnTo>
                <a:lnTo>
                  <a:pt x="166373" y="24193"/>
                </a:lnTo>
                <a:lnTo>
                  <a:pt x="167266" y="24423"/>
                </a:lnTo>
                <a:lnTo>
                  <a:pt x="168185" y="24643"/>
                </a:lnTo>
                <a:lnTo>
                  <a:pt x="169130" y="24862"/>
                </a:lnTo>
                <a:lnTo>
                  <a:pt x="170101" y="25071"/>
                </a:lnTo>
                <a:lnTo>
                  <a:pt x="171125" y="25275"/>
                </a:lnTo>
                <a:lnTo>
                  <a:pt x="172176" y="25474"/>
                </a:lnTo>
                <a:lnTo>
                  <a:pt x="173252" y="25662"/>
                </a:lnTo>
                <a:lnTo>
                  <a:pt x="174355" y="25850"/>
                </a:lnTo>
                <a:lnTo>
                  <a:pt x="175484" y="26028"/>
                </a:lnTo>
                <a:lnTo>
                  <a:pt x="176665" y="26201"/>
                </a:lnTo>
                <a:lnTo>
                  <a:pt x="177846" y="26363"/>
                </a:lnTo>
                <a:lnTo>
                  <a:pt x="179054" y="26520"/>
                </a:lnTo>
                <a:lnTo>
                  <a:pt x="180288" y="26671"/>
                </a:lnTo>
                <a:lnTo>
                  <a:pt x="181522" y="26818"/>
                </a:lnTo>
                <a:lnTo>
                  <a:pt x="182808" y="26954"/>
                </a:lnTo>
                <a:lnTo>
                  <a:pt x="184095" y="27079"/>
                </a:lnTo>
                <a:lnTo>
                  <a:pt x="185408" y="27199"/>
                </a:lnTo>
                <a:lnTo>
                  <a:pt x="186747" y="27314"/>
                </a:lnTo>
                <a:lnTo>
                  <a:pt x="188086" y="27419"/>
                </a:lnTo>
                <a:lnTo>
                  <a:pt x="189451" y="27518"/>
                </a:lnTo>
                <a:lnTo>
                  <a:pt x="190816" y="27607"/>
                </a:lnTo>
                <a:lnTo>
                  <a:pt x="192207" y="27686"/>
                </a:lnTo>
                <a:lnTo>
                  <a:pt x="193599" y="27759"/>
                </a:lnTo>
                <a:lnTo>
                  <a:pt x="195017" y="27821"/>
                </a:lnTo>
                <a:lnTo>
                  <a:pt x="196434" y="27874"/>
                </a:lnTo>
                <a:lnTo>
                  <a:pt x="197852" y="27921"/>
                </a:lnTo>
                <a:lnTo>
                  <a:pt x="199296" y="27957"/>
                </a:lnTo>
                <a:lnTo>
                  <a:pt x="200714" y="27984"/>
                </a:lnTo>
                <a:lnTo>
                  <a:pt x="202158" y="28004"/>
                </a:lnTo>
                <a:lnTo>
                  <a:pt x="203602" y="28015"/>
                </a:lnTo>
                <a:lnTo>
                  <a:pt x="205046" y="28015"/>
                </a:lnTo>
                <a:lnTo>
                  <a:pt x="206490" y="28004"/>
                </a:lnTo>
                <a:lnTo>
                  <a:pt x="207934" y="27984"/>
                </a:lnTo>
                <a:lnTo>
                  <a:pt x="209378" y="27957"/>
                </a:lnTo>
                <a:lnTo>
                  <a:pt x="210795" y="27921"/>
                </a:lnTo>
                <a:lnTo>
                  <a:pt x="212239" y="27874"/>
                </a:lnTo>
                <a:lnTo>
                  <a:pt x="213657" y="27821"/>
                </a:lnTo>
                <a:lnTo>
                  <a:pt x="215049" y="27759"/>
                </a:lnTo>
                <a:lnTo>
                  <a:pt x="216466" y="27686"/>
                </a:lnTo>
                <a:lnTo>
                  <a:pt x="217858" y="27607"/>
                </a:lnTo>
                <a:lnTo>
                  <a:pt x="219223" y="27518"/>
                </a:lnTo>
                <a:lnTo>
                  <a:pt x="220588" y="27424"/>
                </a:lnTo>
                <a:lnTo>
                  <a:pt x="221927" y="27320"/>
                </a:lnTo>
                <a:lnTo>
                  <a:pt x="223266" y="27210"/>
                </a:lnTo>
                <a:lnTo>
                  <a:pt x="224579" y="27089"/>
                </a:lnTo>
                <a:lnTo>
                  <a:pt x="225891" y="26964"/>
                </a:lnTo>
                <a:lnTo>
                  <a:pt x="227152" y="26828"/>
                </a:lnTo>
                <a:lnTo>
                  <a:pt x="228412" y="26687"/>
                </a:lnTo>
                <a:lnTo>
                  <a:pt x="229646" y="26535"/>
                </a:lnTo>
                <a:lnTo>
                  <a:pt x="230880" y="26378"/>
                </a:lnTo>
                <a:lnTo>
                  <a:pt x="232061" y="26216"/>
                </a:lnTo>
                <a:lnTo>
                  <a:pt x="233216" y="26049"/>
                </a:lnTo>
                <a:lnTo>
                  <a:pt x="234345" y="25871"/>
                </a:lnTo>
                <a:lnTo>
                  <a:pt x="235474" y="25683"/>
                </a:lnTo>
                <a:lnTo>
                  <a:pt x="236551" y="25495"/>
                </a:lnTo>
                <a:lnTo>
                  <a:pt x="237601" y="25296"/>
                </a:lnTo>
                <a:lnTo>
                  <a:pt x="238625" y="25092"/>
                </a:lnTo>
                <a:lnTo>
                  <a:pt x="239596" y="24883"/>
                </a:lnTo>
                <a:lnTo>
                  <a:pt x="240541" y="24669"/>
                </a:lnTo>
                <a:lnTo>
                  <a:pt x="241460" y="24444"/>
                </a:lnTo>
                <a:lnTo>
                  <a:pt x="242353" y="24219"/>
                </a:lnTo>
                <a:lnTo>
                  <a:pt x="243114" y="24324"/>
                </a:lnTo>
                <a:lnTo>
                  <a:pt x="243902" y="24423"/>
                </a:lnTo>
                <a:lnTo>
                  <a:pt x="244689" y="24517"/>
                </a:lnTo>
                <a:lnTo>
                  <a:pt x="245503" y="24606"/>
                </a:lnTo>
                <a:lnTo>
                  <a:pt x="246317" y="24690"/>
                </a:lnTo>
                <a:lnTo>
                  <a:pt x="247131" y="24768"/>
                </a:lnTo>
                <a:lnTo>
                  <a:pt x="247971" y="24841"/>
                </a:lnTo>
                <a:lnTo>
                  <a:pt x="248838" y="24914"/>
                </a:lnTo>
                <a:lnTo>
                  <a:pt x="249678" y="24977"/>
                </a:lnTo>
                <a:lnTo>
                  <a:pt x="250544" y="25040"/>
                </a:lnTo>
                <a:lnTo>
                  <a:pt x="251410" y="25092"/>
                </a:lnTo>
                <a:lnTo>
                  <a:pt x="252303" y="25144"/>
                </a:lnTo>
                <a:lnTo>
                  <a:pt x="253196" y="25192"/>
                </a:lnTo>
                <a:lnTo>
                  <a:pt x="254088" y="25233"/>
                </a:lnTo>
                <a:lnTo>
                  <a:pt x="254981" y="25270"/>
                </a:lnTo>
                <a:lnTo>
                  <a:pt x="255874" y="25301"/>
                </a:lnTo>
                <a:lnTo>
                  <a:pt x="256793" y="25327"/>
                </a:lnTo>
                <a:lnTo>
                  <a:pt x="257711" y="25348"/>
                </a:lnTo>
                <a:lnTo>
                  <a:pt x="258630" y="25369"/>
                </a:lnTo>
                <a:lnTo>
                  <a:pt x="259549" y="25380"/>
                </a:lnTo>
                <a:lnTo>
                  <a:pt x="260468" y="25390"/>
                </a:lnTo>
                <a:lnTo>
                  <a:pt x="261387" y="25395"/>
                </a:lnTo>
                <a:lnTo>
                  <a:pt x="262306" y="25395"/>
                </a:lnTo>
                <a:lnTo>
                  <a:pt x="263225" y="25390"/>
                </a:lnTo>
                <a:lnTo>
                  <a:pt x="264144" y="25380"/>
                </a:lnTo>
                <a:lnTo>
                  <a:pt x="265063" y="25364"/>
                </a:lnTo>
                <a:lnTo>
                  <a:pt x="266008" y="25348"/>
                </a:lnTo>
                <a:lnTo>
                  <a:pt x="266927" y="25327"/>
                </a:lnTo>
                <a:lnTo>
                  <a:pt x="267819" y="25301"/>
                </a:lnTo>
                <a:lnTo>
                  <a:pt x="268738" y="25270"/>
                </a:lnTo>
                <a:lnTo>
                  <a:pt x="269657" y="25233"/>
                </a:lnTo>
                <a:lnTo>
                  <a:pt x="270550" y="25197"/>
                </a:lnTo>
                <a:lnTo>
                  <a:pt x="271469" y="25150"/>
                </a:lnTo>
                <a:lnTo>
                  <a:pt x="272361" y="25103"/>
                </a:lnTo>
                <a:lnTo>
                  <a:pt x="273254" y="25050"/>
                </a:lnTo>
                <a:lnTo>
                  <a:pt x="274120" y="24998"/>
                </a:lnTo>
                <a:lnTo>
                  <a:pt x="275013" y="24935"/>
                </a:lnTo>
                <a:lnTo>
                  <a:pt x="275879" y="24873"/>
                </a:lnTo>
                <a:lnTo>
                  <a:pt x="276746" y="24805"/>
                </a:lnTo>
                <a:lnTo>
                  <a:pt x="277586" y="24731"/>
                </a:lnTo>
                <a:lnTo>
                  <a:pt x="278426" y="24658"/>
                </a:lnTo>
                <a:lnTo>
                  <a:pt x="279266" y="24575"/>
                </a:lnTo>
                <a:lnTo>
                  <a:pt x="280080" y="24491"/>
                </a:lnTo>
                <a:lnTo>
                  <a:pt x="280894" y="24402"/>
                </a:lnTo>
                <a:lnTo>
                  <a:pt x="281681" y="24313"/>
                </a:lnTo>
                <a:lnTo>
                  <a:pt x="282469" y="24214"/>
                </a:lnTo>
                <a:lnTo>
                  <a:pt x="283230" y="24114"/>
                </a:lnTo>
                <a:lnTo>
                  <a:pt x="283992" y="24015"/>
                </a:lnTo>
                <a:lnTo>
                  <a:pt x="284753" y="23905"/>
                </a:lnTo>
                <a:lnTo>
                  <a:pt x="285462" y="23796"/>
                </a:lnTo>
                <a:lnTo>
                  <a:pt x="286171" y="23680"/>
                </a:lnTo>
                <a:lnTo>
                  <a:pt x="286880" y="23560"/>
                </a:lnTo>
                <a:lnTo>
                  <a:pt x="287562" y="23440"/>
                </a:lnTo>
                <a:lnTo>
                  <a:pt x="288219" y="23314"/>
                </a:lnTo>
                <a:lnTo>
                  <a:pt x="288875" y="23184"/>
                </a:lnTo>
                <a:lnTo>
                  <a:pt x="289505" y="23053"/>
                </a:lnTo>
                <a:lnTo>
                  <a:pt x="290109" y="22917"/>
                </a:lnTo>
                <a:lnTo>
                  <a:pt x="290713" y="22776"/>
                </a:lnTo>
                <a:lnTo>
                  <a:pt x="291264" y="22635"/>
                </a:lnTo>
                <a:lnTo>
                  <a:pt x="291816" y="22488"/>
                </a:lnTo>
                <a:lnTo>
                  <a:pt x="292341" y="22337"/>
                </a:lnTo>
                <a:lnTo>
                  <a:pt x="292866" y="22180"/>
                </a:lnTo>
                <a:lnTo>
                  <a:pt x="293338" y="22023"/>
                </a:lnTo>
                <a:lnTo>
                  <a:pt x="293811" y="21866"/>
                </a:lnTo>
                <a:lnTo>
                  <a:pt x="294178" y="21955"/>
                </a:lnTo>
                <a:lnTo>
                  <a:pt x="294546" y="22039"/>
                </a:lnTo>
                <a:lnTo>
                  <a:pt x="294940" y="22122"/>
                </a:lnTo>
                <a:lnTo>
                  <a:pt x="295360" y="22201"/>
                </a:lnTo>
                <a:lnTo>
                  <a:pt x="295780" y="22279"/>
                </a:lnTo>
                <a:lnTo>
                  <a:pt x="296226" y="22352"/>
                </a:lnTo>
                <a:lnTo>
                  <a:pt x="296646" y="22426"/>
                </a:lnTo>
                <a:lnTo>
                  <a:pt x="297119" y="22494"/>
                </a:lnTo>
                <a:lnTo>
                  <a:pt x="297565" y="22556"/>
                </a:lnTo>
                <a:lnTo>
                  <a:pt x="298064" y="22619"/>
                </a:lnTo>
                <a:lnTo>
                  <a:pt x="298537" y="22677"/>
                </a:lnTo>
                <a:lnTo>
                  <a:pt x="299035" y="22734"/>
                </a:lnTo>
                <a:lnTo>
                  <a:pt x="299534" y="22786"/>
                </a:lnTo>
                <a:lnTo>
                  <a:pt x="300033" y="22833"/>
                </a:lnTo>
                <a:lnTo>
                  <a:pt x="300558" y="22881"/>
                </a:lnTo>
                <a:lnTo>
                  <a:pt x="301083" y="22922"/>
                </a:lnTo>
                <a:lnTo>
                  <a:pt x="301608" y="22964"/>
                </a:lnTo>
                <a:lnTo>
                  <a:pt x="302160" y="23001"/>
                </a:lnTo>
                <a:lnTo>
                  <a:pt x="302685" y="23037"/>
                </a:lnTo>
                <a:lnTo>
                  <a:pt x="303236" y="23069"/>
                </a:lnTo>
                <a:lnTo>
                  <a:pt x="304339" y="23121"/>
                </a:lnTo>
                <a:lnTo>
                  <a:pt x="305468" y="23163"/>
                </a:lnTo>
                <a:lnTo>
                  <a:pt x="306623" y="23194"/>
                </a:lnTo>
                <a:lnTo>
                  <a:pt x="307778" y="23215"/>
                </a:lnTo>
                <a:lnTo>
                  <a:pt x="308933" y="23220"/>
                </a:lnTo>
                <a:lnTo>
                  <a:pt x="310088" y="23215"/>
                </a:lnTo>
                <a:lnTo>
                  <a:pt x="311244" y="23199"/>
                </a:lnTo>
                <a:lnTo>
                  <a:pt x="312425" y="23173"/>
                </a:lnTo>
                <a:lnTo>
                  <a:pt x="313554" y="23137"/>
                </a:lnTo>
                <a:lnTo>
                  <a:pt x="314709" y="23090"/>
                </a:lnTo>
                <a:lnTo>
                  <a:pt x="315838" y="23027"/>
                </a:lnTo>
                <a:lnTo>
                  <a:pt x="316941" y="22954"/>
                </a:lnTo>
                <a:lnTo>
                  <a:pt x="318017" y="22870"/>
                </a:lnTo>
                <a:lnTo>
                  <a:pt x="319094" y="22781"/>
                </a:lnTo>
                <a:lnTo>
                  <a:pt x="320144" y="22677"/>
                </a:lnTo>
                <a:lnTo>
                  <a:pt x="320643" y="22619"/>
                </a:lnTo>
                <a:lnTo>
                  <a:pt x="321141" y="22562"/>
                </a:lnTo>
                <a:lnTo>
                  <a:pt x="321640" y="22499"/>
                </a:lnTo>
                <a:lnTo>
                  <a:pt x="322113" y="22431"/>
                </a:lnTo>
                <a:lnTo>
                  <a:pt x="322585" y="22368"/>
                </a:lnTo>
                <a:lnTo>
                  <a:pt x="323032" y="22295"/>
                </a:lnTo>
                <a:lnTo>
                  <a:pt x="323504" y="22227"/>
                </a:lnTo>
                <a:lnTo>
                  <a:pt x="323924" y="22149"/>
                </a:lnTo>
                <a:lnTo>
                  <a:pt x="324371" y="22070"/>
                </a:lnTo>
                <a:lnTo>
                  <a:pt x="324791" y="21992"/>
                </a:lnTo>
                <a:lnTo>
                  <a:pt x="325185" y="21908"/>
                </a:lnTo>
                <a:lnTo>
                  <a:pt x="325578" y="21824"/>
                </a:lnTo>
                <a:lnTo>
                  <a:pt x="325972" y="21735"/>
                </a:lnTo>
                <a:lnTo>
                  <a:pt x="326340" y="21647"/>
                </a:lnTo>
                <a:lnTo>
                  <a:pt x="326681" y="21552"/>
                </a:lnTo>
                <a:lnTo>
                  <a:pt x="327022" y="21458"/>
                </a:lnTo>
                <a:lnTo>
                  <a:pt x="327337" y="21364"/>
                </a:lnTo>
                <a:lnTo>
                  <a:pt x="327652" y="21265"/>
                </a:lnTo>
                <a:lnTo>
                  <a:pt x="328230" y="21066"/>
                </a:lnTo>
                <a:lnTo>
                  <a:pt x="328755" y="20868"/>
                </a:lnTo>
                <a:lnTo>
                  <a:pt x="329228" y="20658"/>
                </a:lnTo>
                <a:lnTo>
                  <a:pt x="329648" y="20444"/>
                </a:lnTo>
                <a:lnTo>
                  <a:pt x="330015" y="20224"/>
                </a:lnTo>
                <a:lnTo>
                  <a:pt x="330330" y="20005"/>
                </a:lnTo>
                <a:lnTo>
                  <a:pt x="330567" y="19785"/>
                </a:lnTo>
                <a:lnTo>
                  <a:pt x="330777" y="19555"/>
                </a:lnTo>
                <a:lnTo>
                  <a:pt x="330934" y="19330"/>
                </a:lnTo>
                <a:lnTo>
                  <a:pt x="331013" y="19100"/>
                </a:lnTo>
                <a:lnTo>
                  <a:pt x="331066" y="18870"/>
                </a:lnTo>
                <a:lnTo>
                  <a:pt x="331066" y="18640"/>
                </a:lnTo>
                <a:lnTo>
                  <a:pt x="331013" y="18405"/>
                </a:lnTo>
                <a:lnTo>
                  <a:pt x="330908" y="18175"/>
                </a:lnTo>
                <a:lnTo>
                  <a:pt x="330750" y="17945"/>
                </a:lnTo>
                <a:lnTo>
                  <a:pt x="330567" y="17715"/>
                </a:lnTo>
                <a:lnTo>
                  <a:pt x="330304" y="17490"/>
                </a:lnTo>
                <a:lnTo>
                  <a:pt x="330015" y="17260"/>
                </a:lnTo>
                <a:lnTo>
                  <a:pt x="329674" y="17040"/>
                </a:lnTo>
                <a:lnTo>
                  <a:pt x="329280" y="16821"/>
                </a:lnTo>
                <a:lnTo>
                  <a:pt x="328860" y="16601"/>
                </a:lnTo>
                <a:lnTo>
                  <a:pt x="328388" y="16387"/>
                </a:lnTo>
                <a:lnTo>
                  <a:pt x="327863" y="16178"/>
                </a:lnTo>
                <a:lnTo>
                  <a:pt x="327285" y="15974"/>
                </a:lnTo>
                <a:lnTo>
                  <a:pt x="326681" y="15775"/>
                </a:lnTo>
                <a:lnTo>
                  <a:pt x="326025" y="15581"/>
                </a:lnTo>
                <a:lnTo>
                  <a:pt x="325316" y="15398"/>
                </a:lnTo>
                <a:lnTo>
                  <a:pt x="324581" y="15215"/>
                </a:lnTo>
                <a:lnTo>
                  <a:pt x="323793" y="15043"/>
                </a:lnTo>
                <a:lnTo>
                  <a:pt x="322979" y="14876"/>
                </a:lnTo>
                <a:lnTo>
                  <a:pt x="322139" y="14719"/>
                </a:lnTo>
                <a:lnTo>
                  <a:pt x="321246" y="14567"/>
                </a:lnTo>
                <a:lnTo>
                  <a:pt x="320328" y="14426"/>
                </a:lnTo>
                <a:lnTo>
                  <a:pt x="319382" y="14295"/>
                </a:lnTo>
                <a:lnTo>
                  <a:pt x="318411" y="14165"/>
                </a:lnTo>
                <a:lnTo>
                  <a:pt x="317440" y="14050"/>
                </a:lnTo>
                <a:lnTo>
                  <a:pt x="316416" y="13940"/>
                </a:lnTo>
                <a:lnTo>
                  <a:pt x="315392" y="13835"/>
                </a:lnTo>
                <a:lnTo>
                  <a:pt x="314315" y="13741"/>
                </a:lnTo>
                <a:lnTo>
                  <a:pt x="313265" y="13652"/>
                </a:lnTo>
                <a:lnTo>
                  <a:pt x="312163" y="13574"/>
                </a:lnTo>
                <a:lnTo>
                  <a:pt x="311060" y="13501"/>
                </a:lnTo>
                <a:lnTo>
                  <a:pt x="309957" y="13438"/>
                </a:lnTo>
                <a:lnTo>
                  <a:pt x="308828" y="13380"/>
                </a:lnTo>
                <a:lnTo>
                  <a:pt x="307673" y="13328"/>
                </a:lnTo>
                <a:lnTo>
                  <a:pt x="306518" y="13291"/>
                </a:lnTo>
                <a:lnTo>
                  <a:pt x="305363" y="13255"/>
                </a:lnTo>
                <a:lnTo>
                  <a:pt x="304208" y="13229"/>
                </a:lnTo>
                <a:lnTo>
                  <a:pt x="303052" y="13213"/>
                </a:lnTo>
                <a:lnTo>
                  <a:pt x="301871" y="13202"/>
                </a:lnTo>
                <a:lnTo>
                  <a:pt x="300689" y="13197"/>
                </a:lnTo>
                <a:lnTo>
                  <a:pt x="299508" y="13202"/>
                </a:lnTo>
                <a:lnTo>
                  <a:pt x="298353" y="13213"/>
                </a:lnTo>
                <a:lnTo>
                  <a:pt x="297171" y="13234"/>
                </a:lnTo>
                <a:lnTo>
                  <a:pt x="296016" y="13260"/>
                </a:lnTo>
                <a:lnTo>
                  <a:pt x="294835" y="13291"/>
                </a:lnTo>
                <a:lnTo>
                  <a:pt x="293680" y="13333"/>
                </a:lnTo>
                <a:lnTo>
                  <a:pt x="292551" y="13385"/>
                </a:lnTo>
                <a:lnTo>
                  <a:pt x="291396" y="13443"/>
                </a:lnTo>
                <a:lnTo>
                  <a:pt x="290267" y="13506"/>
                </a:lnTo>
                <a:lnTo>
                  <a:pt x="289164" y="13579"/>
                </a:lnTo>
                <a:lnTo>
                  <a:pt x="288061" y="13657"/>
                </a:lnTo>
                <a:lnTo>
                  <a:pt x="287982" y="13516"/>
                </a:lnTo>
                <a:lnTo>
                  <a:pt x="287877" y="13370"/>
                </a:lnTo>
                <a:lnTo>
                  <a:pt x="287772" y="13229"/>
                </a:lnTo>
                <a:lnTo>
                  <a:pt x="287641" y="13087"/>
                </a:lnTo>
                <a:lnTo>
                  <a:pt x="287484" y="12952"/>
                </a:lnTo>
                <a:lnTo>
                  <a:pt x="287300" y="12810"/>
                </a:lnTo>
                <a:lnTo>
                  <a:pt x="287116" y="12674"/>
                </a:lnTo>
                <a:lnTo>
                  <a:pt x="286906" y="12533"/>
                </a:lnTo>
                <a:lnTo>
                  <a:pt x="286696" y="12397"/>
                </a:lnTo>
                <a:lnTo>
                  <a:pt x="286460" y="12267"/>
                </a:lnTo>
                <a:lnTo>
                  <a:pt x="286197" y="12131"/>
                </a:lnTo>
                <a:lnTo>
                  <a:pt x="285935" y="12000"/>
                </a:lnTo>
                <a:lnTo>
                  <a:pt x="285646" y="11869"/>
                </a:lnTo>
                <a:lnTo>
                  <a:pt x="285357" y="11739"/>
                </a:lnTo>
                <a:lnTo>
                  <a:pt x="285042" y="11608"/>
                </a:lnTo>
                <a:lnTo>
                  <a:pt x="284701" y="11482"/>
                </a:lnTo>
                <a:lnTo>
                  <a:pt x="284359" y="11357"/>
                </a:lnTo>
                <a:lnTo>
                  <a:pt x="283992" y="11237"/>
                </a:lnTo>
                <a:lnTo>
                  <a:pt x="283624" y="11111"/>
                </a:lnTo>
                <a:lnTo>
                  <a:pt x="283230" y="10991"/>
                </a:lnTo>
                <a:lnTo>
                  <a:pt x="282837" y="10871"/>
                </a:lnTo>
                <a:lnTo>
                  <a:pt x="282417" y="10756"/>
                </a:lnTo>
                <a:lnTo>
                  <a:pt x="281576" y="10525"/>
                </a:lnTo>
                <a:lnTo>
                  <a:pt x="280658" y="10306"/>
                </a:lnTo>
                <a:lnTo>
                  <a:pt x="279686" y="10092"/>
                </a:lnTo>
                <a:lnTo>
                  <a:pt x="278689" y="9882"/>
                </a:lnTo>
                <a:lnTo>
                  <a:pt x="277638" y="9689"/>
                </a:lnTo>
                <a:lnTo>
                  <a:pt x="276536" y="9501"/>
                </a:lnTo>
                <a:lnTo>
                  <a:pt x="275407" y="9318"/>
                </a:lnTo>
                <a:lnTo>
                  <a:pt x="274252" y="9150"/>
                </a:lnTo>
                <a:lnTo>
                  <a:pt x="273044" y="8994"/>
                </a:lnTo>
                <a:lnTo>
                  <a:pt x="271810" y="8842"/>
                </a:lnTo>
                <a:lnTo>
                  <a:pt x="271180" y="8774"/>
                </a:lnTo>
                <a:lnTo>
                  <a:pt x="270550" y="8706"/>
                </a:lnTo>
                <a:lnTo>
                  <a:pt x="269893" y="8643"/>
                </a:lnTo>
                <a:lnTo>
                  <a:pt x="269263" y="8580"/>
                </a:lnTo>
                <a:lnTo>
                  <a:pt x="268607" y="8523"/>
                </a:lnTo>
                <a:lnTo>
                  <a:pt x="267951" y="8465"/>
                </a:lnTo>
                <a:lnTo>
                  <a:pt x="267268" y="8413"/>
                </a:lnTo>
                <a:lnTo>
                  <a:pt x="266585" y="8366"/>
                </a:lnTo>
                <a:lnTo>
                  <a:pt x="265929" y="8319"/>
                </a:lnTo>
                <a:lnTo>
                  <a:pt x="265246" y="8277"/>
                </a:lnTo>
                <a:lnTo>
                  <a:pt x="264538" y="8235"/>
                </a:lnTo>
                <a:lnTo>
                  <a:pt x="263855" y="8199"/>
                </a:lnTo>
                <a:lnTo>
                  <a:pt x="263172" y="8162"/>
                </a:lnTo>
                <a:lnTo>
                  <a:pt x="262463" y="8136"/>
                </a:lnTo>
                <a:lnTo>
                  <a:pt x="261755" y="8110"/>
                </a:lnTo>
                <a:lnTo>
                  <a:pt x="261046" y="8084"/>
                </a:lnTo>
                <a:lnTo>
                  <a:pt x="260337" y="8063"/>
                </a:lnTo>
                <a:lnTo>
                  <a:pt x="259628" y="8047"/>
                </a:lnTo>
                <a:lnTo>
                  <a:pt x="258893" y="8037"/>
                </a:lnTo>
                <a:lnTo>
                  <a:pt x="258184" y="8026"/>
                </a:lnTo>
                <a:lnTo>
                  <a:pt x="257475" y="8021"/>
                </a:lnTo>
                <a:lnTo>
                  <a:pt x="256740" y="8021"/>
                </a:lnTo>
                <a:lnTo>
                  <a:pt x="256031" y="8026"/>
                </a:lnTo>
                <a:lnTo>
                  <a:pt x="255296" y="8031"/>
                </a:lnTo>
                <a:lnTo>
                  <a:pt x="254587" y="8042"/>
                </a:lnTo>
                <a:lnTo>
                  <a:pt x="253852" y="8052"/>
                </a:lnTo>
                <a:lnTo>
                  <a:pt x="253143" y="8073"/>
                </a:lnTo>
                <a:lnTo>
                  <a:pt x="252434" y="8094"/>
                </a:lnTo>
                <a:lnTo>
                  <a:pt x="251726" y="8115"/>
                </a:lnTo>
                <a:lnTo>
                  <a:pt x="251043" y="8147"/>
                </a:lnTo>
                <a:lnTo>
                  <a:pt x="250334" y="8178"/>
                </a:lnTo>
                <a:lnTo>
                  <a:pt x="249625" y="8209"/>
                </a:lnTo>
                <a:lnTo>
                  <a:pt x="248943" y="8251"/>
                </a:lnTo>
                <a:lnTo>
                  <a:pt x="248260" y="8288"/>
                </a:lnTo>
                <a:lnTo>
                  <a:pt x="247577" y="8335"/>
                </a:lnTo>
                <a:lnTo>
                  <a:pt x="246895" y="8382"/>
                </a:lnTo>
                <a:lnTo>
                  <a:pt x="246238" y="8434"/>
                </a:lnTo>
                <a:lnTo>
                  <a:pt x="245556" y="8486"/>
                </a:lnTo>
                <a:lnTo>
                  <a:pt x="244899" y="8544"/>
                </a:lnTo>
                <a:lnTo>
                  <a:pt x="244269" y="8601"/>
                </a:lnTo>
                <a:lnTo>
                  <a:pt x="243613" y="8664"/>
                </a:lnTo>
                <a:lnTo>
                  <a:pt x="242983" y="8732"/>
                </a:lnTo>
                <a:lnTo>
                  <a:pt x="242353" y="8800"/>
                </a:lnTo>
                <a:lnTo>
                  <a:pt x="241723" y="8873"/>
                </a:lnTo>
                <a:lnTo>
                  <a:pt x="240489" y="9020"/>
                </a:lnTo>
                <a:lnTo>
                  <a:pt x="239307" y="9182"/>
                </a:lnTo>
                <a:lnTo>
                  <a:pt x="238126" y="9354"/>
                </a:lnTo>
                <a:lnTo>
                  <a:pt x="237023" y="9532"/>
                </a:lnTo>
                <a:lnTo>
                  <a:pt x="235921" y="9726"/>
                </a:lnTo>
                <a:lnTo>
                  <a:pt x="234897" y="9924"/>
                </a:lnTo>
                <a:lnTo>
                  <a:pt x="233899" y="10133"/>
                </a:lnTo>
                <a:lnTo>
                  <a:pt x="232954" y="10348"/>
                </a:lnTo>
                <a:lnTo>
                  <a:pt x="232035" y="10573"/>
                </a:lnTo>
                <a:lnTo>
                  <a:pt x="231169" y="10803"/>
                </a:lnTo>
                <a:lnTo>
                  <a:pt x="230381" y="11038"/>
                </a:lnTo>
                <a:lnTo>
                  <a:pt x="229987" y="11158"/>
                </a:lnTo>
                <a:lnTo>
                  <a:pt x="229620" y="11284"/>
                </a:lnTo>
                <a:lnTo>
                  <a:pt x="229278" y="11409"/>
                </a:lnTo>
                <a:lnTo>
                  <a:pt x="228937" y="11535"/>
                </a:lnTo>
                <a:lnTo>
                  <a:pt x="228622" y="11660"/>
                </a:lnTo>
                <a:lnTo>
                  <a:pt x="228307" y="11791"/>
                </a:lnTo>
                <a:lnTo>
                  <a:pt x="228018" y="11922"/>
                </a:lnTo>
                <a:lnTo>
                  <a:pt x="227729" y="12052"/>
                </a:lnTo>
                <a:lnTo>
                  <a:pt x="227467" y="12183"/>
                </a:lnTo>
                <a:lnTo>
                  <a:pt x="227230" y="12319"/>
                </a:lnTo>
                <a:lnTo>
                  <a:pt x="226994" y="12455"/>
                </a:lnTo>
                <a:lnTo>
                  <a:pt x="226784" y="12591"/>
                </a:lnTo>
                <a:lnTo>
                  <a:pt x="226574" y="12727"/>
                </a:lnTo>
                <a:lnTo>
                  <a:pt x="226390" y="12868"/>
                </a:lnTo>
                <a:lnTo>
                  <a:pt x="226233" y="13004"/>
                </a:lnTo>
                <a:lnTo>
                  <a:pt x="226075" y="13145"/>
                </a:lnTo>
                <a:lnTo>
                  <a:pt x="225970" y="13286"/>
                </a:lnTo>
                <a:lnTo>
                  <a:pt x="225839" y="13427"/>
                </a:lnTo>
                <a:lnTo>
                  <a:pt x="225760" y="13568"/>
                </a:lnTo>
                <a:lnTo>
                  <a:pt x="225681" y="13715"/>
                </a:lnTo>
                <a:lnTo>
                  <a:pt x="224631" y="13574"/>
                </a:lnTo>
                <a:lnTo>
                  <a:pt x="223555" y="13443"/>
                </a:lnTo>
                <a:lnTo>
                  <a:pt x="222478" y="13323"/>
                </a:lnTo>
                <a:lnTo>
                  <a:pt x="221349" y="13213"/>
                </a:lnTo>
                <a:lnTo>
                  <a:pt x="220194" y="13114"/>
                </a:lnTo>
                <a:lnTo>
                  <a:pt x="219013" y="13025"/>
                </a:lnTo>
                <a:lnTo>
                  <a:pt x="217831" y="12946"/>
                </a:lnTo>
                <a:lnTo>
                  <a:pt x="216624" y="12878"/>
                </a:lnTo>
                <a:lnTo>
                  <a:pt x="215390" y="12821"/>
                </a:lnTo>
                <a:lnTo>
                  <a:pt x="214156" y="12774"/>
                </a:lnTo>
                <a:lnTo>
                  <a:pt x="212922" y="12732"/>
                </a:lnTo>
                <a:lnTo>
                  <a:pt x="211662" y="12706"/>
                </a:lnTo>
                <a:lnTo>
                  <a:pt x="210402" y="12690"/>
                </a:lnTo>
                <a:lnTo>
                  <a:pt x="209141" y="12685"/>
                </a:lnTo>
                <a:lnTo>
                  <a:pt x="207881" y="12685"/>
                </a:lnTo>
                <a:lnTo>
                  <a:pt x="206621" y="12701"/>
                </a:lnTo>
                <a:lnTo>
                  <a:pt x="205361" y="12721"/>
                </a:lnTo>
                <a:lnTo>
                  <a:pt x="204127" y="12758"/>
                </a:lnTo>
                <a:lnTo>
                  <a:pt x="202867" y="12800"/>
                </a:lnTo>
                <a:lnTo>
                  <a:pt x="201633" y="12852"/>
                </a:lnTo>
                <a:lnTo>
                  <a:pt x="200425" y="12920"/>
                </a:lnTo>
                <a:lnTo>
                  <a:pt x="199217" y="12993"/>
                </a:lnTo>
                <a:lnTo>
                  <a:pt x="198036" y="13072"/>
                </a:lnTo>
                <a:lnTo>
                  <a:pt x="196881" y="13166"/>
                </a:lnTo>
                <a:lnTo>
                  <a:pt x="195725" y="13270"/>
                </a:lnTo>
                <a:lnTo>
                  <a:pt x="194597" y="13380"/>
                </a:lnTo>
                <a:lnTo>
                  <a:pt x="193520" y="13506"/>
                </a:lnTo>
                <a:lnTo>
                  <a:pt x="192444" y="13636"/>
                </a:lnTo>
                <a:lnTo>
                  <a:pt x="191420" y="13778"/>
                </a:lnTo>
                <a:lnTo>
                  <a:pt x="190422" y="13929"/>
                </a:lnTo>
                <a:lnTo>
                  <a:pt x="189451" y="14091"/>
                </a:lnTo>
                <a:lnTo>
                  <a:pt x="188506" y="14259"/>
                </a:lnTo>
                <a:lnTo>
                  <a:pt x="188427" y="14149"/>
                </a:lnTo>
                <a:lnTo>
                  <a:pt x="188296" y="14044"/>
                </a:lnTo>
                <a:lnTo>
                  <a:pt x="188164" y="13934"/>
                </a:lnTo>
                <a:lnTo>
                  <a:pt x="188007" y="13830"/>
                </a:lnTo>
                <a:lnTo>
                  <a:pt x="187849" y="13731"/>
                </a:lnTo>
                <a:lnTo>
                  <a:pt x="187639" y="13626"/>
                </a:lnTo>
                <a:lnTo>
                  <a:pt x="187455" y="13527"/>
                </a:lnTo>
                <a:lnTo>
                  <a:pt x="187219" y="13427"/>
                </a:lnTo>
                <a:lnTo>
                  <a:pt x="186983" y="13333"/>
                </a:lnTo>
                <a:lnTo>
                  <a:pt x="186720" y="13234"/>
                </a:lnTo>
                <a:lnTo>
                  <a:pt x="186458" y="13140"/>
                </a:lnTo>
                <a:lnTo>
                  <a:pt x="186169" y="13051"/>
                </a:lnTo>
                <a:lnTo>
                  <a:pt x="185880" y="12962"/>
                </a:lnTo>
                <a:lnTo>
                  <a:pt x="185565" y="12873"/>
                </a:lnTo>
                <a:lnTo>
                  <a:pt x="185250" y="12784"/>
                </a:lnTo>
                <a:lnTo>
                  <a:pt x="184909" y="12701"/>
                </a:lnTo>
                <a:lnTo>
                  <a:pt x="184541" y="12617"/>
                </a:lnTo>
                <a:lnTo>
                  <a:pt x="184174" y="12533"/>
                </a:lnTo>
                <a:lnTo>
                  <a:pt x="183412" y="12382"/>
                </a:lnTo>
                <a:lnTo>
                  <a:pt x="182598" y="12235"/>
                </a:lnTo>
                <a:lnTo>
                  <a:pt x="181758" y="12094"/>
                </a:lnTo>
                <a:lnTo>
                  <a:pt x="180866" y="11963"/>
                </a:lnTo>
                <a:lnTo>
                  <a:pt x="179947" y="11843"/>
                </a:lnTo>
                <a:lnTo>
                  <a:pt x="179002" y="11733"/>
                </a:lnTo>
                <a:lnTo>
                  <a:pt x="178004" y="11634"/>
                </a:lnTo>
                <a:lnTo>
                  <a:pt x="177006" y="11540"/>
                </a:lnTo>
                <a:lnTo>
                  <a:pt x="175982" y="11461"/>
                </a:lnTo>
                <a:lnTo>
                  <a:pt x="174932" y="11393"/>
                </a:lnTo>
                <a:lnTo>
                  <a:pt x="173856" y="11336"/>
                </a:lnTo>
                <a:lnTo>
                  <a:pt x="172779" y="11289"/>
                </a:lnTo>
                <a:lnTo>
                  <a:pt x="171703" y="11252"/>
                </a:lnTo>
                <a:lnTo>
                  <a:pt x="170627" y="11231"/>
                </a:lnTo>
                <a:lnTo>
                  <a:pt x="170075" y="11221"/>
                </a:lnTo>
                <a:lnTo>
                  <a:pt x="168447" y="11221"/>
                </a:lnTo>
                <a:lnTo>
                  <a:pt x="167896" y="11226"/>
                </a:lnTo>
                <a:lnTo>
                  <a:pt x="167371" y="11237"/>
                </a:lnTo>
                <a:lnTo>
                  <a:pt x="166820" y="11252"/>
                </a:lnTo>
                <a:lnTo>
                  <a:pt x="166295" y="11268"/>
                </a:lnTo>
                <a:lnTo>
                  <a:pt x="165743" y="11289"/>
                </a:lnTo>
                <a:lnTo>
                  <a:pt x="165218" y="11310"/>
                </a:lnTo>
                <a:lnTo>
                  <a:pt x="164693" y="11336"/>
                </a:lnTo>
                <a:lnTo>
                  <a:pt x="164168" y="11367"/>
                </a:lnTo>
                <a:lnTo>
                  <a:pt x="163643" y="11399"/>
                </a:lnTo>
                <a:lnTo>
                  <a:pt x="163144" y="11440"/>
                </a:lnTo>
                <a:lnTo>
                  <a:pt x="162645" y="11477"/>
                </a:lnTo>
                <a:lnTo>
                  <a:pt x="162120" y="11524"/>
                </a:lnTo>
                <a:lnTo>
                  <a:pt x="161648" y="11571"/>
                </a:lnTo>
                <a:lnTo>
                  <a:pt x="161149" y="11623"/>
                </a:lnTo>
                <a:lnTo>
                  <a:pt x="161149" y="11623"/>
                </a:lnTo>
                <a:lnTo>
                  <a:pt x="161516" y="11498"/>
                </a:lnTo>
                <a:lnTo>
                  <a:pt x="161884" y="11373"/>
                </a:lnTo>
                <a:lnTo>
                  <a:pt x="162225" y="11247"/>
                </a:lnTo>
                <a:lnTo>
                  <a:pt x="162566" y="11116"/>
                </a:lnTo>
                <a:lnTo>
                  <a:pt x="162882" y="10986"/>
                </a:lnTo>
                <a:lnTo>
                  <a:pt x="163197" y="10855"/>
                </a:lnTo>
                <a:lnTo>
                  <a:pt x="163485" y="10719"/>
                </a:lnTo>
                <a:lnTo>
                  <a:pt x="163748" y="10588"/>
                </a:lnTo>
                <a:lnTo>
                  <a:pt x="164010" y="10452"/>
                </a:lnTo>
                <a:lnTo>
                  <a:pt x="164247" y="10316"/>
                </a:lnTo>
                <a:lnTo>
                  <a:pt x="164693" y="10039"/>
                </a:lnTo>
                <a:lnTo>
                  <a:pt x="165061" y="9762"/>
                </a:lnTo>
                <a:lnTo>
                  <a:pt x="165376" y="9480"/>
                </a:lnTo>
                <a:lnTo>
                  <a:pt x="165638" y="9192"/>
                </a:lnTo>
                <a:lnTo>
                  <a:pt x="165848" y="8905"/>
                </a:lnTo>
                <a:lnTo>
                  <a:pt x="165980" y="8617"/>
                </a:lnTo>
                <a:lnTo>
                  <a:pt x="166085" y="8329"/>
                </a:lnTo>
                <a:lnTo>
                  <a:pt x="166111" y="8037"/>
                </a:lnTo>
                <a:lnTo>
                  <a:pt x="166085" y="7744"/>
                </a:lnTo>
                <a:lnTo>
                  <a:pt x="166006" y="7456"/>
                </a:lnTo>
                <a:lnTo>
                  <a:pt x="165875" y="7164"/>
                </a:lnTo>
                <a:lnTo>
                  <a:pt x="165691" y="6876"/>
                </a:lnTo>
                <a:lnTo>
                  <a:pt x="165454" y="6588"/>
                </a:lnTo>
                <a:lnTo>
                  <a:pt x="165166" y="6301"/>
                </a:lnTo>
                <a:lnTo>
                  <a:pt x="164824" y="6013"/>
                </a:lnTo>
                <a:lnTo>
                  <a:pt x="164431" y="5731"/>
                </a:lnTo>
                <a:lnTo>
                  <a:pt x="163984" y="5454"/>
                </a:lnTo>
                <a:lnTo>
                  <a:pt x="163459" y="5177"/>
                </a:lnTo>
                <a:lnTo>
                  <a:pt x="162908" y="4905"/>
                </a:lnTo>
                <a:lnTo>
                  <a:pt x="162304" y="4638"/>
                </a:lnTo>
                <a:lnTo>
                  <a:pt x="161674" y="4377"/>
                </a:lnTo>
                <a:lnTo>
                  <a:pt x="160965" y="4121"/>
                </a:lnTo>
                <a:lnTo>
                  <a:pt x="160204" y="3870"/>
                </a:lnTo>
                <a:lnTo>
                  <a:pt x="159416" y="3624"/>
                </a:lnTo>
                <a:lnTo>
                  <a:pt x="158576" y="3383"/>
                </a:lnTo>
                <a:lnTo>
                  <a:pt x="157683" y="3153"/>
                </a:lnTo>
                <a:lnTo>
                  <a:pt x="156738" y="2928"/>
                </a:lnTo>
                <a:lnTo>
                  <a:pt x="155740" y="2714"/>
                </a:lnTo>
                <a:lnTo>
                  <a:pt x="154717" y="2505"/>
                </a:lnTo>
                <a:lnTo>
                  <a:pt x="153666" y="2301"/>
                </a:lnTo>
                <a:lnTo>
                  <a:pt x="152564" y="2113"/>
                </a:lnTo>
                <a:lnTo>
                  <a:pt x="151461" y="1925"/>
                </a:lnTo>
                <a:lnTo>
                  <a:pt x="150280" y="1752"/>
                </a:lnTo>
                <a:lnTo>
                  <a:pt x="149098" y="1579"/>
                </a:lnTo>
                <a:lnTo>
                  <a:pt x="147890" y="1423"/>
                </a:lnTo>
                <a:lnTo>
                  <a:pt x="146630" y="1271"/>
                </a:lnTo>
                <a:lnTo>
                  <a:pt x="145370" y="1130"/>
                </a:lnTo>
                <a:lnTo>
                  <a:pt x="144084" y="994"/>
                </a:lnTo>
                <a:lnTo>
                  <a:pt x="142771" y="868"/>
                </a:lnTo>
                <a:lnTo>
                  <a:pt x="141432" y="748"/>
                </a:lnTo>
                <a:lnTo>
                  <a:pt x="140067" y="638"/>
                </a:lnTo>
                <a:lnTo>
                  <a:pt x="138701" y="539"/>
                </a:lnTo>
                <a:lnTo>
                  <a:pt x="137310" y="445"/>
                </a:lnTo>
                <a:lnTo>
                  <a:pt x="135892" y="361"/>
                </a:lnTo>
                <a:lnTo>
                  <a:pt x="134475" y="288"/>
                </a:lnTo>
                <a:lnTo>
                  <a:pt x="133031" y="220"/>
                </a:lnTo>
                <a:lnTo>
                  <a:pt x="131613" y="163"/>
                </a:lnTo>
                <a:lnTo>
                  <a:pt x="130143" y="115"/>
                </a:lnTo>
                <a:lnTo>
                  <a:pt x="128699" y="74"/>
                </a:lnTo>
                <a:lnTo>
                  <a:pt x="127228" y="42"/>
                </a:lnTo>
                <a:lnTo>
                  <a:pt x="125758" y="21"/>
                </a:lnTo>
                <a:lnTo>
                  <a:pt x="124288" y="6"/>
                </a:lnTo>
                <a:lnTo>
                  <a:pt x="122818" y="0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59"/>
          <p:cNvSpPr/>
          <p:nvPr/>
        </p:nvSpPr>
        <p:spPr>
          <a:xfrm flipH="1">
            <a:off x="6270463" y="3240438"/>
            <a:ext cx="232684" cy="325696"/>
          </a:xfrm>
          <a:custGeom>
            <a:rect b="b" l="l" r="r" t="t"/>
            <a:pathLst>
              <a:path extrusionOk="0" h="7541" w="27017">
                <a:moveTo>
                  <a:pt x="920" y="1"/>
                </a:moveTo>
                <a:lnTo>
                  <a:pt x="736" y="11"/>
                </a:lnTo>
                <a:lnTo>
                  <a:pt x="552" y="27"/>
                </a:lnTo>
                <a:lnTo>
                  <a:pt x="368" y="48"/>
                </a:lnTo>
                <a:lnTo>
                  <a:pt x="237" y="74"/>
                </a:lnTo>
                <a:lnTo>
                  <a:pt x="132" y="110"/>
                </a:lnTo>
                <a:lnTo>
                  <a:pt x="53" y="147"/>
                </a:lnTo>
                <a:lnTo>
                  <a:pt x="1" y="184"/>
                </a:lnTo>
                <a:lnTo>
                  <a:pt x="27" y="225"/>
                </a:lnTo>
                <a:lnTo>
                  <a:pt x="53" y="262"/>
                </a:lnTo>
                <a:lnTo>
                  <a:pt x="132" y="299"/>
                </a:lnTo>
                <a:lnTo>
                  <a:pt x="237" y="330"/>
                </a:lnTo>
                <a:lnTo>
                  <a:pt x="395" y="361"/>
                </a:lnTo>
                <a:lnTo>
                  <a:pt x="1445" y="534"/>
                </a:lnTo>
                <a:lnTo>
                  <a:pt x="2469" y="706"/>
                </a:lnTo>
                <a:lnTo>
                  <a:pt x="3493" y="889"/>
                </a:lnTo>
                <a:lnTo>
                  <a:pt x="4490" y="1072"/>
                </a:lnTo>
                <a:lnTo>
                  <a:pt x="5462" y="1261"/>
                </a:lnTo>
                <a:lnTo>
                  <a:pt x="6433" y="1449"/>
                </a:lnTo>
                <a:lnTo>
                  <a:pt x="7405" y="1642"/>
                </a:lnTo>
                <a:lnTo>
                  <a:pt x="8323" y="1841"/>
                </a:lnTo>
                <a:lnTo>
                  <a:pt x="9269" y="2040"/>
                </a:lnTo>
                <a:lnTo>
                  <a:pt x="10161" y="2249"/>
                </a:lnTo>
                <a:lnTo>
                  <a:pt x="11054" y="2453"/>
                </a:lnTo>
                <a:lnTo>
                  <a:pt x="11920" y="2667"/>
                </a:lnTo>
                <a:lnTo>
                  <a:pt x="12760" y="2881"/>
                </a:lnTo>
                <a:lnTo>
                  <a:pt x="13601" y="3096"/>
                </a:lnTo>
                <a:lnTo>
                  <a:pt x="14414" y="3315"/>
                </a:lnTo>
                <a:lnTo>
                  <a:pt x="15202" y="3540"/>
                </a:lnTo>
                <a:lnTo>
                  <a:pt x="15963" y="3765"/>
                </a:lnTo>
                <a:lnTo>
                  <a:pt x="16725" y="3990"/>
                </a:lnTo>
                <a:lnTo>
                  <a:pt x="17460" y="4220"/>
                </a:lnTo>
                <a:lnTo>
                  <a:pt x="18169" y="4455"/>
                </a:lnTo>
                <a:lnTo>
                  <a:pt x="18878" y="4691"/>
                </a:lnTo>
                <a:lnTo>
                  <a:pt x="19534" y="4926"/>
                </a:lnTo>
                <a:lnTo>
                  <a:pt x="20190" y="5166"/>
                </a:lnTo>
                <a:lnTo>
                  <a:pt x="20820" y="5407"/>
                </a:lnTo>
                <a:lnTo>
                  <a:pt x="21424" y="5653"/>
                </a:lnTo>
                <a:lnTo>
                  <a:pt x="22002" y="5893"/>
                </a:lnTo>
                <a:lnTo>
                  <a:pt x="22579" y="6144"/>
                </a:lnTo>
                <a:lnTo>
                  <a:pt x="23131" y="6390"/>
                </a:lnTo>
                <a:lnTo>
                  <a:pt x="23630" y="6641"/>
                </a:lnTo>
                <a:lnTo>
                  <a:pt x="24128" y="6897"/>
                </a:lnTo>
                <a:lnTo>
                  <a:pt x="24601" y="7148"/>
                </a:lnTo>
                <a:lnTo>
                  <a:pt x="25047" y="7404"/>
                </a:lnTo>
                <a:lnTo>
                  <a:pt x="25126" y="7436"/>
                </a:lnTo>
                <a:lnTo>
                  <a:pt x="25205" y="7462"/>
                </a:lnTo>
                <a:lnTo>
                  <a:pt x="25310" y="7483"/>
                </a:lnTo>
                <a:lnTo>
                  <a:pt x="25415" y="7503"/>
                </a:lnTo>
                <a:lnTo>
                  <a:pt x="25546" y="7519"/>
                </a:lnTo>
                <a:lnTo>
                  <a:pt x="25704" y="7530"/>
                </a:lnTo>
                <a:lnTo>
                  <a:pt x="25861" y="7540"/>
                </a:lnTo>
                <a:lnTo>
                  <a:pt x="26176" y="7540"/>
                </a:lnTo>
                <a:lnTo>
                  <a:pt x="26334" y="7530"/>
                </a:lnTo>
                <a:lnTo>
                  <a:pt x="26518" y="7514"/>
                </a:lnTo>
                <a:lnTo>
                  <a:pt x="26675" y="7488"/>
                </a:lnTo>
                <a:lnTo>
                  <a:pt x="26806" y="7462"/>
                </a:lnTo>
                <a:lnTo>
                  <a:pt x="26911" y="7430"/>
                </a:lnTo>
                <a:lnTo>
                  <a:pt x="26990" y="7394"/>
                </a:lnTo>
                <a:lnTo>
                  <a:pt x="27016" y="7352"/>
                </a:lnTo>
                <a:lnTo>
                  <a:pt x="27016" y="7315"/>
                </a:lnTo>
                <a:lnTo>
                  <a:pt x="26964" y="7273"/>
                </a:lnTo>
                <a:lnTo>
                  <a:pt x="26518" y="7012"/>
                </a:lnTo>
                <a:lnTo>
                  <a:pt x="26019" y="6751"/>
                </a:lnTo>
                <a:lnTo>
                  <a:pt x="25520" y="6494"/>
                </a:lnTo>
                <a:lnTo>
                  <a:pt x="24995" y="6238"/>
                </a:lnTo>
                <a:lnTo>
                  <a:pt x="24443" y="5982"/>
                </a:lnTo>
                <a:lnTo>
                  <a:pt x="23866" y="5726"/>
                </a:lnTo>
                <a:lnTo>
                  <a:pt x="23262" y="5475"/>
                </a:lnTo>
                <a:lnTo>
                  <a:pt x="22632" y="5224"/>
                </a:lnTo>
                <a:lnTo>
                  <a:pt x="21976" y="4978"/>
                </a:lnTo>
                <a:lnTo>
                  <a:pt x="21319" y="4732"/>
                </a:lnTo>
                <a:lnTo>
                  <a:pt x="20637" y="4487"/>
                </a:lnTo>
                <a:lnTo>
                  <a:pt x="19901" y="4246"/>
                </a:lnTo>
                <a:lnTo>
                  <a:pt x="19193" y="4006"/>
                </a:lnTo>
                <a:lnTo>
                  <a:pt x="18431" y="3770"/>
                </a:lnTo>
                <a:lnTo>
                  <a:pt x="17644" y="3540"/>
                </a:lnTo>
                <a:lnTo>
                  <a:pt x="16856" y="3305"/>
                </a:lnTo>
                <a:lnTo>
                  <a:pt x="16042" y="3080"/>
                </a:lnTo>
                <a:lnTo>
                  <a:pt x="15202" y="2855"/>
                </a:lnTo>
                <a:lnTo>
                  <a:pt x="14362" y="2630"/>
                </a:lnTo>
                <a:lnTo>
                  <a:pt x="13495" y="2411"/>
                </a:lnTo>
                <a:lnTo>
                  <a:pt x="12603" y="2197"/>
                </a:lnTo>
                <a:lnTo>
                  <a:pt x="11684" y="1982"/>
                </a:lnTo>
                <a:lnTo>
                  <a:pt x="10765" y="1773"/>
                </a:lnTo>
                <a:lnTo>
                  <a:pt x="9820" y="1564"/>
                </a:lnTo>
                <a:lnTo>
                  <a:pt x="8849" y="1365"/>
                </a:lnTo>
                <a:lnTo>
                  <a:pt x="7877" y="1161"/>
                </a:lnTo>
                <a:lnTo>
                  <a:pt x="6879" y="968"/>
                </a:lnTo>
                <a:lnTo>
                  <a:pt x="5882" y="774"/>
                </a:lnTo>
                <a:lnTo>
                  <a:pt x="4832" y="586"/>
                </a:lnTo>
                <a:lnTo>
                  <a:pt x="3808" y="403"/>
                </a:lnTo>
                <a:lnTo>
                  <a:pt x="2731" y="220"/>
                </a:lnTo>
                <a:lnTo>
                  <a:pt x="1655" y="48"/>
                </a:lnTo>
                <a:lnTo>
                  <a:pt x="1497" y="21"/>
                </a:lnTo>
                <a:lnTo>
                  <a:pt x="1314" y="11"/>
                </a:lnTo>
                <a:lnTo>
                  <a:pt x="1104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9"/>
          <p:cNvSpPr/>
          <p:nvPr/>
        </p:nvSpPr>
        <p:spPr>
          <a:xfrm flipH="1">
            <a:off x="8017082" y="2859242"/>
            <a:ext cx="163035" cy="347809"/>
          </a:xfrm>
          <a:custGeom>
            <a:rect b="b" l="l" r="r" t="t"/>
            <a:pathLst>
              <a:path extrusionOk="0" h="8053" w="18930">
                <a:moveTo>
                  <a:pt x="14361" y="1"/>
                </a:moveTo>
                <a:lnTo>
                  <a:pt x="0" y="11"/>
                </a:lnTo>
                <a:lnTo>
                  <a:pt x="1891" y="8053"/>
                </a:lnTo>
                <a:lnTo>
                  <a:pt x="18929" y="7493"/>
                </a:lnTo>
                <a:lnTo>
                  <a:pt x="1436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59"/>
          <p:cNvSpPr/>
          <p:nvPr/>
        </p:nvSpPr>
        <p:spPr>
          <a:xfrm flipH="1">
            <a:off x="8148002" y="3648282"/>
            <a:ext cx="53596" cy="243462"/>
          </a:xfrm>
          <a:custGeom>
            <a:rect b="b" l="l" r="r" t="t"/>
            <a:pathLst>
              <a:path extrusionOk="0" h="5637" w="6223">
                <a:moveTo>
                  <a:pt x="4096" y="0"/>
                </a:moveTo>
                <a:lnTo>
                  <a:pt x="0" y="126"/>
                </a:lnTo>
                <a:lnTo>
                  <a:pt x="1838" y="5574"/>
                </a:lnTo>
                <a:lnTo>
                  <a:pt x="6222" y="5637"/>
                </a:lnTo>
                <a:lnTo>
                  <a:pt x="4096" y="0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59"/>
          <p:cNvSpPr/>
          <p:nvPr/>
        </p:nvSpPr>
        <p:spPr>
          <a:xfrm flipH="1">
            <a:off x="8162027" y="3538536"/>
            <a:ext cx="92033" cy="130995"/>
          </a:xfrm>
          <a:custGeom>
            <a:rect b="b" l="l" r="r" t="t"/>
            <a:pathLst>
              <a:path extrusionOk="0" h="3033" w="10686">
                <a:moveTo>
                  <a:pt x="3676" y="0"/>
                </a:moveTo>
                <a:lnTo>
                  <a:pt x="3177" y="11"/>
                </a:lnTo>
                <a:lnTo>
                  <a:pt x="2914" y="21"/>
                </a:lnTo>
                <a:lnTo>
                  <a:pt x="2678" y="32"/>
                </a:lnTo>
                <a:lnTo>
                  <a:pt x="2468" y="47"/>
                </a:lnTo>
                <a:lnTo>
                  <a:pt x="2232" y="68"/>
                </a:lnTo>
                <a:lnTo>
                  <a:pt x="2022" y="94"/>
                </a:lnTo>
                <a:lnTo>
                  <a:pt x="1812" y="120"/>
                </a:lnTo>
                <a:lnTo>
                  <a:pt x="1523" y="168"/>
                </a:lnTo>
                <a:lnTo>
                  <a:pt x="1260" y="220"/>
                </a:lnTo>
                <a:lnTo>
                  <a:pt x="1050" y="283"/>
                </a:lnTo>
                <a:lnTo>
                  <a:pt x="867" y="345"/>
                </a:lnTo>
                <a:lnTo>
                  <a:pt x="683" y="413"/>
                </a:lnTo>
                <a:lnTo>
                  <a:pt x="551" y="481"/>
                </a:lnTo>
                <a:lnTo>
                  <a:pt x="420" y="554"/>
                </a:lnTo>
                <a:lnTo>
                  <a:pt x="315" y="628"/>
                </a:lnTo>
                <a:lnTo>
                  <a:pt x="236" y="711"/>
                </a:lnTo>
                <a:lnTo>
                  <a:pt x="158" y="795"/>
                </a:lnTo>
                <a:lnTo>
                  <a:pt x="79" y="879"/>
                </a:lnTo>
                <a:lnTo>
                  <a:pt x="26" y="967"/>
                </a:lnTo>
                <a:lnTo>
                  <a:pt x="0" y="1051"/>
                </a:lnTo>
                <a:lnTo>
                  <a:pt x="0" y="1140"/>
                </a:lnTo>
                <a:lnTo>
                  <a:pt x="0" y="1224"/>
                </a:lnTo>
                <a:lnTo>
                  <a:pt x="26" y="1313"/>
                </a:lnTo>
                <a:lnTo>
                  <a:pt x="53" y="1396"/>
                </a:lnTo>
                <a:lnTo>
                  <a:pt x="105" y="1480"/>
                </a:lnTo>
                <a:lnTo>
                  <a:pt x="184" y="1569"/>
                </a:lnTo>
                <a:lnTo>
                  <a:pt x="263" y="1652"/>
                </a:lnTo>
                <a:lnTo>
                  <a:pt x="499" y="1820"/>
                </a:lnTo>
                <a:lnTo>
                  <a:pt x="762" y="1982"/>
                </a:lnTo>
                <a:lnTo>
                  <a:pt x="972" y="2086"/>
                </a:lnTo>
                <a:lnTo>
                  <a:pt x="1208" y="2191"/>
                </a:lnTo>
                <a:lnTo>
                  <a:pt x="1497" y="2290"/>
                </a:lnTo>
                <a:lnTo>
                  <a:pt x="1785" y="2384"/>
                </a:lnTo>
                <a:lnTo>
                  <a:pt x="2127" y="2473"/>
                </a:lnTo>
                <a:lnTo>
                  <a:pt x="2468" y="2562"/>
                </a:lnTo>
                <a:lnTo>
                  <a:pt x="2888" y="2641"/>
                </a:lnTo>
                <a:lnTo>
                  <a:pt x="3308" y="2709"/>
                </a:lnTo>
                <a:lnTo>
                  <a:pt x="3702" y="2766"/>
                </a:lnTo>
                <a:lnTo>
                  <a:pt x="4096" y="2813"/>
                </a:lnTo>
                <a:lnTo>
                  <a:pt x="4516" y="2855"/>
                </a:lnTo>
                <a:lnTo>
                  <a:pt x="4962" y="2892"/>
                </a:lnTo>
                <a:lnTo>
                  <a:pt x="5408" y="2923"/>
                </a:lnTo>
                <a:lnTo>
                  <a:pt x="5855" y="2949"/>
                </a:lnTo>
                <a:lnTo>
                  <a:pt x="6327" y="2970"/>
                </a:lnTo>
                <a:lnTo>
                  <a:pt x="6800" y="2986"/>
                </a:lnTo>
                <a:lnTo>
                  <a:pt x="7273" y="3001"/>
                </a:lnTo>
                <a:lnTo>
                  <a:pt x="7745" y="3012"/>
                </a:lnTo>
                <a:lnTo>
                  <a:pt x="8743" y="3028"/>
                </a:lnTo>
                <a:lnTo>
                  <a:pt x="9714" y="3033"/>
                </a:lnTo>
                <a:lnTo>
                  <a:pt x="10686" y="3033"/>
                </a:lnTo>
                <a:lnTo>
                  <a:pt x="10423" y="2682"/>
                </a:lnTo>
                <a:lnTo>
                  <a:pt x="10213" y="2332"/>
                </a:lnTo>
                <a:lnTo>
                  <a:pt x="10029" y="1977"/>
                </a:lnTo>
                <a:lnTo>
                  <a:pt x="9872" y="1626"/>
                </a:lnTo>
                <a:lnTo>
                  <a:pt x="9767" y="1271"/>
                </a:lnTo>
                <a:lnTo>
                  <a:pt x="9662" y="920"/>
                </a:lnTo>
                <a:lnTo>
                  <a:pt x="9635" y="565"/>
                </a:lnTo>
                <a:lnTo>
                  <a:pt x="9609" y="209"/>
                </a:lnTo>
                <a:lnTo>
                  <a:pt x="9110" y="209"/>
                </a:lnTo>
                <a:lnTo>
                  <a:pt x="8611" y="194"/>
                </a:lnTo>
                <a:lnTo>
                  <a:pt x="8113" y="178"/>
                </a:lnTo>
                <a:lnTo>
                  <a:pt x="7640" y="152"/>
                </a:lnTo>
                <a:lnTo>
                  <a:pt x="6669" y="100"/>
                </a:lnTo>
                <a:lnTo>
                  <a:pt x="5697" y="42"/>
                </a:lnTo>
                <a:lnTo>
                  <a:pt x="5198" y="21"/>
                </a:lnTo>
                <a:lnTo>
                  <a:pt x="4673" y="5"/>
                </a:lnTo>
                <a:lnTo>
                  <a:pt x="41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59"/>
          <p:cNvSpPr/>
          <p:nvPr/>
        </p:nvSpPr>
        <p:spPr>
          <a:xfrm flipH="1">
            <a:off x="6303823" y="2789922"/>
            <a:ext cx="1883528" cy="1466085"/>
          </a:xfrm>
          <a:custGeom>
            <a:rect b="b" l="l" r="r" t="t"/>
            <a:pathLst>
              <a:path extrusionOk="0" h="33945" w="218697">
                <a:moveTo>
                  <a:pt x="17800" y="1"/>
                </a:moveTo>
                <a:lnTo>
                  <a:pt x="17328" y="6"/>
                </a:lnTo>
                <a:lnTo>
                  <a:pt x="16855" y="16"/>
                </a:lnTo>
                <a:lnTo>
                  <a:pt x="16383" y="37"/>
                </a:lnTo>
                <a:lnTo>
                  <a:pt x="15936" y="58"/>
                </a:lnTo>
                <a:lnTo>
                  <a:pt x="15490" y="84"/>
                </a:lnTo>
                <a:lnTo>
                  <a:pt x="15044" y="121"/>
                </a:lnTo>
                <a:lnTo>
                  <a:pt x="14624" y="157"/>
                </a:lnTo>
                <a:lnTo>
                  <a:pt x="14230" y="205"/>
                </a:lnTo>
                <a:lnTo>
                  <a:pt x="13836" y="252"/>
                </a:lnTo>
                <a:lnTo>
                  <a:pt x="13442" y="304"/>
                </a:lnTo>
                <a:lnTo>
                  <a:pt x="13101" y="361"/>
                </a:lnTo>
                <a:lnTo>
                  <a:pt x="12760" y="419"/>
                </a:lnTo>
                <a:lnTo>
                  <a:pt x="12418" y="487"/>
                </a:lnTo>
                <a:lnTo>
                  <a:pt x="12130" y="555"/>
                </a:lnTo>
                <a:lnTo>
                  <a:pt x="11841" y="628"/>
                </a:lnTo>
                <a:lnTo>
                  <a:pt x="11578" y="701"/>
                </a:lnTo>
                <a:lnTo>
                  <a:pt x="11342" y="780"/>
                </a:lnTo>
                <a:lnTo>
                  <a:pt x="11132" y="863"/>
                </a:lnTo>
                <a:lnTo>
                  <a:pt x="10948" y="947"/>
                </a:lnTo>
                <a:lnTo>
                  <a:pt x="10764" y="1036"/>
                </a:lnTo>
                <a:lnTo>
                  <a:pt x="10633" y="1125"/>
                </a:lnTo>
                <a:lnTo>
                  <a:pt x="10528" y="1219"/>
                </a:lnTo>
                <a:lnTo>
                  <a:pt x="10449" y="1313"/>
                </a:lnTo>
                <a:lnTo>
                  <a:pt x="10397" y="1407"/>
                </a:lnTo>
                <a:lnTo>
                  <a:pt x="10370" y="1506"/>
                </a:lnTo>
                <a:lnTo>
                  <a:pt x="10397" y="1606"/>
                </a:lnTo>
                <a:lnTo>
                  <a:pt x="10449" y="1705"/>
                </a:lnTo>
                <a:lnTo>
                  <a:pt x="10528" y="1804"/>
                </a:lnTo>
                <a:lnTo>
                  <a:pt x="11394" y="2730"/>
                </a:lnTo>
                <a:lnTo>
                  <a:pt x="12208" y="3655"/>
                </a:lnTo>
                <a:lnTo>
                  <a:pt x="13022" y="4581"/>
                </a:lnTo>
                <a:lnTo>
                  <a:pt x="13784" y="5506"/>
                </a:lnTo>
                <a:lnTo>
                  <a:pt x="14519" y="6437"/>
                </a:lnTo>
                <a:lnTo>
                  <a:pt x="15201" y="7362"/>
                </a:lnTo>
                <a:lnTo>
                  <a:pt x="15858" y="8293"/>
                </a:lnTo>
                <a:lnTo>
                  <a:pt x="16514" y="9224"/>
                </a:lnTo>
                <a:lnTo>
                  <a:pt x="17092" y="10160"/>
                </a:lnTo>
                <a:lnTo>
                  <a:pt x="17669" y="11090"/>
                </a:lnTo>
                <a:lnTo>
                  <a:pt x="18194" y="12026"/>
                </a:lnTo>
                <a:lnTo>
                  <a:pt x="18693" y="12957"/>
                </a:lnTo>
                <a:lnTo>
                  <a:pt x="19166" y="13893"/>
                </a:lnTo>
                <a:lnTo>
                  <a:pt x="19612" y="14829"/>
                </a:lnTo>
                <a:lnTo>
                  <a:pt x="20006" y="15765"/>
                </a:lnTo>
                <a:lnTo>
                  <a:pt x="20373" y="16701"/>
                </a:lnTo>
                <a:lnTo>
                  <a:pt x="5513" y="16559"/>
                </a:lnTo>
                <a:lnTo>
                  <a:pt x="4936" y="16559"/>
                </a:lnTo>
                <a:lnTo>
                  <a:pt x="4358" y="16570"/>
                </a:lnTo>
                <a:lnTo>
                  <a:pt x="3833" y="16596"/>
                </a:lnTo>
                <a:lnTo>
                  <a:pt x="3308" y="16633"/>
                </a:lnTo>
                <a:lnTo>
                  <a:pt x="2809" y="16674"/>
                </a:lnTo>
                <a:lnTo>
                  <a:pt x="2363" y="16732"/>
                </a:lnTo>
                <a:lnTo>
                  <a:pt x="1917" y="16795"/>
                </a:lnTo>
                <a:lnTo>
                  <a:pt x="1523" y="16868"/>
                </a:lnTo>
                <a:lnTo>
                  <a:pt x="1155" y="16946"/>
                </a:lnTo>
                <a:lnTo>
                  <a:pt x="840" y="17035"/>
                </a:lnTo>
                <a:lnTo>
                  <a:pt x="578" y="17124"/>
                </a:lnTo>
                <a:lnTo>
                  <a:pt x="368" y="17223"/>
                </a:lnTo>
                <a:lnTo>
                  <a:pt x="184" y="17328"/>
                </a:lnTo>
                <a:lnTo>
                  <a:pt x="79" y="17438"/>
                </a:lnTo>
                <a:lnTo>
                  <a:pt x="26" y="17548"/>
                </a:lnTo>
                <a:lnTo>
                  <a:pt x="0" y="17605"/>
                </a:lnTo>
                <a:lnTo>
                  <a:pt x="26" y="17663"/>
                </a:lnTo>
                <a:lnTo>
                  <a:pt x="2941" y="27299"/>
                </a:lnTo>
                <a:lnTo>
                  <a:pt x="48780" y="28977"/>
                </a:lnTo>
                <a:lnTo>
                  <a:pt x="48964" y="28862"/>
                </a:lnTo>
                <a:lnTo>
                  <a:pt x="49174" y="28742"/>
                </a:lnTo>
                <a:lnTo>
                  <a:pt x="49410" y="28627"/>
                </a:lnTo>
                <a:lnTo>
                  <a:pt x="49673" y="28512"/>
                </a:lnTo>
                <a:lnTo>
                  <a:pt x="49935" y="28397"/>
                </a:lnTo>
                <a:lnTo>
                  <a:pt x="50224" y="28287"/>
                </a:lnTo>
                <a:lnTo>
                  <a:pt x="50539" y="28177"/>
                </a:lnTo>
                <a:lnTo>
                  <a:pt x="50854" y="28067"/>
                </a:lnTo>
                <a:lnTo>
                  <a:pt x="51196" y="27963"/>
                </a:lnTo>
                <a:lnTo>
                  <a:pt x="51563" y="27863"/>
                </a:lnTo>
                <a:lnTo>
                  <a:pt x="51931" y="27764"/>
                </a:lnTo>
                <a:lnTo>
                  <a:pt x="52325" y="27665"/>
                </a:lnTo>
                <a:lnTo>
                  <a:pt x="52745" y="27571"/>
                </a:lnTo>
                <a:lnTo>
                  <a:pt x="53165" y="27477"/>
                </a:lnTo>
                <a:lnTo>
                  <a:pt x="53611" y="27388"/>
                </a:lnTo>
                <a:lnTo>
                  <a:pt x="54057" y="27299"/>
                </a:lnTo>
                <a:lnTo>
                  <a:pt x="54530" y="27215"/>
                </a:lnTo>
                <a:lnTo>
                  <a:pt x="55029" y="27137"/>
                </a:lnTo>
                <a:lnTo>
                  <a:pt x="55501" y="27058"/>
                </a:lnTo>
                <a:lnTo>
                  <a:pt x="56026" y="26985"/>
                </a:lnTo>
                <a:lnTo>
                  <a:pt x="56525" y="26912"/>
                </a:lnTo>
                <a:lnTo>
                  <a:pt x="57077" y="26844"/>
                </a:lnTo>
                <a:lnTo>
                  <a:pt x="57602" y="26781"/>
                </a:lnTo>
                <a:lnTo>
                  <a:pt x="58153" y="26718"/>
                </a:lnTo>
                <a:lnTo>
                  <a:pt x="58731" y="26666"/>
                </a:lnTo>
                <a:lnTo>
                  <a:pt x="59282" y="26614"/>
                </a:lnTo>
                <a:lnTo>
                  <a:pt x="59859" y="26562"/>
                </a:lnTo>
                <a:lnTo>
                  <a:pt x="60463" y="26520"/>
                </a:lnTo>
                <a:lnTo>
                  <a:pt x="61041" y="26478"/>
                </a:lnTo>
                <a:lnTo>
                  <a:pt x="61645" y="26441"/>
                </a:lnTo>
                <a:lnTo>
                  <a:pt x="62275" y="26410"/>
                </a:lnTo>
                <a:lnTo>
                  <a:pt x="62879" y="26384"/>
                </a:lnTo>
                <a:lnTo>
                  <a:pt x="63535" y="26363"/>
                </a:lnTo>
                <a:lnTo>
                  <a:pt x="64218" y="26342"/>
                </a:lnTo>
                <a:lnTo>
                  <a:pt x="64874" y="26326"/>
                </a:lnTo>
                <a:lnTo>
                  <a:pt x="65557" y="26316"/>
                </a:lnTo>
                <a:lnTo>
                  <a:pt x="66213" y="26311"/>
                </a:lnTo>
                <a:lnTo>
                  <a:pt x="67578" y="26311"/>
                </a:lnTo>
                <a:lnTo>
                  <a:pt x="68235" y="26316"/>
                </a:lnTo>
                <a:lnTo>
                  <a:pt x="68917" y="26326"/>
                </a:lnTo>
                <a:lnTo>
                  <a:pt x="69574" y="26337"/>
                </a:lnTo>
                <a:lnTo>
                  <a:pt x="70912" y="26373"/>
                </a:lnTo>
                <a:lnTo>
                  <a:pt x="72251" y="26420"/>
                </a:lnTo>
                <a:lnTo>
                  <a:pt x="73590" y="26478"/>
                </a:lnTo>
                <a:lnTo>
                  <a:pt x="74247" y="26509"/>
                </a:lnTo>
                <a:lnTo>
                  <a:pt x="74929" y="26546"/>
                </a:lnTo>
                <a:lnTo>
                  <a:pt x="75586" y="26588"/>
                </a:lnTo>
                <a:lnTo>
                  <a:pt x="76242" y="26630"/>
                </a:lnTo>
                <a:lnTo>
                  <a:pt x="76872" y="26682"/>
                </a:lnTo>
                <a:lnTo>
                  <a:pt x="77502" y="26739"/>
                </a:lnTo>
                <a:lnTo>
                  <a:pt x="78106" y="26802"/>
                </a:lnTo>
                <a:lnTo>
                  <a:pt x="78684" y="26875"/>
                </a:lnTo>
                <a:lnTo>
                  <a:pt x="79235" y="26948"/>
                </a:lnTo>
                <a:lnTo>
                  <a:pt x="79734" y="27032"/>
                </a:lnTo>
                <a:lnTo>
                  <a:pt x="80206" y="27121"/>
                </a:lnTo>
                <a:lnTo>
                  <a:pt x="80653" y="27215"/>
                </a:lnTo>
                <a:lnTo>
                  <a:pt x="81073" y="27320"/>
                </a:lnTo>
                <a:lnTo>
                  <a:pt x="81467" y="27424"/>
                </a:lnTo>
                <a:lnTo>
                  <a:pt x="81834" y="27534"/>
                </a:lnTo>
                <a:lnTo>
                  <a:pt x="82149" y="27649"/>
                </a:lnTo>
                <a:lnTo>
                  <a:pt x="82464" y="27764"/>
                </a:lnTo>
                <a:lnTo>
                  <a:pt x="82727" y="27884"/>
                </a:lnTo>
                <a:lnTo>
                  <a:pt x="82989" y="28010"/>
                </a:lnTo>
                <a:lnTo>
                  <a:pt x="83199" y="28135"/>
                </a:lnTo>
                <a:lnTo>
                  <a:pt x="83409" y="28261"/>
                </a:lnTo>
                <a:lnTo>
                  <a:pt x="83567" y="28392"/>
                </a:lnTo>
                <a:lnTo>
                  <a:pt x="83698" y="28517"/>
                </a:lnTo>
                <a:lnTo>
                  <a:pt x="83830" y="28648"/>
                </a:lnTo>
                <a:lnTo>
                  <a:pt x="83961" y="28857"/>
                </a:lnTo>
                <a:lnTo>
                  <a:pt x="84040" y="29061"/>
                </a:lnTo>
                <a:lnTo>
                  <a:pt x="84066" y="29270"/>
                </a:lnTo>
                <a:lnTo>
                  <a:pt x="84066" y="29479"/>
                </a:lnTo>
                <a:lnTo>
                  <a:pt x="84013" y="29688"/>
                </a:lnTo>
                <a:lnTo>
                  <a:pt x="83961" y="29892"/>
                </a:lnTo>
                <a:lnTo>
                  <a:pt x="83856" y="30101"/>
                </a:lnTo>
                <a:lnTo>
                  <a:pt x="83751" y="30310"/>
                </a:lnTo>
                <a:lnTo>
                  <a:pt x="128173" y="32057"/>
                </a:lnTo>
                <a:lnTo>
                  <a:pt x="128514" y="31801"/>
                </a:lnTo>
                <a:lnTo>
                  <a:pt x="128882" y="31544"/>
                </a:lnTo>
                <a:lnTo>
                  <a:pt x="129328" y="31288"/>
                </a:lnTo>
                <a:lnTo>
                  <a:pt x="129801" y="31032"/>
                </a:lnTo>
                <a:lnTo>
                  <a:pt x="130352" y="30786"/>
                </a:lnTo>
                <a:lnTo>
                  <a:pt x="130641" y="30666"/>
                </a:lnTo>
                <a:lnTo>
                  <a:pt x="130929" y="30546"/>
                </a:lnTo>
                <a:lnTo>
                  <a:pt x="131244" y="30425"/>
                </a:lnTo>
                <a:lnTo>
                  <a:pt x="131586" y="30310"/>
                </a:lnTo>
                <a:lnTo>
                  <a:pt x="131927" y="30195"/>
                </a:lnTo>
                <a:lnTo>
                  <a:pt x="132268" y="30086"/>
                </a:lnTo>
                <a:lnTo>
                  <a:pt x="132662" y="29976"/>
                </a:lnTo>
                <a:lnTo>
                  <a:pt x="133056" y="29866"/>
                </a:lnTo>
                <a:lnTo>
                  <a:pt x="133450" y="29767"/>
                </a:lnTo>
                <a:lnTo>
                  <a:pt x="133870" y="29662"/>
                </a:lnTo>
                <a:lnTo>
                  <a:pt x="134290" y="29568"/>
                </a:lnTo>
                <a:lnTo>
                  <a:pt x="134736" y="29474"/>
                </a:lnTo>
                <a:lnTo>
                  <a:pt x="135209" y="29385"/>
                </a:lnTo>
                <a:lnTo>
                  <a:pt x="135681" y="29296"/>
                </a:lnTo>
                <a:lnTo>
                  <a:pt x="136180" y="29218"/>
                </a:lnTo>
                <a:lnTo>
                  <a:pt x="136705" y="29139"/>
                </a:lnTo>
                <a:lnTo>
                  <a:pt x="137230" y="29066"/>
                </a:lnTo>
                <a:lnTo>
                  <a:pt x="137782" y="28993"/>
                </a:lnTo>
                <a:lnTo>
                  <a:pt x="138333" y="28930"/>
                </a:lnTo>
                <a:lnTo>
                  <a:pt x="138911" y="28873"/>
                </a:lnTo>
                <a:lnTo>
                  <a:pt x="139515" y="28815"/>
                </a:lnTo>
                <a:lnTo>
                  <a:pt x="140118" y="28768"/>
                </a:lnTo>
                <a:lnTo>
                  <a:pt x="140775" y="28721"/>
                </a:lnTo>
                <a:lnTo>
                  <a:pt x="141457" y="28684"/>
                </a:lnTo>
                <a:lnTo>
                  <a:pt x="142114" y="28648"/>
                </a:lnTo>
                <a:lnTo>
                  <a:pt x="142796" y="28622"/>
                </a:lnTo>
                <a:lnTo>
                  <a:pt x="143479" y="28601"/>
                </a:lnTo>
                <a:lnTo>
                  <a:pt x="144188" y="28585"/>
                </a:lnTo>
                <a:lnTo>
                  <a:pt x="144870" y="28575"/>
                </a:lnTo>
                <a:lnTo>
                  <a:pt x="145579" y="28564"/>
                </a:lnTo>
                <a:lnTo>
                  <a:pt x="146971" y="28564"/>
                </a:lnTo>
                <a:lnTo>
                  <a:pt x="147680" y="28569"/>
                </a:lnTo>
                <a:lnTo>
                  <a:pt x="148388" y="28580"/>
                </a:lnTo>
                <a:lnTo>
                  <a:pt x="149780" y="28601"/>
                </a:lnTo>
                <a:lnTo>
                  <a:pt x="151171" y="28637"/>
                </a:lnTo>
                <a:lnTo>
                  <a:pt x="152038" y="28658"/>
                </a:lnTo>
                <a:lnTo>
                  <a:pt x="152904" y="28690"/>
                </a:lnTo>
                <a:lnTo>
                  <a:pt x="153771" y="28721"/>
                </a:lnTo>
                <a:lnTo>
                  <a:pt x="154637" y="28763"/>
                </a:lnTo>
                <a:lnTo>
                  <a:pt x="155477" y="28805"/>
                </a:lnTo>
                <a:lnTo>
                  <a:pt x="156317" y="28862"/>
                </a:lnTo>
                <a:lnTo>
                  <a:pt x="157131" y="28925"/>
                </a:lnTo>
                <a:lnTo>
                  <a:pt x="157919" y="28993"/>
                </a:lnTo>
                <a:lnTo>
                  <a:pt x="158706" y="29076"/>
                </a:lnTo>
                <a:lnTo>
                  <a:pt x="159441" y="29171"/>
                </a:lnTo>
                <a:lnTo>
                  <a:pt x="160150" y="29275"/>
                </a:lnTo>
                <a:lnTo>
                  <a:pt x="160833" y="29385"/>
                </a:lnTo>
                <a:lnTo>
                  <a:pt x="161463" y="29505"/>
                </a:lnTo>
                <a:lnTo>
                  <a:pt x="162067" y="29636"/>
                </a:lnTo>
                <a:lnTo>
                  <a:pt x="162618" y="29772"/>
                </a:lnTo>
                <a:lnTo>
                  <a:pt x="163143" y="29913"/>
                </a:lnTo>
                <a:lnTo>
                  <a:pt x="163642" y="30059"/>
                </a:lnTo>
                <a:lnTo>
                  <a:pt x="164088" y="30211"/>
                </a:lnTo>
                <a:lnTo>
                  <a:pt x="164508" y="30368"/>
                </a:lnTo>
                <a:lnTo>
                  <a:pt x="164850" y="30530"/>
                </a:lnTo>
                <a:lnTo>
                  <a:pt x="165191" y="30697"/>
                </a:lnTo>
                <a:lnTo>
                  <a:pt x="165454" y="30865"/>
                </a:lnTo>
                <a:lnTo>
                  <a:pt x="165690" y="31037"/>
                </a:lnTo>
                <a:lnTo>
                  <a:pt x="165900" y="31210"/>
                </a:lnTo>
                <a:lnTo>
                  <a:pt x="166031" y="31351"/>
                </a:lnTo>
                <a:lnTo>
                  <a:pt x="166110" y="31497"/>
                </a:lnTo>
                <a:lnTo>
                  <a:pt x="166189" y="31638"/>
                </a:lnTo>
                <a:lnTo>
                  <a:pt x="166241" y="31785"/>
                </a:lnTo>
                <a:lnTo>
                  <a:pt x="166268" y="31931"/>
                </a:lnTo>
                <a:lnTo>
                  <a:pt x="166268" y="32072"/>
                </a:lnTo>
                <a:lnTo>
                  <a:pt x="166215" y="32219"/>
                </a:lnTo>
                <a:lnTo>
                  <a:pt x="166189" y="32365"/>
                </a:lnTo>
                <a:lnTo>
                  <a:pt x="166110" y="32506"/>
                </a:lnTo>
                <a:lnTo>
                  <a:pt x="166005" y="32653"/>
                </a:lnTo>
                <a:lnTo>
                  <a:pt x="165900" y="32794"/>
                </a:lnTo>
                <a:lnTo>
                  <a:pt x="165769" y="32940"/>
                </a:lnTo>
                <a:lnTo>
                  <a:pt x="165611" y="33082"/>
                </a:lnTo>
                <a:lnTo>
                  <a:pt x="165427" y="33223"/>
                </a:lnTo>
                <a:lnTo>
                  <a:pt x="165244" y="33364"/>
                </a:lnTo>
                <a:lnTo>
                  <a:pt x="165034" y="33505"/>
                </a:lnTo>
                <a:lnTo>
                  <a:pt x="176139" y="33944"/>
                </a:lnTo>
                <a:lnTo>
                  <a:pt x="194963" y="26813"/>
                </a:lnTo>
                <a:lnTo>
                  <a:pt x="189292" y="26033"/>
                </a:lnTo>
                <a:lnTo>
                  <a:pt x="216413" y="16784"/>
                </a:lnTo>
                <a:lnTo>
                  <a:pt x="216833" y="16633"/>
                </a:lnTo>
                <a:lnTo>
                  <a:pt x="217227" y="16481"/>
                </a:lnTo>
                <a:lnTo>
                  <a:pt x="217594" y="16324"/>
                </a:lnTo>
                <a:lnTo>
                  <a:pt x="217909" y="16167"/>
                </a:lnTo>
                <a:lnTo>
                  <a:pt x="218146" y="16021"/>
                </a:lnTo>
                <a:lnTo>
                  <a:pt x="218356" y="15880"/>
                </a:lnTo>
                <a:lnTo>
                  <a:pt x="218513" y="15749"/>
                </a:lnTo>
                <a:lnTo>
                  <a:pt x="218618" y="15618"/>
                </a:lnTo>
                <a:lnTo>
                  <a:pt x="218671" y="15498"/>
                </a:lnTo>
                <a:lnTo>
                  <a:pt x="218697" y="15378"/>
                </a:lnTo>
                <a:lnTo>
                  <a:pt x="218697" y="15263"/>
                </a:lnTo>
                <a:lnTo>
                  <a:pt x="218645" y="15158"/>
                </a:lnTo>
                <a:lnTo>
                  <a:pt x="218566" y="15054"/>
                </a:lnTo>
                <a:lnTo>
                  <a:pt x="218461" y="14954"/>
                </a:lnTo>
                <a:lnTo>
                  <a:pt x="218303" y="14855"/>
                </a:lnTo>
                <a:lnTo>
                  <a:pt x="218119" y="14766"/>
                </a:lnTo>
                <a:lnTo>
                  <a:pt x="217909" y="14677"/>
                </a:lnTo>
                <a:lnTo>
                  <a:pt x="217699" y="14593"/>
                </a:lnTo>
                <a:lnTo>
                  <a:pt x="217437" y="14515"/>
                </a:lnTo>
                <a:lnTo>
                  <a:pt x="217148" y="14437"/>
                </a:lnTo>
                <a:lnTo>
                  <a:pt x="216833" y="14363"/>
                </a:lnTo>
                <a:lnTo>
                  <a:pt x="216518" y="14295"/>
                </a:lnTo>
                <a:lnTo>
                  <a:pt x="216177" y="14227"/>
                </a:lnTo>
                <a:lnTo>
                  <a:pt x="215809" y="14165"/>
                </a:lnTo>
                <a:lnTo>
                  <a:pt x="215441" y="14102"/>
                </a:lnTo>
                <a:lnTo>
                  <a:pt x="215048" y="14044"/>
                </a:lnTo>
                <a:lnTo>
                  <a:pt x="214628" y="13987"/>
                </a:lnTo>
                <a:lnTo>
                  <a:pt x="214234" y="13929"/>
                </a:lnTo>
                <a:lnTo>
                  <a:pt x="213367" y="13830"/>
                </a:lnTo>
                <a:lnTo>
                  <a:pt x="212475" y="13731"/>
                </a:lnTo>
                <a:lnTo>
                  <a:pt x="211582" y="13642"/>
                </a:lnTo>
                <a:lnTo>
                  <a:pt x="210690" y="13558"/>
                </a:lnTo>
                <a:lnTo>
                  <a:pt x="204966" y="13014"/>
                </a:lnTo>
                <a:lnTo>
                  <a:pt x="199216" y="12486"/>
                </a:lnTo>
                <a:lnTo>
                  <a:pt x="193441" y="11958"/>
                </a:lnTo>
                <a:lnTo>
                  <a:pt x="187665" y="11441"/>
                </a:lnTo>
                <a:lnTo>
                  <a:pt x="181862" y="10933"/>
                </a:lnTo>
                <a:lnTo>
                  <a:pt x="176034" y="10432"/>
                </a:lnTo>
                <a:lnTo>
                  <a:pt x="170206" y="9935"/>
                </a:lnTo>
                <a:lnTo>
                  <a:pt x="164351" y="9449"/>
                </a:lnTo>
                <a:lnTo>
                  <a:pt x="158496" y="8968"/>
                </a:lnTo>
                <a:lnTo>
                  <a:pt x="152615" y="8497"/>
                </a:lnTo>
                <a:lnTo>
                  <a:pt x="146708" y="8032"/>
                </a:lnTo>
                <a:lnTo>
                  <a:pt x="140801" y="7572"/>
                </a:lnTo>
                <a:lnTo>
                  <a:pt x="134868" y="7122"/>
                </a:lnTo>
                <a:lnTo>
                  <a:pt x="128934" y="6683"/>
                </a:lnTo>
                <a:lnTo>
                  <a:pt x="122974" y="6249"/>
                </a:lnTo>
                <a:lnTo>
                  <a:pt x="116988" y="5820"/>
                </a:lnTo>
                <a:lnTo>
                  <a:pt x="111029" y="5402"/>
                </a:lnTo>
                <a:lnTo>
                  <a:pt x="105017" y="4989"/>
                </a:lnTo>
                <a:lnTo>
                  <a:pt x="99004" y="4586"/>
                </a:lnTo>
                <a:lnTo>
                  <a:pt x="92992" y="4189"/>
                </a:lnTo>
                <a:lnTo>
                  <a:pt x="86954" y="3802"/>
                </a:lnTo>
                <a:lnTo>
                  <a:pt x="80915" y="3420"/>
                </a:lnTo>
                <a:lnTo>
                  <a:pt x="74851" y="3049"/>
                </a:lnTo>
                <a:lnTo>
                  <a:pt x="68760" y="2683"/>
                </a:lnTo>
                <a:lnTo>
                  <a:pt x="62695" y="2327"/>
                </a:lnTo>
                <a:lnTo>
                  <a:pt x="56604" y="1977"/>
                </a:lnTo>
                <a:lnTo>
                  <a:pt x="50487" y="1637"/>
                </a:lnTo>
                <a:lnTo>
                  <a:pt x="44370" y="1303"/>
                </a:lnTo>
                <a:lnTo>
                  <a:pt x="38252" y="973"/>
                </a:lnTo>
                <a:lnTo>
                  <a:pt x="32109" y="659"/>
                </a:lnTo>
                <a:lnTo>
                  <a:pt x="25965" y="346"/>
                </a:lnTo>
                <a:lnTo>
                  <a:pt x="19796" y="48"/>
                </a:lnTo>
                <a:lnTo>
                  <a:pt x="19297" y="27"/>
                </a:lnTo>
                <a:lnTo>
                  <a:pt x="18798" y="11"/>
                </a:lnTo>
                <a:lnTo>
                  <a:pt x="18299" y="6"/>
                </a:lnTo>
                <a:lnTo>
                  <a:pt x="17800" y="1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59"/>
          <p:cNvSpPr/>
          <p:nvPr/>
        </p:nvSpPr>
        <p:spPr>
          <a:xfrm flipH="1">
            <a:off x="6384292" y="2910293"/>
            <a:ext cx="1459345" cy="555553"/>
          </a:xfrm>
          <a:custGeom>
            <a:rect b="b" l="l" r="r" t="t"/>
            <a:pathLst>
              <a:path extrusionOk="0" h="12863" w="169445">
                <a:moveTo>
                  <a:pt x="1051" y="0"/>
                </a:moveTo>
                <a:lnTo>
                  <a:pt x="867" y="6"/>
                </a:lnTo>
                <a:lnTo>
                  <a:pt x="657" y="11"/>
                </a:lnTo>
                <a:lnTo>
                  <a:pt x="499" y="32"/>
                </a:lnTo>
                <a:lnTo>
                  <a:pt x="342" y="53"/>
                </a:lnTo>
                <a:lnTo>
                  <a:pt x="210" y="79"/>
                </a:lnTo>
                <a:lnTo>
                  <a:pt x="105" y="115"/>
                </a:lnTo>
                <a:lnTo>
                  <a:pt x="27" y="152"/>
                </a:lnTo>
                <a:lnTo>
                  <a:pt x="0" y="194"/>
                </a:lnTo>
                <a:lnTo>
                  <a:pt x="0" y="236"/>
                </a:lnTo>
                <a:lnTo>
                  <a:pt x="53" y="272"/>
                </a:lnTo>
                <a:lnTo>
                  <a:pt x="132" y="304"/>
                </a:lnTo>
                <a:lnTo>
                  <a:pt x="263" y="335"/>
                </a:lnTo>
                <a:lnTo>
                  <a:pt x="394" y="361"/>
                </a:lnTo>
                <a:lnTo>
                  <a:pt x="578" y="382"/>
                </a:lnTo>
                <a:lnTo>
                  <a:pt x="762" y="398"/>
                </a:lnTo>
                <a:lnTo>
                  <a:pt x="6170" y="675"/>
                </a:lnTo>
                <a:lnTo>
                  <a:pt x="11578" y="957"/>
                </a:lnTo>
                <a:lnTo>
                  <a:pt x="16961" y="1250"/>
                </a:lnTo>
                <a:lnTo>
                  <a:pt x="22343" y="1548"/>
                </a:lnTo>
                <a:lnTo>
                  <a:pt x="27725" y="1851"/>
                </a:lnTo>
                <a:lnTo>
                  <a:pt x="33081" y="2165"/>
                </a:lnTo>
                <a:lnTo>
                  <a:pt x="38436" y="2484"/>
                </a:lnTo>
                <a:lnTo>
                  <a:pt x="43792" y="2813"/>
                </a:lnTo>
                <a:lnTo>
                  <a:pt x="49122" y="3148"/>
                </a:lnTo>
                <a:lnTo>
                  <a:pt x="54425" y="3493"/>
                </a:lnTo>
                <a:lnTo>
                  <a:pt x="59729" y="3843"/>
                </a:lnTo>
                <a:lnTo>
                  <a:pt x="65032" y="4199"/>
                </a:lnTo>
                <a:lnTo>
                  <a:pt x="70309" y="4565"/>
                </a:lnTo>
                <a:lnTo>
                  <a:pt x="75586" y="4936"/>
                </a:lnTo>
                <a:lnTo>
                  <a:pt x="80837" y="5313"/>
                </a:lnTo>
                <a:lnTo>
                  <a:pt x="86088" y="5700"/>
                </a:lnTo>
                <a:lnTo>
                  <a:pt x="91312" y="6092"/>
                </a:lnTo>
                <a:lnTo>
                  <a:pt x="96537" y="6494"/>
                </a:lnTo>
                <a:lnTo>
                  <a:pt x="101735" y="6902"/>
                </a:lnTo>
                <a:lnTo>
                  <a:pt x="106933" y="7315"/>
                </a:lnTo>
                <a:lnTo>
                  <a:pt x="112106" y="7739"/>
                </a:lnTo>
                <a:lnTo>
                  <a:pt x="117278" y="8167"/>
                </a:lnTo>
                <a:lnTo>
                  <a:pt x="122397" y="8601"/>
                </a:lnTo>
                <a:lnTo>
                  <a:pt x="127543" y="9046"/>
                </a:lnTo>
                <a:lnTo>
                  <a:pt x="132662" y="9495"/>
                </a:lnTo>
                <a:lnTo>
                  <a:pt x="137756" y="9950"/>
                </a:lnTo>
                <a:lnTo>
                  <a:pt x="142823" y="10416"/>
                </a:lnTo>
                <a:lnTo>
                  <a:pt x="147890" y="10886"/>
                </a:lnTo>
                <a:lnTo>
                  <a:pt x="152931" y="11367"/>
                </a:lnTo>
                <a:lnTo>
                  <a:pt x="157971" y="11848"/>
                </a:lnTo>
                <a:lnTo>
                  <a:pt x="162986" y="12340"/>
                </a:lnTo>
                <a:lnTo>
                  <a:pt x="167974" y="12842"/>
                </a:lnTo>
                <a:lnTo>
                  <a:pt x="168211" y="12857"/>
                </a:lnTo>
                <a:lnTo>
                  <a:pt x="168421" y="12863"/>
                </a:lnTo>
                <a:lnTo>
                  <a:pt x="168578" y="12863"/>
                </a:lnTo>
                <a:lnTo>
                  <a:pt x="168709" y="12852"/>
                </a:lnTo>
                <a:lnTo>
                  <a:pt x="168841" y="12847"/>
                </a:lnTo>
                <a:lnTo>
                  <a:pt x="168946" y="12831"/>
                </a:lnTo>
                <a:lnTo>
                  <a:pt x="169077" y="12816"/>
                </a:lnTo>
                <a:lnTo>
                  <a:pt x="169182" y="12800"/>
                </a:lnTo>
                <a:lnTo>
                  <a:pt x="169261" y="12779"/>
                </a:lnTo>
                <a:lnTo>
                  <a:pt x="169340" y="12753"/>
                </a:lnTo>
                <a:lnTo>
                  <a:pt x="169418" y="12711"/>
                </a:lnTo>
                <a:lnTo>
                  <a:pt x="169445" y="12674"/>
                </a:lnTo>
                <a:lnTo>
                  <a:pt x="169445" y="12638"/>
                </a:lnTo>
                <a:lnTo>
                  <a:pt x="169392" y="12596"/>
                </a:lnTo>
                <a:lnTo>
                  <a:pt x="169313" y="12559"/>
                </a:lnTo>
                <a:lnTo>
                  <a:pt x="169208" y="12528"/>
                </a:lnTo>
                <a:lnTo>
                  <a:pt x="169051" y="12502"/>
                </a:lnTo>
                <a:lnTo>
                  <a:pt x="168893" y="12481"/>
                </a:lnTo>
                <a:lnTo>
                  <a:pt x="163879" y="11979"/>
                </a:lnTo>
                <a:lnTo>
                  <a:pt x="158864" y="11488"/>
                </a:lnTo>
                <a:lnTo>
                  <a:pt x="153823" y="11001"/>
                </a:lnTo>
                <a:lnTo>
                  <a:pt x="148756" y="10520"/>
                </a:lnTo>
                <a:lnTo>
                  <a:pt x="143689" y="10050"/>
                </a:lnTo>
                <a:lnTo>
                  <a:pt x="138596" y="9584"/>
                </a:lnTo>
                <a:lnTo>
                  <a:pt x="133476" y="9129"/>
                </a:lnTo>
                <a:lnTo>
                  <a:pt x="128357" y="8675"/>
                </a:lnTo>
                <a:lnTo>
                  <a:pt x="123211" y="8230"/>
                </a:lnTo>
                <a:lnTo>
                  <a:pt x="118065" y="7796"/>
                </a:lnTo>
                <a:lnTo>
                  <a:pt x="112893" y="7362"/>
                </a:lnTo>
                <a:lnTo>
                  <a:pt x="107695" y="6944"/>
                </a:lnTo>
                <a:lnTo>
                  <a:pt x="102496" y="6526"/>
                </a:lnTo>
                <a:lnTo>
                  <a:pt x="97272" y="6118"/>
                </a:lnTo>
                <a:lnTo>
                  <a:pt x="92047" y="5715"/>
                </a:lnTo>
                <a:lnTo>
                  <a:pt x="86797" y="5323"/>
                </a:lnTo>
                <a:lnTo>
                  <a:pt x="81546" y="4936"/>
                </a:lnTo>
                <a:lnTo>
                  <a:pt x="76269" y="4554"/>
                </a:lnTo>
                <a:lnTo>
                  <a:pt x="70992" y="4183"/>
                </a:lnTo>
                <a:lnTo>
                  <a:pt x="65688" y="3817"/>
                </a:lnTo>
                <a:lnTo>
                  <a:pt x="60385" y="3456"/>
                </a:lnTo>
                <a:lnTo>
                  <a:pt x="55055" y="3106"/>
                </a:lnTo>
                <a:lnTo>
                  <a:pt x="49726" y="2766"/>
                </a:lnTo>
                <a:lnTo>
                  <a:pt x="44396" y="2426"/>
                </a:lnTo>
                <a:lnTo>
                  <a:pt x="39040" y="2097"/>
                </a:lnTo>
                <a:lnTo>
                  <a:pt x="33658" y="1778"/>
                </a:lnTo>
                <a:lnTo>
                  <a:pt x="28302" y="1464"/>
                </a:lnTo>
                <a:lnTo>
                  <a:pt x="22894" y="1156"/>
                </a:lnTo>
                <a:lnTo>
                  <a:pt x="17512" y="858"/>
                </a:lnTo>
                <a:lnTo>
                  <a:pt x="12104" y="565"/>
                </a:lnTo>
                <a:lnTo>
                  <a:pt x="6669" y="283"/>
                </a:lnTo>
                <a:lnTo>
                  <a:pt x="1261" y="6"/>
                </a:lnTo>
                <a:lnTo>
                  <a:pt x="1051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59"/>
          <p:cNvSpPr/>
          <p:nvPr/>
        </p:nvSpPr>
        <p:spPr>
          <a:xfrm flipH="1">
            <a:off x="7533183" y="2950243"/>
            <a:ext cx="449753" cy="1046969"/>
          </a:xfrm>
          <a:custGeom>
            <a:rect b="b" l="l" r="r" t="t"/>
            <a:pathLst>
              <a:path extrusionOk="0" h="24241" w="52221">
                <a:moveTo>
                  <a:pt x="8061" y="466"/>
                </a:moveTo>
                <a:lnTo>
                  <a:pt x="49989" y="2965"/>
                </a:lnTo>
                <a:lnTo>
                  <a:pt x="23735" y="23806"/>
                </a:lnTo>
                <a:lnTo>
                  <a:pt x="2075" y="23101"/>
                </a:lnTo>
                <a:lnTo>
                  <a:pt x="8061" y="466"/>
                </a:lnTo>
                <a:close/>
                <a:moveTo>
                  <a:pt x="6958" y="1"/>
                </a:moveTo>
                <a:lnTo>
                  <a:pt x="6748" y="17"/>
                </a:lnTo>
                <a:lnTo>
                  <a:pt x="6538" y="37"/>
                </a:lnTo>
                <a:lnTo>
                  <a:pt x="6354" y="69"/>
                </a:lnTo>
                <a:lnTo>
                  <a:pt x="6223" y="105"/>
                </a:lnTo>
                <a:lnTo>
                  <a:pt x="6144" y="147"/>
                </a:lnTo>
                <a:lnTo>
                  <a:pt x="6118" y="189"/>
                </a:lnTo>
                <a:lnTo>
                  <a:pt x="1" y="23257"/>
                </a:lnTo>
                <a:lnTo>
                  <a:pt x="1" y="23294"/>
                </a:lnTo>
                <a:lnTo>
                  <a:pt x="53" y="23331"/>
                </a:lnTo>
                <a:lnTo>
                  <a:pt x="106" y="23362"/>
                </a:lnTo>
                <a:lnTo>
                  <a:pt x="211" y="23393"/>
                </a:lnTo>
                <a:lnTo>
                  <a:pt x="342" y="23419"/>
                </a:lnTo>
                <a:lnTo>
                  <a:pt x="500" y="23440"/>
                </a:lnTo>
                <a:lnTo>
                  <a:pt x="657" y="23456"/>
                </a:lnTo>
                <a:lnTo>
                  <a:pt x="841" y="23467"/>
                </a:lnTo>
                <a:lnTo>
                  <a:pt x="24338" y="24235"/>
                </a:lnTo>
                <a:lnTo>
                  <a:pt x="24496" y="24240"/>
                </a:lnTo>
                <a:lnTo>
                  <a:pt x="24653" y="24235"/>
                </a:lnTo>
                <a:lnTo>
                  <a:pt x="24811" y="24230"/>
                </a:lnTo>
                <a:lnTo>
                  <a:pt x="24968" y="24214"/>
                </a:lnTo>
                <a:lnTo>
                  <a:pt x="25100" y="24199"/>
                </a:lnTo>
                <a:lnTo>
                  <a:pt x="25231" y="24172"/>
                </a:lnTo>
                <a:lnTo>
                  <a:pt x="25336" y="24146"/>
                </a:lnTo>
                <a:lnTo>
                  <a:pt x="25415" y="24120"/>
                </a:lnTo>
                <a:lnTo>
                  <a:pt x="25467" y="24084"/>
                </a:lnTo>
                <a:lnTo>
                  <a:pt x="52168" y="2877"/>
                </a:lnTo>
                <a:lnTo>
                  <a:pt x="52220" y="2840"/>
                </a:lnTo>
                <a:lnTo>
                  <a:pt x="52194" y="2798"/>
                </a:lnTo>
                <a:lnTo>
                  <a:pt x="52142" y="2762"/>
                </a:lnTo>
                <a:lnTo>
                  <a:pt x="52089" y="2730"/>
                </a:lnTo>
                <a:lnTo>
                  <a:pt x="51958" y="2699"/>
                </a:lnTo>
                <a:lnTo>
                  <a:pt x="51826" y="2673"/>
                </a:lnTo>
                <a:lnTo>
                  <a:pt x="51669" y="2652"/>
                </a:lnTo>
                <a:lnTo>
                  <a:pt x="51485" y="2636"/>
                </a:lnTo>
                <a:lnTo>
                  <a:pt x="7404" y="6"/>
                </a:lnTo>
                <a:lnTo>
                  <a:pt x="7194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59"/>
          <p:cNvSpPr/>
          <p:nvPr/>
        </p:nvSpPr>
        <p:spPr>
          <a:xfrm flipH="1">
            <a:off x="6790110" y="4057681"/>
            <a:ext cx="258005" cy="279612"/>
          </a:xfrm>
          <a:custGeom>
            <a:rect b="b" l="l" r="r" t="t"/>
            <a:pathLst>
              <a:path extrusionOk="0" h="6474" w="29957">
                <a:moveTo>
                  <a:pt x="11736" y="1"/>
                </a:moveTo>
                <a:lnTo>
                  <a:pt x="10975" y="11"/>
                </a:lnTo>
                <a:lnTo>
                  <a:pt x="10240" y="32"/>
                </a:lnTo>
                <a:lnTo>
                  <a:pt x="9504" y="58"/>
                </a:lnTo>
                <a:lnTo>
                  <a:pt x="8796" y="95"/>
                </a:lnTo>
                <a:lnTo>
                  <a:pt x="8087" y="137"/>
                </a:lnTo>
                <a:lnTo>
                  <a:pt x="7404" y="189"/>
                </a:lnTo>
                <a:lnTo>
                  <a:pt x="6721" y="252"/>
                </a:lnTo>
                <a:lnTo>
                  <a:pt x="6065" y="320"/>
                </a:lnTo>
                <a:lnTo>
                  <a:pt x="5435" y="398"/>
                </a:lnTo>
                <a:lnTo>
                  <a:pt x="5067" y="450"/>
                </a:lnTo>
                <a:lnTo>
                  <a:pt x="4726" y="503"/>
                </a:lnTo>
                <a:lnTo>
                  <a:pt x="4385" y="560"/>
                </a:lnTo>
                <a:lnTo>
                  <a:pt x="4044" y="623"/>
                </a:lnTo>
                <a:lnTo>
                  <a:pt x="3728" y="686"/>
                </a:lnTo>
                <a:lnTo>
                  <a:pt x="3413" y="748"/>
                </a:lnTo>
                <a:lnTo>
                  <a:pt x="3125" y="816"/>
                </a:lnTo>
                <a:lnTo>
                  <a:pt x="2836" y="884"/>
                </a:lnTo>
                <a:lnTo>
                  <a:pt x="2573" y="957"/>
                </a:lnTo>
                <a:lnTo>
                  <a:pt x="2311" y="1031"/>
                </a:lnTo>
                <a:lnTo>
                  <a:pt x="2074" y="1104"/>
                </a:lnTo>
                <a:lnTo>
                  <a:pt x="1838" y="1182"/>
                </a:lnTo>
                <a:lnTo>
                  <a:pt x="1418" y="1339"/>
                </a:lnTo>
                <a:lnTo>
                  <a:pt x="1051" y="1506"/>
                </a:lnTo>
                <a:lnTo>
                  <a:pt x="736" y="1674"/>
                </a:lnTo>
                <a:lnTo>
                  <a:pt x="499" y="1846"/>
                </a:lnTo>
                <a:lnTo>
                  <a:pt x="289" y="2024"/>
                </a:lnTo>
                <a:lnTo>
                  <a:pt x="132" y="2202"/>
                </a:lnTo>
                <a:lnTo>
                  <a:pt x="27" y="2385"/>
                </a:lnTo>
                <a:lnTo>
                  <a:pt x="0" y="2563"/>
                </a:lnTo>
                <a:lnTo>
                  <a:pt x="0" y="2746"/>
                </a:lnTo>
                <a:lnTo>
                  <a:pt x="79" y="2923"/>
                </a:lnTo>
                <a:lnTo>
                  <a:pt x="210" y="3101"/>
                </a:lnTo>
                <a:lnTo>
                  <a:pt x="394" y="3279"/>
                </a:lnTo>
                <a:lnTo>
                  <a:pt x="604" y="3451"/>
                </a:lnTo>
                <a:lnTo>
                  <a:pt x="867" y="3624"/>
                </a:lnTo>
                <a:lnTo>
                  <a:pt x="1182" y="3791"/>
                </a:lnTo>
                <a:lnTo>
                  <a:pt x="1523" y="3959"/>
                </a:lnTo>
                <a:lnTo>
                  <a:pt x="1917" y="4121"/>
                </a:lnTo>
                <a:lnTo>
                  <a:pt x="2337" y="4278"/>
                </a:lnTo>
                <a:lnTo>
                  <a:pt x="2783" y="4434"/>
                </a:lnTo>
                <a:lnTo>
                  <a:pt x="3282" y="4586"/>
                </a:lnTo>
                <a:lnTo>
                  <a:pt x="3807" y="4738"/>
                </a:lnTo>
                <a:lnTo>
                  <a:pt x="4332" y="4879"/>
                </a:lnTo>
                <a:lnTo>
                  <a:pt x="4910" y="5020"/>
                </a:lnTo>
                <a:lnTo>
                  <a:pt x="5514" y="5156"/>
                </a:lnTo>
                <a:lnTo>
                  <a:pt x="6144" y="5292"/>
                </a:lnTo>
                <a:lnTo>
                  <a:pt x="6774" y="5417"/>
                </a:lnTo>
                <a:lnTo>
                  <a:pt x="7457" y="5543"/>
                </a:lnTo>
                <a:lnTo>
                  <a:pt x="8165" y="5663"/>
                </a:lnTo>
                <a:lnTo>
                  <a:pt x="8874" y="5778"/>
                </a:lnTo>
                <a:lnTo>
                  <a:pt x="9636" y="5883"/>
                </a:lnTo>
                <a:lnTo>
                  <a:pt x="10423" y="5987"/>
                </a:lnTo>
                <a:lnTo>
                  <a:pt x="11211" y="6081"/>
                </a:lnTo>
                <a:lnTo>
                  <a:pt x="12025" y="6165"/>
                </a:lnTo>
                <a:lnTo>
                  <a:pt x="12865" y="6243"/>
                </a:lnTo>
                <a:lnTo>
                  <a:pt x="13705" y="6311"/>
                </a:lnTo>
                <a:lnTo>
                  <a:pt x="14571" y="6369"/>
                </a:lnTo>
                <a:lnTo>
                  <a:pt x="15438" y="6411"/>
                </a:lnTo>
                <a:lnTo>
                  <a:pt x="15884" y="6432"/>
                </a:lnTo>
                <a:lnTo>
                  <a:pt x="16330" y="6447"/>
                </a:lnTo>
                <a:lnTo>
                  <a:pt x="16777" y="6458"/>
                </a:lnTo>
                <a:lnTo>
                  <a:pt x="17223" y="6468"/>
                </a:lnTo>
                <a:lnTo>
                  <a:pt x="17669" y="6474"/>
                </a:lnTo>
                <a:lnTo>
                  <a:pt x="18562" y="6474"/>
                </a:lnTo>
                <a:lnTo>
                  <a:pt x="19008" y="6463"/>
                </a:lnTo>
                <a:lnTo>
                  <a:pt x="19455" y="6458"/>
                </a:lnTo>
                <a:lnTo>
                  <a:pt x="19927" y="6442"/>
                </a:lnTo>
                <a:lnTo>
                  <a:pt x="20374" y="6426"/>
                </a:lnTo>
                <a:lnTo>
                  <a:pt x="20820" y="6406"/>
                </a:lnTo>
                <a:lnTo>
                  <a:pt x="21266" y="6379"/>
                </a:lnTo>
                <a:lnTo>
                  <a:pt x="21713" y="6348"/>
                </a:lnTo>
                <a:lnTo>
                  <a:pt x="22159" y="6311"/>
                </a:lnTo>
                <a:lnTo>
                  <a:pt x="22579" y="6275"/>
                </a:lnTo>
                <a:lnTo>
                  <a:pt x="22999" y="6238"/>
                </a:lnTo>
                <a:lnTo>
                  <a:pt x="23393" y="6191"/>
                </a:lnTo>
                <a:lnTo>
                  <a:pt x="23787" y="6144"/>
                </a:lnTo>
                <a:lnTo>
                  <a:pt x="24180" y="6092"/>
                </a:lnTo>
                <a:lnTo>
                  <a:pt x="24548" y="6040"/>
                </a:lnTo>
                <a:lnTo>
                  <a:pt x="24942" y="5982"/>
                </a:lnTo>
                <a:lnTo>
                  <a:pt x="25283" y="5925"/>
                </a:lnTo>
                <a:lnTo>
                  <a:pt x="25624" y="5862"/>
                </a:lnTo>
                <a:lnTo>
                  <a:pt x="25966" y="5799"/>
                </a:lnTo>
                <a:lnTo>
                  <a:pt x="26307" y="5731"/>
                </a:lnTo>
                <a:lnTo>
                  <a:pt x="26622" y="5663"/>
                </a:lnTo>
                <a:lnTo>
                  <a:pt x="26911" y="5590"/>
                </a:lnTo>
                <a:lnTo>
                  <a:pt x="27200" y="5517"/>
                </a:lnTo>
                <a:lnTo>
                  <a:pt x="27488" y="5438"/>
                </a:lnTo>
                <a:lnTo>
                  <a:pt x="27751" y="5360"/>
                </a:lnTo>
                <a:lnTo>
                  <a:pt x="27987" y="5281"/>
                </a:lnTo>
                <a:lnTo>
                  <a:pt x="28224" y="5198"/>
                </a:lnTo>
                <a:lnTo>
                  <a:pt x="28460" y="5114"/>
                </a:lnTo>
                <a:lnTo>
                  <a:pt x="28670" y="5030"/>
                </a:lnTo>
                <a:lnTo>
                  <a:pt x="28854" y="4947"/>
                </a:lnTo>
                <a:lnTo>
                  <a:pt x="29037" y="4858"/>
                </a:lnTo>
                <a:lnTo>
                  <a:pt x="29195" y="4769"/>
                </a:lnTo>
                <a:lnTo>
                  <a:pt x="29353" y="4680"/>
                </a:lnTo>
                <a:lnTo>
                  <a:pt x="29484" y="4591"/>
                </a:lnTo>
                <a:lnTo>
                  <a:pt x="29589" y="4502"/>
                </a:lnTo>
                <a:lnTo>
                  <a:pt x="29694" y="4408"/>
                </a:lnTo>
                <a:lnTo>
                  <a:pt x="29851" y="4225"/>
                </a:lnTo>
                <a:lnTo>
                  <a:pt x="29930" y="4037"/>
                </a:lnTo>
                <a:lnTo>
                  <a:pt x="29956" y="3854"/>
                </a:lnTo>
                <a:lnTo>
                  <a:pt x="29930" y="3666"/>
                </a:lnTo>
                <a:lnTo>
                  <a:pt x="29878" y="3483"/>
                </a:lnTo>
                <a:lnTo>
                  <a:pt x="29746" y="3300"/>
                </a:lnTo>
                <a:lnTo>
                  <a:pt x="29563" y="3117"/>
                </a:lnTo>
                <a:lnTo>
                  <a:pt x="29353" y="2934"/>
                </a:lnTo>
                <a:lnTo>
                  <a:pt x="29090" y="2756"/>
                </a:lnTo>
                <a:lnTo>
                  <a:pt x="28775" y="2578"/>
                </a:lnTo>
                <a:lnTo>
                  <a:pt x="28434" y="2401"/>
                </a:lnTo>
                <a:lnTo>
                  <a:pt x="28040" y="2228"/>
                </a:lnTo>
                <a:lnTo>
                  <a:pt x="27593" y="2061"/>
                </a:lnTo>
                <a:lnTo>
                  <a:pt x="27147" y="1899"/>
                </a:lnTo>
                <a:lnTo>
                  <a:pt x="26648" y="1736"/>
                </a:lnTo>
                <a:lnTo>
                  <a:pt x="26123" y="1585"/>
                </a:lnTo>
                <a:lnTo>
                  <a:pt x="25677" y="1465"/>
                </a:lnTo>
                <a:lnTo>
                  <a:pt x="25204" y="1344"/>
                </a:lnTo>
                <a:lnTo>
                  <a:pt x="24732" y="1235"/>
                </a:lnTo>
                <a:lnTo>
                  <a:pt x="24233" y="1125"/>
                </a:lnTo>
                <a:lnTo>
                  <a:pt x="23708" y="1015"/>
                </a:lnTo>
                <a:lnTo>
                  <a:pt x="23183" y="910"/>
                </a:lnTo>
                <a:lnTo>
                  <a:pt x="22605" y="811"/>
                </a:lnTo>
                <a:lnTo>
                  <a:pt x="22054" y="717"/>
                </a:lnTo>
                <a:lnTo>
                  <a:pt x="21450" y="628"/>
                </a:lnTo>
                <a:lnTo>
                  <a:pt x="20846" y="544"/>
                </a:lnTo>
                <a:lnTo>
                  <a:pt x="20216" y="461"/>
                </a:lnTo>
                <a:lnTo>
                  <a:pt x="19586" y="388"/>
                </a:lnTo>
                <a:lnTo>
                  <a:pt x="18930" y="320"/>
                </a:lnTo>
                <a:lnTo>
                  <a:pt x="18247" y="257"/>
                </a:lnTo>
                <a:lnTo>
                  <a:pt x="17564" y="199"/>
                </a:lnTo>
                <a:lnTo>
                  <a:pt x="16882" y="147"/>
                </a:lnTo>
                <a:lnTo>
                  <a:pt x="16173" y="105"/>
                </a:lnTo>
                <a:lnTo>
                  <a:pt x="15438" y="69"/>
                </a:lnTo>
                <a:lnTo>
                  <a:pt x="14703" y="37"/>
                </a:lnTo>
                <a:lnTo>
                  <a:pt x="13968" y="16"/>
                </a:lnTo>
                <a:lnTo>
                  <a:pt x="13206" y="6"/>
                </a:lnTo>
                <a:lnTo>
                  <a:pt x="12471" y="1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9"/>
          <p:cNvSpPr/>
          <p:nvPr/>
        </p:nvSpPr>
        <p:spPr>
          <a:xfrm flipH="1">
            <a:off x="6856129" y="4128815"/>
            <a:ext cx="125958" cy="136653"/>
          </a:xfrm>
          <a:custGeom>
            <a:rect b="b" l="l" r="r" t="t"/>
            <a:pathLst>
              <a:path extrusionOk="0" h="3164" w="14625">
                <a:moveTo>
                  <a:pt x="6092" y="1"/>
                </a:moveTo>
                <a:lnTo>
                  <a:pt x="5724" y="6"/>
                </a:lnTo>
                <a:lnTo>
                  <a:pt x="5356" y="11"/>
                </a:lnTo>
                <a:lnTo>
                  <a:pt x="4989" y="16"/>
                </a:lnTo>
                <a:lnTo>
                  <a:pt x="4648" y="32"/>
                </a:lnTo>
                <a:lnTo>
                  <a:pt x="4280" y="48"/>
                </a:lnTo>
                <a:lnTo>
                  <a:pt x="3939" y="69"/>
                </a:lnTo>
                <a:lnTo>
                  <a:pt x="3624" y="95"/>
                </a:lnTo>
                <a:lnTo>
                  <a:pt x="3282" y="126"/>
                </a:lnTo>
                <a:lnTo>
                  <a:pt x="2967" y="157"/>
                </a:lnTo>
                <a:lnTo>
                  <a:pt x="2652" y="199"/>
                </a:lnTo>
                <a:lnTo>
                  <a:pt x="2311" y="252"/>
                </a:lnTo>
                <a:lnTo>
                  <a:pt x="1970" y="304"/>
                </a:lnTo>
                <a:lnTo>
                  <a:pt x="1655" y="367"/>
                </a:lnTo>
                <a:lnTo>
                  <a:pt x="1392" y="435"/>
                </a:lnTo>
                <a:lnTo>
                  <a:pt x="1130" y="508"/>
                </a:lnTo>
                <a:lnTo>
                  <a:pt x="893" y="581"/>
                </a:lnTo>
                <a:lnTo>
                  <a:pt x="683" y="659"/>
                </a:lnTo>
                <a:lnTo>
                  <a:pt x="526" y="738"/>
                </a:lnTo>
                <a:lnTo>
                  <a:pt x="368" y="821"/>
                </a:lnTo>
                <a:lnTo>
                  <a:pt x="237" y="905"/>
                </a:lnTo>
                <a:lnTo>
                  <a:pt x="132" y="989"/>
                </a:lnTo>
                <a:lnTo>
                  <a:pt x="53" y="1078"/>
                </a:lnTo>
                <a:lnTo>
                  <a:pt x="27" y="1167"/>
                </a:lnTo>
                <a:lnTo>
                  <a:pt x="1" y="1255"/>
                </a:lnTo>
                <a:lnTo>
                  <a:pt x="1" y="1344"/>
                </a:lnTo>
                <a:lnTo>
                  <a:pt x="53" y="1433"/>
                </a:lnTo>
                <a:lnTo>
                  <a:pt x="106" y="1517"/>
                </a:lnTo>
                <a:lnTo>
                  <a:pt x="184" y="1606"/>
                </a:lnTo>
                <a:lnTo>
                  <a:pt x="289" y="1689"/>
                </a:lnTo>
                <a:lnTo>
                  <a:pt x="421" y="1773"/>
                </a:lnTo>
                <a:lnTo>
                  <a:pt x="578" y="1857"/>
                </a:lnTo>
                <a:lnTo>
                  <a:pt x="736" y="1935"/>
                </a:lnTo>
                <a:lnTo>
                  <a:pt x="920" y="2014"/>
                </a:lnTo>
                <a:lnTo>
                  <a:pt x="1130" y="2092"/>
                </a:lnTo>
                <a:lnTo>
                  <a:pt x="1366" y="2170"/>
                </a:lnTo>
                <a:lnTo>
                  <a:pt x="1602" y="2244"/>
                </a:lnTo>
                <a:lnTo>
                  <a:pt x="1865" y="2317"/>
                </a:lnTo>
                <a:lnTo>
                  <a:pt x="2127" y="2385"/>
                </a:lnTo>
                <a:lnTo>
                  <a:pt x="2390" y="2453"/>
                </a:lnTo>
                <a:lnTo>
                  <a:pt x="2705" y="2521"/>
                </a:lnTo>
                <a:lnTo>
                  <a:pt x="3309" y="2646"/>
                </a:lnTo>
                <a:lnTo>
                  <a:pt x="3650" y="2709"/>
                </a:lnTo>
                <a:lnTo>
                  <a:pt x="3991" y="2766"/>
                </a:lnTo>
                <a:lnTo>
                  <a:pt x="4333" y="2824"/>
                </a:lnTo>
                <a:lnTo>
                  <a:pt x="4700" y="2876"/>
                </a:lnTo>
                <a:lnTo>
                  <a:pt x="5094" y="2929"/>
                </a:lnTo>
                <a:lnTo>
                  <a:pt x="5461" y="2970"/>
                </a:lnTo>
                <a:lnTo>
                  <a:pt x="5882" y="3012"/>
                </a:lnTo>
                <a:lnTo>
                  <a:pt x="6275" y="3054"/>
                </a:lnTo>
                <a:lnTo>
                  <a:pt x="6695" y="3085"/>
                </a:lnTo>
                <a:lnTo>
                  <a:pt x="7115" y="3112"/>
                </a:lnTo>
                <a:lnTo>
                  <a:pt x="7536" y="3132"/>
                </a:lnTo>
                <a:lnTo>
                  <a:pt x="7982" y="3148"/>
                </a:lnTo>
                <a:lnTo>
                  <a:pt x="8402" y="3159"/>
                </a:lnTo>
                <a:lnTo>
                  <a:pt x="8848" y="3164"/>
                </a:lnTo>
                <a:lnTo>
                  <a:pt x="9295" y="3159"/>
                </a:lnTo>
                <a:lnTo>
                  <a:pt x="9715" y="3148"/>
                </a:lnTo>
                <a:lnTo>
                  <a:pt x="10161" y="3127"/>
                </a:lnTo>
                <a:lnTo>
                  <a:pt x="10607" y="3101"/>
                </a:lnTo>
                <a:lnTo>
                  <a:pt x="11027" y="3070"/>
                </a:lnTo>
                <a:lnTo>
                  <a:pt x="11421" y="3028"/>
                </a:lnTo>
                <a:lnTo>
                  <a:pt x="11815" y="2981"/>
                </a:lnTo>
                <a:lnTo>
                  <a:pt x="12183" y="2923"/>
                </a:lnTo>
                <a:lnTo>
                  <a:pt x="12524" y="2866"/>
                </a:lnTo>
                <a:lnTo>
                  <a:pt x="12839" y="2803"/>
                </a:lnTo>
                <a:lnTo>
                  <a:pt x="13128" y="2730"/>
                </a:lnTo>
                <a:lnTo>
                  <a:pt x="13416" y="2657"/>
                </a:lnTo>
                <a:lnTo>
                  <a:pt x="13679" y="2583"/>
                </a:lnTo>
                <a:lnTo>
                  <a:pt x="13889" y="2500"/>
                </a:lnTo>
                <a:lnTo>
                  <a:pt x="14099" y="2416"/>
                </a:lnTo>
                <a:lnTo>
                  <a:pt x="14257" y="2333"/>
                </a:lnTo>
                <a:lnTo>
                  <a:pt x="14388" y="2244"/>
                </a:lnTo>
                <a:lnTo>
                  <a:pt x="14493" y="2155"/>
                </a:lnTo>
                <a:lnTo>
                  <a:pt x="14572" y="2066"/>
                </a:lnTo>
                <a:lnTo>
                  <a:pt x="14624" y="1977"/>
                </a:lnTo>
                <a:lnTo>
                  <a:pt x="14624" y="1883"/>
                </a:lnTo>
                <a:lnTo>
                  <a:pt x="14624" y="1794"/>
                </a:lnTo>
                <a:lnTo>
                  <a:pt x="14572" y="1705"/>
                </a:lnTo>
                <a:lnTo>
                  <a:pt x="14519" y="1616"/>
                </a:lnTo>
                <a:lnTo>
                  <a:pt x="14440" y="1522"/>
                </a:lnTo>
                <a:lnTo>
                  <a:pt x="14335" y="1433"/>
                </a:lnTo>
                <a:lnTo>
                  <a:pt x="14204" y="1350"/>
                </a:lnTo>
                <a:lnTo>
                  <a:pt x="14047" y="1261"/>
                </a:lnTo>
                <a:lnTo>
                  <a:pt x="13889" y="1177"/>
                </a:lnTo>
                <a:lnTo>
                  <a:pt x="13679" y="1093"/>
                </a:lnTo>
                <a:lnTo>
                  <a:pt x="13469" y="1010"/>
                </a:lnTo>
                <a:lnTo>
                  <a:pt x="13259" y="931"/>
                </a:lnTo>
                <a:lnTo>
                  <a:pt x="12996" y="853"/>
                </a:lnTo>
                <a:lnTo>
                  <a:pt x="12760" y="774"/>
                </a:lnTo>
                <a:lnTo>
                  <a:pt x="12314" y="659"/>
                </a:lnTo>
                <a:lnTo>
                  <a:pt x="11841" y="550"/>
                </a:lnTo>
                <a:lnTo>
                  <a:pt x="11316" y="450"/>
                </a:lnTo>
                <a:lnTo>
                  <a:pt x="10765" y="356"/>
                </a:lnTo>
                <a:lnTo>
                  <a:pt x="10187" y="267"/>
                </a:lnTo>
                <a:lnTo>
                  <a:pt x="9557" y="194"/>
                </a:lnTo>
                <a:lnTo>
                  <a:pt x="9242" y="157"/>
                </a:lnTo>
                <a:lnTo>
                  <a:pt x="8927" y="126"/>
                </a:lnTo>
                <a:lnTo>
                  <a:pt x="8586" y="100"/>
                </a:lnTo>
                <a:lnTo>
                  <a:pt x="8244" y="74"/>
                </a:lnTo>
                <a:lnTo>
                  <a:pt x="7903" y="53"/>
                </a:lnTo>
                <a:lnTo>
                  <a:pt x="7536" y="37"/>
                </a:lnTo>
                <a:lnTo>
                  <a:pt x="7168" y="22"/>
                </a:lnTo>
                <a:lnTo>
                  <a:pt x="6827" y="11"/>
                </a:lnTo>
                <a:lnTo>
                  <a:pt x="6459" y="6"/>
                </a:lnTo>
                <a:lnTo>
                  <a:pt x="609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59"/>
          <p:cNvSpPr/>
          <p:nvPr/>
        </p:nvSpPr>
        <p:spPr>
          <a:xfrm flipH="1">
            <a:off x="7486134" y="3940938"/>
            <a:ext cx="258005" cy="279612"/>
          </a:xfrm>
          <a:custGeom>
            <a:rect b="b" l="l" r="r" t="t"/>
            <a:pathLst>
              <a:path extrusionOk="0" h="6474" w="29957">
                <a:moveTo>
                  <a:pt x="11710" y="0"/>
                </a:moveTo>
                <a:lnTo>
                  <a:pt x="10974" y="11"/>
                </a:lnTo>
                <a:lnTo>
                  <a:pt x="10239" y="32"/>
                </a:lnTo>
                <a:lnTo>
                  <a:pt x="9504" y="58"/>
                </a:lnTo>
                <a:lnTo>
                  <a:pt x="8795" y="95"/>
                </a:lnTo>
                <a:lnTo>
                  <a:pt x="8086" y="136"/>
                </a:lnTo>
                <a:lnTo>
                  <a:pt x="7404" y="189"/>
                </a:lnTo>
                <a:lnTo>
                  <a:pt x="6721" y="251"/>
                </a:lnTo>
                <a:lnTo>
                  <a:pt x="6065" y="319"/>
                </a:lnTo>
                <a:lnTo>
                  <a:pt x="5435" y="398"/>
                </a:lnTo>
                <a:lnTo>
                  <a:pt x="5067" y="450"/>
                </a:lnTo>
                <a:lnTo>
                  <a:pt x="4700" y="502"/>
                </a:lnTo>
                <a:lnTo>
                  <a:pt x="4358" y="560"/>
                </a:lnTo>
                <a:lnTo>
                  <a:pt x="4043" y="623"/>
                </a:lnTo>
                <a:lnTo>
                  <a:pt x="3728" y="685"/>
                </a:lnTo>
                <a:lnTo>
                  <a:pt x="3413" y="748"/>
                </a:lnTo>
                <a:lnTo>
                  <a:pt x="3124" y="816"/>
                </a:lnTo>
                <a:lnTo>
                  <a:pt x="2836" y="884"/>
                </a:lnTo>
                <a:lnTo>
                  <a:pt x="2573" y="957"/>
                </a:lnTo>
                <a:lnTo>
                  <a:pt x="2311" y="1030"/>
                </a:lnTo>
                <a:lnTo>
                  <a:pt x="2074" y="1104"/>
                </a:lnTo>
                <a:lnTo>
                  <a:pt x="1838" y="1182"/>
                </a:lnTo>
                <a:lnTo>
                  <a:pt x="1418" y="1339"/>
                </a:lnTo>
                <a:lnTo>
                  <a:pt x="1050" y="1506"/>
                </a:lnTo>
                <a:lnTo>
                  <a:pt x="735" y="1674"/>
                </a:lnTo>
                <a:lnTo>
                  <a:pt x="473" y="1846"/>
                </a:lnTo>
                <a:lnTo>
                  <a:pt x="289" y="2024"/>
                </a:lnTo>
                <a:lnTo>
                  <a:pt x="131" y="2202"/>
                </a:lnTo>
                <a:lnTo>
                  <a:pt x="26" y="2385"/>
                </a:lnTo>
                <a:lnTo>
                  <a:pt x="0" y="2562"/>
                </a:lnTo>
                <a:lnTo>
                  <a:pt x="0" y="2745"/>
                </a:lnTo>
                <a:lnTo>
                  <a:pt x="79" y="2923"/>
                </a:lnTo>
                <a:lnTo>
                  <a:pt x="210" y="3101"/>
                </a:lnTo>
                <a:lnTo>
                  <a:pt x="394" y="3279"/>
                </a:lnTo>
                <a:lnTo>
                  <a:pt x="604" y="3451"/>
                </a:lnTo>
                <a:lnTo>
                  <a:pt x="867" y="3624"/>
                </a:lnTo>
                <a:lnTo>
                  <a:pt x="1182" y="3791"/>
                </a:lnTo>
                <a:lnTo>
                  <a:pt x="1523" y="3958"/>
                </a:lnTo>
                <a:lnTo>
                  <a:pt x="1917" y="4121"/>
                </a:lnTo>
                <a:lnTo>
                  <a:pt x="2337" y="4277"/>
                </a:lnTo>
                <a:lnTo>
                  <a:pt x="2783" y="4434"/>
                </a:lnTo>
                <a:lnTo>
                  <a:pt x="3282" y="4586"/>
                </a:lnTo>
                <a:lnTo>
                  <a:pt x="3781" y="4738"/>
                </a:lnTo>
                <a:lnTo>
                  <a:pt x="4332" y="4879"/>
                </a:lnTo>
                <a:lnTo>
                  <a:pt x="4910" y="5020"/>
                </a:lnTo>
                <a:lnTo>
                  <a:pt x="5514" y="5156"/>
                </a:lnTo>
                <a:lnTo>
                  <a:pt x="6144" y="5292"/>
                </a:lnTo>
                <a:lnTo>
                  <a:pt x="6774" y="5417"/>
                </a:lnTo>
                <a:lnTo>
                  <a:pt x="7456" y="5543"/>
                </a:lnTo>
                <a:lnTo>
                  <a:pt x="8139" y="5663"/>
                </a:lnTo>
                <a:lnTo>
                  <a:pt x="8874" y="5778"/>
                </a:lnTo>
                <a:lnTo>
                  <a:pt x="9635" y="5883"/>
                </a:lnTo>
                <a:lnTo>
                  <a:pt x="10423" y="5987"/>
                </a:lnTo>
                <a:lnTo>
                  <a:pt x="11211" y="6081"/>
                </a:lnTo>
                <a:lnTo>
                  <a:pt x="12025" y="6165"/>
                </a:lnTo>
                <a:lnTo>
                  <a:pt x="12865" y="6243"/>
                </a:lnTo>
                <a:lnTo>
                  <a:pt x="13705" y="6311"/>
                </a:lnTo>
                <a:lnTo>
                  <a:pt x="14571" y="6369"/>
                </a:lnTo>
                <a:lnTo>
                  <a:pt x="15438" y="6411"/>
                </a:lnTo>
                <a:lnTo>
                  <a:pt x="15884" y="6432"/>
                </a:lnTo>
                <a:lnTo>
                  <a:pt x="16330" y="6447"/>
                </a:lnTo>
                <a:lnTo>
                  <a:pt x="16777" y="6458"/>
                </a:lnTo>
                <a:lnTo>
                  <a:pt x="17223" y="6468"/>
                </a:lnTo>
                <a:lnTo>
                  <a:pt x="17669" y="6473"/>
                </a:lnTo>
                <a:lnTo>
                  <a:pt x="18562" y="6473"/>
                </a:lnTo>
                <a:lnTo>
                  <a:pt x="19008" y="6463"/>
                </a:lnTo>
                <a:lnTo>
                  <a:pt x="19454" y="6458"/>
                </a:lnTo>
                <a:lnTo>
                  <a:pt x="19927" y="6442"/>
                </a:lnTo>
                <a:lnTo>
                  <a:pt x="20373" y="6426"/>
                </a:lnTo>
                <a:lnTo>
                  <a:pt x="20820" y="6400"/>
                </a:lnTo>
                <a:lnTo>
                  <a:pt x="21266" y="6379"/>
                </a:lnTo>
                <a:lnTo>
                  <a:pt x="21712" y="6348"/>
                </a:lnTo>
                <a:lnTo>
                  <a:pt x="22132" y="6311"/>
                </a:lnTo>
                <a:lnTo>
                  <a:pt x="22579" y="6275"/>
                </a:lnTo>
                <a:lnTo>
                  <a:pt x="22973" y="6238"/>
                </a:lnTo>
                <a:lnTo>
                  <a:pt x="23393" y="6191"/>
                </a:lnTo>
                <a:lnTo>
                  <a:pt x="23786" y="6144"/>
                </a:lnTo>
                <a:lnTo>
                  <a:pt x="24180" y="6092"/>
                </a:lnTo>
                <a:lnTo>
                  <a:pt x="24548" y="6039"/>
                </a:lnTo>
                <a:lnTo>
                  <a:pt x="24915" y="5982"/>
                </a:lnTo>
                <a:lnTo>
                  <a:pt x="25283" y="5924"/>
                </a:lnTo>
                <a:lnTo>
                  <a:pt x="25624" y="5862"/>
                </a:lnTo>
                <a:lnTo>
                  <a:pt x="25966" y="5799"/>
                </a:lnTo>
                <a:lnTo>
                  <a:pt x="26281" y="5731"/>
                </a:lnTo>
                <a:lnTo>
                  <a:pt x="26596" y="5658"/>
                </a:lnTo>
                <a:lnTo>
                  <a:pt x="26911" y="5590"/>
                </a:lnTo>
                <a:lnTo>
                  <a:pt x="27199" y="5517"/>
                </a:lnTo>
                <a:lnTo>
                  <a:pt x="27488" y="5438"/>
                </a:lnTo>
                <a:lnTo>
                  <a:pt x="27751" y="5360"/>
                </a:lnTo>
                <a:lnTo>
                  <a:pt x="27987" y="5281"/>
                </a:lnTo>
                <a:lnTo>
                  <a:pt x="28223" y="5198"/>
                </a:lnTo>
                <a:lnTo>
                  <a:pt x="28460" y="5114"/>
                </a:lnTo>
                <a:lnTo>
                  <a:pt x="28670" y="5030"/>
                </a:lnTo>
                <a:lnTo>
                  <a:pt x="28853" y="4947"/>
                </a:lnTo>
                <a:lnTo>
                  <a:pt x="29037" y="4858"/>
                </a:lnTo>
                <a:lnTo>
                  <a:pt x="29195" y="4769"/>
                </a:lnTo>
                <a:lnTo>
                  <a:pt x="29352" y="4680"/>
                </a:lnTo>
                <a:lnTo>
                  <a:pt x="29484" y="4591"/>
                </a:lnTo>
                <a:lnTo>
                  <a:pt x="29589" y="4497"/>
                </a:lnTo>
                <a:lnTo>
                  <a:pt x="29694" y="4408"/>
                </a:lnTo>
                <a:lnTo>
                  <a:pt x="29825" y="4225"/>
                </a:lnTo>
                <a:lnTo>
                  <a:pt x="29930" y="4037"/>
                </a:lnTo>
                <a:lnTo>
                  <a:pt x="29956" y="3854"/>
                </a:lnTo>
                <a:lnTo>
                  <a:pt x="29930" y="3666"/>
                </a:lnTo>
                <a:lnTo>
                  <a:pt x="29877" y="3483"/>
                </a:lnTo>
                <a:lnTo>
                  <a:pt x="29746" y="3300"/>
                </a:lnTo>
                <a:lnTo>
                  <a:pt x="29562" y="3117"/>
                </a:lnTo>
                <a:lnTo>
                  <a:pt x="29352" y="2934"/>
                </a:lnTo>
                <a:lnTo>
                  <a:pt x="29090" y="2751"/>
                </a:lnTo>
                <a:lnTo>
                  <a:pt x="28775" y="2578"/>
                </a:lnTo>
                <a:lnTo>
                  <a:pt x="28407" y="2400"/>
                </a:lnTo>
                <a:lnTo>
                  <a:pt x="28040" y="2228"/>
                </a:lnTo>
                <a:lnTo>
                  <a:pt x="27593" y="2060"/>
                </a:lnTo>
                <a:lnTo>
                  <a:pt x="27147" y="1898"/>
                </a:lnTo>
                <a:lnTo>
                  <a:pt x="26648" y="1736"/>
                </a:lnTo>
                <a:lnTo>
                  <a:pt x="26123" y="1585"/>
                </a:lnTo>
                <a:lnTo>
                  <a:pt x="25677" y="1464"/>
                </a:lnTo>
                <a:lnTo>
                  <a:pt x="25204" y="1344"/>
                </a:lnTo>
                <a:lnTo>
                  <a:pt x="24732" y="1234"/>
                </a:lnTo>
                <a:lnTo>
                  <a:pt x="24233" y="1119"/>
                </a:lnTo>
                <a:lnTo>
                  <a:pt x="23708" y="1015"/>
                </a:lnTo>
                <a:lnTo>
                  <a:pt x="23156" y="910"/>
                </a:lnTo>
                <a:lnTo>
                  <a:pt x="22605" y="811"/>
                </a:lnTo>
                <a:lnTo>
                  <a:pt x="22027" y="717"/>
                </a:lnTo>
                <a:lnTo>
                  <a:pt x="21450" y="628"/>
                </a:lnTo>
                <a:lnTo>
                  <a:pt x="20846" y="544"/>
                </a:lnTo>
                <a:lnTo>
                  <a:pt x="20216" y="461"/>
                </a:lnTo>
                <a:lnTo>
                  <a:pt x="19586" y="387"/>
                </a:lnTo>
                <a:lnTo>
                  <a:pt x="18929" y="319"/>
                </a:lnTo>
                <a:lnTo>
                  <a:pt x="18247" y="257"/>
                </a:lnTo>
                <a:lnTo>
                  <a:pt x="17564" y="199"/>
                </a:lnTo>
                <a:lnTo>
                  <a:pt x="16882" y="147"/>
                </a:lnTo>
                <a:lnTo>
                  <a:pt x="16146" y="105"/>
                </a:lnTo>
                <a:lnTo>
                  <a:pt x="15438" y="68"/>
                </a:lnTo>
                <a:lnTo>
                  <a:pt x="14702" y="37"/>
                </a:lnTo>
                <a:lnTo>
                  <a:pt x="13967" y="16"/>
                </a:lnTo>
                <a:lnTo>
                  <a:pt x="13206" y="6"/>
                </a:lnTo>
                <a:lnTo>
                  <a:pt x="12471" y="0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59"/>
          <p:cNvSpPr/>
          <p:nvPr/>
        </p:nvSpPr>
        <p:spPr>
          <a:xfrm flipH="1">
            <a:off x="7552162" y="4012073"/>
            <a:ext cx="125949" cy="136653"/>
          </a:xfrm>
          <a:custGeom>
            <a:rect b="b" l="l" r="r" t="t"/>
            <a:pathLst>
              <a:path extrusionOk="0" h="3164" w="14624">
                <a:moveTo>
                  <a:pt x="6091" y="0"/>
                </a:moveTo>
                <a:lnTo>
                  <a:pt x="5724" y="6"/>
                </a:lnTo>
                <a:lnTo>
                  <a:pt x="5356" y="11"/>
                </a:lnTo>
                <a:lnTo>
                  <a:pt x="4989" y="16"/>
                </a:lnTo>
                <a:lnTo>
                  <a:pt x="4647" y="32"/>
                </a:lnTo>
                <a:lnTo>
                  <a:pt x="4280" y="48"/>
                </a:lnTo>
                <a:lnTo>
                  <a:pt x="3939" y="68"/>
                </a:lnTo>
                <a:lnTo>
                  <a:pt x="3597" y="95"/>
                </a:lnTo>
                <a:lnTo>
                  <a:pt x="3282" y="126"/>
                </a:lnTo>
                <a:lnTo>
                  <a:pt x="2967" y="157"/>
                </a:lnTo>
                <a:lnTo>
                  <a:pt x="2652" y="199"/>
                </a:lnTo>
                <a:lnTo>
                  <a:pt x="2284" y="246"/>
                </a:lnTo>
                <a:lnTo>
                  <a:pt x="1969" y="304"/>
                </a:lnTo>
                <a:lnTo>
                  <a:pt x="1654" y="366"/>
                </a:lnTo>
                <a:lnTo>
                  <a:pt x="1392" y="434"/>
                </a:lnTo>
                <a:lnTo>
                  <a:pt x="1129" y="508"/>
                </a:lnTo>
                <a:lnTo>
                  <a:pt x="893" y="581"/>
                </a:lnTo>
                <a:lnTo>
                  <a:pt x="683" y="659"/>
                </a:lnTo>
                <a:lnTo>
                  <a:pt x="499" y="738"/>
                </a:lnTo>
                <a:lnTo>
                  <a:pt x="368" y="821"/>
                </a:lnTo>
                <a:lnTo>
                  <a:pt x="237" y="905"/>
                </a:lnTo>
                <a:lnTo>
                  <a:pt x="132" y="989"/>
                </a:lnTo>
                <a:lnTo>
                  <a:pt x="53" y="1078"/>
                </a:lnTo>
                <a:lnTo>
                  <a:pt x="0" y="1166"/>
                </a:lnTo>
                <a:lnTo>
                  <a:pt x="0" y="1255"/>
                </a:lnTo>
                <a:lnTo>
                  <a:pt x="0" y="1344"/>
                </a:lnTo>
                <a:lnTo>
                  <a:pt x="27" y="1433"/>
                </a:lnTo>
                <a:lnTo>
                  <a:pt x="105" y="1517"/>
                </a:lnTo>
                <a:lnTo>
                  <a:pt x="184" y="1606"/>
                </a:lnTo>
                <a:lnTo>
                  <a:pt x="289" y="1689"/>
                </a:lnTo>
                <a:lnTo>
                  <a:pt x="420" y="1773"/>
                </a:lnTo>
                <a:lnTo>
                  <a:pt x="578" y="1857"/>
                </a:lnTo>
                <a:lnTo>
                  <a:pt x="735" y="1935"/>
                </a:lnTo>
                <a:lnTo>
                  <a:pt x="919" y="2013"/>
                </a:lnTo>
                <a:lnTo>
                  <a:pt x="1129" y="2092"/>
                </a:lnTo>
                <a:lnTo>
                  <a:pt x="1366" y="2170"/>
                </a:lnTo>
                <a:lnTo>
                  <a:pt x="1602" y="2243"/>
                </a:lnTo>
                <a:lnTo>
                  <a:pt x="1838" y="2317"/>
                </a:lnTo>
                <a:lnTo>
                  <a:pt x="2127" y="2385"/>
                </a:lnTo>
                <a:lnTo>
                  <a:pt x="2390" y="2453"/>
                </a:lnTo>
                <a:lnTo>
                  <a:pt x="2678" y="2521"/>
                </a:lnTo>
                <a:lnTo>
                  <a:pt x="3308" y="2646"/>
                </a:lnTo>
                <a:lnTo>
                  <a:pt x="3623" y="2709"/>
                </a:lnTo>
                <a:lnTo>
                  <a:pt x="3965" y="2766"/>
                </a:lnTo>
                <a:lnTo>
                  <a:pt x="4332" y="2824"/>
                </a:lnTo>
                <a:lnTo>
                  <a:pt x="4700" y="2876"/>
                </a:lnTo>
                <a:lnTo>
                  <a:pt x="5067" y="2928"/>
                </a:lnTo>
                <a:lnTo>
                  <a:pt x="5461" y="2970"/>
                </a:lnTo>
                <a:lnTo>
                  <a:pt x="5855" y="3012"/>
                </a:lnTo>
                <a:lnTo>
                  <a:pt x="6275" y="3054"/>
                </a:lnTo>
                <a:lnTo>
                  <a:pt x="6695" y="3085"/>
                </a:lnTo>
                <a:lnTo>
                  <a:pt x="7115" y="3111"/>
                </a:lnTo>
                <a:lnTo>
                  <a:pt x="7535" y="3132"/>
                </a:lnTo>
                <a:lnTo>
                  <a:pt x="7955" y="3148"/>
                </a:lnTo>
                <a:lnTo>
                  <a:pt x="8402" y="3158"/>
                </a:lnTo>
                <a:lnTo>
                  <a:pt x="8848" y="3164"/>
                </a:lnTo>
                <a:lnTo>
                  <a:pt x="9268" y="3158"/>
                </a:lnTo>
                <a:lnTo>
                  <a:pt x="9714" y="3148"/>
                </a:lnTo>
                <a:lnTo>
                  <a:pt x="10161" y="3127"/>
                </a:lnTo>
                <a:lnTo>
                  <a:pt x="10607" y="3101"/>
                </a:lnTo>
                <a:lnTo>
                  <a:pt x="11027" y="3070"/>
                </a:lnTo>
                <a:lnTo>
                  <a:pt x="11421" y="3028"/>
                </a:lnTo>
                <a:lnTo>
                  <a:pt x="11788" y="2981"/>
                </a:lnTo>
                <a:lnTo>
                  <a:pt x="12156" y="2923"/>
                </a:lnTo>
                <a:lnTo>
                  <a:pt x="12524" y="2866"/>
                </a:lnTo>
                <a:lnTo>
                  <a:pt x="12839" y="2803"/>
                </a:lnTo>
                <a:lnTo>
                  <a:pt x="13127" y="2730"/>
                </a:lnTo>
                <a:lnTo>
                  <a:pt x="13416" y="2657"/>
                </a:lnTo>
                <a:lnTo>
                  <a:pt x="13653" y="2583"/>
                </a:lnTo>
                <a:lnTo>
                  <a:pt x="13889" y="2500"/>
                </a:lnTo>
                <a:lnTo>
                  <a:pt x="14073" y="2416"/>
                </a:lnTo>
                <a:lnTo>
                  <a:pt x="14256" y="2332"/>
                </a:lnTo>
                <a:lnTo>
                  <a:pt x="14388" y="2243"/>
                </a:lnTo>
                <a:lnTo>
                  <a:pt x="14493" y="2155"/>
                </a:lnTo>
                <a:lnTo>
                  <a:pt x="14571" y="2066"/>
                </a:lnTo>
                <a:lnTo>
                  <a:pt x="14598" y="1977"/>
                </a:lnTo>
                <a:lnTo>
                  <a:pt x="14624" y="1883"/>
                </a:lnTo>
                <a:lnTo>
                  <a:pt x="14624" y="1794"/>
                </a:lnTo>
                <a:lnTo>
                  <a:pt x="14571" y="1705"/>
                </a:lnTo>
                <a:lnTo>
                  <a:pt x="14519" y="1611"/>
                </a:lnTo>
                <a:lnTo>
                  <a:pt x="14440" y="1522"/>
                </a:lnTo>
                <a:lnTo>
                  <a:pt x="14335" y="1433"/>
                </a:lnTo>
                <a:lnTo>
                  <a:pt x="14204" y="1349"/>
                </a:lnTo>
                <a:lnTo>
                  <a:pt x="14046" y="1261"/>
                </a:lnTo>
                <a:lnTo>
                  <a:pt x="13863" y="1177"/>
                </a:lnTo>
                <a:lnTo>
                  <a:pt x="13679" y="1093"/>
                </a:lnTo>
                <a:lnTo>
                  <a:pt x="13469" y="1010"/>
                </a:lnTo>
                <a:lnTo>
                  <a:pt x="13259" y="931"/>
                </a:lnTo>
                <a:lnTo>
                  <a:pt x="12996" y="853"/>
                </a:lnTo>
                <a:lnTo>
                  <a:pt x="12734" y="774"/>
                </a:lnTo>
                <a:lnTo>
                  <a:pt x="12314" y="659"/>
                </a:lnTo>
                <a:lnTo>
                  <a:pt x="11815" y="549"/>
                </a:lnTo>
                <a:lnTo>
                  <a:pt x="11316" y="450"/>
                </a:lnTo>
                <a:lnTo>
                  <a:pt x="10765" y="351"/>
                </a:lnTo>
                <a:lnTo>
                  <a:pt x="10161" y="267"/>
                </a:lnTo>
                <a:lnTo>
                  <a:pt x="9557" y="194"/>
                </a:lnTo>
                <a:lnTo>
                  <a:pt x="9242" y="157"/>
                </a:lnTo>
                <a:lnTo>
                  <a:pt x="8901" y="126"/>
                </a:lnTo>
                <a:lnTo>
                  <a:pt x="8585" y="100"/>
                </a:lnTo>
                <a:lnTo>
                  <a:pt x="8244" y="74"/>
                </a:lnTo>
                <a:lnTo>
                  <a:pt x="7877" y="53"/>
                </a:lnTo>
                <a:lnTo>
                  <a:pt x="7535" y="37"/>
                </a:lnTo>
                <a:lnTo>
                  <a:pt x="7168" y="21"/>
                </a:lnTo>
                <a:lnTo>
                  <a:pt x="6800" y="11"/>
                </a:lnTo>
                <a:lnTo>
                  <a:pt x="6459" y="6"/>
                </a:lnTo>
                <a:lnTo>
                  <a:pt x="60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59"/>
          <p:cNvSpPr/>
          <p:nvPr/>
        </p:nvSpPr>
        <p:spPr>
          <a:xfrm flipH="1">
            <a:off x="6057928" y="3047378"/>
            <a:ext cx="628609" cy="539529"/>
          </a:xfrm>
          <a:custGeom>
            <a:rect b="b" l="l" r="r" t="t"/>
            <a:pathLst>
              <a:path extrusionOk="0" h="12492" w="72988">
                <a:moveTo>
                  <a:pt x="72698" y="0"/>
                </a:moveTo>
                <a:lnTo>
                  <a:pt x="71911" y="94"/>
                </a:lnTo>
                <a:lnTo>
                  <a:pt x="71097" y="188"/>
                </a:lnTo>
                <a:lnTo>
                  <a:pt x="70283" y="277"/>
                </a:lnTo>
                <a:lnTo>
                  <a:pt x="69469" y="366"/>
                </a:lnTo>
                <a:lnTo>
                  <a:pt x="68655" y="450"/>
                </a:lnTo>
                <a:lnTo>
                  <a:pt x="67815" y="528"/>
                </a:lnTo>
                <a:lnTo>
                  <a:pt x="66975" y="601"/>
                </a:lnTo>
                <a:lnTo>
                  <a:pt x="66135" y="675"/>
                </a:lnTo>
                <a:lnTo>
                  <a:pt x="65295" y="743"/>
                </a:lnTo>
                <a:lnTo>
                  <a:pt x="64428" y="811"/>
                </a:lnTo>
                <a:lnTo>
                  <a:pt x="63562" y="873"/>
                </a:lnTo>
                <a:lnTo>
                  <a:pt x="62669" y="936"/>
                </a:lnTo>
                <a:lnTo>
                  <a:pt x="60910" y="1046"/>
                </a:lnTo>
                <a:lnTo>
                  <a:pt x="59125" y="1150"/>
                </a:lnTo>
                <a:lnTo>
                  <a:pt x="57340" y="1239"/>
                </a:lnTo>
                <a:lnTo>
                  <a:pt x="55528" y="1318"/>
                </a:lnTo>
                <a:lnTo>
                  <a:pt x="53690" y="1391"/>
                </a:lnTo>
                <a:lnTo>
                  <a:pt x="51853" y="1454"/>
                </a:lnTo>
                <a:lnTo>
                  <a:pt x="50015" y="1506"/>
                </a:lnTo>
                <a:lnTo>
                  <a:pt x="48151" y="1553"/>
                </a:lnTo>
                <a:lnTo>
                  <a:pt x="46313" y="1595"/>
                </a:lnTo>
                <a:lnTo>
                  <a:pt x="44449" y="1626"/>
                </a:lnTo>
                <a:lnTo>
                  <a:pt x="42611" y="1652"/>
                </a:lnTo>
                <a:lnTo>
                  <a:pt x="40747" y="1679"/>
                </a:lnTo>
                <a:lnTo>
                  <a:pt x="38909" y="1694"/>
                </a:lnTo>
                <a:lnTo>
                  <a:pt x="37045" y="1710"/>
                </a:lnTo>
                <a:lnTo>
                  <a:pt x="33344" y="1731"/>
                </a:lnTo>
                <a:lnTo>
                  <a:pt x="29642" y="1746"/>
                </a:lnTo>
                <a:lnTo>
                  <a:pt x="25914" y="1767"/>
                </a:lnTo>
                <a:lnTo>
                  <a:pt x="22212" y="1788"/>
                </a:lnTo>
                <a:lnTo>
                  <a:pt x="20374" y="1804"/>
                </a:lnTo>
                <a:lnTo>
                  <a:pt x="18510" y="1820"/>
                </a:lnTo>
                <a:lnTo>
                  <a:pt x="16646" y="1846"/>
                </a:lnTo>
                <a:lnTo>
                  <a:pt x="14808" y="1872"/>
                </a:lnTo>
                <a:lnTo>
                  <a:pt x="13312" y="1898"/>
                </a:lnTo>
                <a:lnTo>
                  <a:pt x="11815" y="1935"/>
                </a:lnTo>
                <a:lnTo>
                  <a:pt x="11080" y="1961"/>
                </a:lnTo>
                <a:lnTo>
                  <a:pt x="10345" y="1987"/>
                </a:lnTo>
                <a:lnTo>
                  <a:pt x="9610" y="2013"/>
                </a:lnTo>
                <a:lnTo>
                  <a:pt x="8875" y="2050"/>
                </a:lnTo>
                <a:lnTo>
                  <a:pt x="8166" y="2092"/>
                </a:lnTo>
                <a:lnTo>
                  <a:pt x="7457" y="2133"/>
                </a:lnTo>
                <a:lnTo>
                  <a:pt x="6748" y="2186"/>
                </a:lnTo>
                <a:lnTo>
                  <a:pt x="6065" y="2248"/>
                </a:lnTo>
                <a:lnTo>
                  <a:pt x="5383" y="2311"/>
                </a:lnTo>
                <a:lnTo>
                  <a:pt x="4727" y="2384"/>
                </a:lnTo>
                <a:lnTo>
                  <a:pt x="4096" y="2468"/>
                </a:lnTo>
                <a:lnTo>
                  <a:pt x="3466" y="2557"/>
                </a:lnTo>
                <a:lnTo>
                  <a:pt x="3151" y="2609"/>
                </a:lnTo>
                <a:lnTo>
                  <a:pt x="2810" y="2667"/>
                </a:lnTo>
                <a:lnTo>
                  <a:pt x="2521" y="2724"/>
                </a:lnTo>
                <a:lnTo>
                  <a:pt x="2232" y="2787"/>
                </a:lnTo>
                <a:lnTo>
                  <a:pt x="1944" y="2850"/>
                </a:lnTo>
                <a:lnTo>
                  <a:pt x="1681" y="2918"/>
                </a:lnTo>
                <a:lnTo>
                  <a:pt x="1418" y="2986"/>
                </a:lnTo>
                <a:lnTo>
                  <a:pt x="1208" y="3059"/>
                </a:lnTo>
                <a:lnTo>
                  <a:pt x="946" y="3148"/>
                </a:lnTo>
                <a:lnTo>
                  <a:pt x="710" y="3242"/>
                </a:lnTo>
                <a:lnTo>
                  <a:pt x="526" y="3331"/>
                </a:lnTo>
                <a:lnTo>
                  <a:pt x="368" y="3420"/>
                </a:lnTo>
                <a:lnTo>
                  <a:pt x="237" y="3508"/>
                </a:lnTo>
                <a:lnTo>
                  <a:pt x="132" y="3597"/>
                </a:lnTo>
                <a:lnTo>
                  <a:pt x="53" y="3686"/>
                </a:lnTo>
                <a:lnTo>
                  <a:pt x="1" y="3775"/>
                </a:lnTo>
                <a:lnTo>
                  <a:pt x="1" y="3864"/>
                </a:lnTo>
                <a:lnTo>
                  <a:pt x="1" y="3953"/>
                </a:lnTo>
                <a:lnTo>
                  <a:pt x="27" y="4037"/>
                </a:lnTo>
                <a:lnTo>
                  <a:pt x="80" y="4125"/>
                </a:lnTo>
                <a:lnTo>
                  <a:pt x="132" y="4209"/>
                </a:lnTo>
                <a:lnTo>
                  <a:pt x="237" y="4298"/>
                </a:lnTo>
                <a:lnTo>
                  <a:pt x="342" y="4382"/>
                </a:lnTo>
                <a:lnTo>
                  <a:pt x="473" y="4465"/>
                </a:lnTo>
                <a:lnTo>
                  <a:pt x="605" y="4549"/>
                </a:lnTo>
                <a:lnTo>
                  <a:pt x="788" y="4633"/>
                </a:lnTo>
                <a:lnTo>
                  <a:pt x="1156" y="4795"/>
                </a:lnTo>
                <a:lnTo>
                  <a:pt x="1576" y="4957"/>
                </a:lnTo>
                <a:lnTo>
                  <a:pt x="2022" y="5114"/>
                </a:lnTo>
                <a:lnTo>
                  <a:pt x="2547" y="5271"/>
                </a:lnTo>
                <a:lnTo>
                  <a:pt x="3072" y="5417"/>
                </a:lnTo>
                <a:lnTo>
                  <a:pt x="3624" y="5563"/>
                </a:lnTo>
                <a:lnTo>
                  <a:pt x="4175" y="5710"/>
                </a:lnTo>
                <a:lnTo>
                  <a:pt x="5514" y="6034"/>
                </a:lnTo>
                <a:lnTo>
                  <a:pt x="6879" y="6353"/>
                </a:lnTo>
                <a:lnTo>
                  <a:pt x="8271" y="6667"/>
                </a:lnTo>
                <a:lnTo>
                  <a:pt x="9662" y="6980"/>
                </a:lnTo>
                <a:lnTo>
                  <a:pt x="12498" y="7602"/>
                </a:lnTo>
                <a:lnTo>
                  <a:pt x="13915" y="7916"/>
                </a:lnTo>
                <a:lnTo>
                  <a:pt x="15307" y="8230"/>
                </a:lnTo>
                <a:lnTo>
                  <a:pt x="16698" y="8544"/>
                </a:lnTo>
                <a:lnTo>
                  <a:pt x="18064" y="8863"/>
                </a:lnTo>
                <a:lnTo>
                  <a:pt x="19376" y="9187"/>
                </a:lnTo>
                <a:lnTo>
                  <a:pt x="20663" y="9516"/>
                </a:lnTo>
                <a:lnTo>
                  <a:pt x="21293" y="9683"/>
                </a:lnTo>
                <a:lnTo>
                  <a:pt x="21897" y="9851"/>
                </a:lnTo>
                <a:lnTo>
                  <a:pt x="22474" y="10023"/>
                </a:lnTo>
                <a:lnTo>
                  <a:pt x="23078" y="10196"/>
                </a:lnTo>
                <a:lnTo>
                  <a:pt x="23629" y="10374"/>
                </a:lnTo>
                <a:lnTo>
                  <a:pt x="24181" y="10551"/>
                </a:lnTo>
                <a:lnTo>
                  <a:pt x="24706" y="10729"/>
                </a:lnTo>
                <a:lnTo>
                  <a:pt x="25231" y="10912"/>
                </a:lnTo>
                <a:lnTo>
                  <a:pt x="25520" y="11027"/>
                </a:lnTo>
                <a:lnTo>
                  <a:pt x="25809" y="11142"/>
                </a:lnTo>
                <a:lnTo>
                  <a:pt x="26097" y="11257"/>
                </a:lnTo>
                <a:lnTo>
                  <a:pt x="26334" y="11377"/>
                </a:lnTo>
                <a:lnTo>
                  <a:pt x="26517" y="11498"/>
                </a:lnTo>
                <a:lnTo>
                  <a:pt x="26675" y="11623"/>
                </a:lnTo>
                <a:lnTo>
                  <a:pt x="26780" y="11749"/>
                </a:lnTo>
                <a:lnTo>
                  <a:pt x="26832" y="11811"/>
                </a:lnTo>
                <a:lnTo>
                  <a:pt x="26832" y="11874"/>
                </a:lnTo>
                <a:lnTo>
                  <a:pt x="26832" y="11885"/>
                </a:lnTo>
                <a:lnTo>
                  <a:pt x="26885" y="11968"/>
                </a:lnTo>
                <a:lnTo>
                  <a:pt x="26964" y="12052"/>
                </a:lnTo>
                <a:lnTo>
                  <a:pt x="27095" y="12125"/>
                </a:lnTo>
                <a:lnTo>
                  <a:pt x="27279" y="12198"/>
                </a:lnTo>
                <a:lnTo>
                  <a:pt x="27489" y="12261"/>
                </a:lnTo>
                <a:lnTo>
                  <a:pt x="27751" y="12319"/>
                </a:lnTo>
                <a:lnTo>
                  <a:pt x="28040" y="12366"/>
                </a:lnTo>
                <a:lnTo>
                  <a:pt x="28355" y="12413"/>
                </a:lnTo>
                <a:lnTo>
                  <a:pt x="28697" y="12444"/>
                </a:lnTo>
                <a:lnTo>
                  <a:pt x="29064" y="12470"/>
                </a:lnTo>
                <a:lnTo>
                  <a:pt x="29432" y="12486"/>
                </a:lnTo>
                <a:lnTo>
                  <a:pt x="29799" y="12491"/>
                </a:lnTo>
                <a:lnTo>
                  <a:pt x="30193" y="12486"/>
                </a:lnTo>
                <a:lnTo>
                  <a:pt x="30587" y="12470"/>
                </a:lnTo>
                <a:lnTo>
                  <a:pt x="30981" y="12444"/>
                </a:lnTo>
                <a:lnTo>
                  <a:pt x="31348" y="12402"/>
                </a:lnTo>
                <a:lnTo>
                  <a:pt x="32031" y="12313"/>
                </a:lnTo>
                <a:lnTo>
                  <a:pt x="32687" y="12214"/>
                </a:lnTo>
                <a:lnTo>
                  <a:pt x="33291" y="12109"/>
                </a:lnTo>
                <a:lnTo>
                  <a:pt x="33842" y="11994"/>
                </a:lnTo>
                <a:lnTo>
                  <a:pt x="34367" y="11869"/>
                </a:lnTo>
                <a:lnTo>
                  <a:pt x="34604" y="11806"/>
                </a:lnTo>
                <a:lnTo>
                  <a:pt x="34840" y="11738"/>
                </a:lnTo>
                <a:lnTo>
                  <a:pt x="35050" y="11670"/>
                </a:lnTo>
                <a:lnTo>
                  <a:pt x="35234" y="11602"/>
                </a:lnTo>
                <a:lnTo>
                  <a:pt x="35444" y="11529"/>
                </a:lnTo>
                <a:lnTo>
                  <a:pt x="35601" y="11456"/>
                </a:lnTo>
                <a:lnTo>
                  <a:pt x="35759" y="11377"/>
                </a:lnTo>
                <a:lnTo>
                  <a:pt x="35916" y="11299"/>
                </a:lnTo>
                <a:lnTo>
                  <a:pt x="36048" y="11215"/>
                </a:lnTo>
                <a:lnTo>
                  <a:pt x="36153" y="11132"/>
                </a:lnTo>
                <a:lnTo>
                  <a:pt x="36258" y="11053"/>
                </a:lnTo>
                <a:lnTo>
                  <a:pt x="36310" y="10970"/>
                </a:lnTo>
                <a:lnTo>
                  <a:pt x="36389" y="10886"/>
                </a:lnTo>
                <a:lnTo>
                  <a:pt x="36415" y="10797"/>
                </a:lnTo>
                <a:lnTo>
                  <a:pt x="36442" y="10713"/>
                </a:lnTo>
                <a:lnTo>
                  <a:pt x="36468" y="10630"/>
                </a:lnTo>
                <a:lnTo>
                  <a:pt x="36442" y="10546"/>
                </a:lnTo>
                <a:lnTo>
                  <a:pt x="36442" y="10457"/>
                </a:lnTo>
                <a:lnTo>
                  <a:pt x="36389" y="10374"/>
                </a:lnTo>
                <a:lnTo>
                  <a:pt x="36336" y="10290"/>
                </a:lnTo>
                <a:lnTo>
                  <a:pt x="36258" y="10206"/>
                </a:lnTo>
                <a:lnTo>
                  <a:pt x="36179" y="10123"/>
                </a:lnTo>
                <a:lnTo>
                  <a:pt x="36074" y="10039"/>
                </a:lnTo>
                <a:lnTo>
                  <a:pt x="35943" y="9955"/>
                </a:lnTo>
                <a:lnTo>
                  <a:pt x="35811" y="9877"/>
                </a:lnTo>
                <a:lnTo>
                  <a:pt x="35680" y="9798"/>
                </a:lnTo>
                <a:lnTo>
                  <a:pt x="35496" y="9720"/>
                </a:lnTo>
                <a:lnTo>
                  <a:pt x="35313" y="9642"/>
                </a:lnTo>
                <a:lnTo>
                  <a:pt x="35129" y="9563"/>
                </a:lnTo>
                <a:lnTo>
                  <a:pt x="34919" y="9490"/>
                </a:lnTo>
                <a:lnTo>
                  <a:pt x="34709" y="9417"/>
                </a:lnTo>
                <a:lnTo>
                  <a:pt x="34472" y="9349"/>
                </a:lnTo>
                <a:lnTo>
                  <a:pt x="34210" y="9281"/>
                </a:lnTo>
                <a:lnTo>
                  <a:pt x="33947" y="9213"/>
                </a:lnTo>
                <a:lnTo>
                  <a:pt x="33659" y="9150"/>
                </a:lnTo>
                <a:lnTo>
                  <a:pt x="33370" y="9087"/>
                </a:lnTo>
                <a:lnTo>
                  <a:pt x="33081" y="9025"/>
                </a:lnTo>
                <a:lnTo>
                  <a:pt x="32740" y="8972"/>
                </a:lnTo>
                <a:lnTo>
                  <a:pt x="33291" y="8946"/>
                </a:lnTo>
                <a:lnTo>
                  <a:pt x="33790" y="8915"/>
                </a:lnTo>
                <a:lnTo>
                  <a:pt x="34289" y="8873"/>
                </a:lnTo>
                <a:lnTo>
                  <a:pt x="34761" y="8821"/>
                </a:lnTo>
                <a:lnTo>
                  <a:pt x="35208" y="8763"/>
                </a:lnTo>
                <a:lnTo>
                  <a:pt x="35628" y="8695"/>
                </a:lnTo>
                <a:lnTo>
                  <a:pt x="36021" y="8622"/>
                </a:lnTo>
                <a:lnTo>
                  <a:pt x="36389" y="8538"/>
                </a:lnTo>
                <a:lnTo>
                  <a:pt x="36704" y="8455"/>
                </a:lnTo>
                <a:lnTo>
                  <a:pt x="36993" y="8361"/>
                </a:lnTo>
                <a:lnTo>
                  <a:pt x="37255" y="8266"/>
                </a:lnTo>
                <a:lnTo>
                  <a:pt x="37465" y="8167"/>
                </a:lnTo>
                <a:lnTo>
                  <a:pt x="37597" y="8063"/>
                </a:lnTo>
                <a:lnTo>
                  <a:pt x="37728" y="7958"/>
                </a:lnTo>
                <a:lnTo>
                  <a:pt x="37780" y="7848"/>
                </a:lnTo>
                <a:lnTo>
                  <a:pt x="37780" y="7744"/>
                </a:lnTo>
                <a:lnTo>
                  <a:pt x="38857" y="7780"/>
                </a:lnTo>
                <a:lnTo>
                  <a:pt x="39960" y="7812"/>
                </a:lnTo>
                <a:lnTo>
                  <a:pt x="41062" y="7843"/>
                </a:lnTo>
                <a:lnTo>
                  <a:pt x="42139" y="7859"/>
                </a:lnTo>
                <a:lnTo>
                  <a:pt x="42690" y="7869"/>
                </a:lnTo>
                <a:lnTo>
                  <a:pt x="43793" y="7869"/>
                </a:lnTo>
                <a:lnTo>
                  <a:pt x="44344" y="7864"/>
                </a:lnTo>
                <a:lnTo>
                  <a:pt x="44869" y="7853"/>
                </a:lnTo>
                <a:lnTo>
                  <a:pt x="45420" y="7843"/>
                </a:lnTo>
                <a:lnTo>
                  <a:pt x="45972" y="7827"/>
                </a:lnTo>
                <a:lnTo>
                  <a:pt x="46497" y="7801"/>
                </a:lnTo>
                <a:lnTo>
                  <a:pt x="47022" y="7775"/>
                </a:lnTo>
                <a:lnTo>
                  <a:pt x="47547" y="7738"/>
                </a:lnTo>
                <a:lnTo>
                  <a:pt x="48072" y="7691"/>
                </a:lnTo>
                <a:lnTo>
                  <a:pt x="48571" y="7644"/>
                </a:lnTo>
                <a:lnTo>
                  <a:pt x="49043" y="7592"/>
                </a:lnTo>
                <a:lnTo>
                  <a:pt x="49516" y="7529"/>
                </a:lnTo>
                <a:lnTo>
                  <a:pt x="49962" y="7461"/>
                </a:lnTo>
                <a:lnTo>
                  <a:pt x="50382" y="7388"/>
                </a:lnTo>
                <a:lnTo>
                  <a:pt x="50750" y="7310"/>
                </a:lnTo>
                <a:lnTo>
                  <a:pt x="51118" y="7231"/>
                </a:lnTo>
                <a:lnTo>
                  <a:pt x="51433" y="7142"/>
                </a:lnTo>
                <a:lnTo>
                  <a:pt x="51695" y="7053"/>
                </a:lnTo>
                <a:lnTo>
                  <a:pt x="51931" y="6954"/>
                </a:lnTo>
                <a:lnTo>
                  <a:pt x="52115" y="6855"/>
                </a:lnTo>
                <a:lnTo>
                  <a:pt x="52246" y="6750"/>
                </a:lnTo>
                <a:lnTo>
                  <a:pt x="52352" y="6646"/>
                </a:lnTo>
                <a:lnTo>
                  <a:pt x="52772" y="6661"/>
                </a:lnTo>
                <a:lnTo>
                  <a:pt x="53192" y="6672"/>
                </a:lnTo>
                <a:lnTo>
                  <a:pt x="53638" y="6677"/>
                </a:lnTo>
                <a:lnTo>
                  <a:pt x="54084" y="6677"/>
                </a:lnTo>
                <a:lnTo>
                  <a:pt x="54504" y="6672"/>
                </a:lnTo>
                <a:lnTo>
                  <a:pt x="54951" y="6661"/>
                </a:lnTo>
                <a:lnTo>
                  <a:pt x="55371" y="6646"/>
                </a:lnTo>
                <a:lnTo>
                  <a:pt x="55791" y="6619"/>
                </a:lnTo>
                <a:lnTo>
                  <a:pt x="56211" y="6593"/>
                </a:lnTo>
                <a:lnTo>
                  <a:pt x="56605" y="6562"/>
                </a:lnTo>
                <a:lnTo>
                  <a:pt x="56998" y="6520"/>
                </a:lnTo>
                <a:lnTo>
                  <a:pt x="57392" y="6478"/>
                </a:lnTo>
                <a:lnTo>
                  <a:pt x="57760" y="6431"/>
                </a:lnTo>
                <a:lnTo>
                  <a:pt x="58101" y="6379"/>
                </a:lnTo>
                <a:lnTo>
                  <a:pt x="58416" y="6321"/>
                </a:lnTo>
                <a:lnTo>
                  <a:pt x="58731" y="6259"/>
                </a:lnTo>
                <a:lnTo>
                  <a:pt x="59020" y="6196"/>
                </a:lnTo>
                <a:lnTo>
                  <a:pt x="59283" y="6123"/>
                </a:lnTo>
                <a:lnTo>
                  <a:pt x="59519" y="6055"/>
                </a:lnTo>
                <a:lnTo>
                  <a:pt x="59729" y="5976"/>
                </a:lnTo>
                <a:lnTo>
                  <a:pt x="59913" y="5898"/>
                </a:lnTo>
                <a:lnTo>
                  <a:pt x="60070" y="5820"/>
                </a:lnTo>
                <a:lnTo>
                  <a:pt x="60228" y="5736"/>
                </a:lnTo>
                <a:lnTo>
                  <a:pt x="60333" y="5652"/>
                </a:lnTo>
                <a:lnTo>
                  <a:pt x="60412" y="5563"/>
                </a:lnTo>
                <a:lnTo>
                  <a:pt x="60464" y="5480"/>
                </a:lnTo>
                <a:lnTo>
                  <a:pt x="60490" y="5391"/>
                </a:lnTo>
                <a:lnTo>
                  <a:pt x="60490" y="5307"/>
                </a:lnTo>
                <a:lnTo>
                  <a:pt x="60464" y="5218"/>
                </a:lnTo>
                <a:lnTo>
                  <a:pt x="60412" y="5135"/>
                </a:lnTo>
                <a:lnTo>
                  <a:pt x="60307" y="5046"/>
                </a:lnTo>
                <a:lnTo>
                  <a:pt x="60201" y="4962"/>
                </a:lnTo>
                <a:lnTo>
                  <a:pt x="60674" y="4946"/>
                </a:lnTo>
                <a:lnTo>
                  <a:pt x="61147" y="4925"/>
                </a:lnTo>
                <a:lnTo>
                  <a:pt x="61593" y="4899"/>
                </a:lnTo>
                <a:lnTo>
                  <a:pt x="62039" y="4868"/>
                </a:lnTo>
                <a:lnTo>
                  <a:pt x="62486" y="4831"/>
                </a:lnTo>
                <a:lnTo>
                  <a:pt x="62906" y="4789"/>
                </a:lnTo>
                <a:lnTo>
                  <a:pt x="63326" y="4742"/>
                </a:lnTo>
                <a:lnTo>
                  <a:pt x="63720" y="4690"/>
                </a:lnTo>
                <a:lnTo>
                  <a:pt x="64113" y="4633"/>
                </a:lnTo>
                <a:lnTo>
                  <a:pt x="64481" y="4570"/>
                </a:lnTo>
                <a:lnTo>
                  <a:pt x="64822" y="4507"/>
                </a:lnTo>
                <a:lnTo>
                  <a:pt x="65164" y="4439"/>
                </a:lnTo>
                <a:lnTo>
                  <a:pt x="65452" y="4366"/>
                </a:lnTo>
                <a:lnTo>
                  <a:pt x="65741" y="4288"/>
                </a:lnTo>
                <a:lnTo>
                  <a:pt x="66004" y="4209"/>
                </a:lnTo>
                <a:lnTo>
                  <a:pt x="66240" y="4125"/>
                </a:lnTo>
                <a:lnTo>
                  <a:pt x="66450" y="4037"/>
                </a:lnTo>
                <a:lnTo>
                  <a:pt x="66634" y="3953"/>
                </a:lnTo>
                <a:lnTo>
                  <a:pt x="66791" y="3859"/>
                </a:lnTo>
                <a:lnTo>
                  <a:pt x="66923" y="3770"/>
                </a:lnTo>
                <a:lnTo>
                  <a:pt x="67001" y="3676"/>
                </a:lnTo>
                <a:lnTo>
                  <a:pt x="67080" y="3582"/>
                </a:lnTo>
                <a:lnTo>
                  <a:pt x="67106" y="3488"/>
                </a:lnTo>
                <a:lnTo>
                  <a:pt x="67133" y="3388"/>
                </a:lnTo>
                <a:lnTo>
                  <a:pt x="67106" y="3294"/>
                </a:lnTo>
                <a:lnTo>
                  <a:pt x="67080" y="3200"/>
                </a:lnTo>
                <a:lnTo>
                  <a:pt x="67001" y="3106"/>
                </a:lnTo>
                <a:lnTo>
                  <a:pt x="66896" y="3012"/>
                </a:lnTo>
                <a:lnTo>
                  <a:pt x="66791" y="2923"/>
                </a:lnTo>
                <a:lnTo>
                  <a:pt x="66634" y="2829"/>
                </a:lnTo>
                <a:lnTo>
                  <a:pt x="66450" y="2745"/>
                </a:lnTo>
                <a:lnTo>
                  <a:pt x="66240" y="2656"/>
                </a:lnTo>
                <a:lnTo>
                  <a:pt x="66686" y="2614"/>
                </a:lnTo>
                <a:lnTo>
                  <a:pt x="67133" y="2562"/>
                </a:lnTo>
                <a:lnTo>
                  <a:pt x="67553" y="2510"/>
                </a:lnTo>
                <a:lnTo>
                  <a:pt x="67946" y="2458"/>
                </a:lnTo>
                <a:lnTo>
                  <a:pt x="68340" y="2395"/>
                </a:lnTo>
                <a:lnTo>
                  <a:pt x="68734" y="2332"/>
                </a:lnTo>
                <a:lnTo>
                  <a:pt x="69102" y="2264"/>
                </a:lnTo>
                <a:lnTo>
                  <a:pt x="69469" y="2196"/>
                </a:lnTo>
                <a:lnTo>
                  <a:pt x="69811" y="2123"/>
                </a:lnTo>
                <a:lnTo>
                  <a:pt x="70126" y="2050"/>
                </a:lnTo>
                <a:lnTo>
                  <a:pt x="70441" y="1971"/>
                </a:lnTo>
                <a:lnTo>
                  <a:pt x="70729" y="1893"/>
                </a:lnTo>
                <a:lnTo>
                  <a:pt x="71018" y="1809"/>
                </a:lnTo>
                <a:lnTo>
                  <a:pt x="71281" y="1726"/>
                </a:lnTo>
                <a:lnTo>
                  <a:pt x="71517" y="1637"/>
                </a:lnTo>
                <a:lnTo>
                  <a:pt x="71727" y="1548"/>
                </a:lnTo>
                <a:lnTo>
                  <a:pt x="71937" y="1459"/>
                </a:lnTo>
                <a:lnTo>
                  <a:pt x="72147" y="1365"/>
                </a:lnTo>
                <a:lnTo>
                  <a:pt x="72305" y="1271"/>
                </a:lnTo>
                <a:lnTo>
                  <a:pt x="72462" y="1177"/>
                </a:lnTo>
                <a:lnTo>
                  <a:pt x="72593" y="1082"/>
                </a:lnTo>
                <a:lnTo>
                  <a:pt x="72725" y="983"/>
                </a:lnTo>
                <a:lnTo>
                  <a:pt x="72803" y="889"/>
                </a:lnTo>
                <a:lnTo>
                  <a:pt x="72882" y="790"/>
                </a:lnTo>
                <a:lnTo>
                  <a:pt x="72935" y="690"/>
                </a:lnTo>
                <a:lnTo>
                  <a:pt x="72961" y="591"/>
                </a:lnTo>
                <a:lnTo>
                  <a:pt x="72987" y="492"/>
                </a:lnTo>
                <a:lnTo>
                  <a:pt x="72961" y="392"/>
                </a:lnTo>
                <a:lnTo>
                  <a:pt x="72935" y="293"/>
                </a:lnTo>
                <a:lnTo>
                  <a:pt x="72882" y="194"/>
                </a:lnTo>
                <a:lnTo>
                  <a:pt x="72803" y="99"/>
                </a:lnTo>
                <a:lnTo>
                  <a:pt x="726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59"/>
          <p:cNvSpPr/>
          <p:nvPr/>
        </p:nvSpPr>
        <p:spPr>
          <a:xfrm flipH="1">
            <a:off x="6088676" y="3142655"/>
            <a:ext cx="488863" cy="68240"/>
          </a:xfrm>
          <a:custGeom>
            <a:rect b="b" l="l" r="r" t="t"/>
            <a:pathLst>
              <a:path extrusionOk="0" h="1580" w="56762">
                <a:moveTo>
                  <a:pt x="56762" y="1"/>
                </a:moveTo>
                <a:lnTo>
                  <a:pt x="56079" y="53"/>
                </a:lnTo>
                <a:lnTo>
                  <a:pt x="55396" y="100"/>
                </a:lnTo>
                <a:lnTo>
                  <a:pt x="54005" y="194"/>
                </a:lnTo>
                <a:lnTo>
                  <a:pt x="52614" y="272"/>
                </a:lnTo>
                <a:lnTo>
                  <a:pt x="51222" y="335"/>
                </a:lnTo>
                <a:lnTo>
                  <a:pt x="49831" y="393"/>
                </a:lnTo>
                <a:lnTo>
                  <a:pt x="48439" y="445"/>
                </a:lnTo>
                <a:lnTo>
                  <a:pt x="47048" y="482"/>
                </a:lnTo>
                <a:lnTo>
                  <a:pt x="45656" y="513"/>
                </a:lnTo>
                <a:lnTo>
                  <a:pt x="44291" y="539"/>
                </a:lnTo>
                <a:lnTo>
                  <a:pt x="42926" y="555"/>
                </a:lnTo>
                <a:lnTo>
                  <a:pt x="41587" y="565"/>
                </a:lnTo>
                <a:lnTo>
                  <a:pt x="40274" y="571"/>
                </a:lnTo>
                <a:lnTo>
                  <a:pt x="38988" y="576"/>
                </a:lnTo>
                <a:lnTo>
                  <a:pt x="37701" y="571"/>
                </a:lnTo>
                <a:lnTo>
                  <a:pt x="35286" y="560"/>
                </a:lnTo>
                <a:lnTo>
                  <a:pt x="33343" y="539"/>
                </a:lnTo>
                <a:lnTo>
                  <a:pt x="31374" y="518"/>
                </a:lnTo>
                <a:lnTo>
                  <a:pt x="27515" y="466"/>
                </a:lnTo>
                <a:lnTo>
                  <a:pt x="23209" y="414"/>
                </a:lnTo>
                <a:lnTo>
                  <a:pt x="21056" y="388"/>
                </a:lnTo>
                <a:lnTo>
                  <a:pt x="18877" y="372"/>
                </a:lnTo>
                <a:lnTo>
                  <a:pt x="16698" y="361"/>
                </a:lnTo>
                <a:lnTo>
                  <a:pt x="14519" y="361"/>
                </a:lnTo>
                <a:lnTo>
                  <a:pt x="13442" y="367"/>
                </a:lnTo>
                <a:lnTo>
                  <a:pt x="12340" y="377"/>
                </a:lnTo>
                <a:lnTo>
                  <a:pt x="11263" y="388"/>
                </a:lnTo>
                <a:lnTo>
                  <a:pt x="10161" y="403"/>
                </a:lnTo>
                <a:lnTo>
                  <a:pt x="8927" y="424"/>
                </a:lnTo>
                <a:lnTo>
                  <a:pt x="8270" y="440"/>
                </a:lnTo>
                <a:lnTo>
                  <a:pt x="7614" y="461"/>
                </a:lnTo>
                <a:lnTo>
                  <a:pt x="6931" y="487"/>
                </a:lnTo>
                <a:lnTo>
                  <a:pt x="6249" y="518"/>
                </a:lnTo>
                <a:lnTo>
                  <a:pt x="5566" y="555"/>
                </a:lnTo>
                <a:lnTo>
                  <a:pt x="4884" y="602"/>
                </a:lnTo>
                <a:lnTo>
                  <a:pt x="4201" y="649"/>
                </a:lnTo>
                <a:lnTo>
                  <a:pt x="3545" y="712"/>
                </a:lnTo>
                <a:lnTo>
                  <a:pt x="2914" y="780"/>
                </a:lnTo>
                <a:lnTo>
                  <a:pt x="2311" y="853"/>
                </a:lnTo>
                <a:lnTo>
                  <a:pt x="1707" y="942"/>
                </a:lnTo>
                <a:lnTo>
                  <a:pt x="1444" y="989"/>
                </a:lnTo>
                <a:lnTo>
                  <a:pt x="1155" y="1036"/>
                </a:lnTo>
                <a:lnTo>
                  <a:pt x="919" y="1088"/>
                </a:lnTo>
                <a:lnTo>
                  <a:pt x="657" y="1146"/>
                </a:lnTo>
                <a:lnTo>
                  <a:pt x="420" y="1203"/>
                </a:lnTo>
                <a:lnTo>
                  <a:pt x="184" y="1261"/>
                </a:lnTo>
                <a:lnTo>
                  <a:pt x="79" y="1297"/>
                </a:lnTo>
                <a:lnTo>
                  <a:pt x="27" y="1339"/>
                </a:lnTo>
                <a:lnTo>
                  <a:pt x="0" y="1376"/>
                </a:lnTo>
                <a:lnTo>
                  <a:pt x="27" y="1412"/>
                </a:lnTo>
                <a:lnTo>
                  <a:pt x="79" y="1449"/>
                </a:lnTo>
                <a:lnTo>
                  <a:pt x="158" y="1485"/>
                </a:lnTo>
                <a:lnTo>
                  <a:pt x="289" y="1517"/>
                </a:lnTo>
                <a:lnTo>
                  <a:pt x="447" y="1543"/>
                </a:lnTo>
                <a:lnTo>
                  <a:pt x="578" y="1559"/>
                </a:lnTo>
                <a:lnTo>
                  <a:pt x="709" y="1574"/>
                </a:lnTo>
                <a:lnTo>
                  <a:pt x="867" y="1580"/>
                </a:lnTo>
                <a:lnTo>
                  <a:pt x="1024" y="1580"/>
                </a:lnTo>
                <a:lnTo>
                  <a:pt x="1260" y="1574"/>
                </a:lnTo>
                <a:lnTo>
                  <a:pt x="1470" y="1559"/>
                </a:lnTo>
                <a:lnTo>
                  <a:pt x="1681" y="1533"/>
                </a:lnTo>
                <a:lnTo>
                  <a:pt x="1759" y="1517"/>
                </a:lnTo>
                <a:lnTo>
                  <a:pt x="1838" y="1496"/>
                </a:lnTo>
                <a:lnTo>
                  <a:pt x="2127" y="1423"/>
                </a:lnTo>
                <a:lnTo>
                  <a:pt x="2442" y="1355"/>
                </a:lnTo>
                <a:lnTo>
                  <a:pt x="2783" y="1287"/>
                </a:lnTo>
                <a:lnTo>
                  <a:pt x="3151" y="1229"/>
                </a:lnTo>
                <a:lnTo>
                  <a:pt x="3571" y="1172"/>
                </a:lnTo>
                <a:lnTo>
                  <a:pt x="4017" y="1119"/>
                </a:lnTo>
                <a:lnTo>
                  <a:pt x="4490" y="1067"/>
                </a:lnTo>
                <a:lnTo>
                  <a:pt x="4989" y="1025"/>
                </a:lnTo>
                <a:lnTo>
                  <a:pt x="5540" y="984"/>
                </a:lnTo>
                <a:lnTo>
                  <a:pt x="6117" y="947"/>
                </a:lnTo>
                <a:lnTo>
                  <a:pt x="6721" y="916"/>
                </a:lnTo>
                <a:lnTo>
                  <a:pt x="7378" y="884"/>
                </a:lnTo>
                <a:lnTo>
                  <a:pt x="8060" y="858"/>
                </a:lnTo>
                <a:lnTo>
                  <a:pt x="8769" y="837"/>
                </a:lnTo>
                <a:lnTo>
                  <a:pt x="9531" y="816"/>
                </a:lnTo>
                <a:lnTo>
                  <a:pt x="10318" y="806"/>
                </a:lnTo>
                <a:lnTo>
                  <a:pt x="11395" y="790"/>
                </a:lnTo>
                <a:lnTo>
                  <a:pt x="12445" y="780"/>
                </a:lnTo>
                <a:lnTo>
                  <a:pt x="13521" y="769"/>
                </a:lnTo>
                <a:lnTo>
                  <a:pt x="14598" y="764"/>
                </a:lnTo>
                <a:lnTo>
                  <a:pt x="16724" y="764"/>
                </a:lnTo>
                <a:lnTo>
                  <a:pt x="18877" y="774"/>
                </a:lnTo>
                <a:lnTo>
                  <a:pt x="21004" y="790"/>
                </a:lnTo>
                <a:lnTo>
                  <a:pt x="23130" y="816"/>
                </a:lnTo>
                <a:lnTo>
                  <a:pt x="27357" y="869"/>
                </a:lnTo>
                <a:lnTo>
                  <a:pt x="31269" y="921"/>
                </a:lnTo>
                <a:lnTo>
                  <a:pt x="33238" y="942"/>
                </a:lnTo>
                <a:lnTo>
                  <a:pt x="35207" y="963"/>
                </a:lnTo>
                <a:lnTo>
                  <a:pt x="37307" y="973"/>
                </a:lnTo>
                <a:lnTo>
                  <a:pt x="39539" y="978"/>
                </a:lnTo>
                <a:lnTo>
                  <a:pt x="40668" y="973"/>
                </a:lnTo>
                <a:lnTo>
                  <a:pt x="41823" y="968"/>
                </a:lnTo>
                <a:lnTo>
                  <a:pt x="43005" y="957"/>
                </a:lnTo>
                <a:lnTo>
                  <a:pt x="44186" y="942"/>
                </a:lnTo>
                <a:lnTo>
                  <a:pt x="45394" y="926"/>
                </a:lnTo>
                <a:lnTo>
                  <a:pt x="46601" y="900"/>
                </a:lnTo>
                <a:lnTo>
                  <a:pt x="47809" y="869"/>
                </a:lnTo>
                <a:lnTo>
                  <a:pt x="49043" y="832"/>
                </a:lnTo>
                <a:lnTo>
                  <a:pt x="50277" y="790"/>
                </a:lnTo>
                <a:lnTo>
                  <a:pt x="51511" y="738"/>
                </a:lnTo>
                <a:lnTo>
                  <a:pt x="52719" y="680"/>
                </a:lnTo>
                <a:lnTo>
                  <a:pt x="53953" y="618"/>
                </a:lnTo>
                <a:lnTo>
                  <a:pt x="53769" y="534"/>
                </a:lnTo>
                <a:lnTo>
                  <a:pt x="53585" y="450"/>
                </a:lnTo>
                <a:lnTo>
                  <a:pt x="54031" y="408"/>
                </a:lnTo>
                <a:lnTo>
                  <a:pt x="54451" y="361"/>
                </a:lnTo>
                <a:lnTo>
                  <a:pt x="54871" y="309"/>
                </a:lnTo>
                <a:lnTo>
                  <a:pt x="55265" y="252"/>
                </a:lnTo>
                <a:lnTo>
                  <a:pt x="55659" y="194"/>
                </a:lnTo>
                <a:lnTo>
                  <a:pt x="56027" y="131"/>
                </a:lnTo>
                <a:lnTo>
                  <a:pt x="56394" y="69"/>
                </a:lnTo>
                <a:lnTo>
                  <a:pt x="56762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9"/>
          <p:cNvSpPr/>
          <p:nvPr/>
        </p:nvSpPr>
        <p:spPr>
          <a:xfrm flipH="1">
            <a:off x="6140003" y="3214481"/>
            <a:ext cx="392764" cy="54679"/>
          </a:xfrm>
          <a:custGeom>
            <a:rect b="b" l="l" r="r" t="t"/>
            <a:pathLst>
              <a:path extrusionOk="0" h="1266" w="45604">
                <a:moveTo>
                  <a:pt x="10896" y="0"/>
                </a:moveTo>
                <a:lnTo>
                  <a:pt x="9426" y="11"/>
                </a:lnTo>
                <a:lnTo>
                  <a:pt x="7929" y="26"/>
                </a:lnTo>
                <a:lnTo>
                  <a:pt x="7194" y="42"/>
                </a:lnTo>
                <a:lnTo>
                  <a:pt x="6459" y="63"/>
                </a:lnTo>
                <a:lnTo>
                  <a:pt x="5724" y="84"/>
                </a:lnTo>
                <a:lnTo>
                  <a:pt x="4989" y="110"/>
                </a:lnTo>
                <a:lnTo>
                  <a:pt x="4280" y="136"/>
                </a:lnTo>
                <a:lnTo>
                  <a:pt x="3545" y="168"/>
                </a:lnTo>
                <a:lnTo>
                  <a:pt x="2810" y="204"/>
                </a:lnTo>
                <a:lnTo>
                  <a:pt x="2101" y="246"/>
                </a:lnTo>
                <a:lnTo>
                  <a:pt x="1392" y="293"/>
                </a:lnTo>
                <a:lnTo>
                  <a:pt x="683" y="340"/>
                </a:lnTo>
                <a:lnTo>
                  <a:pt x="499" y="356"/>
                </a:lnTo>
                <a:lnTo>
                  <a:pt x="342" y="382"/>
                </a:lnTo>
                <a:lnTo>
                  <a:pt x="211" y="408"/>
                </a:lnTo>
                <a:lnTo>
                  <a:pt x="106" y="445"/>
                </a:lnTo>
                <a:lnTo>
                  <a:pt x="53" y="481"/>
                </a:lnTo>
                <a:lnTo>
                  <a:pt x="1" y="518"/>
                </a:lnTo>
                <a:lnTo>
                  <a:pt x="27" y="560"/>
                </a:lnTo>
                <a:lnTo>
                  <a:pt x="79" y="596"/>
                </a:lnTo>
                <a:lnTo>
                  <a:pt x="158" y="633"/>
                </a:lnTo>
                <a:lnTo>
                  <a:pt x="289" y="664"/>
                </a:lnTo>
                <a:lnTo>
                  <a:pt x="421" y="690"/>
                </a:lnTo>
                <a:lnTo>
                  <a:pt x="604" y="711"/>
                </a:lnTo>
                <a:lnTo>
                  <a:pt x="788" y="727"/>
                </a:lnTo>
                <a:lnTo>
                  <a:pt x="972" y="732"/>
                </a:lnTo>
                <a:lnTo>
                  <a:pt x="1182" y="727"/>
                </a:lnTo>
                <a:lnTo>
                  <a:pt x="1366" y="717"/>
                </a:lnTo>
                <a:lnTo>
                  <a:pt x="2048" y="675"/>
                </a:lnTo>
                <a:lnTo>
                  <a:pt x="2705" y="633"/>
                </a:lnTo>
                <a:lnTo>
                  <a:pt x="3387" y="591"/>
                </a:lnTo>
                <a:lnTo>
                  <a:pt x="4070" y="560"/>
                </a:lnTo>
                <a:lnTo>
                  <a:pt x="4753" y="528"/>
                </a:lnTo>
                <a:lnTo>
                  <a:pt x="5435" y="502"/>
                </a:lnTo>
                <a:lnTo>
                  <a:pt x="6144" y="476"/>
                </a:lnTo>
                <a:lnTo>
                  <a:pt x="6827" y="460"/>
                </a:lnTo>
                <a:lnTo>
                  <a:pt x="7536" y="439"/>
                </a:lnTo>
                <a:lnTo>
                  <a:pt x="8218" y="429"/>
                </a:lnTo>
                <a:lnTo>
                  <a:pt x="9636" y="408"/>
                </a:lnTo>
                <a:lnTo>
                  <a:pt x="11054" y="403"/>
                </a:lnTo>
                <a:lnTo>
                  <a:pt x="12445" y="408"/>
                </a:lnTo>
                <a:lnTo>
                  <a:pt x="13863" y="419"/>
                </a:lnTo>
                <a:lnTo>
                  <a:pt x="15254" y="439"/>
                </a:lnTo>
                <a:lnTo>
                  <a:pt x="16646" y="466"/>
                </a:lnTo>
                <a:lnTo>
                  <a:pt x="18037" y="502"/>
                </a:lnTo>
                <a:lnTo>
                  <a:pt x="19402" y="539"/>
                </a:lnTo>
                <a:lnTo>
                  <a:pt x="20768" y="581"/>
                </a:lnTo>
                <a:lnTo>
                  <a:pt x="22107" y="628"/>
                </a:lnTo>
                <a:lnTo>
                  <a:pt x="23419" y="680"/>
                </a:lnTo>
                <a:lnTo>
                  <a:pt x="27174" y="826"/>
                </a:lnTo>
                <a:lnTo>
                  <a:pt x="30954" y="978"/>
                </a:lnTo>
                <a:lnTo>
                  <a:pt x="32871" y="1051"/>
                </a:lnTo>
                <a:lnTo>
                  <a:pt x="34787" y="1114"/>
                </a:lnTo>
                <a:lnTo>
                  <a:pt x="36730" y="1171"/>
                </a:lnTo>
                <a:lnTo>
                  <a:pt x="38647" y="1219"/>
                </a:lnTo>
                <a:lnTo>
                  <a:pt x="39618" y="1234"/>
                </a:lnTo>
                <a:lnTo>
                  <a:pt x="40589" y="1250"/>
                </a:lnTo>
                <a:lnTo>
                  <a:pt x="41587" y="1260"/>
                </a:lnTo>
                <a:lnTo>
                  <a:pt x="42559" y="1266"/>
                </a:lnTo>
                <a:lnTo>
                  <a:pt x="42454" y="1182"/>
                </a:lnTo>
                <a:lnTo>
                  <a:pt x="42348" y="1093"/>
                </a:lnTo>
                <a:lnTo>
                  <a:pt x="42769" y="1083"/>
                </a:lnTo>
                <a:lnTo>
                  <a:pt x="43215" y="1062"/>
                </a:lnTo>
                <a:lnTo>
                  <a:pt x="43635" y="1036"/>
                </a:lnTo>
                <a:lnTo>
                  <a:pt x="44029" y="1009"/>
                </a:lnTo>
                <a:lnTo>
                  <a:pt x="44449" y="978"/>
                </a:lnTo>
                <a:lnTo>
                  <a:pt x="44843" y="941"/>
                </a:lnTo>
                <a:lnTo>
                  <a:pt x="45236" y="900"/>
                </a:lnTo>
                <a:lnTo>
                  <a:pt x="45604" y="853"/>
                </a:lnTo>
                <a:lnTo>
                  <a:pt x="44475" y="863"/>
                </a:lnTo>
                <a:lnTo>
                  <a:pt x="43346" y="863"/>
                </a:lnTo>
                <a:lnTo>
                  <a:pt x="42217" y="858"/>
                </a:lnTo>
                <a:lnTo>
                  <a:pt x="41088" y="853"/>
                </a:lnTo>
                <a:lnTo>
                  <a:pt x="39959" y="837"/>
                </a:lnTo>
                <a:lnTo>
                  <a:pt x="38830" y="816"/>
                </a:lnTo>
                <a:lnTo>
                  <a:pt x="37702" y="790"/>
                </a:lnTo>
                <a:lnTo>
                  <a:pt x="36546" y="758"/>
                </a:lnTo>
                <a:lnTo>
                  <a:pt x="35417" y="727"/>
                </a:lnTo>
                <a:lnTo>
                  <a:pt x="34288" y="690"/>
                </a:lnTo>
                <a:lnTo>
                  <a:pt x="32057" y="612"/>
                </a:lnTo>
                <a:lnTo>
                  <a:pt x="29799" y="523"/>
                </a:lnTo>
                <a:lnTo>
                  <a:pt x="27567" y="434"/>
                </a:lnTo>
                <a:lnTo>
                  <a:pt x="23787" y="283"/>
                </a:lnTo>
                <a:lnTo>
                  <a:pt x="22422" y="230"/>
                </a:lnTo>
                <a:lnTo>
                  <a:pt x="21056" y="183"/>
                </a:lnTo>
                <a:lnTo>
                  <a:pt x="19639" y="136"/>
                </a:lnTo>
                <a:lnTo>
                  <a:pt x="18221" y="100"/>
                </a:lnTo>
                <a:lnTo>
                  <a:pt x="16777" y="63"/>
                </a:lnTo>
                <a:lnTo>
                  <a:pt x="15307" y="37"/>
                </a:lnTo>
                <a:lnTo>
                  <a:pt x="13837" y="16"/>
                </a:lnTo>
                <a:lnTo>
                  <a:pt x="12366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9"/>
          <p:cNvSpPr/>
          <p:nvPr/>
        </p:nvSpPr>
        <p:spPr>
          <a:xfrm flipH="1">
            <a:off x="6206472" y="3271146"/>
            <a:ext cx="291697" cy="72516"/>
          </a:xfrm>
          <a:custGeom>
            <a:rect b="b" l="l" r="r" t="t"/>
            <a:pathLst>
              <a:path extrusionOk="0" h="1679" w="33869">
                <a:moveTo>
                  <a:pt x="6354" y="1"/>
                </a:moveTo>
                <a:lnTo>
                  <a:pt x="5356" y="6"/>
                </a:lnTo>
                <a:lnTo>
                  <a:pt x="4385" y="27"/>
                </a:lnTo>
                <a:lnTo>
                  <a:pt x="3440" y="53"/>
                </a:lnTo>
                <a:lnTo>
                  <a:pt x="2521" y="90"/>
                </a:lnTo>
                <a:lnTo>
                  <a:pt x="1602" y="131"/>
                </a:lnTo>
                <a:lnTo>
                  <a:pt x="709" y="184"/>
                </a:lnTo>
                <a:lnTo>
                  <a:pt x="526" y="199"/>
                </a:lnTo>
                <a:lnTo>
                  <a:pt x="368" y="225"/>
                </a:lnTo>
                <a:lnTo>
                  <a:pt x="210" y="252"/>
                </a:lnTo>
                <a:lnTo>
                  <a:pt x="105" y="283"/>
                </a:lnTo>
                <a:lnTo>
                  <a:pt x="53" y="320"/>
                </a:lnTo>
                <a:lnTo>
                  <a:pt x="0" y="361"/>
                </a:lnTo>
                <a:lnTo>
                  <a:pt x="0" y="398"/>
                </a:lnTo>
                <a:lnTo>
                  <a:pt x="53" y="440"/>
                </a:lnTo>
                <a:lnTo>
                  <a:pt x="132" y="476"/>
                </a:lnTo>
                <a:lnTo>
                  <a:pt x="263" y="508"/>
                </a:lnTo>
                <a:lnTo>
                  <a:pt x="394" y="534"/>
                </a:lnTo>
                <a:lnTo>
                  <a:pt x="552" y="555"/>
                </a:lnTo>
                <a:lnTo>
                  <a:pt x="736" y="571"/>
                </a:lnTo>
                <a:lnTo>
                  <a:pt x="946" y="576"/>
                </a:lnTo>
                <a:lnTo>
                  <a:pt x="1129" y="576"/>
                </a:lnTo>
                <a:lnTo>
                  <a:pt x="1339" y="571"/>
                </a:lnTo>
                <a:lnTo>
                  <a:pt x="2153" y="518"/>
                </a:lnTo>
                <a:lnTo>
                  <a:pt x="2967" y="482"/>
                </a:lnTo>
                <a:lnTo>
                  <a:pt x="3834" y="450"/>
                </a:lnTo>
                <a:lnTo>
                  <a:pt x="4700" y="424"/>
                </a:lnTo>
                <a:lnTo>
                  <a:pt x="5593" y="408"/>
                </a:lnTo>
                <a:lnTo>
                  <a:pt x="6511" y="403"/>
                </a:lnTo>
                <a:lnTo>
                  <a:pt x="7430" y="403"/>
                </a:lnTo>
                <a:lnTo>
                  <a:pt x="8402" y="414"/>
                </a:lnTo>
                <a:lnTo>
                  <a:pt x="9399" y="429"/>
                </a:lnTo>
                <a:lnTo>
                  <a:pt x="10397" y="456"/>
                </a:lnTo>
                <a:lnTo>
                  <a:pt x="11447" y="487"/>
                </a:lnTo>
                <a:lnTo>
                  <a:pt x="12524" y="529"/>
                </a:lnTo>
                <a:lnTo>
                  <a:pt x="13626" y="581"/>
                </a:lnTo>
                <a:lnTo>
                  <a:pt x="14755" y="639"/>
                </a:lnTo>
                <a:lnTo>
                  <a:pt x="15937" y="706"/>
                </a:lnTo>
                <a:lnTo>
                  <a:pt x="17118" y="780"/>
                </a:lnTo>
                <a:lnTo>
                  <a:pt x="18405" y="869"/>
                </a:lnTo>
                <a:lnTo>
                  <a:pt x="19691" y="957"/>
                </a:lnTo>
                <a:lnTo>
                  <a:pt x="22264" y="1146"/>
                </a:lnTo>
                <a:lnTo>
                  <a:pt x="24207" y="1287"/>
                </a:lnTo>
                <a:lnTo>
                  <a:pt x="26202" y="1428"/>
                </a:lnTo>
                <a:lnTo>
                  <a:pt x="27200" y="1496"/>
                </a:lnTo>
                <a:lnTo>
                  <a:pt x="28197" y="1564"/>
                </a:lnTo>
                <a:lnTo>
                  <a:pt x="29221" y="1621"/>
                </a:lnTo>
                <a:lnTo>
                  <a:pt x="30245" y="1679"/>
                </a:lnTo>
                <a:lnTo>
                  <a:pt x="30376" y="1574"/>
                </a:lnTo>
                <a:lnTo>
                  <a:pt x="30482" y="1465"/>
                </a:lnTo>
                <a:lnTo>
                  <a:pt x="30902" y="1480"/>
                </a:lnTo>
                <a:lnTo>
                  <a:pt x="31322" y="1491"/>
                </a:lnTo>
                <a:lnTo>
                  <a:pt x="31742" y="1496"/>
                </a:lnTo>
                <a:lnTo>
                  <a:pt x="32162" y="1496"/>
                </a:lnTo>
                <a:lnTo>
                  <a:pt x="32608" y="1491"/>
                </a:lnTo>
                <a:lnTo>
                  <a:pt x="33028" y="1480"/>
                </a:lnTo>
                <a:lnTo>
                  <a:pt x="33448" y="1465"/>
                </a:lnTo>
                <a:lnTo>
                  <a:pt x="33868" y="1444"/>
                </a:lnTo>
                <a:lnTo>
                  <a:pt x="33711" y="1428"/>
                </a:lnTo>
                <a:lnTo>
                  <a:pt x="33527" y="1418"/>
                </a:lnTo>
                <a:lnTo>
                  <a:pt x="32188" y="1360"/>
                </a:lnTo>
                <a:lnTo>
                  <a:pt x="30849" y="1292"/>
                </a:lnTo>
                <a:lnTo>
                  <a:pt x="29510" y="1219"/>
                </a:lnTo>
                <a:lnTo>
                  <a:pt x="28171" y="1135"/>
                </a:lnTo>
                <a:lnTo>
                  <a:pt x="26858" y="1046"/>
                </a:lnTo>
                <a:lnTo>
                  <a:pt x="25546" y="957"/>
                </a:lnTo>
                <a:lnTo>
                  <a:pt x="22973" y="769"/>
                </a:lnTo>
                <a:lnTo>
                  <a:pt x="20374" y="576"/>
                </a:lnTo>
                <a:lnTo>
                  <a:pt x="19061" y="487"/>
                </a:lnTo>
                <a:lnTo>
                  <a:pt x="17748" y="398"/>
                </a:lnTo>
                <a:lnTo>
                  <a:pt x="16462" y="314"/>
                </a:lnTo>
                <a:lnTo>
                  <a:pt x="15228" y="246"/>
                </a:lnTo>
                <a:lnTo>
                  <a:pt x="14020" y="184"/>
                </a:lnTo>
                <a:lnTo>
                  <a:pt x="12839" y="131"/>
                </a:lnTo>
                <a:lnTo>
                  <a:pt x="11684" y="84"/>
                </a:lnTo>
                <a:lnTo>
                  <a:pt x="10555" y="53"/>
                </a:lnTo>
                <a:lnTo>
                  <a:pt x="9478" y="27"/>
                </a:lnTo>
                <a:lnTo>
                  <a:pt x="8402" y="6"/>
                </a:lnTo>
                <a:lnTo>
                  <a:pt x="7378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59"/>
          <p:cNvSpPr/>
          <p:nvPr/>
        </p:nvSpPr>
        <p:spPr>
          <a:xfrm flipH="1">
            <a:off x="6328123" y="3315848"/>
            <a:ext cx="163715" cy="70961"/>
          </a:xfrm>
          <a:custGeom>
            <a:rect b="b" l="l" r="r" t="t"/>
            <a:pathLst>
              <a:path extrusionOk="0" h="1643" w="19009">
                <a:moveTo>
                  <a:pt x="3125" y="1"/>
                </a:moveTo>
                <a:lnTo>
                  <a:pt x="2600" y="6"/>
                </a:lnTo>
                <a:lnTo>
                  <a:pt x="2101" y="22"/>
                </a:lnTo>
                <a:lnTo>
                  <a:pt x="1602" y="48"/>
                </a:lnTo>
                <a:lnTo>
                  <a:pt x="1156" y="85"/>
                </a:lnTo>
                <a:lnTo>
                  <a:pt x="736" y="132"/>
                </a:lnTo>
                <a:lnTo>
                  <a:pt x="526" y="158"/>
                </a:lnTo>
                <a:lnTo>
                  <a:pt x="342" y="189"/>
                </a:lnTo>
                <a:lnTo>
                  <a:pt x="211" y="215"/>
                </a:lnTo>
                <a:lnTo>
                  <a:pt x="106" y="252"/>
                </a:lnTo>
                <a:lnTo>
                  <a:pt x="27" y="288"/>
                </a:lnTo>
                <a:lnTo>
                  <a:pt x="1" y="325"/>
                </a:lnTo>
                <a:lnTo>
                  <a:pt x="1" y="362"/>
                </a:lnTo>
                <a:lnTo>
                  <a:pt x="53" y="403"/>
                </a:lnTo>
                <a:lnTo>
                  <a:pt x="132" y="440"/>
                </a:lnTo>
                <a:lnTo>
                  <a:pt x="237" y="471"/>
                </a:lnTo>
                <a:lnTo>
                  <a:pt x="394" y="503"/>
                </a:lnTo>
                <a:lnTo>
                  <a:pt x="552" y="524"/>
                </a:lnTo>
                <a:lnTo>
                  <a:pt x="736" y="534"/>
                </a:lnTo>
                <a:lnTo>
                  <a:pt x="919" y="545"/>
                </a:lnTo>
                <a:lnTo>
                  <a:pt x="1129" y="539"/>
                </a:lnTo>
                <a:lnTo>
                  <a:pt x="1313" y="534"/>
                </a:lnTo>
                <a:lnTo>
                  <a:pt x="1497" y="519"/>
                </a:lnTo>
                <a:lnTo>
                  <a:pt x="1655" y="492"/>
                </a:lnTo>
                <a:lnTo>
                  <a:pt x="1865" y="466"/>
                </a:lnTo>
                <a:lnTo>
                  <a:pt x="2075" y="445"/>
                </a:lnTo>
                <a:lnTo>
                  <a:pt x="2311" y="424"/>
                </a:lnTo>
                <a:lnTo>
                  <a:pt x="2573" y="414"/>
                </a:lnTo>
                <a:lnTo>
                  <a:pt x="2862" y="409"/>
                </a:lnTo>
                <a:lnTo>
                  <a:pt x="3151" y="403"/>
                </a:lnTo>
                <a:lnTo>
                  <a:pt x="3466" y="409"/>
                </a:lnTo>
                <a:lnTo>
                  <a:pt x="3781" y="419"/>
                </a:lnTo>
                <a:lnTo>
                  <a:pt x="4096" y="435"/>
                </a:lnTo>
                <a:lnTo>
                  <a:pt x="4438" y="461"/>
                </a:lnTo>
                <a:lnTo>
                  <a:pt x="4753" y="487"/>
                </a:lnTo>
                <a:lnTo>
                  <a:pt x="5068" y="513"/>
                </a:lnTo>
                <a:lnTo>
                  <a:pt x="5724" y="581"/>
                </a:lnTo>
                <a:lnTo>
                  <a:pt x="6354" y="649"/>
                </a:lnTo>
                <a:lnTo>
                  <a:pt x="15149" y="1643"/>
                </a:lnTo>
                <a:lnTo>
                  <a:pt x="15175" y="1585"/>
                </a:lnTo>
                <a:lnTo>
                  <a:pt x="15175" y="1528"/>
                </a:lnTo>
                <a:lnTo>
                  <a:pt x="17092" y="1585"/>
                </a:lnTo>
                <a:lnTo>
                  <a:pt x="18037" y="1611"/>
                </a:lnTo>
                <a:lnTo>
                  <a:pt x="19009" y="1632"/>
                </a:lnTo>
                <a:lnTo>
                  <a:pt x="18877" y="1606"/>
                </a:lnTo>
                <a:lnTo>
                  <a:pt x="18694" y="1580"/>
                </a:lnTo>
                <a:lnTo>
                  <a:pt x="7352" y="299"/>
                </a:lnTo>
                <a:lnTo>
                  <a:pt x="6643" y="220"/>
                </a:lnTo>
                <a:lnTo>
                  <a:pt x="5881" y="142"/>
                </a:lnTo>
                <a:lnTo>
                  <a:pt x="5461" y="105"/>
                </a:lnTo>
                <a:lnTo>
                  <a:pt x="5068" y="74"/>
                </a:lnTo>
                <a:lnTo>
                  <a:pt x="4621" y="48"/>
                </a:lnTo>
                <a:lnTo>
                  <a:pt x="4201" y="27"/>
                </a:lnTo>
                <a:lnTo>
                  <a:pt x="3650" y="6"/>
                </a:lnTo>
                <a:lnTo>
                  <a:pt x="3125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59"/>
          <p:cNvSpPr/>
          <p:nvPr/>
        </p:nvSpPr>
        <p:spPr>
          <a:xfrm flipH="1">
            <a:off x="7968690" y="2980952"/>
            <a:ext cx="116682" cy="492582"/>
          </a:xfrm>
          <a:custGeom>
            <a:rect b="b" l="l" r="r" t="t"/>
            <a:pathLst>
              <a:path extrusionOk="0" h="11405" w="13548">
                <a:moveTo>
                  <a:pt x="1" y="1"/>
                </a:moveTo>
                <a:lnTo>
                  <a:pt x="605" y="707"/>
                </a:lnTo>
                <a:lnTo>
                  <a:pt x="1156" y="1413"/>
                </a:lnTo>
                <a:lnTo>
                  <a:pt x="1707" y="2119"/>
                </a:lnTo>
                <a:lnTo>
                  <a:pt x="2259" y="2830"/>
                </a:lnTo>
                <a:lnTo>
                  <a:pt x="2757" y="3541"/>
                </a:lnTo>
                <a:lnTo>
                  <a:pt x="3256" y="4247"/>
                </a:lnTo>
                <a:lnTo>
                  <a:pt x="3755" y="4958"/>
                </a:lnTo>
                <a:lnTo>
                  <a:pt x="4201" y="5669"/>
                </a:lnTo>
                <a:lnTo>
                  <a:pt x="4648" y="6380"/>
                </a:lnTo>
                <a:lnTo>
                  <a:pt x="5068" y="7091"/>
                </a:lnTo>
                <a:lnTo>
                  <a:pt x="5462" y="7802"/>
                </a:lnTo>
                <a:lnTo>
                  <a:pt x="5829" y="8518"/>
                </a:lnTo>
                <a:lnTo>
                  <a:pt x="6197" y="9229"/>
                </a:lnTo>
                <a:lnTo>
                  <a:pt x="6538" y="9940"/>
                </a:lnTo>
                <a:lnTo>
                  <a:pt x="6853" y="10657"/>
                </a:lnTo>
                <a:lnTo>
                  <a:pt x="7168" y="11368"/>
                </a:lnTo>
                <a:lnTo>
                  <a:pt x="8428" y="11399"/>
                </a:lnTo>
                <a:lnTo>
                  <a:pt x="8953" y="11404"/>
                </a:lnTo>
                <a:lnTo>
                  <a:pt x="9478" y="11399"/>
                </a:lnTo>
                <a:lnTo>
                  <a:pt x="9977" y="11383"/>
                </a:lnTo>
                <a:lnTo>
                  <a:pt x="10450" y="11352"/>
                </a:lnTo>
                <a:lnTo>
                  <a:pt x="10896" y="11316"/>
                </a:lnTo>
                <a:lnTo>
                  <a:pt x="11343" y="11268"/>
                </a:lnTo>
                <a:lnTo>
                  <a:pt x="11736" y="11216"/>
                </a:lnTo>
                <a:lnTo>
                  <a:pt x="12104" y="11153"/>
                </a:lnTo>
                <a:lnTo>
                  <a:pt x="12445" y="11080"/>
                </a:lnTo>
                <a:lnTo>
                  <a:pt x="12734" y="11007"/>
                </a:lnTo>
                <a:lnTo>
                  <a:pt x="12997" y="10923"/>
                </a:lnTo>
                <a:lnTo>
                  <a:pt x="13207" y="10834"/>
                </a:lnTo>
                <a:lnTo>
                  <a:pt x="13364" y="10740"/>
                </a:lnTo>
                <a:lnTo>
                  <a:pt x="13495" y="10641"/>
                </a:lnTo>
                <a:lnTo>
                  <a:pt x="13548" y="10536"/>
                </a:lnTo>
                <a:lnTo>
                  <a:pt x="13548" y="10432"/>
                </a:lnTo>
                <a:lnTo>
                  <a:pt x="10817" y="1130"/>
                </a:lnTo>
                <a:lnTo>
                  <a:pt x="10765" y="1052"/>
                </a:lnTo>
                <a:lnTo>
                  <a:pt x="10686" y="979"/>
                </a:lnTo>
                <a:lnTo>
                  <a:pt x="10607" y="905"/>
                </a:lnTo>
                <a:lnTo>
                  <a:pt x="10476" y="838"/>
                </a:lnTo>
                <a:lnTo>
                  <a:pt x="10319" y="770"/>
                </a:lnTo>
                <a:lnTo>
                  <a:pt x="10135" y="702"/>
                </a:lnTo>
                <a:lnTo>
                  <a:pt x="9925" y="639"/>
                </a:lnTo>
                <a:lnTo>
                  <a:pt x="9688" y="581"/>
                </a:lnTo>
                <a:lnTo>
                  <a:pt x="9426" y="529"/>
                </a:lnTo>
                <a:lnTo>
                  <a:pt x="9163" y="482"/>
                </a:lnTo>
                <a:lnTo>
                  <a:pt x="8848" y="435"/>
                </a:lnTo>
                <a:lnTo>
                  <a:pt x="8533" y="393"/>
                </a:lnTo>
                <a:lnTo>
                  <a:pt x="8218" y="357"/>
                </a:lnTo>
                <a:lnTo>
                  <a:pt x="7877" y="330"/>
                </a:lnTo>
                <a:lnTo>
                  <a:pt x="7509" y="304"/>
                </a:lnTo>
                <a:lnTo>
                  <a:pt x="7116" y="283"/>
                </a:lnTo>
                <a:lnTo>
                  <a:pt x="1" y="1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59"/>
          <p:cNvSpPr/>
          <p:nvPr/>
        </p:nvSpPr>
        <p:spPr>
          <a:xfrm flipH="1">
            <a:off x="8072938" y="3841558"/>
            <a:ext cx="165067" cy="147062"/>
          </a:xfrm>
          <a:custGeom>
            <a:rect b="b" l="l" r="r" t="t"/>
            <a:pathLst>
              <a:path extrusionOk="0" h="3405" w="19166">
                <a:moveTo>
                  <a:pt x="2494" y="1"/>
                </a:moveTo>
                <a:lnTo>
                  <a:pt x="0" y="2793"/>
                </a:lnTo>
                <a:lnTo>
                  <a:pt x="1943" y="2882"/>
                </a:lnTo>
                <a:lnTo>
                  <a:pt x="3912" y="2965"/>
                </a:lnTo>
                <a:lnTo>
                  <a:pt x="5855" y="3049"/>
                </a:lnTo>
                <a:lnTo>
                  <a:pt x="7824" y="3128"/>
                </a:lnTo>
                <a:lnTo>
                  <a:pt x="9767" y="3201"/>
                </a:lnTo>
                <a:lnTo>
                  <a:pt x="11736" y="3274"/>
                </a:lnTo>
                <a:lnTo>
                  <a:pt x="13705" y="3337"/>
                </a:lnTo>
                <a:lnTo>
                  <a:pt x="15674" y="3399"/>
                </a:lnTo>
                <a:lnTo>
                  <a:pt x="16094" y="3405"/>
                </a:lnTo>
                <a:lnTo>
                  <a:pt x="16514" y="3399"/>
                </a:lnTo>
                <a:lnTo>
                  <a:pt x="16908" y="3384"/>
                </a:lnTo>
                <a:lnTo>
                  <a:pt x="17275" y="3363"/>
                </a:lnTo>
                <a:lnTo>
                  <a:pt x="17617" y="3326"/>
                </a:lnTo>
                <a:lnTo>
                  <a:pt x="17932" y="3284"/>
                </a:lnTo>
                <a:lnTo>
                  <a:pt x="18221" y="3232"/>
                </a:lnTo>
                <a:lnTo>
                  <a:pt x="18483" y="3180"/>
                </a:lnTo>
                <a:lnTo>
                  <a:pt x="18719" y="3117"/>
                </a:lnTo>
                <a:lnTo>
                  <a:pt x="18877" y="3049"/>
                </a:lnTo>
                <a:lnTo>
                  <a:pt x="19034" y="2976"/>
                </a:lnTo>
                <a:lnTo>
                  <a:pt x="19113" y="2898"/>
                </a:lnTo>
                <a:lnTo>
                  <a:pt x="19166" y="2819"/>
                </a:lnTo>
                <a:lnTo>
                  <a:pt x="19139" y="2741"/>
                </a:lnTo>
                <a:lnTo>
                  <a:pt x="19087" y="2657"/>
                </a:lnTo>
                <a:lnTo>
                  <a:pt x="18956" y="2579"/>
                </a:lnTo>
                <a:lnTo>
                  <a:pt x="18746" y="2474"/>
                </a:lnTo>
                <a:lnTo>
                  <a:pt x="18509" y="2375"/>
                </a:lnTo>
                <a:lnTo>
                  <a:pt x="18168" y="2249"/>
                </a:lnTo>
                <a:lnTo>
                  <a:pt x="17800" y="2124"/>
                </a:lnTo>
                <a:lnTo>
                  <a:pt x="17407" y="1998"/>
                </a:lnTo>
                <a:lnTo>
                  <a:pt x="17013" y="1878"/>
                </a:lnTo>
                <a:lnTo>
                  <a:pt x="16199" y="1637"/>
                </a:lnTo>
                <a:lnTo>
                  <a:pt x="15805" y="1517"/>
                </a:lnTo>
                <a:lnTo>
                  <a:pt x="15438" y="1392"/>
                </a:lnTo>
                <a:lnTo>
                  <a:pt x="15123" y="1271"/>
                </a:lnTo>
                <a:lnTo>
                  <a:pt x="14808" y="1146"/>
                </a:lnTo>
                <a:lnTo>
                  <a:pt x="14545" y="1020"/>
                </a:lnTo>
                <a:lnTo>
                  <a:pt x="14335" y="890"/>
                </a:lnTo>
                <a:lnTo>
                  <a:pt x="14230" y="822"/>
                </a:lnTo>
                <a:lnTo>
                  <a:pt x="14099" y="754"/>
                </a:lnTo>
                <a:lnTo>
                  <a:pt x="13941" y="691"/>
                </a:lnTo>
                <a:lnTo>
                  <a:pt x="13757" y="628"/>
                </a:lnTo>
                <a:lnTo>
                  <a:pt x="13574" y="571"/>
                </a:lnTo>
                <a:lnTo>
                  <a:pt x="13337" y="519"/>
                </a:lnTo>
                <a:lnTo>
                  <a:pt x="13101" y="466"/>
                </a:lnTo>
                <a:lnTo>
                  <a:pt x="12865" y="419"/>
                </a:lnTo>
                <a:lnTo>
                  <a:pt x="12602" y="372"/>
                </a:lnTo>
                <a:lnTo>
                  <a:pt x="12313" y="336"/>
                </a:lnTo>
                <a:lnTo>
                  <a:pt x="11998" y="299"/>
                </a:lnTo>
                <a:lnTo>
                  <a:pt x="11710" y="268"/>
                </a:lnTo>
                <a:lnTo>
                  <a:pt x="11368" y="241"/>
                </a:lnTo>
                <a:lnTo>
                  <a:pt x="11027" y="221"/>
                </a:lnTo>
                <a:lnTo>
                  <a:pt x="10686" y="205"/>
                </a:lnTo>
                <a:lnTo>
                  <a:pt x="10344" y="189"/>
                </a:lnTo>
                <a:lnTo>
                  <a:pt x="249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59"/>
          <p:cNvSpPr/>
          <p:nvPr/>
        </p:nvSpPr>
        <p:spPr>
          <a:xfrm flipH="1">
            <a:off x="6698981" y="3414105"/>
            <a:ext cx="218887" cy="270801"/>
          </a:xfrm>
          <a:custGeom>
            <a:rect b="b" l="l" r="r" t="t"/>
            <a:pathLst>
              <a:path extrusionOk="0" h="6270" w="25415">
                <a:moveTo>
                  <a:pt x="11474" y="0"/>
                </a:moveTo>
                <a:lnTo>
                  <a:pt x="11001" y="6"/>
                </a:lnTo>
                <a:lnTo>
                  <a:pt x="10529" y="21"/>
                </a:lnTo>
                <a:lnTo>
                  <a:pt x="10056" y="47"/>
                </a:lnTo>
                <a:lnTo>
                  <a:pt x="9610" y="84"/>
                </a:lnTo>
                <a:lnTo>
                  <a:pt x="9190" y="126"/>
                </a:lnTo>
                <a:lnTo>
                  <a:pt x="8796" y="173"/>
                </a:lnTo>
                <a:lnTo>
                  <a:pt x="8428" y="236"/>
                </a:lnTo>
                <a:lnTo>
                  <a:pt x="8087" y="298"/>
                </a:lnTo>
                <a:lnTo>
                  <a:pt x="7772" y="377"/>
                </a:lnTo>
                <a:lnTo>
                  <a:pt x="7483" y="455"/>
                </a:lnTo>
                <a:lnTo>
                  <a:pt x="7247" y="544"/>
                </a:lnTo>
                <a:lnTo>
                  <a:pt x="7063" y="638"/>
                </a:lnTo>
                <a:lnTo>
                  <a:pt x="237" y="4617"/>
                </a:lnTo>
                <a:lnTo>
                  <a:pt x="106" y="4716"/>
                </a:lnTo>
                <a:lnTo>
                  <a:pt x="27" y="4821"/>
                </a:lnTo>
                <a:lnTo>
                  <a:pt x="1" y="4920"/>
                </a:lnTo>
                <a:lnTo>
                  <a:pt x="27" y="5020"/>
                </a:lnTo>
                <a:lnTo>
                  <a:pt x="106" y="5114"/>
                </a:lnTo>
                <a:lnTo>
                  <a:pt x="211" y="5208"/>
                </a:lnTo>
                <a:lnTo>
                  <a:pt x="395" y="5297"/>
                </a:lnTo>
                <a:lnTo>
                  <a:pt x="605" y="5386"/>
                </a:lnTo>
                <a:lnTo>
                  <a:pt x="867" y="5464"/>
                </a:lnTo>
                <a:lnTo>
                  <a:pt x="1182" y="5543"/>
                </a:lnTo>
                <a:lnTo>
                  <a:pt x="1524" y="5611"/>
                </a:lnTo>
                <a:lnTo>
                  <a:pt x="1891" y="5673"/>
                </a:lnTo>
                <a:lnTo>
                  <a:pt x="2311" y="5731"/>
                </a:lnTo>
                <a:lnTo>
                  <a:pt x="2757" y="5773"/>
                </a:lnTo>
                <a:lnTo>
                  <a:pt x="3230" y="5814"/>
                </a:lnTo>
                <a:lnTo>
                  <a:pt x="3729" y="5841"/>
                </a:lnTo>
                <a:lnTo>
                  <a:pt x="8560" y="6044"/>
                </a:lnTo>
                <a:lnTo>
                  <a:pt x="13338" y="6248"/>
                </a:lnTo>
                <a:lnTo>
                  <a:pt x="13784" y="6264"/>
                </a:lnTo>
                <a:lnTo>
                  <a:pt x="14204" y="6269"/>
                </a:lnTo>
                <a:lnTo>
                  <a:pt x="14651" y="6269"/>
                </a:lnTo>
                <a:lnTo>
                  <a:pt x="15071" y="6259"/>
                </a:lnTo>
                <a:lnTo>
                  <a:pt x="15491" y="6243"/>
                </a:lnTo>
                <a:lnTo>
                  <a:pt x="15885" y="6222"/>
                </a:lnTo>
                <a:lnTo>
                  <a:pt x="16278" y="6191"/>
                </a:lnTo>
                <a:lnTo>
                  <a:pt x="16646" y="6154"/>
                </a:lnTo>
                <a:lnTo>
                  <a:pt x="17013" y="6107"/>
                </a:lnTo>
                <a:lnTo>
                  <a:pt x="17329" y="6060"/>
                </a:lnTo>
                <a:lnTo>
                  <a:pt x="17644" y="6003"/>
                </a:lnTo>
                <a:lnTo>
                  <a:pt x="17932" y="5940"/>
                </a:lnTo>
                <a:lnTo>
                  <a:pt x="18195" y="5877"/>
                </a:lnTo>
                <a:lnTo>
                  <a:pt x="18431" y="5804"/>
                </a:lnTo>
                <a:lnTo>
                  <a:pt x="18641" y="5726"/>
                </a:lnTo>
                <a:lnTo>
                  <a:pt x="18799" y="5647"/>
                </a:lnTo>
                <a:lnTo>
                  <a:pt x="25152" y="2045"/>
                </a:lnTo>
                <a:lnTo>
                  <a:pt x="25284" y="1956"/>
                </a:lnTo>
                <a:lnTo>
                  <a:pt x="25389" y="1867"/>
                </a:lnTo>
                <a:lnTo>
                  <a:pt x="25415" y="1778"/>
                </a:lnTo>
                <a:lnTo>
                  <a:pt x="25415" y="1689"/>
                </a:lnTo>
                <a:lnTo>
                  <a:pt x="25389" y="1605"/>
                </a:lnTo>
                <a:lnTo>
                  <a:pt x="25310" y="1517"/>
                </a:lnTo>
                <a:lnTo>
                  <a:pt x="25178" y="1433"/>
                </a:lnTo>
                <a:lnTo>
                  <a:pt x="25021" y="1354"/>
                </a:lnTo>
                <a:lnTo>
                  <a:pt x="24837" y="1276"/>
                </a:lnTo>
                <a:lnTo>
                  <a:pt x="24601" y="1203"/>
                </a:lnTo>
                <a:lnTo>
                  <a:pt x="24365" y="1135"/>
                </a:lnTo>
                <a:lnTo>
                  <a:pt x="24050" y="1067"/>
                </a:lnTo>
                <a:lnTo>
                  <a:pt x="23735" y="1009"/>
                </a:lnTo>
                <a:lnTo>
                  <a:pt x="23367" y="957"/>
                </a:lnTo>
                <a:lnTo>
                  <a:pt x="22999" y="910"/>
                </a:lnTo>
                <a:lnTo>
                  <a:pt x="22579" y="868"/>
                </a:lnTo>
                <a:lnTo>
                  <a:pt x="13390" y="79"/>
                </a:lnTo>
                <a:lnTo>
                  <a:pt x="12918" y="42"/>
                </a:lnTo>
                <a:lnTo>
                  <a:pt x="12445" y="16"/>
                </a:lnTo>
                <a:lnTo>
                  <a:pt x="11946" y="6"/>
                </a:lnTo>
                <a:lnTo>
                  <a:pt x="11474" y="0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59"/>
          <p:cNvSpPr/>
          <p:nvPr/>
        </p:nvSpPr>
        <p:spPr>
          <a:xfrm flipH="1">
            <a:off x="7064635" y="3254215"/>
            <a:ext cx="260037" cy="352301"/>
          </a:xfrm>
          <a:custGeom>
            <a:rect b="b" l="l" r="r" t="t"/>
            <a:pathLst>
              <a:path extrusionOk="0" h="8157" w="30193">
                <a:moveTo>
                  <a:pt x="13810" y="0"/>
                </a:moveTo>
                <a:lnTo>
                  <a:pt x="13311" y="11"/>
                </a:lnTo>
                <a:lnTo>
                  <a:pt x="12865" y="32"/>
                </a:lnTo>
                <a:lnTo>
                  <a:pt x="12419" y="58"/>
                </a:lnTo>
                <a:lnTo>
                  <a:pt x="11972" y="95"/>
                </a:lnTo>
                <a:lnTo>
                  <a:pt x="11552" y="136"/>
                </a:lnTo>
                <a:lnTo>
                  <a:pt x="11159" y="194"/>
                </a:lnTo>
                <a:lnTo>
                  <a:pt x="10791" y="251"/>
                </a:lnTo>
                <a:lnTo>
                  <a:pt x="10476" y="319"/>
                </a:lnTo>
                <a:lnTo>
                  <a:pt x="10161" y="393"/>
                </a:lnTo>
                <a:lnTo>
                  <a:pt x="9898" y="476"/>
                </a:lnTo>
                <a:lnTo>
                  <a:pt x="9688" y="565"/>
                </a:lnTo>
                <a:lnTo>
                  <a:pt x="9505" y="659"/>
                </a:lnTo>
                <a:lnTo>
                  <a:pt x="211" y="6515"/>
                </a:lnTo>
                <a:lnTo>
                  <a:pt x="79" y="6615"/>
                </a:lnTo>
                <a:lnTo>
                  <a:pt x="27" y="6714"/>
                </a:lnTo>
                <a:lnTo>
                  <a:pt x="1" y="6818"/>
                </a:lnTo>
                <a:lnTo>
                  <a:pt x="53" y="6918"/>
                </a:lnTo>
                <a:lnTo>
                  <a:pt x="132" y="7012"/>
                </a:lnTo>
                <a:lnTo>
                  <a:pt x="263" y="7106"/>
                </a:lnTo>
                <a:lnTo>
                  <a:pt x="447" y="7195"/>
                </a:lnTo>
                <a:lnTo>
                  <a:pt x="683" y="7279"/>
                </a:lnTo>
                <a:lnTo>
                  <a:pt x="946" y="7362"/>
                </a:lnTo>
                <a:lnTo>
                  <a:pt x="1261" y="7435"/>
                </a:lnTo>
                <a:lnTo>
                  <a:pt x="1628" y="7503"/>
                </a:lnTo>
                <a:lnTo>
                  <a:pt x="2022" y="7566"/>
                </a:lnTo>
                <a:lnTo>
                  <a:pt x="2442" y="7618"/>
                </a:lnTo>
                <a:lnTo>
                  <a:pt x="2889" y="7660"/>
                </a:lnTo>
                <a:lnTo>
                  <a:pt x="3387" y="7697"/>
                </a:lnTo>
                <a:lnTo>
                  <a:pt x="3886" y="7718"/>
                </a:lnTo>
                <a:lnTo>
                  <a:pt x="9662" y="7927"/>
                </a:lnTo>
                <a:lnTo>
                  <a:pt x="15438" y="8141"/>
                </a:lnTo>
                <a:lnTo>
                  <a:pt x="15858" y="8152"/>
                </a:lnTo>
                <a:lnTo>
                  <a:pt x="16304" y="8157"/>
                </a:lnTo>
                <a:lnTo>
                  <a:pt x="16724" y="8152"/>
                </a:lnTo>
                <a:lnTo>
                  <a:pt x="17145" y="8141"/>
                </a:lnTo>
                <a:lnTo>
                  <a:pt x="17538" y="8126"/>
                </a:lnTo>
                <a:lnTo>
                  <a:pt x="17932" y="8099"/>
                </a:lnTo>
                <a:lnTo>
                  <a:pt x="18326" y="8068"/>
                </a:lnTo>
                <a:lnTo>
                  <a:pt x="18694" y="8032"/>
                </a:lnTo>
                <a:lnTo>
                  <a:pt x="19035" y="7984"/>
                </a:lnTo>
                <a:lnTo>
                  <a:pt x="19350" y="7932"/>
                </a:lnTo>
                <a:lnTo>
                  <a:pt x="19665" y="7880"/>
                </a:lnTo>
                <a:lnTo>
                  <a:pt x="19927" y="7817"/>
                </a:lnTo>
                <a:lnTo>
                  <a:pt x="20190" y="7749"/>
                </a:lnTo>
                <a:lnTo>
                  <a:pt x="20400" y="7681"/>
                </a:lnTo>
                <a:lnTo>
                  <a:pt x="20610" y="7603"/>
                </a:lnTo>
                <a:lnTo>
                  <a:pt x="20768" y="7524"/>
                </a:lnTo>
                <a:lnTo>
                  <a:pt x="29930" y="2160"/>
                </a:lnTo>
                <a:lnTo>
                  <a:pt x="30062" y="2071"/>
                </a:lnTo>
                <a:lnTo>
                  <a:pt x="30140" y="1982"/>
                </a:lnTo>
                <a:lnTo>
                  <a:pt x="30193" y="1893"/>
                </a:lnTo>
                <a:lnTo>
                  <a:pt x="30167" y="1804"/>
                </a:lnTo>
                <a:lnTo>
                  <a:pt x="30140" y="1715"/>
                </a:lnTo>
                <a:lnTo>
                  <a:pt x="30035" y="1632"/>
                </a:lnTo>
                <a:lnTo>
                  <a:pt x="29930" y="1548"/>
                </a:lnTo>
                <a:lnTo>
                  <a:pt x="29747" y="1464"/>
                </a:lnTo>
                <a:lnTo>
                  <a:pt x="29563" y="1391"/>
                </a:lnTo>
                <a:lnTo>
                  <a:pt x="29326" y="1313"/>
                </a:lnTo>
                <a:lnTo>
                  <a:pt x="29064" y="1245"/>
                </a:lnTo>
                <a:lnTo>
                  <a:pt x="28749" y="1182"/>
                </a:lnTo>
                <a:lnTo>
                  <a:pt x="28434" y="1125"/>
                </a:lnTo>
                <a:lnTo>
                  <a:pt x="28066" y="1072"/>
                </a:lnTo>
                <a:lnTo>
                  <a:pt x="27672" y="1025"/>
                </a:lnTo>
                <a:lnTo>
                  <a:pt x="27252" y="983"/>
                </a:lnTo>
                <a:lnTo>
                  <a:pt x="21503" y="523"/>
                </a:lnTo>
                <a:lnTo>
                  <a:pt x="15727" y="68"/>
                </a:lnTo>
                <a:lnTo>
                  <a:pt x="15254" y="37"/>
                </a:lnTo>
                <a:lnTo>
                  <a:pt x="14755" y="16"/>
                </a:lnTo>
                <a:lnTo>
                  <a:pt x="14283" y="6"/>
                </a:lnTo>
                <a:lnTo>
                  <a:pt x="13810" y="0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59"/>
          <p:cNvSpPr/>
          <p:nvPr/>
        </p:nvSpPr>
        <p:spPr>
          <a:xfrm flipH="1">
            <a:off x="6883500" y="3337529"/>
            <a:ext cx="227930" cy="306476"/>
          </a:xfrm>
          <a:custGeom>
            <a:rect b="b" l="l" r="r" t="t"/>
            <a:pathLst>
              <a:path extrusionOk="0" h="7096" w="26465">
                <a:moveTo>
                  <a:pt x="12917" y="1"/>
                </a:moveTo>
                <a:lnTo>
                  <a:pt x="12445" y="6"/>
                </a:lnTo>
                <a:lnTo>
                  <a:pt x="11972" y="22"/>
                </a:lnTo>
                <a:lnTo>
                  <a:pt x="11526" y="48"/>
                </a:lnTo>
                <a:lnTo>
                  <a:pt x="11079" y="84"/>
                </a:lnTo>
                <a:lnTo>
                  <a:pt x="10659" y="126"/>
                </a:lnTo>
                <a:lnTo>
                  <a:pt x="10266" y="179"/>
                </a:lnTo>
                <a:lnTo>
                  <a:pt x="9898" y="236"/>
                </a:lnTo>
                <a:lnTo>
                  <a:pt x="9557" y="304"/>
                </a:lnTo>
                <a:lnTo>
                  <a:pt x="9242" y="377"/>
                </a:lnTo>
                <a:lnTo>
                  <a:pt x="8979" y="456"/>
                </a:lnTo>
                <a:lnTo>
                  <a:pt x="8743" y="545"/>
                </a:lnTo>
                <a:lnTo>
                  <a:pt x="8559" y="639"/>
                </a:lnTo>
                <a:lnTo>
                  <a:pt x="263" y="5486"/>
                </a:lnTo>
                <a:lnTo>
                  <a:pt x="132" y="5590"/>
                </a:lnTo>
                <a:lnTo>
                  <a:pt x="26" y="5689"/>
                </a:lnTo>
                <a:lnTo>
                  <a:pt x="0" y="5789"/>
                </a:lnTo>
                <a:lnTo>
                  <a:pt x="26" y="5888"/>
                </a:lnTo>
                <a:lnTo>
                  <a:pt x="105" y="5987"/>
                </a:lnTo>
                <a:lnTo>
                  <a:pt x="237" y="6082"/>
                </a:lnTo>
                <a:lnTo>
                  <a:pt x="420" y="6176"/>
                </a:lnTo>
                <a:lnTo>
                  <a:pt x="657" y="6259"/>
                </a:lnTo>
                <a:lnTo>
                  <a:pt x="919" y="6343"/>
                </a:lnTo>
                <a:lnTo>
                  <a:pt x="1234" y="6416"/>
                </a:lnTo>
                <a:lnTo>
                  <a:pt x="1575" y="6489"/>
                </a:lnTo>
                <a:lnTo>
                  <a:pt x="1969" y="6547"/>
                </a:lnTo>
                <a:lnTo>
                  <a:pt x="2389" y="6604"/>
                </a:lnTo>
                <a:lnTo>
                  <a:pt x="2836" y="6652"/>
                </a:lnTo>
                <a:lnTo>
                  <a:pt x="3308" y="6683"/>
                </a:lnTo>
                <a:lnTo>
                  <a:pt x="3833" y="6709"/>
                </a:lnTo>
                <a:lnTo>
                  <a:pt x="13127" y="7080"/>
                </a:lnTo>
                <a:lnTo>
                  <a:pt x="13574" y="7091"/>
                </a:lnTo>
                <a:lnTo>
                  <a:pt x="13994" y="7096"/>
                </a:lnTo>
                <a:lnTo>
                  <a:pt x="14414" y="7096"/>
                </a:lnTo>
                <a:lnTo>
                  <a:pt x="14834" y="7085"/>
                </a:lnTo>
                <a:lnTo>
                  <a:pt x="15254" y="7065"/>
                </a:lnTo>
                <a:lnTo>
                  <a:pt x="15648" y="7044"/>
                </a:lnTo>
                <a:lnTo>
                  <a:pt x="16042" y="7012"/>
                </a:lnTo>
                <a:lnTo>
                  <a:pt x="16409" y="6970"/>
                </a:lnTo>
                <a:lnTo>
                  <a:pt x="16750" y="6929"/>
                </a:lnTo>
                <a:lnTo>
                  <a:pt x="17092" y="6876"/>
                </a:lnTo>
                <a:lnTo>
                  <a:pt x="17407" y="6819"/>
                </a:lnTo>
                <a:lnTo>
                  <a:pt x="17669" y="6761"/>
                </a:lnTo>
                <a:lnTo>
                  <a:pt x="17932" y="6693"/>
                </a:lnTo>
                <a:lnTo>
                  <a:pt x="18168" y="6620"/>
                </a:lnTo>
                <a:lnTo>
                  <a:pt x="18352" y="6542"/>
                </a:lnTo>
                <a:lnTo>
                  <a:pt x="18509" y="6463"/>
                </a:lnTo>
                <a:lnTo>
                  <a:pt x="26202" y="1972"/>
                </a:lnTo>
                <a:lnTo>
                  <a:pt x="26333" y="1888"/>
                </a:lnTo>
                <a:lnTo>
                  <a:pt x="26412" y="1799"/>
                </a:lnTo>
                <a:lnTo>
                  <a:pt x="26464" y="1711"/>
                </a:lnTo>
                <a:lnTo>
                  <a:pt x="26464" y="1622"/>
                </a:lnTo>
                <a:lnTo>
                  <a:pt x="26412" y="1533"/>
                </a:lnTo>
                <a:lnTo>
                  <a:pt x="26333" y="1449"/>
                </a:lnTo>
                <a:lnTo>
                  <a:pt x="26202" y="1365"/>
                </a:lnTo>
                <a:lnTo>
                  <a:pt x="26044" y="1287"/>
                </a:lnTo>
                <a:lnTo>
                  <a:pt x="25861" y="1209"/>
                </a:lnTo>
                <a:lnTo>
                  <a:pt x="25624" y="1135"/>
                </a:lnTo>
                <a:lnTo>
                  <a:pt x="25362" y="1067"/>
                </a:lnTo>
                <a:lnTo>
                  <a:pt x="25073" y="1005"/>
                </a:lnTo>
                <a:lnTo>
                  <a:pt x="24732" y="942"/>
                </a:lnTo>
                <a:lnTo>
                  <a:pt x="24390" y="890"/>
                </a:lnTo>
                <a:lnTo>
                  <a:pt x="23997" y="843"/>
                </a:lnTo>
                <a:lnTo>
                  <a:pt x="23576" y="806"/>
                </a:lnTo>
                <a:lnTo>
                  <a:pt x="14834" y="69"/>
                </a:lnTo>
                <a:lnTo>
                  <a:pt x="14361" y="37"/>
                </a:lnTo>
                <a:lnTo>
                  <a:pt x="13889" y="17"/>
                </a:lnTo>
                <a:lnTo>
                  <a:pt x="13390" y="1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9"/>
          <p:cNvSpPr/>
          <p:nvPr/>
        </p:nvSpPr>
        <p:spPr>
          <a:xfrm flipH="1">
            <a:off x="6503377" y="3494050"/>
            <a:ext cx="219111" cy="232621"/>
          </a:xfrm>
          <a:custGeom>
            <a:rect b="b" l="l" r="r" t="t"/>
            <a:pathLst>
              <a:path extrusionOk="0" h="5386" w="25441">
                <a:moveTo>
                  <a:pt x="10213" y="0"/>
                </a:moveTo>
                <a:lnTo>
                  <a:pt x="9741" y="5"/>
                </a:lnTo>
                <a:lnTo>
                  <a:pt x="9268" y="21"/>
                </a:lnTo>
                <a:lnTo>
                  <a:pt x="8795" y="42"/>
                </a:lnTo>
                <a:lnTo>
                  <a:pt x="8349" y="79"/>
                </a:lnTo>
                <a:lnTo>
                  <a:pt x="7929" y="120"/>
                </a:lnTo>
                <a:lnTo>
                  <a:pt x="7535" y="168"/>
                </a:lnTo>
                <a:lnTo>
                  <a:pt x="7168" y="230"/>
                </a:lnTo>
                <a:lnTo>
                  <a:pt x="6826" y="293"/>
                </a:lnTo>
                <a:lnTo>
                  <a:pt x="6511" y="366"/>
                </a:lnTo>
                <a:lnTo>
                  <a:pt x="6223" y="450"/>
                </a:lnTo>
                <a:lnTo>
                  <a:pt x="5986" y="534"/>
                </a:lnTo>
                <a:lnTo>
                  <a:pt x="5803" y="628"/>
                </a:lnTo>
                <a:lnTo>
                  <a:pt x="289" y="3749"/>
                </a:lnTo>
                <a:lnTo>
                  <a:pt x="132" y="3848"/>
                </a:lnTo>
                <a:lnTo>
                  <a:pt x="53" y="3953"/>
                </a:lnTo>
                <a:lnTo>
                  <a:pt x="0" y="4052"/>
                </a:lnTo>
                <a:lnTo>
                  <a:pt x="27" y="4146"/>
                </a:lnTo>
                <a:lnTo>
                  <a:pt x="105" y="4246"/>
                </a:lnTo>
                <a:lnTo>
                  <a:pt x="237" y="4340"/>
                </a:lnTo>
                <a:lnTo>
                  <a:pt x="394" y="4429"/>
                </a:lnTo>
                <a:lnTo>
                  <a:pt x="604" y="4518"/>
                </a:lnTo>
                <a:lnTo>
                  <a:pt x="867" y="4596"/>
                </a:lnTo>
                <a:lnTo>
                  <a:pt x="1156" y="4674"/>
                </a:lnTo>
                <a:lnTo>
                  <a:pt x="1497" y="4742"/>
                </a:lnTo>
                <a:lnTo>
                  <a:pt x="1864" y="4805"/>
                </a:lnTo>
                <a:lnTo>
                  <a:pt x="2284" y="4863"/>
                </a:lnTo>
                <a:lnTo>
                  <a:pt x="2705" y="4910"/>
                </a:lnTo>
                <a:lnTo>
                  <a:pt x="3177" y="4946"/>
                </a:lnTo>
                <a:lnTo>
                  <a:pt x="3676" y="4978"/>
                </a:lnTo>
                <a:lnTo>
                  <a:pt x="11972" y="5359"/>
                </a:lnTo>
                <a:lnTo>
                  <a:pt x="12366" y="5375"/>
                </a:lnTo>
                <a:lnTo>
                  <a:pt x="12760" y="5380"/>
                </a:lnTo>
                <a:lnTo>
                  <a:pt x="13154" y="5386"/>
                </a:lnTo>
                <a:lnTo>
                  <a:pt x="13547" y="5380"/>
                </a:lnTo>
                <a:lnTo>
                  <a:pt x="13941" y="5370"/>
                </a:lnTo>
                <a:lnTo>
                  <a:pt x="14309" y="5349"/>
                </a:lnTo>
                <a:lnTo>
                  <a:pt x="14676" y="5328"/>
                </a:lnTo>
                <a:lnTo>
                  <a:pt x="15044" y="5297"/>
                </a:lnTo>
                <a:lnTo>
                  <a:pt x="15385" y="5260"/>
                </a:lnTo>
                <a:lnTo>
                  <a:pt x="15700" y="5223"/>
                </a:lnTo>
                <a:lnTo>
                  <a:pt x="16015" y="5176"/>
                </a:lnTo>
                <a:lnTo>
                  <a:pt x="16304" y="5124"/>
                </a:lnTo>
                <a:lnTo>
                  <a:pt x="16593" y="5067"/>
                </a:lnTo>
                <a:lnTo>
                  <a:pt x="16829" y="5009"/>
                </a:lnTo>
                <a:lnTo>
                  <a:pt x="17066" y="4941"/>
                </a:lnTo>
                <a:lnTo>
                  <a:pt x="17249" y="4873"/>
                </a:lnTo>
                <a:lnTo>
                  <a:pt x="18063" y="4549"/>
                </a:lnTo>
                <a:lnTo>
                  <a:pt x="18903" y="4235"/>
                </a:lnTo>
                <a:lnTo>
                  <a:pt x="19796" y="3916"/>
                </a:lnTo>
                <a:lnTo>
                  <a:pt x="20689" y="3608"/>
                </a:lnTo>
                <a:lnTo>
                  <a:pt x="21634" y="3299"/>
                </a:lnTo>
                <a:lnTo>
                  <a:pt x="22579" y="2996"/>
                </a:lnTo>
                <a:lnTo>
                  <a:pt x="23577" y="2693"/>
                </a:lnTo>
                <a:lnTo>
                  <a:pt x="24574" y="2395"/>
                </a:lnTo>
                <a:lnTo>
                  <a:pt x="24863" y="2301"/>
                </a:lnTo>
                <a:lnTo>
                  <a:pt x="25099" y="2207"/>
                </a:lnTo>
                <a:lnTo>
                  <a:pt x="25283" y="2107"/>
                </a:lnTo>
                <a:lnTo>
                  <a:pt x="25388" y="2003"/>
                </a:lnTo>
                <a:lnTo>
                  <a:pt x="25441" y="1903"/>
                </a:lnTo>
                <a:lnTo>
                  <a:pt x="25441" y="1799"/>
                </a:lnTo>
                <a:lnTo>
                  <a:pt x="25388" y="1699"/>
                </a:lnTo>
                <a:lnTo>
                  <a:pt x="25283" y="1600"/>
                </a:lnTo>
                <a:lnTo>
                  <a:pt x="25126" y="1506"/>
                </a:lnTo>
                <a:lnTo>
                  <a:pt x="24916" y="1412"/>
                </a:lnTo>
                <a:lnTo>
                  <a:pt x="24653" y="1323"/>
                </a:lnTo>
                <a:lnTo>
                  <a:pt x="24338" y="1245"/>
                </a:lnTo>
                <a:lnTo>
                  <a:pt x="23970" y="1166"/>
                </a:lnTo>
                <a:lnTo>
                  <a:pt x="23577" y="1098"/>
                </a:lnTo>
                <a:lnTo>
                  <a:pt x="23130" y="1041"/>
                </a:lnTo>
                <a:lnTo>
                  <a:pt x="22868" y="1015"/>
                </a:lnTo>
                <a:lnTo>
                  <a:pt x="22631" y="988"/>
                </a:lnTo>
                <a:lnTo>
                  <a:pt x="12130" y="79"/>
                </a:lnTo>
                <a:lnTo>
                  <a:pt x="11657" y="42"/>
                </a:lnTo>
                <a:lnTo>
                  <a:pt x="11185" y="16"/>
                </a:lnTo>
                <a:lnTo>
                  <a:pt x="10686" y="5"/>
                </a:lnTo>
                <a:lnTo>
                  <a:pt x="10213" y="0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9"/>
          <p:cNvSpPr/>
          <p:nvPr/>
        </p:nvSpPr>
        <p:spPr>
          <a:xfrm flipH="1">
            <a:off x="7270416" y="3145592"/>
            <a:ext cx="343475" cy="422571"/>
          </a:xfrm>
          <a:custGeom>
            <a:rect b="b" l="l" r="r" t="t"/>
            <a:pathLst>
              <a:path extrusionOk="0" h="9784" w="39881">
                <a:moveTo>
                  <a:pt x="13154" y="1"/>
                </a:moveTo>
                <a:lnTo>
                  <a:pt x="12681" y="16"/>
                </a:lnTo>
                <a:lnTo>
                  <a:pt x="12209" y="37"/>
                </a:lnTo>
                <a:lnTo>
                  <a:pt x="11762" y="74"/>
                </a:lnTo>
                <a:lnTo>
                  <a:pt x="11316" y="116"/>
                </a:lnTo>
                <a:lnTo>
                  <a:pt x="10922" y="163"/>
                </a:lnTo>
                <a:lnTo>
                  <a:pt x="10528" y="220"/>
                </a:lnTo>
                <a:lnTo>
                  <a:pt x="10187" y="288"/>
                </a:lnTo>
                <a:lnTo>
                  <a:pt x="9872" y="361"/>
                </a:lnTo>
                <a:lnTo>
                  <a:pt x="9583" y="440"/>
                </a:lnTo>
                <a:lnTo>
                  <a:pt x="9347" y="529"/>
                </a:lnTo>
                <a:lnTo>
                  <a:pt x="9137" y="618"/>
                </a:lnTo>
                <a:lnTo>
                  <a:pt x="9006" y="717"/>
                </a:lnTo>
                <a:lnTo>
                  <a:pt x="132" y="7943"/>
                </a:lnTo>
                <a:lnTo>
                  <a:pt x="53" y="8042"/>
                </a:lnTo>
                <a:lnTo>
                  <a:pt x="1" y="8141"/>
                </a:lnTo>
                <a:lnTo>
                  <a:pt x="27" y="8236"/>
                </a:lnTo>
                <a:lnTo>
                  <a:pt x="79" y="8335"/>
                </a:lnTo>
                <a:lnTo>
                  <a:pt x="184" y="8424"/>
                </a:lnTo>
                <a:lnTo>
                  <a:pt x="342" y="8518"/>
                </a:lnTo>
                <a:lnTo>
                  <a:pt x="552" y="8602"/>
                </a:lnTo>
                <a:lnTo>
                  <a:pt x="788" y="8680"/>
                </a:lnTo>
                <a:lnTo>
                  <a:pt x="1077" y="8758"/>
                </a:lnTo>
                <a:lnTo>
                  <a:pt x="1392" y="8826"/>
                </a:lnTo>
                <a:lnTo>
                  <a:pt x="1733" y="8894"/>
                </a:lnTo>
                <a:lnTo>
                  <a:pt x="2127" y="8947"/>
                </a:lnTo>
                <a:lnTo>
                  <a:pt x="2547" y="8999"/>
                </a:lnTo>
                <a:lnTo>
                  <a:pt x="2994" y="9035"/>
                </a:lnTo>
                <a:lnTo>
                  <a:pt x="3466" y="9067"/>
                </a:lnTo>
                <a:lnTo>
                  <a:pt x="3965" y="9088"/>
                </a:lnTo>
                <a:lnTo>
                  <a:pt x="14125" y="9428"/>
                </a:lnTo>
                <a:lnTo>
                  <a:pt x="24286" y="9767"/>
                </a:lnTo>
                <a:lnTo>
                  <a:pt x="24732" y="9783"/>
                </a:lnTo>
                <a:lnTo>
                  <a:pt x="25152" y="9783"/>
                </a:lnTo>
                <a:lnTo>
                  <a:pt x="25598" y="9778"/>
                </a:lnTo>
                <a:lnTo>
                  <a:pt x="25992" y="9767"/>
                </a:lnTo>
                <a:lnTo>
                  <a:pt x="26412" y="9747"/>
                </a:lnTo>
                <a:lnTo>
                  <a:pt x="26806" y="9720"/>
                </a:lnTo>
                <a:lnTo>
                  <a:pt x="27174" y="9689"/>
                </a:lnTo>
                <a:lnTo>
                  <a:pt x="27541" y="9647"/>
                </a:lnTo>
                <a:lnTo>
                  <a:pt x="27882" y="9600"/>
                </a:lnTo>
                <a:lnTo>
                  <a:pt x="28224" y="9548"/>
                </a:lnTo>
                <a:lnTo>
                  <a:pt x="28513" y="9490"/>
                </a:lnTo>
                <a:lnTo>
                  <a:pt x="28801" y="9428"/>
                </a:lnTo>
                <a:lnTo>
                  <a:pt x="29038" y="9360"/>
                </a:lnTo>
                <a:lnTo>
                  <a:pt x="29248" y="9286"/>
                </a:lnTo>
                <a:lnTo>
                  <a:pt x="29431" y="9208"/>
                </a:lnTo>
                <a:lnTo>
                  <a:pt x="29589" y="9130"/>
                </a:lnTo>
                <a:lnTo>
                  <a:pt x="39644" y="2782"/>
                </a:lnTo>
                <a:lnTo>
                  <a:pt x="39776" y="2693"/>
                </a:lnTo>
                <a:lnTo>
                  <a:pt x="39854" y="2604"/>
                </a:lnTo>
                <a:lnTo>
                  <a:pt x="39881" y="2515"/>
                </a:lnTo>
                <a:lnTo>
                  <a:pt x="39854" y="2427"/>
                </a:lnTo>
                <a:lnTo>
                  <a:pt x="39802" y="2338"/>
                </a:lnTo>
                <a:lnTo>
                  <a:pt x="39723" y="2254"/>
                </a:lnTo>
                <a:lnTo>
                  <a:pt x="39566" y="2170"/>
                </a:lnTo>
                <a:lnTo>
                  <a:pt x="39408" y="2087"/>
                </a:lnTo>
                <a:lnTo>
                  <a:pt x="39198" y="2014"/>
                </a:lnTo>
                <a:lnTo>
                  <a:pt x="38962" y="1940"/>
                </a:lnTo>
                <a:lnTo>
                  <a:pt x="38673" y="1872"/>
                </a:lnTo>
                <a:lnTo>
                  <a:pt x="38358" y="1810"/>
                </a:lnTo>
                <a:lnTo>
                  <a:pt x="38017" y="1752"/>
                </a:lnTo>
                <a:lnTo>
                  <a:pt x="37649" y="1700"/>
                </a:lnTo>
                <a:lnTo>
                  <a:pt x="37255" y="1658"/>
                </a:lnTo>
                <a:lnTo>
                  <a:pt x="36835" y="1621"/>
                </a:lnTo>
                <a:lnTo>
                  <a:pt x="31427" y="1214"/>
                </a:lnTo>
                <a:lnTo>
                  <a:pt x="26018" y="821"/>
                </a:lnTo>
                <a:lnTo>
                  <a:pt x="20584" y="429"/>
                </a:lnTo>
                <a:lnTo>
                  <a:pt x="15123" y="48"/>
                </a:lnTo>
                <a:lnTo>
                  <a:pt x="14624" y="21"/>
                </a:lnTo>
                <a:lnTo>
                  <a:pt x="14125" y="6"/>
                </a:lnTo>
                <a:lnTo>
                  <a:pt x="13626" y="1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59"/>
          <p:cNvSpPr/>
          <p:nvPr/>
        </p:nvSpPr>
        <p:spPr>
          <a:xfrm flipH="1">
            <a:off x="7598754" y="3039474"/>
            <a:ext cx="306622" cy="474701"/>
          </a:xfrm>
          <a:custGeom>
            <a:rect b="b" l="l" r="r" t="t"/>
            <a:pathLst>
              <a:path extrusionOk="0" h="10991" w="35602">
                <a:moveTo>
                  <a:pt x="7195" y="0"/>
                </a:moveTo>
                <a:lnTo>
                  <a:pt x="6880" y="5"/>
                </a:lnTo>
                <a:lnTo>
                  <a:pt x="6565" y="16"/>
                </a:lnTo>
                <a:lnTo>
                  <a:pt x="6276" y="32"/>
                </a:lnTo>
                <a:lnTo>
                  <a:pt x="5961" y="47"/>
                </a:lnTo>
                <a:lnTo>
                  <a:pt x="5672" y="68"/>
                </a:lnTo>
                <a:lnTo>
                  <a:pt x="5383" y="89"/>
                </a:lnTo>
                <a:lnTo>
                  <a:pt x="5094" y="115"/>
                </a:lnTo>
                <a:lnTo>
                  <a:pt x="4805" y="147"/>
                </a:lnTo>
                <a:lnTo>
                  <a:pt x="4543" y="178"/>
                </a:lnTo>
                <a:lnTo>
                  <a:pt x="4280" y="215"/>
                </a:lnTo>
                <a:lnTo>
                  <a:pt x="4044" y="251"/>
                </a:lnTo>
                <a:lnTo>
                  <a:pt x="3808" y="288"/>
                </a:lnTo>
                <a:lnTo>
                  <a:pt x="3572" y="330"/>
                </a:lnTo>
                <a:lnTo>
                  <a:pt x="3362" y="377"/>
                </a:lnTo>
                <a:lnTo>
                  <a:pt x="3151" y="424"/>
                </a:lnTo>
                <a:lnTo>
                  <a:pt x="2968" y="471"/>
                </a:lnTo>
                <a:lnTo>
                  <a:pt x="2784" y="523"/>
                </a:lnTo>
                <a:lnTo>
                  <a:pt x="2626" y="581"/>
                </a:lnTo>
                <a:lnTo>
                  <a:pt x="2495" y="633"/>
                </a:lnTo>
                <a:lnTo>
                  <a:pt x="2338" y="690"/>
                </a:lnTo>
                <a:lnTo>
                  <a:pt x="2233" y="753"/>
                </a:lnTo>
                <a:lnTo>
                  <a:pt x="2128" y="811"/>
                </a:lnTo>
                <a:lnTo>
                  <a:pt x="2049" y="873"/>
                </a:lnTo>
                <a:lnTo>
                  <a:pt x="1970" y="941"/>
                </a:lnTo>
                <a:lnTo>
                  <a:pt x="1918" y="1004"/>
                </a:lnTo>
                <a:lnTo>
                  <a:pt x="1891" y="1072"/>
                </a:lnTo>
                <a:lnTo>
                  <a:pt x="1235" y="3163"/>
                </a:lnTo>
                <a:lnTo>
                  <a:pt x="920" y="4193"/>
                </a:lnTo>
                <a:lnTo>
                  <a:pt x="631" y="5223"/>
                </a:lnTo>
                <a:lnTo>
                  <a:pt x="369" y="6253"/>
                </a:lnTo>
                <a:lnTo>
                  <a:pt x="264" y="6771"/>
                </a:lnTo>
                <a:lnTo>
                  <a:pt x="185" y="7289"/>
                </a:lnTo>
                <a:lnTo>
                  <a:pt x="106" y="7812"/>
                </a:lnTo>
                <a:lnTo>
                  <a:pt x="53" y="8329"/>
                </a:lnTo>
                <a:lnTo>
                  <a:pt x="1" y="8857"/>
                </a:lnTo>
                <a:lnTo>
                  <a:pt x="1" y="9385"/>
                </a:lnTo>
                <a:lnTo>
                  <a:pt x="27" y="9490"/>
                </a:lnTo>
                <a:lnTo>
                  <a:pt x="106" y="9595"/>
                </a:lnTo>
                <a:lnTo>
                  <a:pt x="211" y="9694"/>
                </a:lnTo>
                <a:lnTo>
                  <a:pt x="369" y="9788"/>
                </a:lnTo>
                <a:lnTo>
                  <a:pt x="579" y="9882"/>
                </a:lnTo>
                <a:lnTo>
                  <a:pt x="815" y="9971"/>
                </a:lnTo>
                <a:lnTo>
                  <a:pt x="1077" y="10055"/>
                </a:lnTo>
                <a:lnTo>
                  <a:pt x="1392" y="10133"/>
                </a:lnTo>
                <a:lnTo>
                  <a:pt x="1734" y="10206"/>
                </a:lnTo>
                <a:lnTo>
                  <a:pt x="2101" y="10274"/>
                </a:lnTo>
                <a:lnTo>
                  <a:pt x="2495" y="10332"/>
                </a:lnTo>
                <a:lnTo>
                  <a:pt x="2941" y="10384"/>
                </a:lnTo>
                <a:lnTo>
                  <a:pt x="3388" y="10431"/>
                </a:lnTo>
                <a:lnTo>
                  <a:pt x="3860" y="10468"/>
                </a:lnTo>
                <a:lnTo>
                  <a:pt x="4359" y="10499"/>
                </a:lnTo>
                <a:lnTo>
                  <a:pt x="4884" y="10520"/>
                </a:lnTo>
                <a:lnTo>
                  <a:pt x="12393" y="10745"/>
                </a:lnTo>
                <a:lnTo>
                  <a:pt x="19928" y="10980"/>
                </a:lnTo>
                <a:lnTo>
                  <a:pt x="20479" y="10991"/>
                </a:lnTo>
                <a:lnTo>
                  <a:pt x="21004" y="10991"/>
                </a:lnTo>
                <a:lnTo>
                  <a:pt x="21556" y="10985"/>
                </a:lnTo>
                <a:lnTo>
                  <a:pt x="22081" y="10964"/>
                </a:lnTo>
                <a:lnTo>
                  <a:pt x="22580" y="10938"/>
                </a:lnTo>
                <a:lnTo>
                  <a:pt x="23078" y="10902"/>
                </a:lnTo>
                <a:lnTo>
                  <a:pt x="23551" y="10855"/>
                </a:lnTo>
                <a:lnTo>
                  <a:pt x="23997" y="10802"/>
                </a:lnTo>
                <a:lnTo>
                  <a:pt x="24417" y="10740"/>
                </a:lnTo>
                <a:lnTo>
                  <a:pt x="24811" y="10672"/>
                </a:lnTo>
                <a:lnTo>
                  <a:pt x="25152" y="10593"/>
                </a:lnTo>
                <a:lnTo>
                  <a:pt x="25494" y="10510"/>
                </a:lnTo>
                <a:lnTo>
                  <a:pt x="25783" y="10421"/>
                </a:lnTo>
                <a:lnTo>
                  <a:pt x="26019" y="10327"/>
                </a:lnTo>
                <a:lnTo>
                  <a:pt x="26229" y="10227"/>
                </a:lnTo>
                <a:lnTo>
                  <a:pt x="26386" y="10123"/>
                </a:lnTo>
                <a:lnTo>
                  <a:pt x="35444" y="2724"/>
                </a:lnTo>
                <a:lnTo>
                  <a:pt x="35549" y="2614"/>
                </a:lnTo>
                <a:lnTo>
                  <a:pt x="35602" y="2505"/>
                </a:lnTo>
                <a:lnTo>
                  <a:pt x="35602" y="2400"/>
                </a:lnTo>
                <a:lnTo>
                  <a:pt x="35549" y="2290"/>
                </a:lnTo>
                <a:lnTo>
                  <a:pt x="35444" y="2186"/>
                </a:lnTo>
                <a:lnTo>
                  <a:pt x="35313" y="2086"/>
                </a:lnTo>
                <a:lnTo>
                  <a:pt x="35103" y="1987"/>
                </a:lnTo>
                <a:lnTo>
                  <a:pt x="34866" y="1893"/>
                </a:lnTo>
                <a:lnTo>
                  <a:pt x="34604" y="1804"/>
                </a:lnTo>
                <a:lnTo>
                  <a:pt x="34289" y="1720"/>
                </a:lnTo>
                <a:lnTo>
                  <a:pt x="33921" y="1642"/>
                </a:lnTo>
                <a:lnTo>
                  <a:pt x="33528" y="1574"/>
                </a:lnTo>
                <a:lnTo>
                  <a:pt x="33107" y="1506"/>
                </a:lnTo>
                <a:lnTo>
                  <a:pt x="32635" y="1454"/>
                </a:lnTo>
                <a:lnTo>
                  <a:pt x="32136" y="1401"/>
                </a:lnTo>
                <a:lnTo>
                  <a:pt x="31637" y="1365"/>
                </a:lnTo>
                <a:lnTo>
                  <a:pt x="26045" y="1020"/>
                </a:lnTo>
                <a:lnTo>
                  <a:pt x="20453" y="680"/>
                </a:lnTo>
                <a:lnTo>
                  <a:pt x="14835" y="356"/>
                </a:lnTo>
                <a:lnTo>
                  <a:pt x="9164" y="37"/>
                </a:lnTo>
                <a:lnTo>
                  <a:pt x="8822" y="21"/>
                </a:lnTo>
                <a:lnTo>
                  <a:pt x="8507" y="11"/>
                </a:lnTo>
                <a:lnTo>
                  <a:pt x="8166" y="5"/>
                </a:lnTo>
                <a:lnTo>
                  <a:pt x="7851" y="0"/>
                </a:lnTo>
                <a:close/>
              </a:path>
            </a:pathLst>
          </a:custGeom>
          <a:solidFill>
            <a:srgbClr val="0064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59"/>
          <p:cNvSpPr/>
          <p:nvPr/>
        </p:nvSpPr>
        <p:spPr>
          <a:xfrm flipH="1">
            <a:off x="6550053" y="3560433"/>
            <a:ext cx="1611071" cy="255685"/>
          </a:xfrm>
          <a:custGeom>
            <a:rect b="b" l="l" r="r" t="t"/>
            <a:pathLst>
              <a:path extrusionOk="0" h="5920" w="187062">
                <a:moveTo>
                  <a:pt x="1051" y="0"/>
                </a:moveTo>
                <a:lnTo>
                  <a:pt x="814" y="6"/>
                </a:lnTo>
                <a:lnTo>
                  <a:pt x="631" y="16"/>
                </a:lnTo>
                <a:lnTo>
                  <a:pt x="447" y="37"/>
                </a:lnTo>
                <a:lnTo>
                  <a:pt x="289" y="58"/>
                </a:lnTo>
                <a:lnTo>
                  <a:pt x="184" y="89"/>
                </a:lnTo>
                <a:lnTo>
                  <a:pt x="79" y="121"/>
                </a:lnTo>
                <a:lnTo>
                  <a:pt x="27" y="157"/>
                </a:lnTo>
                <a:lnTo>
                  <a:pt x="1" y="199"/>
                </a:lnTo>
                <a:lnTo>
                  <a:pt x="27" y="241"/>
                </a:lnTo>
                <a:lnTo>
                  <a:pt x="79" y="277"/>
                </a:lnTo>
                <a:lnTo>
                  <a:pt x="158" y="314"/>
                </a:lnTo>
                <a:lnTo>
                  <a:pt x="289" y="340"/>
                </a:lnTo>
                <a:lnTo>
                  <a:pt x="421" y="366"/>
                </a:lnTo>
                <a:lnTo>
                  <a:pt x="604" y="387"/>
                </a:lnTo>
                <a:lnTo>
                  <a:pt x="788" y="398"/>
                </a:lnTo>
                <a:lnTo>
                  <a:pt x="998" y="403"/>
                </a:lnTo>
                <a:lnTo>
                  <a:pt x="6564" y="434"/>
                </a:lnTo>
                <a:lnTo>
                  <a:pt x="12130" y="471"/>
                </a:lnTo>
                <a:lnTo>
                  <a:pt x="17722" y="518"/>
                </a:lnTo>
                <a:lnTo>
                  <a:pt x="23340" y="576"/>
                </a:lnTo>
                <a:lnTo>
                  <a:pt x="28959" y="638"/>
                </a:lnTo>
                <a:lnTo>
                  <a:pt x="34604" y="717"/>
                </a:lnTo>
                <a:lnTo>
                  <a:pt x="40248" y="800"/>
                </a:lnTo>
                <a:lnTo>
                  <a:pt x="45919" y="894"/>
                </a:lnTo>
                <a:lnTo>
                  <a:pt x="51616" y="999"/>
                </a:lnTo>
                <a:lnTo>
                  <a:pt x="57313" y="1109"/>
                </a:lnTo>
                <a:lnTo>
                  <a:pt x="63037" y="1229"/>
                </a:lnTo>
                <a:lnTo>
                  <a:pt x="68760" y="1360"/>
                </a:lnTo>
                <a:lnTo>
                  <a:pt x="74510" y="1501"/>
                </a:lnTo>
                <a:lnTo>
                  <a:pt x="80259" y="1653"/>
                </a:lnTo>
                <a:lnTo>
                  <a:pt x="86009" y="1809"/>
                </a:lnTo>
                <a:lnTo>
                  <a:pt x="91811" y="1977"/>
                </a:lnTo>
                <a:lnTo>
                  <a:pt x="97587" y="2155"/>
                </a:lnTo>
                <a:lnTo>
                  <a:pt x="103416" y="2343"/>
                </a:lnTo>
                <a:lnTo>
                  <a:pt x="109218" y="2536"/>
                </a:lnTo>
                <a:lnTo>
                  <a:pt x="115046" y="2740"/>
                </a:lnTo>
                <a:lnTo>
                  <a:pt x="120901" y="2955"/>
                </a:lnTo>
                <a:lnTo>
                  <a:pt x="126729" y="3179"/>
                </a:lnTo>
                <a:lnTo>
                  <a:pt x="132610" y="3409"/>
                </a:lnTo>
                <a:lnTo>
                  <a:pt x="138465" y="3650"/>
                </a:lnTo>
                <a:lnTo>
                  <a:pt x="144346" y="3901"/>
                </a:lnTo>
                <a:lnTo>
                  <a:pt x="150253" y="4162"/>
                </a:lnTo>
                <a:lnTo>
                  <a:pt x="156160" y="4429"/>
                </a:lnTo>
                <a:lnTo>
                  <a:pt x="162067" y="4711"/>
                </a:lnTo>
                <a:lnTo>
                  <a:pt x="167975" y="4994"/>
                </a:lnTo>
                <a:lnTo>
                  <a:pt x="173908" y="5292"/>
                </a:lnTo>
                <a:lnTo>
                  <a:pt x="179841" y="5595"/>
                </a:lnTo>
                <a:lnTo>
                  <a:pt x="185775" y="5914"/>
                </a:lnTo>
                <a:lnTo>
                  <a:pt x="185906" y="5919"/>
                </a:lnTo>
                <a:lnTo>
                  <a:pt x="186037" y="5919"/>
                </a:lnTo>
                <a:lnTo>
                  <a:pt x="186195" y="5914"/>
                </a:lnTo>
                <a:lnTo>
                  <a:pt x="186352" y="5909"/>
                </a:lnTo>
                <a:lnTo>
                  <a:pt x="186510" y="5893"/>
                </a:lnTo>
                <a:lnTo>
                  <a:pt x="186641" y="5877"/>
                </a:lnTo>
                <a:lnTo>
                  <a:pt x="186772" y="5856"/>
                </a:lnTo>
                <a:lnTo>
                  <a:pt x="186877" y="5830"/>
                </a:lnTo>
                <a:lnTo>
                  <a:pt x="186956" y="5804"/>
                </a:lnTo>
                <a:lnTo>
                  <a:pt x="187009" y="5767"/>
                </a:lnTo>
                <a:lnTo>
                  <a:pt x="187061" y="5731"/>
                </a:lnTo>
                <a:lnTo>
                  <a:pt x="187035" y="5689"/>
                </a:lnTo>
                <a:lnTo>
                  <a:pt x="187009" y="5652"/>
                </a:lnTo>
                <a:lnTo>
                  <a:pt x="186904" y="5616"/>
                </a:lnTo>
                <a:lnTo>
                  <a:pt x="186799" y="5584"/>
                </a:lnTo>
                <a:lnTo>
                  <a:pt x="186667" y="5558"/>
                </a:lnTo>
                <a:lnTo>
                  <a:pt x="186484" y="5537"/>
                </a:lnTo>
                <a:lnTo>
                  <a:pt x="186300" y="5522"/>
                </a:lnTo>
                <a:lnTo>
                  <a:pt x="180340" y="5208"/>
                </a:lnTo>
                <a:lnTo>
                  <a:pt x="174407" y="4900"/>
                </a:lnTo>
                <a:lnTo>
                  <a:pt x="168447" y="4607"/>
                </a:lnTo>
                <a:lnTo>
                  <a:pt x="162514" y="4314"/>
                </a:lnTo>
                <a:lnTo>
                  <a:pt x="156606" y="4037"/>
                </a:lnTo>
                <a:lnTo>
                  <a:pt x="150673" y="3770"/>
                </a:lnTo>
                <a:lnTo>
                  <a:pt x="144792" y="3509"/>
                </a:lnTo>
                <a:lnTo>
                  <a:pt x="138885" y="3258"/>
                </a:lnTo>
                <a:lnTo>
                  <a:pt x="133004" y="3017"/>
                </a:lnTo>
                <a:lnTo>
                  <a:pt x="127123" y="2782"/>
                </a:lnTo>
                <a:lnTo>
                  <a:pt x="121242" y="2557"/>
                </a:lnTo>
                <a:lnTo>
                  <a:pt x="115387" y="2343"/>
                </a:lnTo>
                <a:lnTo>
                  <a:pt x="109559" y="2139"/>
                </a:lnTo>
                <a:lnTo>
                  <a:pt x="103731" y="1945"/>
                </a:lnTo>
                <a:lnTo>
                  <a:pt x="97902" y="1757"/>
                </a:lnTo>
                <a:lnTo>
                  <a:pt x="92100" y="1579"/>
                </a:lnTo>
                <a:lnTo>
                  <a:pt x="86298" y="1412"/>
                </a:lnTo>
                <a:lnTo>
                  <a:pt x="80522" y="1250"/>
                </a:lnTo>
                <a:lnTo>
                  <a:pt x="74746" y="1104"/>
                </a:lnTo>
                <a:lnTo>
                  <a:pt x="68970" y="962"/>
                </a:lnTo>
                <a:lnTo>
                  <a:pt x="63247" y="832"/>
                </a:lnTo>
                <a:lnTo>
                  <a:pt x="57497" y="706"/>
                </a:lnTo>
                <a:lnTo>
                  <a:pt x="51800" y="596"/>
                </a:lnTo>
                <a:lnTo>
                  <a:pt x="46077" y="492"/>
                </a:lnTo>
                <a:lnTo>
                  <a:pt x="40406" y="398"/>
                </a:lnTo>
                <a:lnTo>
                  <a:pt x="34735" y="314"/>
                </a:lnTo>
                <a:lnTo>
                  <a:pt x="29064" y="236"/>
                </a:lnTo>
                <a:lnTo>
                  <a:pt x="23445" y="173"/>
                </a:lnTo>
                <a:lnTo>
                  <a:pt x="17801" y="115"/>
                </a:lnTo>
                <a:lnTo>
                  <a:pt x="12209" y="68"/>
                </a:lnTo>
                <a:lnTo>
                  <a:pt x="6617" y="32"/>
                </a:lnTo>
                <a:lnTo>
                  <a:pt x="1051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59"/>
          <p:cNvSpPr/>
          <p:nvPr/>
        </p:nvSpPr>
        <p:spPr>
          <a:xfrm flipH="1">
            <a:off x="8119741" y="2856305"/>
            <a:ext cx="39574" cy="352344"/>
          </a:xfrm>
          <a:custGeom>
            <a:rect b="b" l="l" r="r" t="t"/>
            <a:pathLst>
              <a:path extrusionOk="0" h="8158" w="4595">
                <a:moveTo>
                  <a:pt x="946" y="1"/>
                </a:moveTo>
                <a:lnTo>
                  <a:pt x="736" y="6"/>
                </a:lnTo>
                <a:lnTo>
                  <a:pt x="552" y="22"/>
                </a:lnTo>
                <a:lnTo>
                  <a:pt x="368" y="43"/>
                </a:lnTo>
                <a:lnTo>
                  <a:pt x="237" y="69"/>
                </a:lnTo>
                <a:lnTo>
                  <a:pt x="132" y="100"/>
                </a:lnTo>
                <a:lnTo>
                  <a:pt x="53" y="137"/>
                </a:lnTo>
                <a:lnTo>
                  <a:pt x="1" y="173"/>
                </a:lnTo>
                <a:lnTo>
                  <a:pt x="1" y="215"/>
                </a:lnTo>
                <a:lnTo>
                  <a:pt x="2574" y="7969"/>
                </a:lnTo>
                <a:lnTo>
                  <a:pt x="2600" y="8006"/>
                </a:lnTo>
                <a:lnTo>
                  <a:pt x="2652" y="8042"/>
                </a:lnTo>
                <a:lnTo>
                  <a:pt x="2757" y="8074"/>
                </a:lnTo>
                <a:lnTo>
                  <a:pt x="2889" y="8105"/>
                </a:lnTo>
                <a:lnTo>
                  <a:pt x="3020" y="8126"/>
                </a:lnTo>
                <a:lnTo>
                  <a:pt x="3204" y="8142"/>
                </a:lnTo>
                <a:lnTo>
                  <a:pt x="3387" y="8152"/>
                </a:lnTo>
                <a:lnTo>
                  <a:pt x="3571" y="8157"/>
                </a:lnTo>
                <a:lnTo>
                  <a:pt x="3650" y="8157"/>
                </a:lnTo>
                <a:lnTo>
                  <a:pt x="3834" y="8152"/>
                </a:lnTo>
                <a:lnTo>
                  <a:pt x="4017" y="8136"/>
                </a:lnTo>
                <a:lnTo>
                  <a:pt x="4201" y="8115"/>
                </a:lnTo>
                <a:lnTo>
                  <a:pt x="4333" y="8089"/>
                </a:lnTo>
                <a:lnTo>
                  <a:pt x="4438" y="8058"/>
                </a:lnTo>
                <a:lnTo>
                  <a:pt x="4543" y="8021"/>
                </a:lnTo>
                <a:lnTo>
                  <a:pt x="4569" y="7985"/>
                </a:lnTo>
                <a:lnTo>
                  <a:pt x="4595" y="7943"/>
                </a:lnTo>
                <a:lnTo>
                  <a:pt x="2022" y="189"/>
                </a:lnTo>
                <a:lnTo>
                  <a:pt x="1970" y="147"/>
                </a:lnTo>
                <a:lnTo>
                  <a:pt x="1917" y="111"/>
                </a:lnTo>
                <a:lnTo>
                  <a:pt x="1812" y="79"/>
                </a:lnTo>
                <a:lnTo>
                  <a:pt x="1681" y="53"/>
                </a:lnTo>
                <a:lnTo>
                  <a:pt x="1523" y="27"/>
                </a:lnTo>
                <a:lnTo>
                  <a:pt x="1340" y="11"/>
                </a:lnTo>
                <a:lnTo>
                  <a:pt x="1156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59"/>
          <p:cNvSpPr/>
          <p:nvPr/>
        </p:nvSpPr>
        <p:spPr>
          <a:xfrm flipH="1">
            <a:off x="6592015" y="4144623"/>
            <a:ext cx="94522" cy="126719"/>
          </a:xfrm>
          <a:custGeom>
            <a:rect b="b" l="l" r="r" t="t"/>
            <a:pathLst>
              <a:path extrusionOk="0" h="2934" w="10975">
                <a:moveTo>
                  <a:pt x="7824" y="1"/>
                </a:moveTo>
                <a:lnTo>
                  <a:pt x="7588" y="11"/>
                </a:lnTo>
                <a:lnTo>
                  <a:pt x="7352" y="22"/>
                </a:lnTo>
                <a:lnTo>
                  <a:pt x="7116" y="37"/>
                </a:lnTo>
                <a:lnTo>
                  <a:pt x="6879" y="63"/>
                </a:lnTo>
                <a:lnTo>
                  <a:pt x="552" y="2207"/>
                </a:lnTo>
                <a:lnTo>
                  <a:pt x="368" y="2275"/>
                </a:lnTo>
                <a:lnTo>
                  <a:pt x="185" y="2348"/>
                </a:lnTo>
                <a:lnTo>
                  <a:pt x="106" y="2385"/>
                </a:lnTo>
                <a:lnTo>
                  <a:pt x="53" y="2421"/>
                </a:lnTo>
                <a:lnTo>
                  <a:pt x="27" y="2458"/>
                </a:lnTo>
                <a:lnTo>
                  <a:pt x="1" y="2495"/>
                </a:lnTo>
                <a:lnTo>
                  <a:pt x="27" y="2542"/>
                </a:lnTo>
                <a:lnTo>
                  <a:pt x="53" y="2583"/>
                </a:lnTo>
                <a:lnTo>
                  <a:pt x="132" y="2631"/>
                </a:lnTo>
                <a:lnTo>
                  <a:pt x="237" y="2667"/>
                </a:lnTo>
                <a:lnTo>
                  <a:pt x="342" y="2709"/>
                </a:lnTo>
                <a:lnTo>
                  <a:pt x="500" y="2746"/>
                </a:lnTo>
                <a:lnTo>
                  <a:pt x="657" y="2777"/>
                </a:lnTo>
                <a:lnTo>
                  <a:pt x="815" y="2808"/>
                </a:lnTo>
                <a:lnTo>
                  <a:pt x="1103" y="2845"/>
                </a:lnTo>
                <a:lnTo>
                  <a:pt x="1392" y="2876"/>
                </a:lnTo>
                <a:lnTo>
                  <a:pt x="1707" y="2902"/>
                </a:lnTo>
                <a:lnTo>
                  <a:pt x="2022" y="2918"/>
                </a:lnTo>
                <a:lnTo>
                  <a:pt x="2337" y="2929"/>
                </a:lnTo>
                <a:lnTo>
                  <a:pt x="2679" y="2934"/>
                </a:lnTo>
                <a:lnTo>
                  <a:pt x="2994" y="2929"/>
                </a:lnTo>
                <a:lnTo>
                  <a:pt x="3335" y="2923"/>
                </a:lnTo>
                <a:lnTo>
                  <a:pt x="3676" y="2908"/>
                </a:lnTo>
                <a:lnTo>
                  <a:pt x="4018" y="2887"/>
                </a:lnTo>
                <a:lnTo>
                  <a:pt x="4333" y="2866"/>
                </a:lnTo>
                <a:lnTo>
                  <a:pt x="4648" y="2840"/>
                </a:lnTo>
                <a:lnTo>
                  <a:pt x="4963" y="2803"/>
                </a:lnTo>
                <a:lnTo>
                  <a:pt x="5252" y="2766"/>
                </a:lnTo>
                <a:lnTo>
                  <a:pt x="5540" y="2730"/>
                </a:lnTo>
                <a:lnTo>
                  <a:pt x="5803" y="2683"/>
                </a:lnTo>
                <a:lnTo>
                  <a:pt x="6039" y="2636"/>
                </a:lnTo>
                <a:lnTo>
                  <a:pt x="6276" y="2589"/>
                </a:lnTo>
                <a:lnTo>
                  <a:pt x="6722" y="2484"/>
                </a:lnTo>
                <a:lnTo>
                  <a:pt x="7116" y="2374"/>
                </a:lnTo>
                <a:lnTo>
                  <a:pt x="7483" y="2259"/>
                </a:lnTo>
                <a:lnTo>
                  <a:pt x="7824" y="2139"/>
                </a:lnTo>
                <a:lnTo>
                  <a:pt x="8140" y="2019"/>
                </a:lnTo>
                <a:lnTo>
                  <a:pt x="8796" y="1778"/>
                </a:lnTo>
                <a:lnTo>
                  <a:pt x="9295" y="1606"/>
                </a:lnTo>
                <a:lnTo>
                  <a:pt x="9820" y="1428"/>
                </a:lnTo>
                <a:lnTo>
                  <a:pt x="10056" y="1339"/>
                </a:lnTo>
                <a:lnTo>
                  <a:pt x="10266" y="1245"/>
                </a:lnTo>
                <a:lnTo>
                  <a:pt x="10476" y="1151"/>
                </a:lnTo>
                <a:lnTo>
                  <a:pt x="10660" y="1057"/>
                </a:lnTo>
                <a:lnTo>
                  <a:pt x="10791" y="957"/>
                </a:lnTo>
                <a:lnTo>
                  <a:pt x="10896" y="858"/>
                </a:lnTo>
                <a:lnTo>
                  <a:pt x="10949" y="754"/>
                </a:lnTo>
                <a:lnTo>
                  <a:pt x="10975" y="654"/>
                </a:lnTo>
                <a:lnTo>
                  <a:pt x="10922" y="555"/>
                </a:lnTo>
                <a:lnTo>
                  <a:pt x="10870" y="503"/>
                </a:lnTo>
                <a:lnTo>
                  <a:pt x="10817" y="455"/>
                </a:lnTo>
                <a:lnTo>
                  <a:pt x="10739" y="408"/>
                </a:lnTo>
                <a:lnTo>
                  <a:pt x="10660" y="361"/>
                </a:lnTo>
                <a:lnTo>
                  <a:pt x="10555" y="314"/>
                </a:lnTo>
                <a:lnTo>
                  <a:pt x="10424" y="272"/>
                </a:lnTo>
                <a:lnTo>
                  <a:pt x="10266" y="231"/>
                </a:lnTo>
                <a:lnTo>
                  <a:pt x="10109" y="189"/>
                </a:lnTo>
                <a:lnTo>
                  <a:pt x="9925" y="152"/>
                </a:lnTo>
                <a:lnTo>
                  <a:pt x="9715" y="121"/>
                </a:lnTo>
                <a:lnTo>
                  <a:pt x="9505" y="89"/>
                </a:lnTo>
                <a:lnTo>
                  <a:pt x="9295" y="69"/>
                </a:lnTo>
                <a:lnTo>
                  <a:pt x="9058" y="42"/>
                </a:lnTo>
                <a:lnTo>
                  <a:pt x="8822" y="27"/>
                </a:lnTo>
                <a:lnTo>
                  <a:pt x="8560" y="11"/>
                </a:lnTo>
                <a:lnTo>
                  <a:pt x="8323" y="6"/>
                </a:lnTo>
                <a:lnTo>
                  <a:pt x="808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59"/>
          <p:cNvSpPr/>
          <p:nvPr/>
        </p:nvSpPr>
        <p:spPr>
          <a:xfrm flipH="1">
            <a:off x="6288787" y="3960590"/>
            <a:ext cx="294634" cy="310752"/>
          </a:xfrm>
          <a:custGeom>
            <a:rect b="b" l="l" r="r" t="t"/>
            <a:pathLst>
              <a:path extrusionOk="0" h="7195" w="34210">
                <a:moveTo>
                  <a:pt x="10634" y="0"/>
                </a:moveTo>
                <a:lnTo>
                  <a:pt x="10240" y="6"/>
                </a:lnTo>
                <a:lnTo>
                  <a:pt x="9846" y="16"/>
                </a:lnTo>
                <a:lnTo>
                  <a:pt x="9452" y="26"/>
                </a:lnTo>
                <a:lnTo>
                  <a:pt x="9085" y="42"/>
                </a:lnTo>
                <a:lnTo>
                  <a:pt x="8691" y="58"/>
                </a:lnTo>
                <a:lnTo>
                  <a:pt x="8323" y="84"/>
                </a:lnTo>
                <a:lnTo>
                  <a:pt x="7956" y="110"/>
                </a:lnTo>
                <a:lnTo>
                  <a:pt x="7588" y="136"/>
                </a:lnTo>
                <a:lnTo>
                  <a:pt x="7221" y="173"/>
                </a:lnTo>
                <a:lnTo>
                  <a:pt x="6879" y="209"/>
                </a:lnTo>
                <a:lnTo>
                  <a:pt x="6512" y="246"/>
                </a:lnTo>
                <a:lnTo>
                  <a:pt x="6197" y="288"/>
                </a:lnTo>
                <a:lnTo>
                  <a:pt x="5855" y="335"/>
                </a:lnTo>
                <a:lnTo>
                  <a:pt x="5540" y="382"/>
                </a:lnTo>
                <a:lnTo>
                  <a:pt x="5251" y="434"/>
                </a:lnTo>
                <a:lnTo>
                  <a:pt x="4963" y="487"/>
                </a:lnTo>
                <a:lnTo>
                  <a:pt x="4674" y="544"/>
                </a:lnTo>
                <a:lnTo>
                  <a:pt x="4411" y="602"/>
                </a:lnTo>
                <a:lnTo>
                  <a:pt x="4149" y="664"/>
                </a:lnTo>
                <a:lnTo>
                  <a:pt x="3939" y="727"/>
                </a:lnTo>
                <a:lnTo>
                  <a:pt x="3702" y="790"/>
                </a:lnTo>
                <a:lnTo>
                  <a:pt x="3492" y="858"/>
                </a:lnTo>
                <a:lnTo>
                  <a:pt x="3309" y="931"/>
                </a:lnTo>
                <a:lnTo>
                  <a:pt x="3151" y="999"/>
                </a:lnTo>
                <a:lnTo>
                  <a:pt x="2994" y="1072"/>
                </a:lnTo>
                <a:lnTo>
                  <a:pt x="2889" y="1145"/>
                </a:lnTo>
                <a:lnTo>
                  <a:pt x="2757" y="1224"/>
                </a:lnTo>
                <a:lnTo>
                  <a:pt x="2679" y="1297"/>
                </a:lnTo>
                <a:lnTo>
                  <a:pt x="2626" y="1375"/>
                </a:lnTo>
                <a:lnTo>
                  <a:pt x="2574" y="1454"/>
                </a:lnTo>
                <a:lnTo>
                  <a:pt x="2547" y="1532"/>
                </a:lnTo>
                <a:lnTo>
                  <a:pt x="2547" y="1611"/>
                </a:lnTo>
                <a:lnTo>
                  <a:pt x="2574" y="1689"/>
                </a:lnTo>
                <a:lnTo>
                  <a:pt x="2626" y="1768"/>
                </a:lnTo>
                <a:lnTo>
                  <a:pt x="2679" y="1846"/>
                </a:lnTo>
                <a:lnTo>
                  <a:pt x="2757" y="1924"/>
                </a:lnTo>
                <a:lnTo>
                  <a:pt x="2862" y="1998"/>
                </a:lnTo>
                <a:lnTo>
                  <a:pt x="2967" y="2076"/>
                </a:lnTo>
                <a:lnTo>
                  <a:pt x="3099" y="2149"/>
                </a:lnTo>
                <a:lnTo>
                  <a:pt x="3256" y="2222"/>
                </a:lnTo>
                <a:lnTo>
                  <a:pt x="3440" y="2290"/>
                </a:lnTo>
                <a:lnTo>
                  <a:pt x="3624" y="2364"/>
                </a:lnTo>
                <a:lnTo>
                  <a:pt x="3807" y="2432"/>
                </a:lnTo>
                <a:lnTo>
                  <a:pt x="4044" y="2494"/>
                </a:lnTo>
                <a:lnTo>
                  <a:pt x="4254" y="2562"/>
                </a:lnTo>
                <a:lnTo>
                  <a:pt x="4516" y="2625"/>
                </a:lnTo>
                <a:lnTo>
                  <a:pt x="4779" y="2683"/>
                </a:lnTo>
                <a:lnTo>
                  <a:pt x="5041" y="2740"/>
                </a:lnTo>
                <a:lnTo>
                  <a:pt x="5330" y="2798"/>
                </a:lnTo>
                <a:lnTo>
                  <a:pt x="5619" y="2850"/>
                </a:lnTo>
                <a:lnTo>
                  <a:pt x="5934" y="2897"/>
                </a:lnTo>
                <a:lnTo>
                  <a:pt x="6249" y="2944"/>
                </a:lnTo>
                <a:lnTo>
                  <a:pt x="6564" y="2986"/>
                </a:lnTo>
                <a:lnTo>
                  <a:pt x="6905" y="3028"/>
                </a:lnTo>
                <a:lnTo>
                  <a:pt x="7273" y="3064"/>
                </a:lnTo>
                <a:lnTo>
                  <a:pt x="7614" y="3096"/>
                </a:lnTo>
                <a:lnTo>
                  <a:pt x="7982" y="3127"/>
                </a:lnTo>
                <a:lnTo>
                  <a:pt x="8349" y="3148"/>
                </a:lnTo>
                <a:lnTo>
                  <a:pt x="8743" y="3169"/>
                </a:lnTo>
                <a:lnTo>
                  <a:pt x="9137" y="3190"/>
                </a:lnTo>
                <a:lnTo>
                  <a:pt x="8166" y="3242"/>
                </a:lnTo>
                <a:lnTo>
                  <a:pt x="7221" y="3300"/>
                </a:lnTo>
                <a:lnTo>
                  <a:pt x="6275" y="3373"/>
                </a:lnTo>
                <a:lnTo>
                  <a:pt x="5829" y="3409"/>
                </a:lnTo>
                <a:lnTo>
                  <a:pt x="5356" y="3451"/>
                </a:lnTo>
                <a:lnTo>
                  <a:pt x="4910" y="3498"/>
                </a:lnTo>
                <a:lnTo>
                  <a:pt x="4490" y="3545"/>
                </a:lnTo>
                <a:lnTo>
                  <a:pt x="4070" y="3598"/>
                </a:lnTo>
                <a:lnTo>
                  <a:pt x="3650" y="3650"/>
                </a:lnTo>
                <a:lnTo>
                  <a:pt x="3256" y="3707"/>
                </a:lnTo>
                <a:lnTo>
                  <a:pt x="2862" y="3770"/>
                </a:lnTo>
                <a:lnTo>
                  <a:pt x="2495" y="3838"/>
                </a:lnTo>
                <a:lnTo>
                  <a:pt x="2153" y="3906"/>
                </a:lnTo>
                <a:lnTo>
                  <a:pt x="1812" y="3979"/>
                </a:lnTo>
                <a:lnTo>
                  <a:pt x="1497" y="4058"/>
                </a:lnTo>
                <a:lnTo>
                  <a:pt x="1235" y="4141"/>
                </a:lnTo>
                <a:lnTo>
                  <a:pt x="972" y="4225"/>
                </a:lnTo>
                <a:lnTo>
                  <a:pt x="736" y="4314"/>
                </a:lnTo>
                <a:lnTo>
                  <a:pt x="526" y="4408"/>
                </a:lnTo>
                <a:lnTo>
                  <a:pt x="342" y="4502"/>
                </a:lnTo>
                <a:lnTo>
                  <a:pt x="211" y="4596"/>
                </a:lnTo>
                <a:lnTo>
                  <a:pt x="106" y="4690"/>
                </a:lnTo>
                <a:lnTo>
                  <a:pt x="27" y="4790"/>
                </a:lnTo>
                <a:lnTo>
                  <a:pt x="1" y="4884"/>
                </a:lnTo>
                <a:lnTo>
                  <a:pt x="1" y="4983"/>
                </a:lnTo>
                <a:lnTo>
                  <a:pt x="53" y="5082"/>
                </a:lnTo>
                <a:lnTo>
                  <a:pt x="132" y="5177"/>
                </a:lnTo>
                <a:lnTo>
                  <a:pt x="263" y="5271"/>
                </a:lnTo>
                <a:lnTo>
                  <a:pt x="447" y="5360"/>
                </a:lnTo>
                <a:lnTo>
                  <a:pt x="657" y="5448"/>
                </a:lnTo>
                <a:lnTo>
                  <a:pt x="920" y="5532"/>
                </a:lnTo>
                <a:lnTo>
                  <a:pt x="1261" y="5611"/>
                </a:lnTo>
                <a:lnTo>
                  <a:pt x="1602" y="5679"/>
                </a:lnTo>
                <a:lnTo>
                  <a:pt x="1996" y="5741"/>
                </a:lnTo>
                <a:lnTo>
                  <a:pt x="2416" y="5794"/>
                </a:lnTo>
                <a:lnTo>
                  <a:pt x="2862" y="5841"/>
                </a:lnTo>
                <a:lnTo>
                  <a:pt x="3309" y="5877"/>
                </a:lnTo>
                <a:lnTo>
                  <a:pt x="3781" y="5909"/>
                </a:lnTo>
                <a:lnTo>
                  <a:pt x="4254" y="5924"/>
                </a:lnTo>
                <a:lnTo>
                  <a:pt x="4753" y="5935"/>
                </a:lnTo>
                <a:lnTo>
                  <a:pt x="5225" y="5929"/>
                </a:lnTo>
                <a:lnTo>
                  <a:pt x="5698" y="5919"/>
                </a:lnTo>
                <a:lnTo>
                  <a:pt x="5934" y="5903"/>
                </a:lnTo>
                <a:lnTo>
                  <a:pt x="6144" y="5893"/>
                </a:lnTo>
                <a:lnTo>
                  <a:pt x="6380" y="5872"/>
                </a:lnTo>
                <a:lnTo>
                  <a:pt x="6590" y="5851"/>
                </a:lnTo>
                <a:lnTo>
                  <a:pt x="6800" y="5830"/>
                </a:lnTo>
                <a:lnTo>
                  <a:pt x="7011" y="5804"/>
                </a:lnTo>
                <a:lnTo>
                  <a:pt x="7142" y="5961"/>
                </a:lnTo>
                <a:lnTo>
                  <a:pt x="7221" y="6039"/>
                </a:lnTo>
                <a:lnTo>
                  <a:pt x="7299" y="6123"/>
                </a:lnTo>
                <a:lnTo>
                  <a:pt x="7431" y="6196"/>
                </a:lnTo>
                <a:lnTo>
                  <a:pt x="7562" y="6275"/>
                </a:lnTo>
                <a:lnTo>
                  <a:pt x="7693" y="6353"/>
                </a:lnTo>
                <a:lnTo>
                  <a:pt x="7877" y="6426"/>
                </a:lnTo>
                <a:lnTo>
                  <a:pt x="8034" y="6499"/>
                </a:lnTo>
                <a:lnTo>
                  <a:pt x="8244" y="6567"/>
                </a:lnTo>
                <a:lnTo>
                  <a:pt x="8454" y="6635"/>
                </a:lnTo>
                <a:lnTo>
                  <a:pt x="8691" y="6703"/>
                </a:lnTo>
                <a:lnTo>
                  <a:pt x="8927" y="6766"/>
                </a:lnTo>
                <a:lnTo>
                  <a:pt x="9216" y="6824"/>
                </a:lnTo>
                <a:lnTo>
                  <a:pt x="9505" y="6881"/>
                </a:lnTo>
                <a:lnTo>
                  <a:pt x="9793" y="6933"/>
                </a:lnTo>
                <a:lnTo>
                  <a:pt x="10108" y="6980"/>
                </a:lnTo>
                <a:lnTo>
                  <a:pt x="10450" y="7027"/>
                </a:lnTo>
                <a:lnTo>
                  <a:pt x="10817" y="7064"/>
                </a:lnTo>
                <a:lnTo>
                  <a:pt x="11185" y="7101"/>
                </a:lnTo>
                <a:lnTo>
                  <a:pt x="11552" y="7132"/>
                </a:lnTo>
                <a:lnTo>
                  <a:pt x="11946" y="7153"/>
                </a:lnTo>
                <a:lnTo>
                  <a:pt x="12340" y="7174"/>
                </a:lnTo>
                <a:lnTo>
                  <a:pt x="12760" y="7190"/>
                </a:lnTo>
                <a:lnTo>
                  <a:pt x="13154" y="7195"/>
                </a:lnTo>
                <a:lnTo>
                  <a:pt x="13942" y="7195"/>
                </a:lnTo>
                <a:lnTo>
                  <a:pt x="14362" y="7179"/>
                </a:lnTo>
                <a:lnTo>
                  <a:pt x="14729" y="7163"/>
                </a:lnTo>
                <a:lnTo>
                  <a:pt x="15123" y="7137"/>
                </a:lnTo>
                <a:lnTo>
                  <a:pt x="15491" y="7111"/>
                </a:lnTo>
                <a:lnTo>
                  <a:pt x="15832" y="7069"/>
                </a:lnTo>
                <a:lnTo>
                  <a:pt x="16173" y="7027"/>
                </a:lnTo>
                <a:lnTo>
                  <a:pt x="16488" y="6975"/>
                </a:lnTo>
                <a:lnTo>
                  <a:pt x="16751" y="6918"/>
                </a:lnTo>
                <a:lnTo>
                  <a:pt x="17013" y="6850"/>
                </a:lnTo>
                <a:lnTo>
                  <a:pt x="17223" y="6782"/>
                </a:lnTo>
                <a:lnTo>
                  <a:pt x="17407" y="6714"/>
                </a:lnTo>
                <a:lnTo>
                  <a:pt x="17565" y="6635"/>
                </a:lnTo>
                <a:lnTo>
                  <a:pt x="17670" y="6557"/>
                </a:lnTo>
                <a:lnTo>
                  <a:pt x="17748" y="6478"/>
                </a:lnTo>
                <a:lnTo>
                  <a:pt x="17801" y="6400"/>
                </a:lnTo>
                <a:lnTo>
                  <a:pt x="17801" y="6322"/>
                </a:lnTo>
                <a:lnTo>
                  <a:pt x="17748" y="6243"/>
                </a:lnTo>
                <a:lnTo>
                  <a:pt x="17670" y="6170"/>
                </a:lnTo>
                <a:lnTo>
                  <a:pt x="17538" y="6092"/>
                </a:lnTo>
                <a:lnTo>
                  <a:pt x="17381" y="6024"/>
                </a:lnTo>
                <a:lnTo>
                  <a:pt x="17145" y="5956"/>
                </a:lnTo>
                <a:lnTo>
                  <a:pt x="17433" y="6018"/>
                </a:lnTo>
                <a:lnTo>
                  <a:pt x="17722" y="6076"/>
                </a:lnTo>
                <a:lnTo>
                  <a:pt x="18011" y="6133"/>
                </a:lnTo>
                <a:lnTo>
                  <a:pt x="18326" y="6186"/>
                </a:lnTo>
                <a:lnTo>
                  <a:pt x="18667" y="6238"/>
                </a:lnTo>
                <a:lnTo>
                  <a:pt x="18982" y="6285"/>
                </a:lnTo>
                <a:lnTo>
                  <a:pt x="19350" y="6332"/>
                </a:lnTo>
                <a:lnTo>
                  <a:pt x="19691" y="6374"/>
                </a:lnTo>
                <a:lnTo>
                  <a:pt x="20059" y="6411"/>
                </a:lnTo>
                <a:lnTo>
                  <a:pt x="20426" y="6447"/>
                </a:lnTo>
                <a:lnTo>
                  <a:pt x="20820" y="6478"/>
                </a:lnTo>
                <a:lnTo>
                  <a:pt x="21214" y="6510"/>
                </a:lnTo>
                <a:lnTo>
                  <a:pt x="21608" y="6536"/>
                </a:lnTo>
                <a:lnTo>
                  <a:pt x="22002" y="6557"/>
                </a:lnTo>
                <a:lnTo>
                  <a:pt x="22395" y="6578"/>
                </a:lnTo>
                <a:lnTo>
                  <a:pt x="22815" y="6594"/>
                </a:lnTo>
                <a:lnTo>
                  <a:pt x="23236" y="6609"/>
                </a:lnTo>
                <a:lnTo>
                  <a:pt x="23629" y="6620"/>
                </a:lnTo>
                <a:lnTo>
                  <a:pt x="24049" y="6625"/>
                </a:lnTo>
                <a:lnTo>
                  <a:pt x="24470" y="6630"/>
                </a:lnTo>
                <a:lnTo>
                  <a:pt x="24890" y="6630"/>
                </a:lnTo>
                <a:lnTo>
                  <a:pt x="25283" y="6625"/>
                </a:lnTo>
                <a:lnTo>
                  <a:pt x="25703" y="6620"/>
                </a:lnTo>
                <a:lnTo>
                  <a:pt x="26124" y="6609"/>
                </a:lnTo>
                <a:lnTo>
                  <a:pt x="26517" y="6594"/>
                </a:lnTo>
                <a:lnTo>
                  <a:pt x="26937" y="6578"/>
                </a:lnTo>
                <a:lnTo>
                  <a:pt x="27331" y="6557"/>
                </a:lnTo>
                <a:lnTo>
                  <a:pt x="27725" y="6536"/>
                </a:lnTo>
                <a:lnTo>
                  <a:pt x="28119" y="6510"/>
                </a:lnTo>
                <a:lnTo>
                  <a:pt x="28513" y="6478"/>
                </a:lnTo>
                <a:lnTo>
                  <a:pt x="28880" y="6442"/>
                </a:lnTo>
                <a:lnTo>
                  <a:pt x="29248" y="6405"/>
                </a:lnTo>
                <a:lnTo>
                  <a:pt x="29615" y="6363"/>
                </a:lnTo>
                <a:lnTo>
                  <a:pt x="29957" y="6316"/>
                </a:lnTo>
                <a:lnTo>
                  <a:pt x="30298" y="6269"/>
                </a:lnTo>
                <a:lnTo>
                  <a:pt x="30613" y="6217"/>
                </a:lnTo>
                <a:lnTo>
                  <a:pt x="30928" y="6165"/>
                </a:lnTo>
                <a:lnTo>
                  <a:pt x="31243" y="6107"/>
                </a:lnTo>
                <a:lnTo>
                  <a:pt x="31506" y="6045"/>
                </a:lnTo>
                <a:lnTo>
                  <a:pt x="31794" y="5987"/>
                </a:lnTo>
                <a:lnTo>
                  <a:pt x="32057" y="5919"/>
                </a:lnTo>
                <a:lnTo>
                  <a:pt x="32293" y="5856"/>
                </a:lnTo>
                <a:lnTo>
                  <a:pt x="32530" y="5788"/>
                </a:lnTo>
                <a:lnTo>
                  <a:pt x="32766" y="5715"/>
                </a:lnTo>
                <a:lnTo>
                  <a:pt x="32950" y="5647"/>
                </a:lnTo>
                <a:lnTo>
                  <a:pt x="33160" y="5569"/>
                </a:lnTo>
                <a:lnTo>
                  <a:pt x="33317" y="5496"/>
                </a:lnTo>
                <a:lnTo>
                  <a:pt x="33501" y="5417"/>
                </a:lnTo>
                <a:lnTo>
                  <a:pt x="33632" y="5344"/>
                </a:lnTo>
                <a:lnTo>
                  <a:pt x="33763" y="5265"/>
                </a:lnTo>
                <a:lnTo>
                  <a:pt x="33868" y="5182"/>
                </a:lnTo>
                <a:lnTo>
                  <a:pt x="33973" y="5103"/>
                </a:lnTo>
                <a:lnTo>
                  <a:pt x="34052" y="5020"/>
                </a:lnTo>
                <a:lnTo>
                  <a:pt x="34131" y="4941"/>
                </a:lnTo>
                <a:lnTo>
                  <a:pt x="34184" y="4858"/>
                </a:lnTo>
                <a:lnTo>
                  <a:pt x="34210" y="4774"/>
                </a:lnTo>
                <a:lnTo>
                  <a:pt x="34210" y="4696"/>
                </a:lnTo>
                <a:lnTo>
                  <a:pt x="34210" y="4612"/>
                </a:lnTo>
                <a:lnTo>
                  <a:pt x="34184" y="4528"/>
                </a:lnTo>
                <a:lnTo>
                  <a:pt x="34157" y="4450"/>
                </a:lnTo>
                <a:lnTo>
                  <a:pt x="34079" y="4366"/>
                </a:lnTo>
                <a:lnTo>
                  <a:pt x="34000" y="4283"/>
                </a:lnTo>
                <a:lnTo>
                  <a:pt x="33921" y="4204"/>
                </a:lnTo>
                <a:lnTo>
                  <a:pt x="33790" y="4126"/>
                </a:lnTo>
                <a:lnTo>
                  <a:pt x="33658" y="4047"/>
                </a:lnTo>
                <a:lnTo>
                  <a:pt x="33501" y="3969"/>
                </a:lnTo>
                <a:lnTo>
                  <a:pt x="33343" y="3896"/>
                </a:lnTo>
                <a:lnTo>
                  <a:pt x="33133" y="3822"/>
                </a:lnTo>
                <a:lnTo>
                  <a:pt x="32923" y="3749"/>
                </a:lnTo>
                <a:lnTo>
                  <a:pt x="32713" y="3681"/>
                </a:lnTo>
                <a:lnTo>
                  <a:pt x="32477" y="3613"/>
                </a:lnTo>
                <a:lnTo>
                  <a:pt x="32214" y="3545"/>
                </a:lnTo>
                <a:lnTo>
                  <a:pt x="31952" y="3483"/>
                </a:lnTo>
                <a:lnTo>
                  <a:pt x="31689" y="3425"/>
                </a:lnTo>
                <a:lnTo>
                  <a:pt x="31401" y="3362"/>
                </a:lnTo>
                <a:lnTo>
                  <a:pt x="31086" y="3305"/>
                </a:lnTo>
                <a:lnTo>
                  <a:pt x="30770" y="3252"/>
                </a:lnTo>
                <a:lnTo>
                  <a:pt x="30455" y="3200"/>
                </a:lnTo>
                <a:lnTo>
                  <a:pt x="30114" y="3153"/>
                </a:lnTo>
                <a:lnTo>
                  <a:pt x="29773" y="3106"/>
                </a:lnTo>
                <a:lnTo>
                  <a:pt x="29405" y="3064"/>
                </a:lnTo>
                <a:lnTo>
                  <a:pt x="29064" y="3022"/>
                </a:lnTo>
                <a:lnTo>
                  <a:pt x="28670" y="2986"/>
                </a:lnTo>
                <a:lnTo>
                  <a:pt x="28303" y="2949"/>
                </a:lnTo>
                <a:lnTo>
                  <a:pt x="27909" y="2918"/>
                </a:lnTo>
                <a:lnTo>
                  <a:pt x="27541" y="2892"/>
                </a:lnTo>
                <a:lnTo>
                  <a:pt x="27147" y="2866"/>
                </a:lnTo>
                <a:lnTo>
                  <a:pt x="26727" y="2845"/>
                </a:lnTo>
                <a:lnTo>
                  <a:pt x="26334" y="2824"/>
                </a:lnTo>
                <a:lnTo>
                  <a:pt x="25940" y="2808"/>
                </a:lnTo>
                <a:lnTo>
                  <a:pt x="25520" y="2798"/>
                </a:lnTo>
                <a:lnTo>
                  <a:pt x="25100" y="2787"/>
                </a:lnTo>
                <a:lnTo>
                  <a:pt x="23866" y="2787"/>
                </a:lnTo>
                <a:lnTo>
                  <a:pt x="23446" y="2798"/>
                </a:lnTo>
                <a:lnTo>
                  <a:pt x="23446" y="2798"/>
                </a:lnTo>
                <a:lnTo>
                  <a:pt x="23813" y="2777"/>
                </a:lnTo>
                <a:lnTo>
                  <a:pt x="24154" y="2751"/>
                </a:lnTo>
                <a:lnTo>
                  <a:pt x="24470" y="2714"/>
                </a:lnTo>
                <a:lnTo>
                  <a:pt x="24785" y="2677"/>
                </a:lnTo>
                <a:lnTo>
                  <a:pt x="25073" y="2630"/>
                </a:lnTo>
                <a:lnTo>
                  <a:pt x="25336" y="2583"/>
                </a:lnTo>
                <a:lnTo>
                  <a:pt x="25598" y="2526"/>
                </a:lnTo>
                <a:lnTo>
                  <a:pt x="25808" y="2468"/>
                </a:lnTo>
                <a:lnTo>
                  <a:pt x="26018" y="2405"/>
                </a:lnTo>
                <a:lnTo>
                  <a:pt x="26202" y="2343"/>
                </a:lnTo>
                <a:lnTo>
                  <a:pt x="26334" y="2275"/>
                </a:lnTo>
                <a:lnTo>
                  <a:pt x="26465" y="2202"/>
                </a:lnTo>
                <a:lnTo>
                  <a:pt x="26544" y="2134"/>
                </a:lnTo>
                <a:lnTo>
                  <a:pt x="26570" y="2060"/>
                </a:lnTo>
                <a:lnTo>
                  <a:pt x="26596" y="1987"/>
                </a:lnTo>
                <a:lnTo>
                  <a:pt x="26570" y="1914"/>
                </a:lnTo>
                <a:lnTo>
                  <a:pt x="26517" y="1841"/>
                </a:lnTo>
                <a:lnTo>
                  <a:pt x="26412" y="1773"/>
                </a:lnTo>
                <a:lnTo>
                  <a:pt x="26281" y="1700"/>
                </a:lnTo>
                <a:lnTo>
                  <a:pt x="26124" y="1637"/>
                </a:lnTo>
                <a:lnTo>
                  <a:pt x="25913" y="1574"/>
                </a:lnTo>
                <a:lnTo>
                  <a:pt x="25703" y="1517"/>
                </a:lnTo>
                <a:lnTo>
                  <a:pt x="25441" y="1459"/>
                </a:lnTo>
                <a:lnTo>
                  <a:pt x="25178" y="1407"/>
                </a:lnTo>
                <a:lnTo>
                  <a:pt x="24890" y="1365"/>
                </a:lnTo>
                <a:lnTo>
                  <a:pt x="24575" y="1323"/>
                </a:lnTo>
                <a:lnTo>
                  <a:pt x="24259" y="1287"/>
                </a:lnTo>
                <a:lnTo>
                  <a:pt x="23918" y="1255"/>
                </a:lnTo>
                <a:lnTo>
                  <a:pt x="23577" y="1234"/>
                </a:lnTo>
                <a:lnTo>
                  <a:pt x="23236" y="1213"/>
                </a:lnTo>
                <a:lnTo>
                  <a:pt x="22868" y="1208"/>
                </a:lnTo>
                <a:lnTo>
                  <a:pt x="22500" y="1203"/>
                </a:lnTo>
                <a:lnTo>
                  <a:pt x="22133" y="1208"/>
                </a:lnTo>
                <a:lnTo>
                  <a:pt x="21765" y="1219"/>
                </a:lnTo>
                <a:lnTo>
                  <a:pt x="21398" y="1240"/>
                </a:lnTo>
                <a:lnTo>
                  <a:pt x="21056" y="1266"/>
                </a:lnTo>
                <a:lnTo>
                  <a:pt x="20715" y="1297"/>
                </a:lnTo>
                <a:lnTo>
                  <a:pt x="20400" y="1334"/>
                </a:lnTo>
                <a:lnTo>
                  <a:pt x="20111" y="1375"/>
                </a:lnTo>
                <a:lnTo>
                  <a:pt x="19823" y="1423"/>
                </a:lnTo>
                <a:lnTo>
                  <a:pt x="19560" y="1475"/>
                </a:lnTo>
                <a:lnTo>
                  <a:pt x="19324" y="1532"/>
                </a:lnTo>
                <a:lnTo>
                  <a:pt x="19114" y="1595"/>
                </a:lnTo>
                <a:lnTo>
                  <a:pt x="18930" y="1658"/>
                </a:lnTo>
                <a:lnTo>
                  <a:pt x="18772" y="1726"/>
                </a:lnTo>
                <a:lnTo>
                  <a:pt x="18667" y="1794"/>
                </a:lnTo>
                <a:lnTo>
                  <a:pt x="18604" y="1835"/>
                </a:lnTo>
                <a:lnTo>
                  <a:pt x="18641" y="1783"/>
                </a:lnTo>
                <a:lnTo>
                  <a:pt x="18667" y="1705"/>
                </a:lnTo>
                <a:lnTo>
                  <a:pt x="18667" y="1626"/>
                </a:lnTo>
                <a:lnTo>
                  <a:pt x="18641" y="1548"/>
                </a:lnTo>
                <a:lnTo>
                  <a:pt x="18615" y="1470"/>
                </a:lnTo>
                <a:lnTo>
                  <a:pt x="18562" y="1391"/>
                </a:lnTo>
                <a:lnTo>
                  <a:pt x="18484" y="1313"/>
                </a:lnTo>
                <a:lnTo>
                  <a:pt x="18379" y="1234"/>
                </a:lnTo>
                <a:lnTo>
                  <a:pt x="18274" y="1161"/>
                </a:lnTo>
                <a:lnTo>
                  <a:pt x="18142" y="1088"/>
                </a:lnTo>
                <a:lnTo>
                  <a:pt x="18011" y="1015"/>
                </a:lnTo>
                <a:lnTo>
                  <a:pt x="17827" y="941"/>
                </a:lnTo>
                <a:lnTo>
                  <a:pt x="17670" y="874"/>
                </a:lnTo>
                <a:lnTo>
                  <a:pt x="17460" y="800"/>
                </a:lnTo>
                <a:lnTo>
                  <a:pt x="17250" y="738"/>
                </a:lnTo>
                <a:lnTo>
                  <a:pt x="17013" y="670"/>
                </a:lnTo>
                <a:lnTo>
                  <a:pt x="16777" y="607"/>
                </a:lnTo>
                <a:lnTo>
                  <a:pt x="16541" y="549"/>
                </a:lnTo>
                <a:lnTo>
                  <a:pt x="16252" y="487"/>
                </a:lnTo>
                <a:lnTo>
                  <a:pt x="15989" y="434"/>
                </a:lnTo>
                <a:lnTo>
                  <a:pt x="15701" y="382"/>
                </a:lnTo>
                <a:lnTo>
                  <a:pt x="15386" y="330"/>
                </a:lnTo>
                <a:lnTo>
                  <a:pt x="15071" y="283"/>
                </a:lnTo>
                <a:lnTo>
                  <a:pt x="14755" y="236"/>
                </a:lnTo>
                <a:lnTo>
                  <a:pt x="14414" y="199"/>
                </a:lnTo>
                <a:lnTo>
                  <a:pt x="14073" y="157"/>
                </a:lnTo>
                <a:lnTo>
                  <a:pt x="13705" y="126"/>
                </a:lnTo>
                <a:lnTo>
                  <a:pt x="13338" y="94"/>
                </a:lnTo>
                <a:lnTo>
                  <a:pt x="12970" y="68"/>
                </a:lnTo>
                <a:lnTo>
                  <a:pt x="12603" y="47"/>
                </a:lnTo>
                <a:lnTo>
                  <a:pt x="12209" y="32"/>
                </a:lnTo>
                <a:lnTo>
                  <a:pt x="11815" y="16"/>
                </a:lnTo>
                <a:lnTo>
                  <a:pt x="11421" y="6"/>
                </a:lnTo>
                <a:lnTo>
                  <a:pt x="1102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59"/>
          <p:cNvSpPr/>
          <p:nvPr/>
        </p:nvSpPr>
        <p:spPr>
          <a:xfrm flipH="1">
            <a:off x="6003177" y="4129938"/>
            <a:ext cx="165067" cy="165375"/>
          </a:xfrm>
          <a:custGeom>
            <a:rect b="b" l="l" r="r" t="t"/>
            <a:pathLst>
              <a:path extrusionOk="0" h="3829" w="19166">
                <a:moveTo>
                  <a:pt x="7981" y="1"/>
                </a:moveTo>
                <a:lnTo>
                  <a:pt x="7614" y="11"/>
                </a:lnTo>
                <a:lnTo>
                  <a:pt x="7220" y="22"/>
                </a:lnTo>
                <a:lnTo>
                  <a:pt x="6853" y="43"/>
                </a:lnTo>
                <a:lnTo>
                  <a:pt x="6485" y="69"/>
                </a:lnTo>
                <a:lnTo>
                  <a:pt x="6117" y="100"/>
                </a:lnTo>
                <a:lnTo>
                  <a:pt x="5776" y="137"/>
                </a:lnTo>
                <a:lnTo>
                  <a:pt x="5435" y="179"/>
                </a:lnTo>
                <a:lnTo>
                  <a:pt x="5120" y="220"/>
                </a:lnTo>
                <a:lnTo>
                  <a:pt x="4805" y="273"/>
                </a:lnTo>
                <a:lnTo>
                  <a:pt x="4516" y="325"/>
                </a:lnTo>
                <a:lnTo>
                  <a:pt x="4253" y="382"/>
                </a:lnTo>
                <a:lnTo>
                  <a:pt x="3991" y="440"/>
                </a:lnTo>
                <a:lnTo>
                  <a:pt x="3755" y="503"/>
                </a:lnTo>
                <a:lnTo>
                  <a:pt x="3545" y="565"/>
                </a:lnTo>
                <a:lnTo>
                  <a:pt x="3361" y="633"/>
                </a:lnTo>
                <a:lnTo>
                  <a:pt x="3177" y="707"/>
                </a:lnTo>
                <a:lnTo>
                  <a:pt x="3019" y="775"/>
                </a:lnTo>
                <a:lnTo>
                  <a:pt x="2888" y="848"/>
                </a:lnTo>
                <a:lnTo>
                  <a:pt x="2757" y="921"/>
                </a:lnTo>
                <a:lnTo>
                  <a:pt x="2652" y="999"/>
                </a:lnTo>
                <a:lnTo>
                  <a:pt x="2573" y="1073"/>
                </a:lnTo>
                <a:lnTo>
                  <a:pt x="2521" y="1151"/>
                </a:lnTo>
                <a:lnTo>
                  <a:pt x="2468" y="1229"/>
                </a:lnTo>
                <a:lnTo>
                  <a:pt x="2389" y="1386"/>
                </a:lnTo>
                <a:lnTo>
                  <a:pt x="2389" y="1543"/>
                </a:lnTo>
                <a:lnTo>
                  <a:pt x="2442" y="1700"/>
                </a:lnTo>
                <a:lnTo>
                  <a:pt x="2206" y="1731"/>
                </a:lnTo>
                <a:lnTo>
                  <a:pt x="1969" y="1763"/>
                </a:lnTo>
                <a:lnTo>
                  <a:pt x="1759" y="1799"/>
                </a:lnTo>
                <a:lnTo>
                  <a:pt x="1549" y="1841"/>
                </a:lnTo>
                <a:lnTo>
                  <a:pt x="1339" y="1883"/>
                </a:lnTo>
                <a:lnTo>
                  <a:pt x="1182" y="1930"/>
                </a:lnTo>
                <a:lnTo>
                  <a:pt x="998" y="1972"/>
                </a:lnTo>
                <a:lnTo>
                  <a:pt x="840" y="2024"/>
                </a:lnTo>
                <a:lnTo>
                  <a:pt x="578" y="2124"/>
                </a:lnTo>
                <a:lnTo>
                  <a:pt x="342" y="2233"/>
                </a:lnTo>
                <a:lnTo>
                  <a:pt x="184" y="2343"/>
                </a:lnTo>
                <a:lnTo>
                  <a:pt x="79" y="2458"/>
                </a:lnTo>
                <a:lnTo>
                  <a:pt x="0" y="2573"/>
                </a:lnTo>
                <a:lnTo>
                  <a:pt x="26" y="2688"/>
                </a:lnTo>
                <a:lnTo>
                  <a:pt x="79" y="2803"/>
                </a:lnTo>
                <a:lnTo>
                  <a:pt x="184" y="2918"/>
                </a:lnTo>
                <a:lnTo>
                  <a:pt x="263" y="2971"/>
                </a:lnTo>
                <a:lnTo>
                  <a:pt x="368" y="3023"/>
                </a:lnTo>
                <a:lnTo>
                  <a:pt x="473" y="3080"/>
                </a:lnTo>
                <a:lnTo>
                  <a:pt x="604" y="3127"/>
                </a:lnTo>
                <a:lnTo>
                  <a:pt x="762" y="3180"/>
                </a:lnTo>
                <a:lnTo>
                  <a:pt x="919" y="3227"/>
                </a:lnTo>
                <a:lnTo>
                  <a:pt x="1077" y="3274"/>
                </a:lnTo>
                <a:lnTo>
                  <a:pt x="1260" y="3321"/>
                </a:lnTo>
                <a:lnTo>
                  <a:pt x="1470" y="3363"/>
                </a:lnTo>
                <a:lnTo>
                  <a:pt x="1681" y="3399"/>
                </a:lnTo>
                <a:lnTo>
                  <a:pt x="1917" y="3436"/>
                </a:lnTo>
                <a:lnTo>
                  <a:pt x="2153" y="3467"/>
                </a:lnTo>
                <a:lnTo>
                  <a:pt x="2389" y="3499"/>
                </a:lnTo>
                <a:lnTo>
                  <a:pt x="2652" y="3525"/>
                </a:lnTo>
                <a:lnTo>
                  <a:pt x="2914" y="3551"/>
                </a:lnTo>
                <a:lnTo>
                  <a:pt x="3177" y="3572"/>
                </a:lnTo>
                <a:lnTo>
                  <a:pt x="3728" y="3603"/>
                </a:lnTo>
                <a:lnTo>
                  <a:pt x="4306" y="3629"/>
                </a:lnTo>
                <a:lnTo>
                  <a:pt x="4884" y="3640"/>
                </a:lnTo>
                <a:lnTo>
                  <a:pt x="5461" y="3640"/>
                </a:lnTo>
                <a:lnTo>
                  <a:pt x="6039" y="3629"/>
                </a:lnTo>
                <a:lnTo>
                  <a:pt x="6616" y="3603"/>
                </a:lnTo>
                <a:lnTo>
                  <a:pt x="7168" y="3572"/>
                </a:lnTo>
                <a:lnTo>
                  <a:pt x="7719" y="3525"/>
                </a:lnTo>
                <a:lnTo>
                  <a:pt x="7955" y="3499"/>
                </a:lnTo>
                <a:lnTo>
                  <a:pt x="8218" y="3472"/>
                </a:lnTo>
                <a:lnTo>
                  <a:pt x="8454" y="3441"/>
                </a:lnTo>
                <a:lnTo>
                  <a:pt x="8690" y="3405"/>
                </a:lnTo>
                <a:lnTo>
                  <a:pt x="8900" y="3368"/>
                </a:lnTo>
                <a:lnTo>
                  <a:pt x="9110" y="3326"/>
                </a:lnTo>
                <a:lnTo>
                  <a:pt x="9294" y="3284"/>
                </a:lnTo>
                <a:lnTo>
                  <a:pt x="9478" y="3237"/>
                </a:lnTo>
                <a:lnTo>
                  <a:pt x="9636" y="3316"/>
                </a:lnTo>
                <a:lnTo>
                  <a:pt x="9819" y="3389"/>
                </a:lnTo>
                <a:lnTo>
                  <a:pt x="10056" y="3457"/>
                </a:lnTo>
                <a:lnTo>
                  <a:pt x="10318" y="3520"/>
                </a:lnTo>
                <a:lnTo>
                  <a:pt x="10607" y="3577"/>
                </a:lnTo>
                <a:lnTo>
                  <a:pt x="10922" y="3635"/>
                </a:lnTo>
                <a:lnTo>
                  <a:pt x="11263" y="3682"/>
                </a:lnTo>
                <a:lnTo>
                  <a:pt x="11631" y="3718"/>
                </a:lnTo>
                <a:lnTo>
                  <a:pt x="12025" y="3755"/>
                </a:lnTo>
                <a:lnTo>
                  <a:pt x="12418" y="3786"/>
                </a:lnTo>
                <a:lnTo>
                  <a:pt x="12812" y="3807"/>
                </a:lnTo>
                <a:lnTo>
                  <a:pt x="13232" y="3818"/>
                </a:lnTo>
                <a:lnTo>
                  <a:pt x="13652" y="3828"/>
                </a:lnTo>
                <a:lnTo>
                  <a:pt x="14072" y="3828"/>
                </a:lnTo>
                <a:lnTo>
                  <a:pt x="14493" y="3818"/>
                </a:lnTo>
                <a:lnTo>
                  <a:pt x="14913" y="3802"/>
                </a:lnTo>
                <a:lnTo>
                  <a:pt x="15306" y="3781"/>
                </a:lnTo>
                <a:lnTo>
                  <a:pt x="15700" y="3750"/>
                </a:lnTo>
                <a:lnTo>
                  <a:pt x="16068" y="3713"/>
                </a:lnTo>
                <a:lnTo>
                  <a:pt x="16435" y="3671"/>
                </a:lnTo>
                <a:lnTo>
                  <a:pt x="16777" y="3624"/>
                </a:lnTo>
                <a:lnTo>
                  <a:pt x="17092" y="3572"/>
                </a:lnTo>
                <a:lnTo>
                  <a:pt x="17407" y="3514"/>
                </a:lnTo>
                <a:lnTo>
                  <a:pt x="17669" y="3452"/>
                </a:lnTo>
                <a:lnTo>
                  <a:pt x="17932" y="3384"/>
                </a:lnTo>
                <a:lnTo>
                  <a:pt x="18194" y="3316"/>
                </a:lnTo>
                <a:lnTo>
                  <a:pt x="18404" y="3242"/>
                </a:lnTo>
                <a:lnTo>
                  <a:pt x="18588" y="3169"/>
                </a:lnTo>
                <a:lnTo>
                  <a:pt x="18746" y="3091"/>
                </a:lnTo>
                <a:lnTo>
                  <a:pt x="18877" y="3012"/>
                </a:lnTo>
                <a:lnTo>
                  <a:pt x="19008" y="2929"/>
                </a:lnTo>
                <a:lnTo>
                  <a:pt x="19087" y="2845"/>
                </a:lnTo>
                <a:lnTo>
                  <a:pt x="19140" y="2767"/>
                </a:lnTo>
                <a:lnTo>
                  <a:pt x="19166" y="2683"/>
                </a:lnTo>
                <a:lnTo>
                  <a:pt x="19166" y="2599"/>
                </a:lnTo>
                <a:lnTo>
                  <a:pt x="19140" y="2516"/>
                </a:lnTo>
                <a:lnTo>
                  <a:pt x="19087" y="2432"/>
                </a:lnTo>
                <a:lnTo>
                  <a:pt x="19008" y="2348"/>
                </a:lnTo>
                <a:lnTo>
                  <a:pt x="18929" y="2270"/>
                </a:lnTo>
                <a:lnTo>
                  <a:pt x="18798" y="2186"/>
                </a:lnTo>
                <a:lnTo>
                  <a:pt x="18667" y="2108"/>
                </a:lnTo>
                <a:lnTo>
                  <a:pt x="18509" y="2029"/>
                </a:lnTo>
                <a:lnTo>
                  <a:pt x="18326" y="1951"/>
                </a:lnTo>
                <a:lnTo>
                  <a:pt x="18142" y="1878"/>
                </a:lnTo>
                <a:lnTo>
                  <a:pt x="17932" y="1805"/>
                </a:lnTo>
                <a:lnTo>
                  <a:pt x="17696" y="1737"/>
                </a:lnTo>
                <a:lnTo>
                  <a:pt x="17459" y="1663"/>
                </a:lnTo>
                <a:lnTo>
                  <a:pt x="17197" y="1601"/>
                </a:lnTo>
                <a:lnTo>
                  <a:pt x="17407" y="1585"/>
                </a:lnTo>
                <a:lnTo>
                  <a:pt x="17617" y="1564"/>
                </a:lnTo>
                <a:lnTo>
                  <a:pt x="17827" y="1538"/>
                </a:lnTo>
                <a:lnTo>
                  <a:pt x="17984" y="1512"/>
                </a:lnTo>
                <a:lnTo>
                  <a:pt x="18142" y="1480"/>
                </a:lnTo>
                <a:lnTo>
                  <a:pt x="18299" y="1444"/>
                </a:lnTo>
                <a:lnTo>
                  <a:pt x="18404" y="1402"/>
                </a:lnTo>
                <a:lnTo>
                  <a:pt x="18509" y="1360"/>
                </a:lnTo>
                <a:lnTo>
                  <a:pt x="18614" y="1318"/>
                </a:lnTo>
                <a:lnTo>
                  <a:pt x="18667" y="1277"/>
                </a:lnTo>
                <a:lnTo>
                  <a:pt x="18719" y="1229"/>
                </a:lnTo>
                <a:lnTo>
                  <a:pt x="18746" y="1182"/>
                </a:lnTo>
                <a:lnTo>
                  <a:pt x="18746" y="1135"/>
                </a:lnTo>
                <a:lnTo>
                  <a:pt x="18719" y="1088"/>
                </a:lnTo>
                <a:lnTo>
                  <a:pt x="18693" y="1041"/>
                </a:lnTo>
                <a:lnTo>
                  <a:pt x="18614" y="999"/>
                </a:lnTo>
                <a:lnTo>
                  <a:pt x="18536" y="958"/>
                </a:lnTo>
                <a:lnTo>
                  <a:pt x="18404" y="916"/>
                </a:lnTo>
                <a:lnTo>
                  <a:pt x="18299" y="874"/>
                </a:lnTo>
                <a:lnTo>
                  <a:pt x="18142" y="843"/>
                </a:lnTo>
                <a:lnTo>
                  <a:pt x="17984" y="806"/>
                </a:lnTo>
                <a:lnTo>
                  <a:pt x="17827" y="775"/>
                </a:lnTo>
                <a:lnTo>
                  <a:pt x="17643" y="748"/>
                </a:lnTo>
                <a:lnTo>
                  <a:pt x="17433" y="722"/>
                </a:lnTo>
                <a:lnTo>
                  <a:pt x="17249" y="696"/>
                </a:lnTo>
                <a:lnTo>
                  <a:pt x="17039" y="675"/>
                </a:lnTo>
                <a:lnTo>
                  <a:pt x="16803" y="660"/>
                </a:lnTo>
                <a:lnTo>
                  <a:pt x="16593" y="644"/>
                </a:lnTo>
                <a:lnTo>
                  <a:pt x="16357" y="633"/>
                </a:lnTo>
                <a:lnTo>
                  <a:pt x="16120" y="628"/>
                </a:lnTo>
                <a:lnTo>
                  <a:pt x="15884" y="623"/>
                </a:lnTo>
                <a:lnTo>
                  <a:pt x="15648" y="623"/>
                </a:lnTo>
                <a:lnTo>
                  <a:pt x="15175" y="628"/>
                </a:lnTo>
                <a:lnTo>
                  <a:pt x="14729" y="644"/>
                </a:lnTo>
                <a:lnTo>
                  <a:pt x="14282" y="670"/>
                </a:lnTo>
                <a:lnTo>
                  <a:pt x="13862" y="712"/>
                </a:lnTo>
                <a:lnTo>
                  <a:pt x="13442" y="754"/>
                </a:lnTo>
                <a:lnTo>
                  <a:pt x="13049" y="806"/>
                </a:lnTo>
                <a:lnTo>
                  <a:pt x="12681" y="869"/>
                </a:lnTo>
                <a:lnTo>
                  <a:pt x="12340" y="931"/>
                </a:lnTo>
                <a:lnTo>
                  <a:pt x="12418" y="853"/>
                </a:lnTo>
                <a:lnTo>
                  <a:pt x="12445" y="780"/>
                </a:lnTo>
                <a:lnTo>
                  <a:pt x="12418" y="701"/>
                </a:lnTo>
                <a:lnTo>
                  <a:pt x="12340" y="628"/>
                </a:lnTo>
                <a:lnTo>
                  <a:pt x="12235" y="555"/>
                </a:lnTo>
                <a:lnTo>
                  <a:pt x="12103" y="487"/>
                </a:lnTo>
                <a:lnTo>
                  <a:pt x="11920" y="419"/>
                </a:lnTo>
                <a:lnTo>
                  <a:pt x="11710" y="351"/>
                </a:lnTo>
                <a:lnTo>
                  <a:pt x="11473" y="288"/>
                </a:lnTo>
                <a:lnTo>
                  <a:pt x="11184" y="236"/>
                </a:lnTo>
                <a:lnTo>
                  <a:pt x="10896" y="184"/>
                </a:lnTo>
                <a:lnTo>
                  <a:pt x="10581" y="137"/>
                </a:lnTo>
                <a:lnTo>
                  <a:pt x="10239" y="95"/>
                </a:lnTo>
                <a:lnTo>
                  <a:pt x="9898" y="63"/>
                </a:lnTo>
                <a:lnTo>
                  <a:pt x="9530" y="32"/>
                </a:lnTo>
                <a:lnTo>
                  <a:pt x="9137" y="16"/>
                </a:lnTo>
                <a:lnTo>
                  <a:pt x="8769" y="6"/>
                </a:lnTo>
                <a:lnTo>
                  <a:pt x="837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9"/>
          <p:cNvSpPr/>
          <p:nvPr/>
        </p:nvSpPr>
        <p:spPr>
          <a:xfrm flipH="1">
            <a:off x="7967368" y="2380203"/>
            <a:ext cx="262469" cy="232719"/>
          </a:xfrm>
          <a:custGeom>
            <a:rect b="b" l="l" r="r" t="t"/>
            <a:pathLst>
              <a:path extrusionOk="0" h="8273" w="46786">
                <a:moveTo>
                  <a:pt x="37465" y="1229"/>
                </a:moveTo>
                <a:lnTo>
                  <a:pt x="32792" y="2824"/>
                </a:lnTo>
                <a:lnTo>
                  <a:pt x="28486" y="2212"/>
                </a:lnTo>
                <a:lnTo>
                  <a:pt x="37465" y="1229"/>
                </a:lnTo>
                <a:close/>
                <a:moveTo>
                  <a:pt x="13994" y="644"/>
                </a:moveTo>
                <a:lnTo>
                  <a:pt x="24706" y="2165"/>
                </a:lnTo>
                <a:lnTo>
                  <a:pt x="15858" y="3133"/>
                </a:lnTo>
                <a:lnTo>
                  <a:pt x="13994" y="644"/>
                </a:lnTo>
                <a:close/>
                <a:moveTo>
                  <a:pt x="33396" y="3410"/>
                </a:moveTo>
                <a:lnTo>
                  <a:pt x="42663" y="4727"/>
                </a:lnTo>
                <a:lnTo>
                  <a:pt x="29484" y="4743"/>
                </a:lnTo>
                <a:lnTo>
                  <a:pt x="33396" y="3410"/>
                </a:lnTo>
                <a:close/>
                <a:moveTo>
                  <a:pt x="26517" y="2427"/>
                </a:moveTo>
                <a:lnTo>
                  <a:pt x="31742" y="3174"/>
                </a:lnTo>
                <a:lnTo>
                  <a:pt x="27121" y="4748"/>
                </a:lnTo>
                <a:lnTo>
                  <a:pt x="17066" y="4759"/>
                </a:lnTo>
                <a:lnTo>
                  <a:pt x="16173" y="3556"/>
                </a:lnTo>
                <a:lnTo>
                  <a:pt x="26517" y="2427"/>
                </a:lnTo>
                <a:close/>
                <a:moveTo>
                  <a:pt x="14283" y="3765"/>
                </a:moveTo>
                <a:lnTo>
                  <a:pt x="15018" y="4759"/>
                </a:lnTo>
                <a:lnTo>
                  <a:pt x="5041" y="4774"/>
                </a:lnTo>
                <a:lnTo>
                  <a:pt x="14283" y="3765"/>
                </a:lnTo>
                <a:close/>
                <a:moveTo>
                  <a:pt x="25940" y="5151"/>
                </a:moveTo>
                <a:lnTo>
                  <a:pt x="19087" y="7472"/>
                </a:lnTo>
                <a:lnTo>
                  <a:pt x="17381" y="5161"/>
                </a:lnTo>
                <a:lnTo>
                  <a:pt x="25940" y="5151"/>
                </a:lnTo>
                <a:close/>
                <a:moveTo>
                  <a:pt x="12550" y="1"/>
                </a:moveTo>
                <a:lnTo>
                  <a:pt x="12392" y="6"/>
                </a:lnTo>
                <a:lnTo>
                  <a:pt x="12261" y="16"/>
                </a:lnTo>
                <a:lnTo>
                  <a:pt x="12130" y="27"/>
                </a:lnTo>
                <a:lnTo>
                  <a:pt x="11999" y="48"/>
                </a:lnTo>
                <a:lnTo>
                  <a:pt x="11894" y="69"/>
                </a:lnTo>
                <a:lnTo>
                  <a:pt x="11815" y="90"/>
                </a:lnTo>
                <a:lnTo>
                  <a:pt x="11736" y="116"/>
                </a:lnTo>
                <a:lnTo>
                  <a:pt x="11684" y="142"/>
                </a:lnTo>
                <a:lnTo>
                  <a:pt x="11657" y="173"/>
                </a:lnTo>
                <a:lnTo>
                  <a:pt x="11631" y="199"/>
                </a:lnTo>
                <a:lnTo>
                  <a:pt x="11657" y="231"/>
                </a:lnTo>
                <a:lnTo>
                  <a:pt x="13968" y="3337"/>
                </a:lnTo>
                <a:lnTo>
                  <a:pt x="683" y="4790"/>
                </a:lnTo>
                <a:lnTo>
                  <a:pt x="526" y="4801"/>
                </a:lnTo>
                <a:lnTo>
                  <a:pt x="394" y="4816"/>
                </a:lnTo>
                <a:lnTo>
                  <a:pt x="289" y="4837"/>
                </a:lnTo>
                <a:lnTo>
                  <a:pt x="184" y="4863"/>
                </a:lnTo>
                <a:lnTo>
                  <a:pt x="105" y="4889"/>
                </a:lnTo>
                <a:lnTo>
                  <a:pt x="53" y="4916"/>
                </a:lnTo>
                <a:lnTo>
                  <a:pt x="0" y="4947"/>
                </a:lnTo>
                <a:lnTo>
                  <a:pt x="0" y="4978"/>
                </a:lnTo>
                <a:lnTo>
                  <a:pt x="27" y="5020"/>
                </a:lnTo>
                <a:lnTo>
                  <a:pt x="79" y="5057"/>
                </a:lnTo>
                <a:lnTo>
                  <a:pt x="158" y="5093"/>
                </a:lnTo>
                <a:lnTo>
                  <a:pt x="289" y="5125"/>
                </a:lnTo>
                <a:lnTo>
                  <a:pt x="447" y="5146"/>
                </a:lnTo>
                <a:lnTo>
                  <a:pt x="604" y="5166"/>
                </a:lnTo>
                <a:lnTo>
                  <a:pt x="814" y="5177"/>
                </a:lnTo>
                <a:lnTo>
                  <a:pt x="998" y="5182"/>
                </a:lnTo>
                <a:lnTo>
                  <a:pt x="1051" y="5182"/>
                </a:lnTo>
                <a:lnTo>
                  <a:pt x="15333" y="5166"/>
                </a:lnTo>
                <a:lnTo>
                  <a:pt x="17512" y="8100"/>
                </a:lnTo>
                <a:lnTo>
                  <a:pt x="17538" y="8131"/>
                </a:lnTo>
                <a:lnTo>
                  <a:pt x="17591" y="8157"/>
                </a:lnTo>
                <a:lnTo>
                  <a:pt x="17669" y="8189"/>
                </a:lnTo>
                <a:lnTo>
                  <a:pt x="17775" y="8210"/>
                </a:lnTo>
                <a:lnTo>
                  <a:pt x="17906" y="8230"/>
                </a:lnTo>
                <a:lnTo>
                  <a:pt x="18011" y="8246"/>
                </a:lnTo>
                <a:lnTo>
                  <a:pt x="18168" y="8262"/>
                </a:lnTo>
                <a:lnTo>
                  <a:pt x="18326" y="8267"/>
                </a:lnTo>
                <a:lnTo>
                  <a:pt x="18510" y="8272"/>
                </a:lnTo>
                <a:lnTo>
                  <a:pt x="18641" y="8272"/>
                </a:lnTo>
                <a:lnTo>
                  <a:pt x="18772" y="8267"/>
                </a:lnTo>
                <a:lnTo>
                  <a:pt x="18903" y="8257"/>
                </a:lnTo>
                <a:lnTo>
                  <a:pt x="19008" y="8246"/>
                </a:lnTo>
                <a:lnTo>
                  <a:pt x="19113" y="8230"/>
                </a:lnTo>
                <a:lnTo>
                  <a:pt x="19218" y="8215"/>
                </a:lnTo>
                <a:lnTo>
                  <a:pt x="19297" y="8194"/>
                </a:lnTo>
                <a:lnTo>
                  <a:pt x="19376" y="8173"/>
                </a:lnTo>
                <a:lnTo>
                  <a:pt x="28276" y="5151"/>
                </a:lnTo>
                <a:lnTo>
                  <a:pt x="45788" y="5125"/>
                </a:lnTo>
                <a:lnTo>
                  <a:pt x="45945" y="5125"/>
                </a:lnTo>
                <a:lnTo>
                  <a:pt x="46103" y="5114"/>
                </a:lnTo>
                <a:lnTo>
                  <a:pt x="46260" y="5104"/>
                </a:lnTo>
                <a:lnTo>
                  <a:pt x="46392" y="5088"/>
                </a:lnTo>
                <a:lnTo>
                  <a:pt x="46497" y="5067"/>
                </a:lnTo>
                <a:lnTo>
                  <a:pt x="46602" y="5041"/>
                </a:lnTo>
                <a:lnTo>
                  <a:pt x="46680" y="5015"/>
                </a:lnTo>
                <a:lnTo>
                  <a:pt x="46759" y="4989"/>
                </a:lnTo>
                <a:lnTo>
                  <a:pt x="46785" y="4957"/>
                </a:lnTo>
                <a:lnTo>
                  <a:pt x="46785" y="4921"/>
                </a:lnTo>
                <a:lnTo>
                  <a:pt x="46785" y="4895"/>
                </a:lnTo>
                <a:lnTo>
                  <a:pt x="46733" y="4863"/>
                </a:lnTo>
                <a:lnTo>
                  <a:pt x="46680" y="4832"/>
                </a:lnTo>
                <a:lnTo>
                  <a:pt x="46602" y="4806"/>
                </a:lnTo>
                <a:lnTo>
                  <a:pt x="46497" y="4785"/>
                </a:lnTo>
                <a:lnTo>
                  <a:pt x="46365" y="4764"/>
                </a:lnTo>
                <a:lnTo>
                  <a:pt x="34446" y="3059"/>
                </a:lnTo>
                <a:lnTo>
                  <a:pt x="41062" y="806"/>
                </a:lnTo>
                <a:lnTo>
                  <a:pt x="41141" y="775"/>
                </a:lnTo>
                <a:lnTo>
                  <a:pt x="41193" y="743"/>
                </a:lnTo>
                <a:lnTo>
                  <a:pt x="41193" y="712"/>
                </a:lnTo>
                <a:lnTo>
                  <a:pt x="41193" y="680"/>
                </a:lnTo>
                <a:lnTo>
                  <a:pt x="41167" y="649"/>
                </a:lnTo>
                <a:lnTo>
                  <a:pt x="41114" y="618"/>
                </a:lnTo>
                <a:lnTo>
                  <a:pt x="41036" y="592"/>
                </a:lnTo>
                <a:lnTo>
                  <a:pt x="40931" y="565"/>
                </a:lnTo>
                <a:lnTo>
                  <a:pt x="40799" y="539"/>
                </a:lnTo>
                <a:lnTo>
                  <a:pt x="40642" y="524"/>
                </a:lnTo>
                <a:lnTo>
                  <a:pt x="40511" y="513"/>
                </a:lnTo>
                <a:lnTo>
                  <a:pt x="40353" y="503"/>
                </a:lnTo>
                <a:lnTo>
                  <a:pt x="40012" y="503"/>
                </a:lnTo>
                <a:lnTo>
                  <a:pt x="39854" y="513"/>
                </a:lnTo>
                <a:lnTo>
                  <a:pt x="39697" y="529"/>
                </a:lnTo>
                <a:lnTo>
                  <a:pt x="26675" y="1951"/>
                </a:lnTo>
                <a:lnTo>
                  <a:pt x="13233" y="37"/>
                </a:lnTo>
                <a:lnTo>
                  <a:pt x="13101" y="22"/>
                </a:lnTo>
                <a:lnTo>
                  <a:pt x="12970" y="11"/>
                </a:lnTo>
                <a:lnTo>
                  <a:pt x="12839" y="1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9"/>
          <p:cNvSpPr/>
          <p:nvPr/>
        </p:nvSpPr>
        <p:spPr>
          <a:xfrm flipH="1">
            <a:off x="6328124" y="1453806"/>
            <a:ext cx="688921" cy="726222"/>
          </a:xfrm>
          <a:custGeom>
            <a:rect b="b" l="l" r="r" t="t"/>
            <a:pathLst>
              <a:path extrusionOk="0" h="14343" w="68210">
                <a:moveTo>
                  <a:pt x="21214" y="1"/>
                </a:moveTo>
                <a:lnTo>
                  <a:pt x="20427" y="6"/>
                </a:lnTo>
                <a:lnTo>
                  <a:pt x="19639" y="22"/>
                </a:lnTo>
                <a:lnTo>
                  <a:pt x="18878" y="43"/>
                </a:lnTo>
                <a:lnTo>
                  <a:pt x="18090" y="74"/>
                </a:lnTo>
                <a:lnTo>
                  <a:pt x="17329" y="116"/>
                </a:lnTo>
                <a:lnTo>
                  <a:pt x="16594" y="158"/>
                </a:lnTo>
                <a:lnTo>
                  <a:pt x="15832" y="210"/>
                </a:lnTo>
                <a:lnTo>
                  <a:pt x="15123" y="273"/>
                </a:lnTo>
                <a:lnTo>
                  <a:pt x="14388" y="335"/>
                </a:lnTo>
                <a:lnTo>
                  <a:pt x="13679" y="409"/>
                </a:lnTo>
                <a:lnTo>
                  <a:pt x="12997" y="487"/>
                </a:lnTo>
                <a:lnTo>
                  <a:pt x="12340" y="576"/>
                </a:lnTo>
                <a:lnTo>
                  <a:pt x="11684" y="665"/>
                </a:lnTo>
                <a:lnTo>
                  <a:pt x="11054" y="759"/>
                </a:lnTo>
                <a:lnTo>
                  <a:pt x="10450" y="863"/>
                </a:lnTo>
                <a:lnTo>
                  <a:pt x="9873" y="968"/>
                </a:lnTo>
                <a:lnTo>
                  <a:pt x="9321" y="1083"/>
                </a:lnTo>
                <a:lnTo>
                  <a:pt x="8796" y="1198"/>
                </a:lnTo>
                <a:lnTo>
                  <a:pt x="8297" y="1318"/>
                </a:lnTo>
                <a:lnTo>
                  <a:pt x="7825" y="1444"/>
                </a:lnTo>
                <a:lnTo>
                  <a:pt x="7405" y="1574"/>
                </a:lnTo>
                <a:lnTo>
                  <a:pt x="6985" y="1710"/>
                </a:lnTo>
                <a:lnTo>
                  <a:pt x="6617" y="1846"/>
                </a:lnTo>
                <a:lnTo>
                  <a:pt x="6276" y="1988"/>
                </a:lnTo>
                <a:lnTo>
                  <a:pt x="5987" y="2134"/>
                </a:lnTo>
                <a:lnTo>
                  <a:pt x="5724" y="2280"/>
                </a:lnTo>
                <a:lnTo>
                  <a:pt x="5514" y="2432"/>
                </a:lnTo>
                <a:lnTo>
                  <a:pt x="5357" y="2584"/>
                </a:lnTo>
                <a:lnTo>
                  <a:pt x="5226" y="2740"/>
                </a:lnTo>
                <a:lnTo>
                  <a:pt x="5121" y="2897"/>
                </a:lnTo>
                <a:lnTo>
                  <a:pt x="5094" y="3054"/>
                </a:lnTo>
                <a:lnTo>
                  <a:pt x="5094" y="3211"/>
                </a:lnTo>
                <a:lnTo>
                  <a:pt x="5147" y="3368"/>
                </a:lnTo>
                <a:lnTo>
                  <a:pt x="5226" y="3519"/>
                </a:lnTo>
                <a:lnTo>
                  <a:pt x="5331" y="3676"/>
                </a:lnTo>
                <a:lnTo>
                  <a:pt x="5514" y="3828"/>
                </a:lnTo>
                <a:lnTo>
                  <a:pt x="5698" y="3980"/>
                </a:lnTo>
                <a:lnTo>
                  <a:pt x="5934" y="4131"/>
                </a:lnTo>
                <a:lnTo>
                  <a:pt x="6197" y="4278"/>
                </a:lnTo>
                <a:lnTo>
                  <a:pt x="6512" y="4424"/>
                </a:lnTo>
                <a:lnTo>
                  <a:pt x="6853" y="4565"/>
                </a:lnTo>
                <a:lnTo>
                  <a:pt x="7221" y="4706"/>
                </a:lnTo>
                <a:lnTo>
                  <a:pt x="7615" y="4842"/>
                </a:lnTo>
                <a:lnTo>
                  <a:pt x="8035" y="4973"/>
                </a:lnTo>
                <a:lnTo>
                  <a:pt x="8507" y="5099"/>
                </a:lnTo>
                <a:lnTo>
                  <a:pt x="8980" y="5224"/>
                </a:lnTo>
                <a:lnTo>
                  <a:pt x="9505" y="5344"/>
                </a:lnTo>
                <a:lnTo>
                  <a:pt x="10056" y="5459"/>
                </a:lnTo>
                <a:lnTo>
                  <a:pt x="10608" y="5569"/>
                </a:lnTo>
                <a:lnTo>
                  <a:pt x="11211" y="5674"/>
                </a:lnTo>
                <a:lnTo>
                  <a:pt x="11815" y="5773"/>
                </a:lnTo>
                <a:lnTo>
                  <a:pt x="12445" y="5862"/>
                </a:lnTo>
                <a:lnTo>
                  <a:pt x="13102" y="5951"/>
                </a:lnTo>
                <a:lnTo>
                  <a:pt x="13784" y="6029"/>
                </a:lnTo>
                <a:lnTo>
                  <a:pt x="14467" y="6102"/>
                </a:lnTo>
                <a:lnTo>
                  <a:pt x="15202" y="6165"/>
                </a:lnTo>
                <a:lnTo>
                  <a:pt x="15911" y="6223"/>
                </a:lnTo>
                <a:lnTo>
                  <a:pt x="16672" y="6275"/>
                </a:lnTo>
                <a:lnTo>
                  <a:pt x="17434" y="6317"/>
                </a:lnTo>
                <a:lnTo>
                  <a:pt x="18195" y="6348"/>
                </a:lnTo>
                <a:lnTo>
                  <a:pt x="17250" y="6400"/>
                </a:lnTo>
                <a:lnTo>
                  <a:pt x="16279" y="6458"/>
                </a:lnTo>
                <a:lnTo>
                  <a:pt x="15333" y="6515"/>
                </a:lnTo>
                <a:lnTo>
                  <a:pt x="14388" y="6578"/>
                </a:lnTo>
                <a:lnTo>
                  <a:pt x="13443" y="6646"/>
                </a:lnTo>
                <a:lnTo>
                  <a:pt x="12524" y="6719"/>
                </a:lnTo>
                <a:lnTo>
                  <a:pt x="11605" y="6798"/>
                </a:lnTo>
                <a:lnTo>
                  <a:pt x="10686" y="6881"/>
                </a:lnTo>
                <a:lnTo>
                  <a:pt x="9820" y="6970"/>
                </a:lnTo>
                <a:lnTo>
                  <a:pt x="8954" y="7064"/>
                </a:lnTo>
                <a:lnTo>
                  <a:pt x="8113" y="7169"/>
                </a:lnTo>
                <a:lnTo>
                  <a:pt x="7300" y="7274"/>
                </a:lnTo>
                <a:lnTo>
                  <a:pt x="6486" y="7389"/>
                </a:lnTo>
                <a:lnTo>
                  <a:pt x="5724" y="7514"/>
                </a:lnTo>
                <a:lnTo>
                  <a:pt x="4989" y="7645"/>
                </a:lnTo>
                <a:lnTo>
                  <a:pt x="4280" y="7781"/>
                </a:lnTo>
                <a:lnTo>
                  <a:pt x="3965" y="7854"/>
                </a:lnTo>
                <a:lnTo>
                  <a:pt x="3624" y="7932"/>
                </a:lnTo>
                <a:lnTo>
                  <a:pt x="3020" y="8089"/>
                </a:lnTo>
                <a:lnTo>
                  <a:pt x="2443" y="8251"/>
                </a:lnTo>
                <a:lnTo>
                  <a:pt x="1918" y="8424"/>
                </a:lnTo>
                <a:lnTo>
                  <a:pt x="1445" y="8596"/>
                </a:lnTo>
                <a:lnTo>
                  <a:pt x="1235" y="8691"/>
                </a:lnTo>
                <a:lnTo>
                  <a:pt x="1051" y="8779"/>
                </a:lnTo>
                <a:lnTo>
                  <a:pt x="867" y="8874"/>
                </a:lnTo>
                <a:lnTo>
                  <a:pt x="710" y="8968"/>
                </a:lnTo>
                <a:lnTo>
                  <a:pt x="552" y="9062"/>
                </a:lnTo>
                <a:lnTo>
                  <a:pt x="421" y="9156"/>
                </a:lnTo>
                <a:lnTo>
                  <a:pt x="316" y="9255"/>
                </a:lnTo>
                <a:lnTo>
                  <a:pt x="211" y="9349"/>
                </a:lnTo>
                <a:lnTo>
                  <a:pt x="132" y="9449"/>
                </a:lnTo>
                <a:lnTo>
                  <a:pt x="53" y="9543"/>
                </a:lnTo>
                <a:lnTo>
                  <a:pt x="27" y="9642"/>
                </a:lnTo>
                <a:lnTo>
                  <a:pt x="1" y="9736"/>
                </a:lnTo>
                <a:lnTo>
                  <a:pt x="1" y="9836"/>
                </a:lnTo>
                <a:lnTo>
                  <a:pt x="1" y="9930"/>
                </a:lnTo>
                <a:lnTo>
                  <a:pt x="27" y="10029"/>
                </a:lnTo>
                <a:lnTo>
                  <a:pt x="80" y="10123"/>
                </a:lnTo>
                <a:lnTo>
                  <a:pt x="158" y="10217"/>
                </a:lnTo>
                <a:lnTo>
                  <a:pt x="263" y="10317"/>
                </a:lnTo>
                <a:lnTo>
                  <a:pt x="395" y="10411"/>
                </a:lnTo>
                <a:lnTo>
                  <a:pt x="526" y="10505"/>
                </a:lnTo>
                <a:lnTo>
                  <a:pt x="684" y="10594"/>
                </a:lnTo>
                <a:lnTo>
                  <a:pt x="867" y="10688"/>
                </a:lnTo>
                <a:lnTo>
                  <a:pt x="1077" y="10777"/>
                </a:lnTo>
                <a:lnTo>
                  <a:pt x="1314" y="10860"/>
                </a:lnTo>
                <a:lnTo>
                  <a:pt x="1576" y="10944"/>
                </a:lnTo>
                <a:lnTo>
                  <a:pt x="1865" y="11028"/>
                </a:lnTo>
                <a:lnTo>
                  <a:pt x="2154" y="11106"/>
                </a:lnTo>
                <a:lnTo>
                  <a:pt x="2495" y="11179"/>
                </a:lnTo>
                <a:lnTo>
                  <a:pt x="2836" y="11247"/>
                </a:lnTo>
                <a:lnTo>
                  <a:pt x="3204" y="11315"/>
                </a:lnTo>
                <a:lnTo>
                  <a:pt x="3572" y="11383"/>
                </a:lnTo>
                <a:lnTo>
                  <a:pt x="3965" y="11441"/>
                </a:lnTo>
                <a:lnTo>
                  <a:pt x="4385" y="11498"/>
                </a:lnTo>
                <a:lnTo>
                  <a:pt x="4805" y="11551"/>
                </a:lnTo>
                <a:lnTo>
                  <a:pt x="5252" y="11598"/>
                </a:lnTo>
                <a:lnTo>
                  <a:pt x="5698" y="11645"/>
                </a:lnTo>
                <a:lnTo>
                  <a:pt x="6144" y="11681"/>
                </a:lnTo>
                <a:lnTo>
                  <a:pt x="6591" y="11718"/>
                </a:lnTo>
                <a:lnTo>
                  <a:pt x="7063" y="11749"/>
                </a:lnTo>
                <a:lnTo>
                  <a:pt x="7536" y="11775"/>
                </a:lnTo>
                <a:lnTo>
                  <a:pt x="8035" y="11796"/>
                </a:lnTo>
                <a:lnTo>
                  <a:pt x="8507" y="11812"/>
                </a:lnTo>
                <a:lnTo>
                  <a:pt x="8980" y="11822"/>
                </a:lnTo>
                <a:lnTo>
                  <a:pt x="9452" y="11828"/>
                </a:lnTo>
                <a:lnTo>
                  <a:pt x="9951" y="11828"/>
                </a:lnTo>
                <a:lnTo>
                  <a:pt x="10424" y="11822"/>
                </a:lnTo>
                <a:lnTo>
                  <a:pt x="10896" y="11812"/>
                </a:lnTo>
                <a:lnTo>
                  <a:pt x="11369" y="11791"/>
                </a:lnTo>
                <a:lnTo>
                  <a:pt x="11815" y="11770"/>
                </a:lnTo>
                <a:lnTo>
                  <a:pt x="12262" y="11739"/>
                </a:lnTo>
                <a:lnTo>
                  <a:pt x="12708" y="11707"/>
                </a:lnTo>
                <a:lnTo>
                  <a:pt x="13154" y="11666"/>
                </a:lnTo>
                <a:lnTo>
                  <a:pt x="13574" y="11618"/>
                </a:lnTo>
                <a:lnTo>
                  <a:pt x="13994" y="11561"/>
                </a:lnTo>
                <a:lnTo>
                  <a:pt x="14073" y="11723"/>
                </a:lnTo>
                <a:lnTo>
                  <a:pt x="14231" y="11880"/>
                </a:lnTo>
                <a:lnTo>
                  <a:pt x="14388" y="12042"/>
                </a:lnTo>
                <a:lnTo>
                  <a:pt x="14572" y="12199"/>
                </a:lnTo>
                <a:lnTo>
                  <a:pt x="14808" y="12356"/>
                </a:lnTo>
                <a:lnTo>
                  <a:pt x="15071" y="12507"/>
                </a:lnTo>
                <a:lnTo>
                  <a:pt x="15360" y="12659"/>
                </a:lnTo>
                <a:lnTo>
                  <a:pt x="15675" y="12805"/>
                </a:lnTo>
                <a:lnTo>
                  <a:pt x="16042" y="12952"/>
                </a:lnTo>
                <a:lnTo>
                  <a:pt x="16436" y="13088"/>
                </a:lnTo>
                <a:lnTo>
                  <a:pt x="16856" y="13224"/>
                </a:lnTo>
                <a:lnTo>
                  <a:pt x="17329" y="13354"/>
                </a:lnTo>
                <a:lnTo>
                  <a:pt x="17828" y="13480"/>
                </a:lnTo>
                <a:lnTo>
                  <a:pt x="18353" y="13600"/>
                </a:lnTo>
                <a:lnTo>
                  <a:pt x="18930" y="13710"/>
                </a:lnTo>
                <a:lnTo>
                  <a:pt x="19534" y="13820"/>
                </a:lnTo>
                <a:lnTo>
                  <a:pt x="20164" y="13914"/>
                </a:lnTo>
                <a:lnTo>
                  <a:pt x="20847" y="14003"/>
                </a:lnTo>
                <a:lnTo>
                  <a:pt x="21556" y="14086"/>
                </a:lnTo>
                <a:lnTo>
                  <a:pt x="22291" y="14154"/>
                </a:lnTo>
                <a:lnTo>
                  <a:pt x="23052" y="14212"/>
                </a:lnTo>
                <a:lnTo>
                  <a:pt x="23840" y="14264"/>
                </a:lnTo>
                <a:lnTo>
                  <a:pt x="24627" y="14301"/>
                </a:lnTo>
                <a:lnTo>
                  <a:pt x="25415" y="14327"/>
                </a:lnTo>
                <a:lnTo>
                  <a:pt x="26229" y="14343"/>
                </a:lnTo>
                <a:lnTo>
                  <a:pt x="27410" y="14343"/>
                </a:lnTo>
                <a:lnTo>
                  <a:pt x="27830" y="14337"/>
                </a:lnTo>
                <a:lnTo>
                  <a:pt x="28224" y="14327"/>
                </a:lnTo>
                <a:lnTo>
                  <a:pt x="28618" y="14311"/>
                </a:lnTo>
                <a:lnTo>
                  <a:pt x="28986" y="14295"/>
                </a:lnTo>
                <a:lnTo>
                  <a:pt x="29379" y="14280"/>
                </a:lnTo>
                <a:lnTo>
                  <a:pt x="29773" y="14254"/>
                </a:lnTo>
                <a:lnTo>
                  <a:pt x="30141" y="14233"/>
                </a:lnTo>
                <a:lnTo>
                  <a:pt x="30508" y="14201"/>
                </a:lnTo>
                <a:lnTo>
                  <a:pt x="30876" y="14170"/>
                </a:lnTo>
                <a:lnTo>
                  <a:pt x="31243" y="14133"/>
                </a:lnTo>
                <a:lnTo>
                  <a:pt x="31585" y="14092"/>
                </a:lnTo>
                <a:lnTo>
                  <a:pt x="31926" y="14050"/>
                </a:lnTo>
                <a:lnTo>
                  <a:pt x="32241" y="14003"/>
                </a:lnTo>
                <a:lnTo>
                  <a:pt x="32556" y="13950"/>
                </a:lnTo>
                <a:lnTo>
                  <a:pt x="32871" y="13898"/>
                </a:lnTo>
                <a:lnTo>
                  <a:pt x="33160" y="13841"/>
                </a:lnTo>
                <a:lnTo>
                  <a:pt x="33422" y="13783"/>
                </a:lnTo>
                <a:lnTo>
                  <a:pt x="33685" y="13720"/>
                </a:lnTo>
                <a:lnTo>
                  <a:pt x="33921" y="13658"/>
                </a:lnTo>
                <a:lnTo>
                  <a:pt x="34158" y="13590"/>
                </a:lnTo>
                <a:lnTo>
                  <a:pt x="34368" y="13522"/>
                </a:lnTo>
                <a:lnTo>
                  <a:pt x="34551" y="13448"/>
                </a:lnTo>
                <a:lnTo>
                  <a:pt x="34735" y="13375"/>
                </a:lnTo>
                <a:lnTo>
                  <a:pt x="34893" y="13302"/>
                </a:lnTo>
                <a:lnTo>
                  <a:pt x="35024" y="13229"/>
                </a:lnTo>
                <a:lnTo>
                  <a:pt x="35155" y="13150"/>
                </a:lnTo>
                <a:lnTo>
                  <a:pt x="35260" y="13072"/>
                </a:lnTo>
                <a:lnTo>
                  <a:pt x="35339" y="12994"/>
                </a:lnTo>
                <a:lnTo>
                  <a:pt x="35418" y="12915"/>
                </a:lnTo>
                <a:lnTo>
                  <a:pt x="35470" y="12837"/>
                </a:lnTo>
                <a:lnTo>
                  <a:pt x="35497" y="12758"/>
                </a:lnTo>
                <a:lnTo>
                  <a:pt x="35497" y="12680"/>
                </a:lnTo>
                <a:lnTo>
                  <a:pt x="35497" y="12601"/>
                </a:lnTo>
                <a:lnTo>
                  <a:pt x="35470" y="12523"/>
                </a:lnTo>
                <a:lnTo>
                  <a:pt x="35418" y="12445"/>
                </a:lnTo>
                <a:lnTo>
                  <a:pt x="35339" y="12366"/>
                </a:lnTo>
                <a:lnTo>
                  <a:pt x="35234" y="12293"/>
                </a:lnTo>
                <a:lnTo>
                  <a:pt x="35129" y="12220"/>
                </a:lnTo>
                <a:lnTo>
                  <a:pt x="34971" y="12147"/>
                </a:lnTo>
                <a:lnTo>
                  <a:pt x="34814" y="12073"/>
                </a:lnTo>
                <a:lnTo>
                  <a:pt x="34630" y="12005"/>
                </a:lnTo>
                <a:lnTo>
                  <a:pt x="34420" y="11937"/>
                </a:lnTo>
                <a:lnTo>
                  <a:pt x="34184" y="11869"/>
                </a:lnTo>
                <a:lnTo>
                  <a:pt x="34735" y="11995"/>
                </a:lnTo>
                <a:lnTo>
                  <a:pt x="35313" y="12115"/>
                </a:lnTo>
                <a:lnTo>
                  <a:pt x="35917" y="12225"/>
                </a:lnTo>
                <a:lnTo>
                  <a:pt x="36547" y="12335"/>
                </a:lnTo>
                <a:lnTo>
                  <a:pt x="37203" y="12434"/>
                </a:lnTo>
                <a:lnTo>
                  <a:pt x="37859" y="12528"/>
                </a:lnTo>
                <a:lnTo>
                  <a:pt x="38568" y="12617"/>
                </a:lnTo>
                <a:lnTo>
                  <a:pt x="39277" y="12701"/>
                </a:lnTo>
                <a:lnTo>
                  <a:pt x="40012" y="12779"/>
                </a:lnTo>
                <a:lnTo>
                  <a:pt x="40747" y="12847"/>
                </a:lnTo>
                <a:lnTo>
                  <a:pt x="41509" y="12915"/>
                </a:lnTo>
                <a:lnTo>
                  <a:pt x="42296" y="12973"/>
                </a:lnTo>
                <a:lnTo>
                  <a:pt x="43058" y="13025"/>
                </a:lnTo>
                <a:lnTo>
                  <a:pt x="43872" y="13072"/>
                </a:lnTo>
                <a:lnTo>
                  <a:pt x="44659" y="13109"/>
                </a:lnTo>
                <a:lnTo>
                  <a:pt x="45473" y="13145"/>
                </a:lnTo>
                <a:lnTo>
                  <a:pt x="46313" y="13171"/>
                </a:lnTo>
                <a:lnTo>
                  <a:pt x="47127" y="13192"/>
                </a:lnTo>
                <a:lnTo>
                  <a:pt x="47941" y="13203"/>
                </a:lnTo>
                <a:lnTo>
                  <a:pt x="48781" y="13213"/>
                </a:lnTo>
                <a:lnTo>
                  <a:pt x="49595" y="13213"/>
                </a:lnTo>
                <a:lnTo>
                  <a:pt x="50435" y="13208"/>
                </a:lnTo>
                <a:lnTo>
                  <a:pt x="51249" y="13192"/>
                </a:lnTo>
                <a:lnTo>
                  <a:pt x="52089" y="13171"/>
                </a:lnTo>
                <a:lnTo>
                  <a:pt x="52903" y="13145"/>
                </a:lnTo>
                <a:lnTo>
                  <a:pt x="53691" y="13114"/>
                </a:lnTo>
                <a:lnTo>
                  <a:pt x="54505" y="13072"/>
                </a:lnTo>
                <a:lnTo>
                  <a:pt x="55292" y="13025"/>
                </a:lnTo>
                <a:lnTo>
                  <a:pt x="56080" y="12967"/>
                </a:lnTo>
                <a:lnTo>
                  <a:pt x="56841" y="12910"/>
                </a:lnTo>
                <a:lnTo>
                  <a:pt x="57576" y="12837"/>
                </a:lnTo>
                <a:lnTo>
                  <a:pt x="58311" y="12764"/>
                </a:lnTo>
                <a:lnTo>
                  <a:pt x="59047" y="12680"/>
                </a:lnTo>
                <a:lnTo>
                  <a:pt x="59729" y="12591"/>
                </a:lnTo>
                <a:lnTo>
                  <a:pt x="60412" y="12492"/>
                </a:lnTo>
                <a:lnTo>
                  <a:pt x="61042" y="12392"/>
                </a:lnTo>
                <a:lnTo>
                  <a:pt x="61672" y="12283"/>
                </a:lnTo>
                <a:lnTo>
                  <a:pt x="62276" y="12167"/>
                </a:lnTo>
                <a:lnTo>
                  <a:pt x="62853" y="12052"/>
                </a:lnTo>
                <a:lnTo>
                  <a:pt x="63378" y="11927"/>
                </a:lnTo>
                <a:lnTo>
                  <a:pt x="63903" y="11801"/>
                </a:lnTo>
                <a:lnTo>
                  <a:pt x="64402" y="11671"/>
                </a:lnTo>
                <a:lnTo>
                  <a:pt x="64875" y="11535"/>
                </a:lnTo>
                <a:lnTo>
                  <a:pt x="65321" y="11394"/>
                </a:lnTo>
                <a:lnTo>
                  <a:pt x="65715" y="11247"/>
                </a:lnTo>
                <a:lnTo>
                  <a:pt x="66109" y="11101"/>
                </a:lnTo>
                <a:lnTo>
                  <a:pt x="66450" y="10954"/>
                </a:lnTo>
                <a:lnTo>
                  <a:pt x="66765" y="10803"/>
                </a:lnTo>
                <a:lnTo>
                  <a:pt x="67054" y="10646"/>
                </a:lnTo>
                <a:lnTo>
                  <a:pt x="67317" y="10489"/>
                </a:lnTo>
                <a:lnTo>
                  <a:pt x="67553" y="10332"/>
                </a:lnTo>
                <a:lnTo>
                  <a:pt x="67737" y="10170"/>
                </a:lnTo>
                <a:lnTo>
                  <a:pt x="67920" y="10008"/>
                </a:lnTo>
                <a:lnTo>
                  <a:pt x="68052" y="9846"/>
                </a:lnTo>
                <a:lnTo>
                  <a:pt x="68130" y="9684"/>
                </a:lnTo>
                <a:lnTo>
                  <a:pt x="68183" y="9517"/>
                </a:lnTo>
                <a:lnTo>
                  <a:pt x="68209" y="9355"/>
                </a:lnTo>
                <a:lnTo>
                  <a:pt x="68209" y="9187"/>
                </a:lnTo>
                <a:lnTo>
                  <a:pt x="68157" y="9025"/>
                </a:lnTo>
                <a:lnTo>
                  <a:pt x="68078" y="8863"/>
                </a:lnTo>
                <a:lnTo>
                  <a:pt x="67973" y="8701"/>
                </a:lnTo>
                <a:lnTo>
                  <a:pt x="67815" y="8539"/>
                </a:lnTo>
                <a:lnTo>
                  <a:pt x="67605" y="8377"/>
                </a:lnTo>
                <a:lnTo>
                  <a:pt x="67369" y="8220"/>
                </a:lnTo>
                <a:lnTo>
                  <a:pt x="67106" y="8063"/>
                </a:lnTo>
                <a:lnTo>
                  <a:pt x="66791" y="7911"/>
                </a:lnTo>
                <a:lnTo>
                  <a:pt x="66450" y="7760"/>
                </a:lnTo>
                <a:lnTo>
                  <a:pt x="66083" y="7613"/>
                </a:lnTo>
                <a:lnTo>
                  <a:pt x="65663" y="7472"/>
                </a:lnTo>
                <a:lnTo>
                  <a:pt x="65216" y="7331"/>
                </a:lnTo>
                <a:lnTo>
                  <a:pt x="64744" y="7200"/>
                </a:lnTo>
                <a:lnTo>
                  <a:pt x="64245" y="7070"/>
                </a:lnTo>
                <a:lnTo>
                  <a:pt x="63720" y="6939"/>
                </a:lnTo>
                <a:lnTo>
                  <a:pt x="63168" y="6819"/>
                </a:lnTo>
                <a:lnTo>
                  <a:pt x="62591" y="6704"/>
                </a:lnTo>
                <a:lnTo>
                  <a:pt x="61987" y="6589"/>
                </a:lnTo>
                <a:lnTo>
                  <a:pt x="61357" y="6479"/>
                </a:lnTo>
                <a:lnTo>
                  <a:pt x="60701" y="6379"/>
                </a:lnTo>
                <a:lnTo>
                  <a:pt x="60044" y="6280"/>
                </a:lnTo>
                <a:lnTo>
                  <a:pt x="59362" y="6186"/>
                </a:lnTo>
                <a:lnTo>
                  <a:pt x="58653" y="6102"/>
                </a:lnTo>
                <a:lnTo>
                  <a:pt x="57918" y="6019"/>
                </a:lnTo>
                <a:lnTo>
                  <a:pt x="57182" y="5946"/>
                </a:lnTo>
                <a:lnTo>
                  <a:pt x="56447" y="5878"/>
                </a:lnTo>
                <a:lnTo>
                  <a:pt x="55660" y="5815"/>
                </a:lnTo>
                <a:lnTo>
                  <a:pt x="54898" y="5757"/>
                </a:lnTo>
                <a:lnTo>
                  <a:pt x="54111" y="5705"/>
                </a:lnTo>
                <a:lnTo>
                  <a:pt x="53323" y="5663"/>
                </a:lnTo>
                <a:lnTo>
                  <a:pt x="52509" y="5627"/>
                </a:lnTo>
                <a:lnTo>
                  <a:pt x="51695" y="5595"/>
                </a:lnTo>
                <a:lnTo>
                  <a:pt x="50881" y="5574"/>
                </a:lnTo>
                <a:lnTo>
                  <a:pt x="50068" y="5559"/>
                </a:lnTo>
                <a:lnTo>
                  <a:pt x="49227" y="5548"/>
                </a:lnTo>
                <a:lnTo>
                  <a:pt x="48414" y="5548"/>
                </a:lnTo>
                <a:lnTo>
                  <a:pt x="47573" y="5553"/>
                </a:lnTo>
                <a:lnTo>
                  <a:pt x="46760" y="5569"/>
                </a:lnTo>
                <a:lnTo>
                  <a:pt x="46760" y="5569"/>
                </a:lnTo>
                <a:lnTo>
                  <a:pt x="47101" y="5553"/>
                </a:lnTo>
                <a:lnTo>
                  <a:pt x="47468" y="5527"/>
                </a:lnTo>
                <a:lnTo>
                  <a:pt x="47810" y="5506"/>
                </a:lnTo>
                <a:lnTo>
                  <a:pt x="48151" y="5475"/>
                </a:lnTo>
                <a:lnTo>
                  <a:pt x="48466" y="5444"/>
                </a:lnTo>
                <a:lnTo>
                  <a:pt x="48807" y="5407"/>
                </a:lnTo>
                <a:lnTo>
                  <a:pt x="49096" y="5370"/>
                </a:lnTo>
                <a:lnTo>
                  <a:pt x="49411" y="5329"/>
                </a:lnTo>
                <a:lnTo>
                  <a:pt x="49700" y="5287"/>
                </a:lnTo>
                <a:lnTo>
                  <a:pt x="49989" y="5240"/>
                </a:lnTo>
                <a:lnTo>
                  <a:pt x="50278" y="5193"/>
                </a:lnTo>
                <a:lnTo>
                  <a:pt x="50540" y="5140"/>
                </a:lnTo>
                <a:lnTo>
                  <a:pt x="51039" y="5036"/>
                </a:lnTo>
                <a:lnTo>
                  <a:pt x="51485" y="4916"/>
                </a:lnTo>
                <a:lnTo>
                  <a:pt x="51879" y="4795"/>
                </a:lnTo>
                <a:lnTo>
                  <a:pt x="52220" y="4665"/>
                </a:lnTo>
                <a:lnTo>
                  <a:pt x="52378" y="4597"/>
                </a:lnTo>
                <a:lnTo>
                  <a:pt x="52509" y="4529"/>
                </a:lnTo>
                <a:lnTo>
                  <a:pt x="52640" y="4461"/>
                </a:lnTo>
                <a:lnTo>
                  <a:pt x="52746" y="4387"/>
                </a:lnTo>
                <a:lnTo>
                  <a:pt x="52824" y="4319"/>
                </a:lnTo>
                <a:lnTo>
                  <a:pt x="52903" y="4246"/>
                </a:lnTo>
                <a:lnTo>
                  <a:pt x="52956" y="4173"/>
                </a:lnTo>
                <a:lnTo>
                  <a:pt x="53008" y="4100"/>
                </a:lnTo>
                <a:lnTo>
                  <a:pt x="53034" y="4032"/>
                </a:lnTo>
                <a:lnTo>
                  <a:pt x="53034" y="3959"/>
                </a:lnTo>
                <a:lnTo>
                  <a:pt x="53008" y="3885"/>
                </a:lnTo>
                <a:lnTo>
                  <a:pt x="52982" y="3812"/>
                </a:lnTo>
                <a:lnTo>
                  <a:pt x="52929" y="3739"/>
                </a:lnTo>
                <a:lnTo>
                  <a:pt x="52851" y="3666"/>
                </a:lnTo>
                <a:lnTo>
                  <a:pt x="52772" y="3593"/>
                </a:lnTo>
                <a:lnTo>
                  <a:pt x="52640" y="3525"/>
                </a:lnTo>
                <a:lnTo>
                  <a:pt x="52535" y="3457"/>
                </a:lnTo>
                <a:lnTo>
                  <a:pt x="52378" y="3389"/>
                </a:lnTo>
                <a:lnTo>
                  <a:pt x="52220" y="3321"/>
                </a:lnTo>
                <a:lnTo>
                  <a:pt x="52063" y="3258"/>
                </a:lnTo>
                <a:lnTo>
                  <a:pt x="51879" y="3195"/>
                </a:lnTo>
                <a:lnTo>
                  <a:pt x="51669" y="3133"/>
                </a:lnTo>
                <a:lnTo>
                  <a:pt x="51459" y="3075"/>
                </a:lnTo>
                <a:lnTo>
                  <a:pt x="51223" y="3018"/>
                </a:lnTo>
                <a:lnTo>
                  <a:pt x="50750" y="2908"/>
                </a:lnTo>
                <a:lnTo>
                  <a:pt x="50199" y="2803"/>
                </a:lnTo>
                <a:lnTo>
                  <a:pt x="49621" y="2714"/>
                </a:lnTo>
                <a:lnTo>
                  <a:pt x="49017" y="2631"/>
                </a:lnTo>
                <a:lnTo>
                  <a:pt x="48702" y="2594"/>
                </a:lnTo>
                <a:lnTo>
                  <a:pt x="48387" y="2557"/>
                </a:lnTo>
                <a:lnTo>
                  <a:pt x="48046" y="2526"/>
                </a:lnTo>
                <a:lnTo>
                  <a:pt x="47705" y="2500"/>
                </a:lnTo>
                <a:lnTo>
                  <a:pt x="47363" y="2474"/>
                </a:lnTo>
                <a:lnTo>
                  <a:pt x="47022" y="2453"/>
                </a:lnTo>
                <a:lnTo>
                  <a:pt x="46655" y="2432"/>
                </a:lnTo>
                <a:lnTo>
                  <a:pt x="46313" y="2421"/>
                </a:lnTo>
                <a:lnTo>
                  <a:pt x="45946" y="2406"/>
                </a:lnTo>
                <a:lnTo>
                  <a:pt x="45578" y="2401"/>
                </a:lnTo>
                <a:lnTo>
                  <a:pt x="45211" y="2395"/>
                </a:lnTo>
                <a:lnTo>
                  <a:pt x="44475" y="2395"/>
                </a:lnTo>
                <a:lnTo>
                  <a:pt x="44108" y="2401"/>
                </a:lnTo>
                <a:lnTo>
                  <a:pt x="43740" y="2411"/>
                </a:lnTo>
                <a:lnTo>
                  <a:pt x="43373" y="2427"/>
                </a:lnTo>
                <a:lnTo>
                  <a:pt x="43031" y="2442"/>
                </a:lnTo>
                <a:lnTo>
                  <a:pt x="42664" y="2463"/>
                </a:lnTo>
                <a:lnTo>
                  <a:pt x="42323" y="2489"/>
                </a:lnTo>
                <a:lnTo>
                  <a:pt x="41981" y="2516"/>
                </a:lnTo>
                <a:lnTo>
                  <a:pt x="41640" y="2547"/>
                </a:lnTo>
                <a:lnTo>
                  <a:pt x="41325" y="2578"/>
                </a:lnTo>
                <a:lnTo>
                  <a:pt x="41010" y="2615"/>
                </a:lnTo>
                <a:lnTo>
                  <a:pt x="40695" y="2657"/>
                </a:lnTo>
                <a:lnTo>
                  <a:pt x="40091" y="2740"/>
                </a:lnTo>
                <a:lnTo>
                  <a:pt x="39540" y="2835"/>
                </a:lnTo>
                <a:lnTo>
                  <a:pt x="39015" y="2939"/>
                </a:lnTo>
                <a:lnTo>
                  <a:pt x="38542" y="3054"/>
                </a:lnTo>
                <a:lnTo>
                  <a:pt x="38306" y="3112"/>
                </a:lnTo>
                <a:lnTo>
                  <a:pt x="38122" y="3174"/>
                </a:lnTo>
                <a:lnTo>
                  <a:pt x="37912" y="3237"/>
                </a:lnTo>
                <a:lnTo>
                  <a:pt x="37754" y="3300"/>
                </a:lnTo>
                <a:lnTo>
                  <a:pt x="37597" y="3363"/>
                </a:lnTo>
                <a:lnTo>
                  <a:pt x="37439" y="3431"/>
                </a:lnTo>
                <a:lnTo>
                  <a:pt x="37308" y="3499"/>
                </a:lnTo>
                <a:lnTo>
                  <a:pt x="37203" y="3572"/>
                </a:lnTo>
                <a:lnTo>
                  <a:pt x="37098" y="3640"/>
                </a:lnTo>
                <a:lnTo>
                  <a:pt x="37070" y="3666"/>
                </a:lnTo>
                <a:lnTo>
                  <a:pt x="37151" y="3546"/>
                </a:lnTo>
                <a:lnTo>
                  <a:pt x="37203" y="3389"/>
                </a:lnTo>
                <a:lnTo>
                  <a:pt x="37203" y="3232"/>
                </a:lnTo>
                <a:lnTo>
                  <a:pt x="37177" y="3075"/>
                </a:lnTo>
                <a:lnTo>
                  <a:pt x="37098" y="2923"/>
                </a:lnTo>
                <a:lnTo>
                  <a:pt x="36993" y="2767"/>
                </a:lnTo>
                <a:lnTo>
                  <a:pt x="36862" y="2615"/>
                </a:lnTo>
                <a:lnTo>
                  <a:pt x="36652" y="2458"/>
                </a:lnTo>
                <a:lnTo>
                  <a:pt x="36442" y="2312"/>
                </a:lnTo>
                <a:lnTo>
                  <a:pt x="36179" y="2160"/>
                </a:lnTo>
                <a:lnTo>
                  <a:pt x="35890" y="2014"/>
                </a:lnTo>
                <a:lnTo>
                  <a:pt x="35575" y="1873"/>
                </a:lnTo>
                <a:lnTo>
                  <a:pt x="35208" y="1731"/>
                </a:lnTo>
                <a:lnTo>
                  <a:pt x="34814" y="1595"/>
                </a:lnTo>
                <a:lnTo>
                  <a:pt x="34394" y="1459"/>
                </a:lnTo>
                <a:lnTo>
                  <a:pt x="33948" y="1334"/>
                </a:lnTo>
                <a:lnTo>
                  <a:pt x="33475" y="1208"/>
                </a:lnTo>
                <a:lnTo>
                  <a:pt x="32950" y="1083"/>
                </a:lnTo>
                <a:lnTo>
                  <a:pt x="32425" y="968"/>
                </a:lnTo>
                <a:lnTo>
                  <a:pt x="31873" y="858"/>
                </a:lnTo>
                <a:lnTo>
                  <a:pt x="31296" y="754"/>
                </a:lnTo>
                <a:lnTo>
                  <a:pt x="30692" y="649"/>
                </a:lnTo>
                <a:lnTo>
                  <a:pt x="30062" y="555"/>
                </a:lnTo>
                <a:lnTo>
                  <a:pt x="29406" y="471"/>
                </a:lnTo>
                <a:lnTo>
                  <a:pt x="28749" y="388"/>
                </a:lnTo>
                <a:lnTo>
                  <a:pt x="28040" y="314"/>
                </a:lnTo>
                <a:lnTo>
                  <a:pt x="27332" y="246"/>
                </a:lnTo>
                <a:lnTo>
                  <a:pt x="26623" y="184"/>
                </a:lnTo>
                <a:lnTo>
                  <a:pt x="25861" y="131"/>
                </a:lnTo>
                <a:lnTo>
                  <a:pt x="25126" y="90"/>
                </a:lnTo>
                <a:lnTo>
                  <a:pt x="24339" y="53"/>
                </a:lnTo>
                <a:lnTo>
                  <a:pt x="23551" y="27"/>
                </a:lnTo>
                <a:lnTo>
                  <a:pt x="22790" y="11"/>
                </a:lnTo>
                <a:lnTo>
                  <a:pt x="22002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59"/>
          <p:cNvSpPr/>
          <p:nvPr/>
        </p:nvSpPr>
        <p:spPr>
          <a:xfrm flipH="1">
            <a:off x="7266365" y="1467073"/>
            <a:ext cx="686255" cy="802424"/>
          </a:xfrm>
          <a:custGeom>
            <a:rect b="b" l="l" r="r" t="t"/>
            <a:pathLst>
              <a:path extrusionOk="0" h="15848" w="67946">
                <a:moveTo>
                  <a:pt x="38646" y="2756"/>
                </a:moveTo>
                <a:lnTo>
                  <a:pt x="39408" y="2761"/>
                </a:lnTo>
                <a:lnTo>
                  <a:pt x="40195" y="2766"/>
                </a:lnTo>
                <a:lnTo>
                  <a:pt x="40983" y="2776"/>
                </a:lnTo>
                <a:lnTo>
                  <a:pt x="41770" y="2792"/>
                </a:lnTo>
                <a:lnTo>
                  <a:pt x="42558" y="2813"/>
                </a:lnTo>
                <a:lnTo>
                  <a:pt x="43346" y="2834"/>
                </a:lnTo>
                <a:lnTo>
                  <a:pt x="44133" y="2860"/>
                </a:lnTo>
                <a:lnTo>
                  <a:pt x="44895" y="2891"/>
                </a:lnTo>
                <a:lnTo>
                  <a:pt x="45656" y="2928"/>
                </a:lnTo>
                <a:lnTo>
                  <a:pt x="46365" y="2965"/>
                </a:lnTo>
                <a:lnTo>
                  <a:pt x="47100" y="3007"/>
                </a:lnTo>
                <a:lnTo>
                  <a:pt x="47783" y="3048"/>
                </a:lnTo>
                <a:lnTo>
                  <a:pt x="48439" y="3090"/>
                </a:lnTo>
                <a:lnTo>
                  <a:pt x="49043" y="3137"/>
                </a:lnTo>
                <a:lnTo>
                  <a:pt x="47205" y="5443"/>
                </a:lnTo>
                <a:lnTo>
                  <a:pt x="46470" y="5438"/>
                </a:lnTo>
                <a:lnTo>
                  <a:pt x="45656" y="5422"/>
                </a:lnTo>
                <a:lnTo>
                  <a:pt x="44580" y="5406"/>
                </a:lnTo>
                <a:lnTo>
                  <a:pt x="43293" y="5375"/>
                </a:lnTo>
                <a:lnTo>
                  <a:pt x="41875" y="5333"/>
                </a:lnTo>
                <a:lnTo>
                  <a:pt x="40353" y="5281"/>
                </a:lnTo>
                <a:lnTo>
                  <a:pt x="39591" y="5250"/>
                </a:lnTo>
                <a:lnTo>
                  <a:pt x="38777" y="5213"/>
                </a:lnTo>
                <a:lnTo>
                  <a:pt x="37990" y="5171"/>
                </a:lnTo>
                <a:lnTo>
                  <a:pt x="37228" y="5124"/>
                </a:lnTo>
                <a:lnTo>
                  <a:pt x="36441" y="5072"/>
                </a:lnTo>
                <a:lnTo>
                  <a:pt x="35679" y="5020"/>
                </a:lnTo>
                <a:lnTo>
                  <a:pt x="34971" y="4957"/>
                </a:lnTo>
                <a:lnTo>
                  <a:pt x="34262" y="4894"/>
                </a:lnTo>
                <a:lnTo>
                  <a:pt x="33605" y="4821"/>
                </a:lnTo>
                <a:lnTo>
                  <a:pt x="32975" y="4742"/>
                </a:lnTo>
                <a:lnTo>
                  <a:pt x="32398" y="4659"/>
                </a:lnTo>
                <a:lnTo>
                  <a:pt x="32135" y="4617"/>
                </a:lnTo>
                <a:lnTo>
                  <a:pt x="31873" y="4570"/>
                </a:lnTo>
                <a:lnTo>
                  <a:pt x="31636" y="4523"/>
                </a:lnTo>
                <a:lnTo>
                  <a:pt x="31426" y="4471"/>
                </a:lnTo>
                <a:lnTo>
                  <a:pt x="31216" y="4423"/>
                </a:lnTo>
                <a:lnTo>
                  <a:pt x="31033" y="4371"/>
                </a:lnTo>
                <a:lnTo>
                  <a:pt x="30849" y="4314"/>
                </a:lnTo>
                <a:lnTo>
                  <a:pt x="30717" y="4261"/>
                </a:lnTo>
                <a:lnTo>
                  <a:pt x="30586" y="4199"/>
                </a:lnTo>
                <a:lnTo>
                  <a:pt x="30455" y="4141"/>
                </a:lnTo>
                <a:lnTo>
                  <a:pt x="30376" y="4078"/>
                </a:lnTo>
                <a:lnTo>
                  <a:pt x="30297" y="4016"/>
                </a:lnTo>
                <a:lnTo>
                  <a:pt x="30271" y="3948"/>
                </a:lnTo>
                <a:lnTo>
                  <a:pt x="30245" y="3885"/>
                </a:lnTo>
                <a:lnTo>
                  <a:pt x="30245" y="3817"/>
                </a:lnTo>
                <a:lnTo>
                  <a:pt x="30271" y="3749"/>
                </a:lnTo>
                <a:lnTo>
                  <a:pt x="30297" y="3686"/>
                </a:lnTo>
                <a:lnTo>
                  <a:pt x="30350" y="3629"/>
                </a:lnTo>
                <a:lnTo>
                  <a:pt x="30429" y="3571"/>
                </a:lnTo>
                <a:lnTo>
                  <a:pt x="30507" y="3514"/>
                </a:lnTo>
                <a:lnTo>
                  <a:pt x="30612" y="3461"/>
                </a:lnTo>
                <a:lnTo>
                  <a:pt x="30717" y="3409"/>
                </a:lnTo>
                <a:lnTo>
                  <a:pt x="30849" y="3362"/>
                </a:lnTo>
                <a:lnTo>
                  <a:pt x="31006" y="3315"/>
                </a:lnTo>
                <a:lnTo>
                  <a:pt x="31164" y="3268"/>
                </a:lnTo>
                <a:lnTo>
                  <a:pt x="31348" y="3226"/>
                </a:lnTo>
                <a:lnTo>
                  <a:pt x="31531" y="3184"/>
                </a:lnTo>
                <a:lnTo>
                  <a:pt x="31741" y="3148"/>
                </a:lnTo>
                <a:lnTo>
                  <a:pt x="32188" y="3080"/>
                </a:lnTo>
                <a:lnTo>
                  <a:pt x="32687" y="3017"/>
                </a:lnTo>
                <a:lnTo>
                  <a:pt x="33212" y="2959"/>
                </a:lnTo>
                <a:lnTo>
                  <a:pt x="33789" y="2912"/>
                </a:lnTo>
                <a:lnTo>
                  <a:pt x="34393" y="2871"/>
                </a:lnTo>
                <a:lnTo>
                  <a:pt x="35049" y="2834"/>
                </a:lnTo>
                <a:lnTo>
                  <a:pt x="35706" y="2808"/>
                </a:lnTo>
                <a:lnTo>
                  <a:pt x="36415" y="2787"/>
                </a:lnTo>
                <a:lnTo>
                  <a:pt x="37150" y="2771"/>
                </a:lnTo>
                <a:lnTo>
                  <a:pt x="37885" y="2761"/>
                </a:lnTo>
                <a:lnTo>
                  <a:pt x="38646" y="2756"/>
                </a:lnTo>
                <a:close/>
                <a:moveTo>
                  <a:pt x="30402" y="8397"/>
                </a:moveTo>
                <a:lnTo>
                  <a:pt x="31505" y="8408"/>
                </a:lnTo>
                <a:lnTo>
                  <a:pt x="32608" y="8423"/>
                </a:lnTo>
                <a:lnTo>
                  <a:pt x="33710" y="8444"/>
                </a:lnTo>
                <a:lnTo>
                  <a:pt x="34839" y="8470"/>
                </a:lnTo>
                <a:lnTo>
                  <a:pt x="35942" y="8507"/>
                </a:lnTo>
                <a:lnTo>
                  <a:pt x="37045" y="8544"/>
                </a:lnTo>
                <a:lnTo>
                  <a:pt x="38121" y="8585"/>
                </a:lnTo>
                <a:lnTo>
                  <a:pt x="39171" y="8638"/>
                </a:lnTo>
                <a:lnTo>
                  <a:pt x="40195" y="8690"/>
                </a:lnTo>
                <a:lnTo>
                  <a:pt x="41219" y="8747"/>
                </a:lnTo>
                <a:lnTo>
                  <a:pt x="42164" y="8805"/>
                </a:lnTo>
                <a:lnTo>
                  <a:pt x="43109" y="8868"/>
                </a:lnTo>
                <a:lnTo>
                  <a:pt x="43976" y="8936"/>
                </a:lnTo>
                <a:lnTo>
                  <a:pt x="41350" y="12183"/>
                </a:lnTo>
                <a:lnTo>
                  <a:pt x="40326" y="12172"/>
                </a:lnTo>
                <a:lnTo>
                  <a:pt x="39171" y="12156"/>
                </a:lnTo>
                <a:lnTo>
                  <a:pt x="37649" y="12130"/>
                </a:lnTo>
                <a:lnTo>
                  <a:pt x="35863" y="12088"/>
                </a:lnTo>
                <a:lnTo>
                  <a:pt x="34892" y="12062"/>
                </a:lnTo>
                <a:lnTo>
                  <a:pt x="33868" y="12031"/>
                </a:lnTo>
                <a:lnTo>
                  <a:pt x="32818" y="11994"/>
                </a:lnTo>
                <a:lnTo>
                  <a:pt x="31715" y="11953"/>
                </a:lnTo>
                <a:lnTo>
                  <a:pt x="30612" y="11905"/>
                </a:lnTo>
                <a:lnTo>
                  <a:pt x="29510" y="11853"/>
                </a:lnTo>
                <a:lnTo>
                  <a:pt x="28407" y="11796"/>
                </a:lnTo>
                <a:lnTo>
                  <a:pt x="27304" y="11733"/>
                </a:lnTo>
                <a:lnTo>
                  <a:pt x="26202" y="11660"/>
                </a:lnTo>
                <a:lnTo>
                  <a:pt x="25152" y="11587"/>
                </a:lnTo>
                <a:lnTo>
                  <a:pt x="24101" y="11498"/>
                </a:lnTo>
                <a:lnTo>
                  <a:pt x="23130" y="11404"/>
                </a:lnTo>
                <a:lnTo>
                  <a:pt x="22657" y="11356"/>
                </a:lnTo>
                <a:lnTo>
                  <a:pt x="22185" y="11304"/>
                </a:lnTo>
                <a:lnTo>
                  <a:pt x="21739" y="11252"/>
                </a:lnTo>
                <a:lnTo>
                  <a:pt x="21318" y="11194"/>
                </a:lnTo>
                <a:lnTo>
                  <a:pt x="20898" y="11137"/>
                </a:lnTo>
                <a:lnTo>
                  <a:pt x="20505" y="11079"/>
                </a:lnTo>
                <a:lnTo>
                  <a:pt x="20111" y="11017"/>
                </a:lnTo>
                <a:lnTo>
                  <a:pt x="19769" y="10949"/>
                </a:lnTo>
                <a:lnTo>
                  <a:pt x="19428" y="10886"/>
                </a:lnTo>
                <a:lnTo>
                  <a:pt x="19113" y="10813"/>
                </a:lnTo>
                <a:lnTo>
                  <a:pt x="18824" y="10745"/>
                </a:lnTo>
                <a:lnTo>
                  <a:pt x="18562" y="10666"/>
                </a:lnTo>
                <a:lnTo>
                  <a:pt x="18326" y="10593"/>
                </a:lnTo>
                <a:lnTo>
                  <a:pt x="18115" y="10515"/>
                </a:lnTo>
                <a:lnTo>
                  <a:pt x="17932" y="10431"/>
                </a:lnTo>
                <a:lnTo>
                  <a:pt x="17774" y="10347"/>
                </a:lnTo>
                <a:lnTo>
                  <a:pt x="17643" y="10258"/>
                </a:lnTo>
                <a:lnTo>
                  <a:pt x="17538" y="10170"/>
                </a:lnTo>
                <a:lnTo>
                  <a:pt x="17485" y="10075"/>
                </a:lnTo>
                <a:lnTo>
                  <a:pt x="17459" y="9981"/>
                </a:lnTo>
                <a:lnTo>
                  <a:pt x="17459" y="9887"/>
                </a:lnTo>
                <a:lnTo>
                  <a:pt x="17485" y="9793"/>
                </a:lnTo>
                <a:lnTo>
                  <a:pt x="17538" y="9710"/>
                </a:lnTo>
                <a:lnTo>
                  <a:pt x="17617" y="9621"/>
                </a:lnTo>
                <a:lnTo>
                  <a:pt x="17695" y="9542"/>
                </a:lnTo>
                <a:lnTo>
                  <a:pt x="17827" y="9464"/>
                </a:lnTo>
                <a:lnTo>
                  <a:pt x="17984" y="9385"/>
                </a:lnTo>
                <a:lnTo>
                  <a:pt x="18142" y="9317"/>
                </a:lnTo>
                <a:lnTo>
                  <a:pt x="18326" y="9244"/>
                </a:lnTo>
                <a:lnTo>
                  <a:pt x="18536" y="9181"/>
                </a:lnTo>
                <a:lnTo>
                  <a:pt x="18772" y="9119"/>
                </a:lnTo>
                <a:lnTo>
                  <a:pt x="19008" y="9056"/>
                </a:lnTo>
                <a:lnTo>
                  <a:pt x="19297" y="8998"/>
                </a:lnTo>
                <a:lnTo>
                  <a:pt x="19586" y="8946"/>
                </a:lnTo>
                <a:lnTo>
                  <a:pt x="19874" y="8894"/>
                </a:lnTo>
                <a:lnTo>
                  <a:pt x="20190" y="8847"/>
                </a:lnTo>
                <a:lnTo>
                  <a:pt x="20531" y="8800"/>
                </a:lnTo>
                <a:lnTo>
                  <a:pt x="20898" y="8758"/>
                </a:lnTo>
                <a:lnTo>
                  <a:pt x="21266" y="8716"/>
                </a:lnTo>
                <a:lnTo>
                  <a:pt x="21634" y="8679"/>
                </a:lnTo>
                <a:lnTo>
                  <a:pt x="22054" y="8643"/>
                </a:lnTo>
                <a:lnTo>
                  <a:pt x="22447" y="8612"/>
                </a:lnTo>
                <a:lnTo>
                  <a:pt x="23314" y="8554"/>
                </a:lnTo>
                <a:lnTo>
                  <a:pt x="24233" y="8507"/>
                </a:lnTo>
                <a:lnTo>
                  <a:pt x="25178" y="8465"/>
                </a:lnTo>
                <a:lnTo>
                  <a:pt x="26175" y="8439"/>
                </a:lnTo>
                <a:lnTo>
                  <a:pt x="27173" y="8413"/>
                </a:lnTo>
                <a:lnTo>
                  <a:pt x="28223" y="8402"/>
                </a:lnTo>
                <a:lnTo>
                  <a:pt x="29300" y="8397"/>
                </a:lnTo>
                <a:close/>
                <a:moveTo>
                  <a:pt x="34157" y="0"/>
                </a:moveTo>
                <a:lnTo>
                  <a:pt x="33054" y="5"/>
                </a:lnTo>
                <a:lnTo>
                  <a:pt x="31978" y="21"/>
                </a:lnTo>
                <a:lnTo>
                  <a:pt x="30927" y="37"/>
                </a:lnTo>
                <a:lnTo>
                  <a:pt x="29877" y="58"/>
                </a:lnTo>
                <a:lnTo>
                  <a:pt x="28827" y="84"/>
                </a:lnTo>
                <a:lnTo>
                  <a:pt x="27803" y="115"/>
                </a:lnTo>
                <a:lnTo>
                  <a:pt x="26806" y="157"/>
                </a:lnTo>
                <a:lnTo>
                  <a:pt x="25834" y="199"/>
                </a:lnTo>
                <a:lnTo>
                  <a:pt x="24863" y="251"/>
                </a:lnTo>
                <a:lnTo>
                  <a:pt x="23918" y="309"/>
                </a:lnTo>
                <a:lnTo>
                  <a:pt x="22999" y="371"/>
                </a:lnTo>
                <a:lnTo>
                  <a:pt x="22106" y="439"/>
                </a:lnTo>
                <a:lnTo>
                  <a:pt x="21240" y="518"/>
                </a:lnTo>
                <a:lnTo>
                  <a:pt x="20400" y="601"/>
                </a:lnTo>
                <a:lnTo>
                  <a:pt x="19586" y="696"/>
                </a:lnTo>
                <a:lnTo>
                  <a:pt x="18824" y="795"/>
                </a:lnTo>
                <a:lnTo>
                  <a:pt x="18089" y="905"/>
                </a:lnTo>
                <a:lnTo>
                  <a:pt x="17380" y="1020"/>
                </a:lnTo>
                <a:lnTo>
                  <a:pt x="16698" y="1140"/>
                </a:lnTo>
                <a:lnTo>
                  <a:pt x="16068" y="1276"/>
                </a:lnTo>
                <a:lnTo>
                  <a:pt x="15464" y="1417"/>
                </a:lnTo>
                <a:lnTo>
                  <a:pt x="14912" y="1563"/>
                </a:lnTo>
                <a:lnTo>
                  <a:pt x="14414" y="1705"/>
                </a:lnTo>
                <a:lnTo>
                  <a:pt x="13941" y="1841"/>
                </a:lnTo>
                <a:lnTo>
                  <a:pt x="13495" y="1982"/>
                </a:lnTo>
                <a:lnTo>
                  <a:pt x="13101" y="2112"/>
                </a:lnTo>
                <a:lnTo>
                  <a:pt x="12733" y="2248"/>
                </a:lnTo>
                <a:lnTo>
                  <a:pt x="12392" y="2374"/>
                </a:lnTo>
                <a:lnTo>
                  <a:pt x="12103" y="2505"/>
                </a:lnTo>
                <a:lnTo>
                  <a:pt x="11841" y="2630"/>
                </a:lnTo>
                <a:lnTo>
                  <a:pt x="11604" y="2750"/>
                </a:lnTo>
                <a:lnTo>
                  <a:pt x="11421" y="2871"/>
                </a:lnTo>
                <a:lnTo>
                  <a:pt x="11237" y="2991"/>
                </a:lnTo>
                <a:lnTo>
                  <a:pt x="11106" y="3106"/>
                </a:lnTo>
                <a:lnTo>
                  <a:pt x="10974" y="3216"/>
                </a:lnTo>
                <a:lnTo>
                  <a:pt x="10896" y="3325"/>
                </a:lnTo>
                <a:lnTo>
                  <a:pt x="10843" y="3435"/>
                </a:lnTo>
                <a:lnTo>
                  <a:pt x="10791" y="3540"/>
                </a:lnTo>
                <a:lnTo>
                  <a:pt x="10791" y="3644"/>
                </a:lnTo>
                <a:lnTo>
                  <a:pt x="10791" y="3744"/>
                </a:lnTo>
                <a:lnTo>
                  <a:pt x="10843" y="3843"/>
                </a:lnTo>
                <a:lnTo>
                  <a:pt x="10896" y="3937"/>
                </a:lnTo>
                <a:lnTo>
                  <a:pt x="10948" y="4031"/>
                </a:lnTo>
                <a:lnTo>
                  <a:pt x="11053" y="4125"/>
                </a:lnTo>
                <a:lnTo>
                  <a:pt x="11158" y="4214"/>
                </a:lnTo>
                <a:lnTo>
                  <a:pt x="11289" y="4298"/>
                </a:lnTo>
                <a:lnTo>
                  <a:pt x="11421" y="4387"/>
                </a:lnTo>
                <a:lnTo>
                  <a:pt x="11578" y="4465"/>
                </a:lnTo>
                <a:lnTo>
                  <a:pt x="11762" y="4544"/>
                </a:lnTo>
                <a:lnTo>
                  <a:pt x="11946" y="4622"/>
                </a:lnTo>
                <a:lnTo>
                  <a:pt x="12156" y="4701"/>
                </a:lnTo>
                <a:lnTo>
                  <a:pt x="12576" y="4842"/>
                </a:lnTo>
                <a:lnTo>
                  <a:pt x="13022" y="4978"/>
                </a:lnTo>
                <a:lnTo>
                  <a:pt x="13521" y="5103"/>
                </a:lnTo>
                <a:lnTo>
                  <a:pt x="14046" y="5218"/>
                </a:lnTo>
                <a:lnTo>
                  <a:pt x="14545" y="5328"/>
                </a:lnTo>
                <a:lnTo>
                  <a:pt x="15070" y="5422"/>
                </a:lnTo>
                <a:lnTo>
                  <a:pt x="15595" y="5511"/>
                </a:lnTo>
                <a:lnTo>
                  <a:pt x="16120" y="5595"/>
                </a:lnTo>
                <a:lnTo>
                  <a:pt x="16593" y="5668"/>
                </a:lnTo>
                <a:lnTo>
                  <a:pt x="17065" y="5731"/>
                </a:lnTo>
                <a:lnTo>
                  <a:pt x="17485" y="5783"/>
                </a:lnTo>
                <a:lnTo>
                  <a:pt x="18194" y="5867"/>
                </a:lnTo>
                <a:lnTo>
                  <a:pt x="18693" y="5919"/>
                </a:lnTo>
                <a:lnTo>
                  <a:pt x="18851" y="5934"/>
                </a:lnTo>
                <a:lnTo>
                  <a:pt x="17879" y="5997"/>
                </a:lnTo>
                <a:lnTo>
                  <a:pt x="16908" y="6060"/>
                </a:lnTo>
                <a:lnTo>
                  <a:pt x="15989" y="6128"/>
                </a:lnTo>
                <a:lnTo>
                  <a:pt x="15096" y="6201"/>
                </a:lnTo>
                <a:lnTo>
                  <a:pt x="14230" y="6274"/>
                </a:lnTo>
                <a:lnTo>
                  <a:pt x="13390" y="6353"/>
                </a:lnTo>
                <a:lnTo>
                  <a:pt x="12602" y="6436"/>
                </a:lnTo>
                <a:lnTo>
                  <a:pt x="11814" y="6520"/>
                </a:lnTo>
                <a:lnTo>
                  <a:pt x="11053" y="6609"/>
                </a:lnTo>
                <a:lnTo>
                  <a:pt x="10318" y="6698"/>
                </a:lnTo>
                <a:lnTo>
                  <a:pt x="9635" y="6792"/>
                </a:lnTo>
                <a:lnTo>
                  <a:pt x="8953" y="6886"/>
                </a:lnTo>
                <a:lnTo>
                  <a:pt x="8296" y="6985"/>
                </a:lnTo>
                <a:lnTo>
                  <a:pt x="7693" y="7090"/>
                </a:lnTo>
                <a:lnTo>
                  <a:pt x="7089" y="7195"/>
                </a:lnTo>
                <a:lnTo>
                  <a:pt x="6537" y="7299"/>
                </a:lnTo>
                <a:lnTo>
                  <a:pt x="5986" y="7404"/>
                </a:lnTo>
                <a:lnTo>
                  <a:pt x="5461" y="7514"/>
                </a:lnTo>
                <a:lnTo>
                  <a:pt x="4988" y="7629"/>
                </a:lnTo>
                <a:lnTo>
                  <a:pt x="4516" y="7744"/>
                </a:lnTo>
                <a:lnTo>
                  <a:pt x="4070" y="7859"/>
                </a:lnTo>
                <a:lnTo>
                  <a:pt x="3649" y="7974"/>
                </a:lnTo>
                <a:lnTo>
                  <a:pt x="3256" y="8094"/>
                </a:lnTo>
                <a:lnTo>
                  <a:pt x="2888" y="8214"/>
                </a:lnTo>
                <a:lnTo>
                  <a:pt x="2547" y="8334"/>
                </a:lnTo>
                <a:lnTo>
                  <a:pt x="2205" y="8460"/>
                </a:lnTo>
                <a:lnTo>
                  <a:pt x="1917" y="8580"/>
                </a:lnTo>
                <a:lnTo>
                  <a:pt x="1628" y="8706"/>
                </a:lnTo>
                <a:lnTo>
                  <a:pt x="1392" y="8831"/>
                </a:lnTo>
                <a:lnTo>
                  <a:pt x="1155" y="8957"/>
                </a:lnTo>
                <a:lnTo>
                  <a:pt x="945" y="9087"/>
                </a:lnTo>
                <a:lnTo>
                  <a:pt x="761" y="9213"/>
                </a:lnTo>
                <a:lnTo>
                  <a:pt x="578" y="9344"/>
                </a:lnTo>
                <a:lnTo>
                  <a:pt x="446" y="9469"/>
                </a:lnTo>
                <a:lnTo>
                  <a:pt x="315" y="9600"/>
                </a:lnTo>
                <a:lnTo>
                  <a:pt x="210" y="9730"/>
                </a:lnTo>
                <a:lnTo>
                  <a:pt x="131" y="9856"/>
                </a:lnTo>
                <a:lnTo>
                  <a:pt x="79" y="9987"/>
                </a:lnTo>
                <a:lnTo>
                  <a:pt x="26" y="10117"/>
                </a:lnTo>
                <a:lnTo>
                  <a:pt x="0" y="10243"/>
                </a:lnTo>
                <a:lnTo>
                  <a:pt x="0" y="10374"/>
                </a:lnTo>
                <a:lnTo>
                  <a:pt x="26" y="10504"/>
                </a:lnTo>
                <a:lnTo>
                  <a:pt x="53" y="10630"/>
                </a:lnTo>
                <a:lnTo>
                  <a:pt x="131" y="10755"/>
                </a:lnTo>
                <a:lnTo>
                  <a:pt x="184" y="10881"/>
                </a:lnTo>
                <a:lnTo>
                  <a:pt x="289" y="11006"/>
                </a:lnTo>
                <a:lnTo>
                  <a:pt x="394" y="11132"/>
                </a:lnTo>
                <a:lnTo>
                  <a:pt x="525" y="11252"/>
                </a:lnTo>
                <a:lnTo>
                  <a:pt x="683" y="11377"/>
                </a:lnTo>
                <a:lnTo>
                  <a:pt x="840" y="11498"/>
                </a:lnTo>
                <a:lnTo>
                  <a:pt x="1024" y="11613"/>
                </a:lnTo>
                <a:lnTo>
                  <a:pt x="1234" y="11733"/>
                </a:lnTo>
                <a:lnTo>
                  <a:pt x="1444" y="11848"/>
                </a:lnTo>
                <a:lnTo>
                  <a:pt x="1680" y="11963"/>
                </a:lnTo>
                <a:lnTo>
                  <a:pt x="1917" y="12078"/>
                </a:lnTo>
                <a:lnTo>
                  <a:pt x="2205" y="12188"/>
                </a:lnTo>
                <a:lnTo>
                  <a:pt x="2468" y="12292"/>
                </a:lnTo>
                <a:lnTo>
                  <a:pt x="2783" y="12402"/>
                </a:lnTo>
                <a:lnTo>
                  <a:pt x="3072" y="12507"/>
                </a:lnTo>
                <a:lnTo>
                  <a:pt x="3413" y="12606"/>
                </a:lnTo>
                <a:lnTo>
                  <a:pt x="3754" y="12705"/>
                </a:lnTo>
                <a:lnTo>
                  <a:pt x="4122" y="12805"/>
                </a:lnTo>
                <a:lnTo>
                  <a:pt x="4490" y="12899"/>
                </a:lnTo>
                <a:lnTo>
                  <a:pt x="4857" y="12988"/>
                </a:lnTo>
                <a:lnTo>
                  <a:pt x="5330" y="13087"/>
                </a:lnTo>
                <a:lnTo>
                  <a:pt x="5829" y="13181"/>
                </a:lnTo>
                <a:lnTo>
                  <a:pt x="6380" y="13275"/>
                </a:lnTo>
                <a:lnTo>
                  <a:pt x="6957" y="13369"/>
                </a:lnTo>
                <a:lnTo>
                  <a:pt x="7588" y="13458"/>
                </a:lnTo>
                <a:lnTo>
                  <a:pt x="8244" y="13547"/>
                </a:lnTo>
                <a:lnTo>
                  <a:pt x="8953" y="13631"/>
                </a:lnTo>
                <a:lnTo>
                  <a:pt x="9688" y="13715"/>
                </a:lnTo>
                <a:lnTo>
                  <a:pt x="10476" y="13798"/>
                </a:lnTo>
                <a:lnTo>
                  <a:pt x="11263" y="13882"/>
                </a:lnTo>
                <a:lnTo>
                  <a:pt x="12103" y="13960"/>
                </a:lnTo>
                <a:lnTo>
                  <a:pt x="12970" y="14039"/>
                </a:lnTo>
                <a:lnTo>
                  <a:pt x="13862" y="14112"/>
                </a:lnTo>
                <a:lnTo>
                  <a:pt x="14781" y="14185"/>
                </a:lnTo>
                <a:lnTo>
                  <a:pt x="15726" y="14258"/>
                </a:lnTo>
                <a:lnTo>
                  <a:pt x="16671" y="14326"/>
                </a:lnTo>
                <a:lnTo>
                  <a:pt x="18667" y="14462"/>
                </a:lnTo>
                <a:lnTo>
                  <a:pt x="20715" y="14588"/>
                </a:lnTo>
                <a:lnTo>
                  <a:pt x="22815" y="14708"/>
                </a:lnTo>
                <a:lnTo>
                  <a:pt x="24968" y="14823"/>
                </a:lnTo>
                <a:lnTo>
                  <a:pt x="27121" y="14928"/>
                </a:lnTo>
                <a:lnTo>
                  <a:pt x="29300" y="15027"/>
                </a:lnTo>
                <a:lnTo>
                  <a:pt x="31505" y="15121"/>
                </a:lnTo>
                <a:lnTo>
                  <a:pt x="33658" y="15210"/>
                </a:lnTo>
                <a:lnTo>
                  <a:pt x="35811" y="15294"/>
                </a:lnTo>
                <a:lnTo>
                  <a:pt x="37911" y="15367"/>
                </a:lnTo>
                <a:lnTo>
                  <a:pt x="39959" y="15440"/>
                </a:lnTo>
                <a:lnTo>
                  <a:pt x="41928" y="15503"/>
                </a:lnTo>
                <a:lnTo>
                  <a:pt x="45656" y="15613"/>
                </a:lnTo>
                <a:lnTo>
                  <a:pt x="48912" y="15701"/>
                </a:lnTo>
                <a:lnTo>
                  <a:pt x="51642" y="15769"/>
                </a:lnTo>
                <a:lnTo>
                  <a:pt x="53742" y="15811"/>
                </a:lnTo>
                <a:lnTo>
                  <a:pt x="55528" y="15848"/>
                </a:lnTo>
                <a:lnTo>
                  <a:pt x="67946" y="1286"/>
                </a:lnTo>
                <a:lnTo>
                  <a:pt x="67473" y="1255"/>
                </a:lnTo>
                <a:lnTo>
                  <a:pt x="66187" y="1166"/>
                </a:lnTo>
                <a:lnTo>
                  <a:pt x="64139" y="1030"/>
                </a:lnTo>
                <a:lnTo>
                  <a:pt x="62879" y="952"/>
                </a:lnTo>
                <a:lnTo>
                  <a:pt x="61461" y="868"/>
                </a:lnTo>
                <a:lnTo>
                  <a:pt x="59912" y="779"/>
                </a:lnTo>
                <a:lnTo>
                  <a:pt x="58232" y="690"/>
                </a:lnTo>
                <a:lnTo>
                  <a:pt x="56447" y="596"/>
                </a:lnTo>
                <a:lnTo>
                  <a:pt x="54556" y="507"/>
                </a:lnTo>
                <a:lnTo>
                  <a:pt x="52587" y="418"/>
                </a:lnTo>
                <a:lnTo>
                  <a:pt x="50566" y="335"/>
                </a:lnTo>
                <a:lnTo>
                  <a:pt x="48439" y="256"/>
                </a:lnTo>
                <a:lnTo>
                  <a:pt x="46286" y="183"/>
                </a:lnTo>
                <a:lnTo>
                  <a:pt x="44107" y="120"/>
                </a:lnTo>
                <a:lnTo>
                  <a:pt x="41902" y="73"/>
                </a:lnTo>
                <a:lnTo>
                  <a:pt x="40799" y="52"/>
                </a:lnTo>
                <a:lnTo>
                  <a:pt x="39670" y="31"/>
                </a:lnTo>
                <a:lnTo>
                  <a:pt x="38567" y="21"/>
                </a:lnTo>
                <a:lnTo>
                  <a:pt x="37465" y="11"/>
                </a:lnTo>
                <a:lnTo>
                  <a:pt x="36336" y="0"/>
                </a:lnTo>
                <a:close/>
              </a:path>
            </a:pathLst>
          </a:custGeom>
          <a:solidFill>
            <a:srgbClr val="FF76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59"/>
          <p:cNvSpPr/>
          <p:nvPr/>
        </p:nvSpPr>
        <p:spPr>
          <a:xfrm flipH="1">
            <a:off x="7256283" y="1456743"/>
            <a:ext cx="706677" cy="823082"/>
          </a:xfrm>
          <a:custGeom>
            <a:rect b="b" l="l" r="r" t="t"/>
            <a:pathLst>
              <a:path extrusionOk="0" h="16256" w="69968">
                <a:moveTo>
                  <a:pt x="39880" y="3163"/>
                </a:moveTo>
                <a:lnTo>
                  <a:pt x="40983" y="3169"/>
                </a:lnTo>
                <a:lnTo>
                  <a:pt x="42138" y="3184"/>
                </a:lnTo>
                <a:lnTo>
                  <a:pt x="43293" y="3211"/>
                </a:lnTo>
                <a:lnTo>
                  <a:pt x="44475" y="3247"/>
                </a:lnTo>
                <a:lnTo>
                  <a:pt x="45630" y="3289"/>
                </a:lnTo>
                <a:lnTo>
                  <a:pt x="46759" y="3346"/>
                </a:lnTo>
                <a:lnTo>
                  <a:pt x="47888" y="3404"/>
                </a:lnTo>
                <a:lnTo>
                  <a:pt x="48938" y="3477"/>
                </a:lnTo>
                <a:lnTo>
                  <a:pt x="47363" y="5438"/>
                </a:lnTo>
                <a:lnTo>
                  <a:pt x="46391" y="5422"/>
                </a:lnTo>
                <a:lnTo>
                  <a:pt x="45315" y="5401"/>
                </a:lnTo>
                <a:lnTo>
                  <a:pt x="44160" y="5375"/>
                </a:lnTo>
                <a:lnTo>
                  <a:pt x="42978" y="5339"/>
                </a:lnTo>
                <a:lnTo>
                  <a:pt x="41718" y="5297"/>
                </a:lnTo>
                <a:lnTo>
                  <a:pt x="40484" y="5239"/>
                </a:lnTo>
                <a:lnTo>
                  <a:pt x="39250" y="5176"/>
                </a:lnTo>
                <a:lnTo>
                  <a:pt x="38646" y="5140"/>
                </a:lnTo>
                <a:lnTo>
                  <a:pt x="38042" y="5103"/>
                </a:lnTo>
                <a:lnTo>
                  <a:pt x="37465" y="5061"/>
                </a:lnTo>
                <a:lnTo>
                  <a:pt x="36887" y="5020"/>
                </a:lnTo>
                <a:lnTo>
                  <a:pt x="36336" y="4973"/>
                </a:lnTo>
                <a:lnTo>
                  <a:pt x="35811" y="4925"/>
                </a:lnTo>
                <a:lnTo>
                  <a:pt x="35312" y="4873"/>
                </a:lnTo>
                <a:lnTo>
                  <a:pt x="34866" y="4816"/>
                </a:lnTo>
                <a:lnTo>
                  <a:pt x="34419" y="4758"/>
                </a:lnTo>
                <a:lnTo>
                  <a:pt x="33999" y="4695"/>
                </a:lnTo>
                <a:lnTo>
                  <a:pt x="33632" y="4633"/>
                </a:lnTo>
                <a:lnTo>
                  <a:pt x="33290" y="4565"/>
                </a:lnTo>
                <a:lnTo>
                  <a:pt x="33002" y="4492"/>
                </a:lnTo>
                <a:lnTo>
                  <a:pt x="32765" y="4418"/>
                </a:lnTo>
                <a:lnTo>
                  <a:pt x="32555" y="4340"/>
                </a:lnTo>
                <a:lnTo>
                  <a:pt x="32424" y="4256"/>
                </a:lnTo>
                <a:lnTo>
                  <a:pt x="32319" y="4173"/>
                </a:lnTo>
                <a:lnTo>
                  <a:pt x="32267" y="4078"/>
                </a:lnTo>
                <a:lnTo>
                  <a:pt x="32293" y="4000"/>
                </a:lnTo>
                <a:lnTo>
                  <a:pt x="32319" y="3922"/>
                </a:lnTo>
                <a:lnTo>
                  <a:pt x="32398" y="3848"/>
                </a:lnTo>
                <a:lnTo>
                  <a:pt x="32503" y="3780"/>
                </a:lnTo>
                <a:lnTo>
                  <a:pt x="32634" y="3712"/>
                </a:lnTo>
                <a:lnTo>
                  <a:pt x="32818" y="3650"/>
                </a:lnTo>
                <a:lnTo>
                  <a:pt x="33002" y="3592"/>
                </a:lnTo>
                <a:lnTo>
                  <a:pt x="33264" y="3540"/>
                </a:lnTo>
                <a:lnTo>
                  <a:pt x="33500" y="3493"/>
                </a:lnTo>
                <a:lnTo>
                  <a:pt x="33763" y="3451"/>
                </a:lnTo>
                <a:lnTo>
                  <a:pt x="34052" y="3414"/>
                </a:lnTo>
                <a:lnTo>
                  <a:pt x="34341" y="3378"/>
                </a:lnTo>
                <a:lnTo>
                  <a:pt x="34682" y="3346"/>
                </a:lnTo>
                <a:lnTo>
                  <a:pt x="35049" y="3315"/>
                </a:lnTo>
                <a:lnTo>
                  <a:pt x="35443" y="3284"/>
                </a:lnTo>
                <a:lnTo>
                  <a:pt x="35863" y="3258"/>
                </a:lnTo>
                <a:lnTo>
                  <a:pt x="36283" y="3237"/>
                </a:lnTo>
                <a:lnTo>
                  <a:pt x="36730" y="3216"/>
                </a:lnTo>
                <a:lnTo>
                  <a:pt x="37202" y="3200"/>
                </a:lnTo>
                <a:lnTo>
                  <a:pt x="37701" y="3190"/>
                </a:lnTo>
                <a:lnTo>
                  <a:pt x="38226" y="3179"/>
                </a:lnTo>
                <a:lnTo>
                  <a:pt x="38751" y="3169"/>
                </a:lnTo>
                <a:lnTo>
                  <a:pt x="39303" y="3163"/>
                </a:lnTo>
                <a:close/>
                <a:moveTo>
                  <a:pt x="39198" y="2761"/>
                </a:moveTo>
                <a:lnTo>
                  <a:pt x="38541" y="2766"/>
                </a:lnTo>
                <a:lnTo>
                  <a:pt x="37911" y="2777"/>
                </a:lnTo>
                <a:lnTo>
                  <a:pt x="37281" y="2792"/>
                </a:lnTo>
                <a:lnTo>
                  <a:pt x="36703" y="2808"/>
                </a:lnTo>
                <a:lnTo>
                  <a:pt x="36126" y="2829"/>
                </a:lnTo>
                <a:lnTo>
                  <a:pt x="35575" y="2855"/>
                </a:lnTo>
                <a:lnTo>
                  <a:pt x="35049" y="2886"/>
                </a:lnTo>
                <a:lnTo>
                  <a:pt x="34551" y="2918"/>
                </a:lnTo>
                <a:lnTo>
                  <a:pt x="34078" y="2954"/>
                </a:lnTo>
                <a:lnTo>
                  <a:pt x="33632" y="2996"/>
                </a:lnTo>
                <a:lnTo>
                  <a:pt x="33212" y="3043"/>
                </a:lnTo>
                <a:lnTo>
                  <a:pt x="32818" y="3090"/>
                </a:lnTo>
                <a:lnTo>
                  <a:pt x="32450" y="3143"/>
                </a:lnTo>
                <a:lnTo>
                  <a:pt x="32109" y="3200"/>
                </a:lnTo>
                <a:lnTo>
                  <a:pt x="31794" y="3258"/>
                </a:lnTo>
                <a:lnTo>
                  <a:pt x="31426" y="3341"/>
                </a:lnTo>
                <a:lnTo>
                  <a:pt x="31111" y="3435"/>
                </a:lnTo>
                <a:lnTo>
                  <a:pt x="30823" y="3529"/>
                </a:lnTo>
                <a:lnTo>
                  <a:pt x="30613" y="3629"/>
                </a:lnTo>
                <a:lnTo>
                  <a:pt x="30429" y="3739"/>
                </a:lnTo>
                <a:lnTo>
                  <a:pt x="30324" y="3854"/>
                </a:lnTo>
                <a:lnTo>
                  <a:pt x="30271" y="3969"/>
                </a:lnTo>
                <a:lnTo>
                  <a:pt x="30245" y="4094"/>
                </a:lnTo>
                <a:lnTo>
                  <a:pt x="30271" y="4167"/>
                </a:lnTo>
                <a:lnTo>
                  <a:pt x="30324" y="4241"/>
                </a:lnTo>
                <a:lnTo>
                  <a:pt x="30402" y="4314"/>
                </a:lnTo>
                <a:lnTo>
                  <a:pt x="30481" y="4382"/>
                </a:lnTo>
                <a:lnTo>
                  <a:pt x="30586" y="4450"/>
                </a:lnTo>
                <a:lnTo>
                  <a:pt x="30718" y="4512"/>
                </a:lnTo>
                <a:lnTo>
                  <a:pt x="30875" y="4575"/>
                </a:lnTo>
                <a:lnTo>
                  <a:pt x="31059" y="4638"/>
                </a:lnTo>
                <a:lnTo>
                  <a:pt x="31243" y="4695"/>
                </a:lnTo>
                <a:lnTo>
                  <a:pt x="31453" y="4753"/>
                </a:lnTo>
                <a:lnTo>
                  <a:pt x="31689" y="4805"/>
                </a:lnTo>
                <a:lnTo>
                  <a:pt x="31925" y="4863"/>
                </a:lnTo>
                <a:lnTo>
                  <a:pt x="32188" y="4910"/>
                </a:lnTo>
                <a:lnTo>
                  <a:pt x="32450" y="4962"/>
                </a:lnTo>
                <a:lnTo>
                  <a:pt x="33054" y="5056"/>
                </a:lnTo>
                <a:lnTo>
                  <a:pt x="33684" y="5140"/>
                </a:lnTo>
                <a:lnTo>
                  <a:pt x="34367" y="5224"/>
                </a:lnTo>
                <a:lnTo>
                  <a:pt x="35076" y="5297"/>
                </a:lnTo>
                <a:lnTo>
                  <a:pt x="35837" y="5365"/>
                </a:lnTo>
                <a:lnTo>
                  <a:pt x="36598" y="5427"/>
                </a:lnTo>
                <a:lnTo>
                  <a:pt x="37412" y="5485"/>
                </a:lnTo>
                <a:lnTo>
                  <a:pt x="38226" y="5537"/>
                </a:lnTo>
                <a:lnTo>
                  <a:pt x="39040" y="5579"/>
                </a:lnTo>
                <a:lnTo>
                  <a:pt x="39854" y="5621"/>
                </a:lnTo>
                <a:lnTo>
                  <a:pt x="40668" y="5663"/>
                </a:lnTo>
                <a:lnTo>
                  <a:pt x="41455" y="5694"/>
                </a:lnTo>
                <a:lnTo>
                  <a:pt x="42243" y="5720"/>
                </a:lnTo>
                <a:lnTo>
                  <a:pt x="43740" y="5767"/>
                </a:lnTo>
                <a:lnTo>
                  <a:pt x="45105" y="5804"/>
                </a:lnTo>
                <a:lnTo>
                  <a:pt x="46286" y="5825"/>
                </a:lnTo>
                <a:lnTo>
                  <a:pt x="47205" y="5840"/>
                </a:lnTo>
                <a:lnTo>
                  <a:pt x="48177" y="5851"/>
                </a:lnTo>
                <a:lnTo>
                  <a:pt x="48229" y="5851"/>
                </a:lnTo>
                <a:lnTo>
                  <a:pt x="48387" y="5846"/>
                </a:lnTo>
                <a:lnTo>
                  <a:pt x="48570" y="5835"/>
                </a:lnTo>
                <a:lnTo>
                  <a:pt x="48728" y="5820"/>
                </a:lnTo>
                <a:lnTo>
                  <a:pt x="48885" y="5799"/>
                </a:lnTo>
                <a:lnTo>
                  <a:pt x="48990" y="5778"/>
                </a:lnTo>
                <a:lnTo>
                  <a:pt x="49095" y="5746"/>
                </a:lnTo>
                <a:lnTo>
                  <a:pt x="49174" y="5715"/>
                </a:lnTo>
                <a:lnTo>
                  <a:pt x="49227" y="5678"/>
                </a:lnTo>
                <a:lnTo>
                  <a:pt x="51091" y="3378"/>
                </a:lnTo>
                <a:lnTo>
                  <a:pt x="51091" y="3341"/>
                </a:lnTo>
                <a:lnTo>
                  <a:pt x="51064" y="3305"/>
                </a:lnTo>
                <a:lnTo>
                  <a:pt x="51038" y="3273"/>
                </a:lnTo>
                <a:lnTo>
                  <a:pt x="50959" y="3242"/>
                </a:lnTo>
                <a:lnTo>
                  <a:pt x="50854" y="3216"/>
                </a:lnTo>
                <a:lnTo>
                  <a:pt x="50749" y="3190"/>
                </a:lnTo>
                <a:lnTo>
                  <a:pt x="50618" y="3174"/>
                </a:lnTo>
                <a:lnTo>
                  <a:pt x="50461" y="3158"/>
                </a:lnTo>
                <a:lnTo>
                  <a:pt x="49857" y="3111"/>
                </a:lnTo>
                <a:lnTo>
                  <a:pt x="49253" y="3069"/>
                </a:lnTo>
                <a:lnTo>
                  <a:pt x="48623" y="3028"/>
                </a:lnTo>
                <a:lnTo>
                  <a:pt x="47967" y="2991"/>
                </a:lnTo>
                <a:lnTo>
                  <a:pt x="46628" y="2923"/>
                </a:lnTo>
                <a:lnTo>
                  <a:pt x="45289" y="2865"/>
                </a:lnTo>
                <a:lnTo>
                  <a:pt x="43897" y="2818"/>
                </a:lnTo>
                <a:lnTo>
                  <a:pt x="42532" y="2787"/>
                </a:lnTo>
                <a:lnTo>
                  <a:pt x="41849" y="2777"/>
                </a:lnTo>
                <a:lnTo>
                  <a:pt x="41193" y="2766"/>
                </a:lnTo>
                <a:lnTo>
                  <a:pt x="40537" y="2761"/>
                </a:lnTo>
                <a:close/>
                <a:moveTo>
                  <a:pt x="30639" y="8800"/>
                </a:moveTo>
                <a:lnTo>
                  <a:pt x="31426" y="8805"/>
                </a:lnTo>
                <a:lnTo>
                  <a:pt x="32240" y="8810"/>
                </a:lnTo>
                <a:lnTo>
                  <a:pt x="33080" y="8821"/>
                </a:lnTo>
                <a:lnTo>
                  <a:pt x="33921" y="8831"/>
                </a:lnTo>
                <a:lnTo>
                  <a:pt x="34787" y="8852"/>
                </a:lnTo>
                <a:lnTo>
                  <a:pt x="35627" y="8873"/>
                </a:lnTo>
                <a:lnTo>
                  <a:pt x="36493" y="8899"/>
                </a:lnTo>
                <a:lnTo>
                  <a:pt x="37334" y="8925"/>
                </a:lnTo>
                <a:lnTo>
                  <a:pt x="38200" y="8957"/>
                </a:lnTo>
                <a:lnTo>
                  <a:pt x="39040" y="8993"/>
                </a:lnTo>
                <a:lnTo>
                  <a:pt x="39880" y="9030"/>
                </a:lnTo>
                <a:lnTo>
                  <a:pt x="40720" y="9072"/>
                </a:lnTo>
                <a:lnTo>
                  <a:pt x="41534" y="9119"/>
                </a:lnTo>
                <a:lnTo>
                  <a:pt x="42322" y="9166"/>
                </a:lnTo>
                <a:lnTo>
                  <a:pt x="43109" y="9218"/>
                </a:lnTo>
                <a:lnTo>
                  <a:pt x="43871" y="9270"/>
                </a:lnTo>
                <a:lnTo>
                  <a:pt x="41534" y="12177"/>
                </a:lnTo>
                <a:lnTo>
                  <a:pt x="40143" y="12162"/>
                </a:lnTo>
                <a:lnTo>
                  <a:pt x="38620" y="12130"/>
                </a:lnTo>
                <a:lnTo>
                  <a:pt x="36966" y="12094"/>
                </a:lnTo>
                <a:lnTo>
                  <a:pt x="35233" y="12042"/>
                </a:lnTo>
                <a:lnTo>
                  <a:pt x="33422" y="11979"/>
                </a:lnTo>
                <a:lnTo>
                  <a:pt x="32529" y="11942"/>
                </a:lnTo>
                <a:lnTo>
                  <a:pt x="31610" y="11900"/>
                </a:lnTo>
                <a:lnTo>
                  <a:pt x="30691" y="11859"/>
                </a:lnTo>
                <a:lnTo>
                  <a:pt x="29799" y="11811"/>
                </a:lnTo>
                <a:lnTo>
                  <a:pt x="28906" y="11759"/>
                </a:lnTo>
                <a:lnTo>
                  <a:pt x="28013" y="11702"/>
                </a:lnTo>
                <a:lnTo>
                  <a:pt x="27173" y="11644"/>
                </a:lnTo>
                <a:lnTo>
                  <a:pt x="26333" y="11581"/>
                </a:lnTo>
                <a:lnTo>
                  <a:pt x="25519" y="11513"/>
                </a:lnTo>
                <a:lnTo>
                  <a:pt x="24758" y="11440"/>
                </a:lnTo>
                <a:lnTo>
                  <a:pt x="24023" y="11362"/>
                </a:lnTo>
                <a:lnTo>
                  <a:pt x="23314" y="11278"/>
                </a:lnTo>
                <a:lnTo>
                  <a:pt x="22658" y="11194"/>
                </a:lnTo>
                <a:lnTo>
                  <a:pt x="22054" y="11100"/>
                </a:lnTo>
                <a:lnTo>
                  <a:pt x="21502" y="11006"/>
                </a:lnTo>
                <a:lnTo>
                  <a:pt x="21004" y="10902"/>
                </a:lnTo>
                <a:lnTo>
                  <a:pt x="20793" y="10849"/>
                </a:lnTo>
                <a:lnTo>
                  <a:pt x="20583" y="10797"/>
                </a:lnTo>
                <a:lnTo>
                  <a:pt x="20400" y="10740"/>
                </a:lnTo>
                <a:lnTo>
                  <a:pt x="20216" y="10682"/>
                </a:lnTo>
                <a:lnTo>
                  <a:pt x="20058" y="10625"/>
                </a:lnTo>
                <a:lnTo>
                  <a:pt x="19927" y="10567"/>
                </a:lnTo>
                <a:lnTo>
                  <a:pt x="19796" y="10504"/>
                </a:lnTo>
                <a:lnTo>
                  <a:pt x="19691" y="10442"/>
                </a:lnTo>
                <a:lnTo>
                  <a:pt x="19612" y="10379"/>
                </a:lnTo>
                <a:lnTo>
                  <a:pt x="19560" y="10316"/>
                </a:lnTo>
                <a:lnTo>
                  <a:pt x="19507" y="10248"/>
                </a:lnTo>
                <a:lnTo>
                  <a:pt x="19507" y="10180"/>
                </a:lnTo>
                <a:lnTo>
                  <a:pt x="19507" y="10055"/>
                </a:lnTo>
                <a:lnTo>
                  <a:pt x="19560" y="9940"/>
                </a:lnTo>
                <a:lnTo>
                  <a:pt x="19665" y="9825"/>
                </a:lnTo>
                <a:lnTo>
                  <a:pt x="19822" y="9720"/>
                </a:lnTo>
                <a:lnTo>
                  <a:pt x="20032" y="9621"/>
                </a:lnTo>
                <a:lnTo>
                  <a:pt x="20295" y="9527"/>
                </a:lnTo>
                <a:lnTo>
                  <a:pt x="20610" y="9438"/>
                </a:lnTo>
                <a:lnTo>
                  <a:pt x="20977" y="9354"/>
                </a:lnTo>
                <a:lnTo>
                  <a:pt x="21345" y="9291"/>
                </a:lnTo>
                <a:lnTo>
                  <a:pt x="21712" y="9229"/>
                </a:lnTo>
                <a:lnTo>
                  <a:pt x="22132" y="9171"/>
                </a:lnTo>
                <a:lnTo>
                  <a:pt x="22605" y="9114"/>
                </a:lnTo>
                <a:lnTo>
                  <a:pt x="23104" y="9066"/>
                </a:lnTo>
                <a:lnTo>
                  <a:pt x="23629" y="9019"/>
                </a:lnTo>
                <a:lnTo>
                  <a:pt x="24180" y="8978"/>
                </a:lnTo>
                <a:lnTo>
                  <a:pt x="24784" y="8941"/>
                </a:lnTo>
                <a:lnTo>
                  <a:pt x="25388" y="8910"/>
                </a:lnTo>
                <a:lnTo>
                  <a:pt x="26044" y="8883"/>
                </a:lnTo>
                <a:lnTo>
                  <a:pt x="26727" y="8857"/>
                </a:lnTo>
                <a:lnTo>
                  <a:pt x="27462" y="8836"/>
                </a:lnTo>
                <a:lnTo>
                  <a:pt x="28197" y="8821"/>
                </a:lnTo>
                <a:lnTo>
                  <a:pt x="28985" y="8810"/>
                </a:lnTo>
                <a:lnTo>
                  <a:pt x="29799" y="8805"/>
                </a:lnTo>
                <a:lnTo>
                  <a:pt x="30639" y="8800"/>
                </a:lnTo>
                <a:close/>
                <a:moveTo>
                  <a:pt x="29956" y="8397"/>
                </a:moveTo>
                <a:lnTo>
                  <a:pt x="29247" y="8402"/>
                </a:lnTo>
                <a:lnTo>
                  <a:pt x="28512" y="8413"/>
                </a:lnTo>
                <a:lnTo>
                  <a:pt x="27777" y="8423"/>
                </a:lnTo>
                <a:lnTo>
                  <a:pt x="27042" y="8444"/>
                </a:lnTo>
                <a:lnTo>
                  <a:pt x="26281" y="8465"/>
                </a:lnTo>
                <a:lnTo>
                  <a:pt x="25519" y="8491"/>
                </a:lnTo>
                <a:lnTo>
                  <a:pt x="24784" y="8528"/>
                </a:lnTo>
                <a:lnTo>
                  <a:pt x="24023" y="8565"/>
                </a:lnTo>
                <a:lnTo>
                  <a:pt x="23314" y="8617"/>
                </a:lnTo>
                <a:lnTo>
                  <a:pt x="22605" y="8669"/>
                </a:lnTo>
                <a:lnTo>
                  <a:pt x="21922" y="8732"/>
                </a:lnTo>
                <a:lnTo>
                  <a:pt x="21266" y="8805"/>
                </a:lnTo>
                <a:lnTo>
                  <a:pt x="20662" y="8883"/>
                </a:lnTo>
                <a:lnTo>
                  <a:pt x="20347" y="8931"/>
                </a:lnTo>
                <a:lnTo>
                  <a:pt x="20058" y="8972"/>
                </a:lnTo>
                <a:lnTo>
                  <a:pt x="19796" y="9025"/>
                </a:lnTo>
                <a:lnTo>
                  <a:pt x="19533" y="9077"/>
                </a:lnTo>
                <a:lnTo>
                  <a:pt x="19271" y="9129"/>
                </a:lnTo>
                <a:lnTo>
                  <a:pt x="19034" y="9187"/>
                </a:lnTo>
                <a:lnTo>
                  <a:pt x="18798" y="9249"/>
                </a:lnTo>
                <a:lnTo>
                  <a:pt x="18588" y="9307"/>
                </a:lnTo>
                <a:lnTo>
                  <a:pt x="18404" y="9375"/>
                </a:lnTo>
                <a:lnTo>
                  <a:pt x="18247" y="9438"/>
                </a:lnTo>
                <a:lnTo>
                  <a:pt x="18089" y="9506"/>
                </a:lnTo>
                <a:lnTo>
                  <a:pt x="17932" y="9574"/>
                </a:lnTo>
                <a:lnTo>
                  <a:pt x="17827" y="9647"/>
                </a:lnTo>
                <a:lnTo>
                  <a:pt x="17722" y="9720"/>
                </a:lnTo>
                <a:lnTo>
                  <a:pt x="17643" y="9793"/>
                </a:lnTo>
                <a:lnTo>
                  <a:pt x="17564" y="9866"/>
                </a:lnTo>
                <a:lnTo>
                  <a:pt x="17512" y="9945"/>
                </a:lnTo>
                <a:lnTo>
                  <a:pt x="17485" y="10029"/>
                </a:lnTo>
                <a:lnTo>
                  <a:pt x="17459" y="10107"/>
                </a:lnTo>
                <a:lnTo>
                  <a:pt x="17459" y="10191"/>
                </a:lnTo>
                <a:lnTo>
                  <a:pt x="17512" y="10295"/>
                </a:lnTo>
                <a:lnTo>
                  <a:pt x="17564" y="10395"/>
                </a:lnTo>
                <a:lnTo>
                  <a:pt x="17669" y="10489"/>
                </a:lnTo>
                <a:lnTo>
                  <a:pt x="17774" y="10583"/>
                </a:lnTo>
                <a:lnTo>
                  <a:pt x="17932" y="10677"/>
                </a:lnTo>
                <a:lnTo>
                  <a:pt x="18116" y="10766"/>
                </a:lnTo>
                <a:lnTo>
                  <a:pt x="18352" y="10849"/>
                </a:lnTo>
                <a:lnTo>
                  <a:pt x="18588" y="10933"/>
                </a:lnTo>
                <a:lnTo>
                  <a:pt x="18851" y="11011"/>
                </a:lnTo>
                <a:lnTo>
                  <a:pt x="19139" y="11090"/>
                </a:lnTo>
                <a:lnTo>
                  <a:pt x="19455" y="11168"/>
                </a:lnTo>
                <a:lnTo>
                  <a:pt x="19796" y="11242"/>
                </a:lnTo>
                <a:lnTo>
                  <a:pt x="20137" y="11310"/>
                </a:lnTo>
                <a:lnTo>
                  <a:pt x="20531" y="11377"/>
                </a:lnTo>
                <a:lnTo>
                  <a:pt x="20925" y="11440"/>
                </a:lnTo>
                <a:lnTo>
                  <a:pt x="21345" y="11503"/>
                </a:lnTo>
                <a:lnTo>
                  <a:pt x="21765" y="11566"/>
                </a:lnTo>
                <a:lnTo>
                  <a:pt x="22237" y="11623"/>
                </a:lnTo>
                <a:lnTo>
                  <a:pt x="22684" y="11681"/>
                </a:lnTo>
                <a:lnTo>
                  <a:pt x="23183" y="11733"/>
                </a:lnTo>
                <a:lnTo>
                  <a:pt x="24154" y="11832"/>
                </a:lnTo>
                <a:lnTo>
                  <a:pt x="25204" y="11926"/>
                </a:lnTo>
                <a:lnTo>
                  <a:pt x="26281" y="12010"/>
                </a:lnTo>
                <a:lnTo>
                  <a:pt x="27383" y="12089"/>
                </a:lnTo>
                <a:lnTo>
                  <a:pt x="28512" y="12162"/>
                </a:lnTo>
                <a:lnTo>
                  <a:pt x="29641" y="12225"/>
                </a:lnTo>
                <a:lnTo>
                  <a:pt x="30770" y="12277"/>
                </a:lnTo>
                <a:lnTo>
                  <a:pt x="31899" y="12329"/>
                </a:lnTo>
                <a:lnTo>
                  <a:pt x="33028" y="12376"/>
                </a:lnTo>
                <a:lnTo>
                  <a:pt x="34104" y="12413"/>
                </a:lnTo>
                <a:lnTo>
                  <a:pt x="35181" y="12449"/>
                </a:lnTo>
                <a:lnTo>
                  <a:pt x="36205" y="12475"/>
                </a:lnTo>
                <a:lnTo>
                  <a:pt x="38069" y="12523"/>
                </a:lnTo>
                <a:lnTo>
                  <a:pt x="39696" y="12554"/>
                </a:lnTo>
                <a:lnTo>
                  <a:pt x="41009" y="12575"/>
                </a:lnTo>
                <a:lnTo>
                  <a:pt x="42348" y="12585"/>
                </a:lnTo>
                <a:lnTo>
                  <a:pt x="42558" y="12585"/>
                </a:lnTo>
                <a:lnTo>
                  <a:pt x="42742" y="12575"/>
                </a:lnTo>
                <a:lnTo>
                  <a:pt x="42899" y="12559"/>
                </a:lnTo>
                <a:lnTo>
                  <a:pt x="43031" y="12538"/>
                </a:lnTo>
                <a:lnTo>
                  <a:pt x="43162" y="12517"/>
                </a:lnTo>
                <a:lnTo>
                  <a:pt x="43267" y="12486"/>
                </a:lnTo>
                <a:lnTo>
                  <a:pt x="43346" y="12455"/>
                </a:lnTo>
                <a:lnTo>
                  <a:pt x="43372" y="12418"/>
                </a:lnTo>
                <a:lnTo>
                  <a:pt x="45997" y="9171"/>
                </a:lnTo>
                <a:lnTo>
                  <a:pt x="46024" y="9134"/>
                </a:lnTo>
                <a:lnTo>
                  <a:pt x="45997" y="9103"/>
                </a:lnTo>
                <a:lnTo>
                  <a:pt x="45945" y="9072"/>
                </a:lnTo>
                <a:lnTo>
                  <a:pt x="45892" y="9040"/>
                </a:lnTo>
                <a:lnTo>
                  <a:pt x="45787" y="9009"/>
                </a:lnTo>
                <a:lnTo>
                  <a:pt x="45682" y="8988"/>
                </a:lnTo>
                <a:lnTo>
                  <a:pt x="45525" y="8967"/>
                </a:lnTo>
                <a:lnTo>
                  <a:pt x="45367" y="8951"/>
                </a:lnTo>
                <a:lnTo>
                  <a:pt x="44553" y="8889"/>
                </a:lnTo>
                <a:lnTo>
                  <a:pt x="43687" y="8831"/>
                </a:lnTo>
                <a:lnTo>
                  <a:pt x="42821" y="8774"/>
                </a:lnTo>
                <a:lnTo>
                  <a:pt x="41902" y="8721"/>
                </a:lnTo>
                <a:lnTo>
                  <a:pt x="40983" y="8669"/>
                </a:lnTo>
                <a:lnTo>
                  <a:pt x="40064" y="8627"/>
                </a:lnTo>
                <a:lnTo>
                  <a:pt x="39119" y="8585"/>
                </a:lnTo>
                <a:lnTo>
                  <a:pt x="38174" y="8549"/>
                </a:lnTo>
                <a:lnTo>
                  <a:pt x="37202" y="8512"/>
                </a:lnTo>
                <a:lnTo>
                  <a:pt x="36231" y="8481"/>
                </a:lnTo>
                <a:lnTo>
                  <a:pt x="35286" y="8455"/>
                </a:lnTo>
                <a:lnTo>
                  <a:pt x="34341" y="8434"/>
                </a:lnTo>
                <a:lnTo>
                  <a:pt x="33395" y="8418"/>
                </a:lnTo>
                <a:lnTo>
                  <a:pt x="32450" y="8408"/>
                </a:lnTo>
                <a:lnTo>
                  <a:pt x="31531" y="8402"/>
                </a:lnTo>
                <a:lnTo>
                  <a:pt x="30639" y="8397"/>
                </a:lnTo>
                <a:close/>
                <a:moveTo>
                  <a:pt x="36205" y="403"/>
                </a:moveTo>
                <a:lnTo>
                  <a:pt x="37465" y="408"/>
                </a:lnTo>
                <a:lnTo>
                  <a:pt x="38699" y="418"/>
                </a:lnTo>
                <a:lnTo>
                  <a:pt x="39959" y="429"/>
                </a:lnTo>
                <a:lnTo>
                  <a:pt x="41219" y="450"/>
                </a:lnTo>
                <a:lnTo>
                  <a:pt x="42479" y="471"/>
                </a:lnTo>
                <a:lnTo>
                  <a:pt x="43713" y="497"/>
                </a:lnTo>
                <a:lnTo>
                  <a:pt x="44974" y="528"/>
                </a:lnTo>
                <a:lnTo>
                  <a:pt x="46207" y="560"/>
                </a:lnTo>
                <a:lnTo>
                  <a:pt x="47441" y="596"/>
                </a:lnTo>
                <a:lnTo>
                  <a:pt x="48675" y="638"/>
                </a:lnTo>
                <a:lnTo>
                  <a:pt x="51064" y="727"/>
                </a:lnTo>
                <a:lnTo>
                  <a:pt x="53401" y="821"/>
                </a:lnTo>
                <a:lnTo>
                  <a:pt x="55633" y="920"/>
                </a:lnTo>
                <a:lnTo>
                  <a:pt x="57759" y="1025"/>
                </a:lnTo>
                <a:lnTo>
                  <a:pt x="59728" y="1130"/>
                </a:lnTo>
                <a:lnTo>
                  <a:pt x="61566" y="1234"/>
                </a:lnTo>
                <a:lnTo>
                  <a:pt x="63246" y="1328"/>
                </a:lnTo>
                <a:lnTo>
                  <a:pt x="64717" y="1422"/>
                </a:lnTo>
                <a:lnTo>
                  <a:pt x="65977" y="1501"/>
                </a:lnTo>
                <a:lnTo>
                  <a:pt x="67815" y="1621"/>
                </a:lnTo>
                <a:lnTo>
                  <a:pt x="55711" y="15832"/>
                </a:lnTo>
                <a:lnTo>
                  <a:pt x="54241" y="15801"/>
                </a:lnTo>
                <a:lnTo>
                  <a:pt x="52167" y="15754"/>
                </a:lnTo>
                <a:lnTo>
                  <a:pt x="49594" y="15691"/>
                </a:lnTo>
                <a:lnTo>
                  <a:pt x="46601" y="15607"/>
                </a:lnTo>
                <a:lnTo>
                  <a:pt x="43241" y="15508"/>
                </a:lnTo>
                <a:lnTo>
                  <a:pt x="39618" y="15388"/>
                </a:lnTo>
                <a:lnTo>
                  <a:pt x="37754" y="15325"/>
                </a:lnTo>
                <a:lnTo>
                  <a:pt x="35811" y="15252"/>
                </a:lnTo>
                <a:lnTo>
                  <a:pt x="33868" y="15173"/>
                </a:lnTo>
                <a:lnTo>
                  <a:pt x="31925" y="15095"/>
                </a:lnTo>
                <a:lnTo>
                  <a:pt x="29956" y="15006"/>
                </a:lnTo>
                <a:lnTo>
                  <a:pt x="27987" y="14917"/>
                </a:lnTo>
                <a:lnTo>
                  <a:pt x="26044" y="14823"/>
                </a:lnTo>
                <a:lnTo>
                  <a:pt x="24128" y="14719"/>
                </a:lnTo>
                <a:lnTo>
                  <a:pt x="22237" y="14614"/>
                </a:lnTo>
                <a:lnTo>
                  <a:pt x="20400" y="14499"/>
                </a:lnTo>
                <a:lnTo>
                  <a:pt x="18588" y="14379"/>
                </a:lnTo>
                <a:lnTo>
                  <a:pt x="16882" y="14258"/>
                </a:lnTo>
                <a:lnTo>
                  <a:pt x="15228" y="14128"/>
                </a:lnTo>
                <a:lnTo>
                  <a:pt x="14440" y="14060"/>
                </a:lnTo>
                <a:lnTo>
                  <a:pt x="13679" y="13992"/>
                </a:lnTo>
                <a:lnTo>
                  <a:pt x="12917" y="13924"/>
                </a:lnTo>
                <a:lnTo>
                  <a:pt x="12208" y="13851"/>
                </a:lnTo>
                <a:lnTo>
                  <a:pt x="11500" y="13777"/>
                </a:lnTo>
                <a:lnTo>
                  <a:pt x="10843" y="13704"/>
                </a:lnTo>
                <a:lnTo>
                  <a:pt x="10213" y="13631"/>
                </a:lnTo>
                <a:lnTo>
                  <a:pt x="9583" y="13553"/>
                </a:lnTo>
                <a:lnTo>
                  <a:pt x="9032" y="13474"/>
                </a:lnTo>
                <a:lnTo>
                  <a:pt x="8480" y="13396"/>
                </a:lnTo>
                <a:lnTo>
                  <a:pt x="7955" y="13312"/>
                </a:lnTo>
                <a:lnTo>
                  <a:pt x="7483" y="13228"/>
                </a:lnTo>
                <a:lnTo>
                  <a:pt x="7063" y="13145"/>
                </a:lnTo>
                <a:lnTo>
                  <a:pt x="6669" y="13061"/>
                </a:lnTo>
                <a:lnTo>
                  <a:pt x="6275" y="12967"/>
                </a:lnTo>
                <a:lnTo>
                  <a:pt x="5907" y="12878"/>
                </a:lnTo>
                <a:lnTo>
                  <a:pt x="5566" y="12779"/>
                </a:lnTo>
                <a:lnTo>
                  <a:pt x="5225" y="12679"/>
                </a:lnTo>
                <a:lnTo>
                  <a:pt x="4910" y="12580"/>
                </a:lnTo>
                <a:lnTo>
                  <a:pt x="4595" y="12475"/>
                </a:lnTo>
                <a:lnTo>
                  <a:pt x="4306" y="12371"/>
                </a:lnTo>
                <a:lnTo>
                  <a:pt x="4043" y="12266"/>
                </a:lnTo>
                <a:lnTo>
                  <a:pt x="3781" y="12157"/>
                </a:lnTo>
                <a:lnTo>
                  <a:pt x="3545" y="12047"/>
                </a:lnTo>
                <a:lnTo>
                  <a:pt x="3334" y="11937"/>
                </a:lnTo>
                <a:lnTo>
                  <a:pt x="3124" y="11822"/>
                </a:lnTo>
                <a:lnTo>
                  <a:pt x="2941" y="11707"/>
                </a:lnTo>
                <a:lnTo>
                  <a:pt x="2783" y="11592"/>
                </a:lnTo>
                <a:lnTo>
                  <a:pt x="2626" y="11472"/>
                </a:lnTo>
                <a:lnTo>
                  <a:pt x="2494" y="11357"/>
                </a:lnTo>
                <a:lnTo>
                  <a:pt x="2363" y="11236"/>
                </a:lnTo>
                <a:lnTo>
                  <a:pt x="2284" y="11116"/>
                </a:lnTo>
                <a:lnTo>
                  <a:pt x="2206" y="10996"/>
                </a:lnTo>
                <a:lnTo>
                  <a:pt x="2127" y="10870"/>
                </a:lnTo>
                <a:lnTo>
                  <a:pt x="2101" y="10750"/>
                </a:lnTo>
                <a:lnTo>
                  <a:pt x="2074" y="10630"/>
                </a:lnTo>
                <a:lnTo>
                  <a:pt x="2048" y="10504"/>
                </a:lnTo>
                <a:lnTo>
                  <a:pt x="2074" y="10384"/>
                </a:lnTo>
                <a:lnTo>
                  <a:pt x="2101" y="10264"/>
                </a:lnTo>
                <a:lnTo>
                  <a:pt x="2153" y="10138"/>
                </a:lnTo>
                <a:lnTo>
                  <a:pt x="2206" y="10018"/>
                </a:lnTo>
                <a:lnTo>
                  <a:pt x="2284" y="9898"/>
                </a:lnTo>
                <a:lnTo>
                  <a:pt x="2389" y="9778"/>
                </a:lnTo>
                <a:lnTo>
                  <a:pt x="2521" y="9657"/>
                </a:lnTo>
                <a:lnTo>
                  <a:pt x="2678" y="9537"/>
                </a:lnTo>
                <a:lnTo>
                  <a:pt x="2836" y="9417"/>
                </a:lnTo>
                <a:lnTo>
                  <a:pt x="3046" y="9281"/>
                </a:lnTo>
                <a:lnTo>
                  <a:pt x="3282" y="9150"/>
                </a:lnTo>
                <a:lnTo>
                  <a:pt x="3518" y="9019"/>
                </a:lnTo>
                <a:lnTo>
                  <a:pt x="3807" y="8889"/>
                </a:lnTo>
                <a:lnTo>
                  <a:pt x="4122" y="8763"/>
                </a:lnTo>
                <a:lnTo>
                  <a:pt x="4437" y="8638"/>
                </a:lnTo>
                <a:lnTo>
                  <a:pt x="4778" y="8517"/>
                </a:lnTo>
                <a:lnTo>
                  <a:pt x="5146" y="8397"/>
                </a:lnTo>
                <a:lnTo>
                  <a:pt x="5540" y="8282"/>
                </a:lnTo>
                <a:lnTo>
                  <a:pt x="5960" y="8167"/>
                </a:lnTo>
                <a:lnTo>
                  <a:pt x="6406" y="8052"/>
                </a:lnTo>
                <a:lnTo>
                  <a:pt x="6853" y="7942"/>
                </a:lnTo>
                <a:lnTo>
                  <a:pt x="7325" y="7838"/>
                </a:lnTo>
                <a:lnTo>
                  <a:pt x="7824" y="7733"/>
                </a:lnTo>
                <a:lnTo>
                  <a:pt x="8349" y="7629"/>
                </a:lnTo>
                <a:lnTo>
                  <a:pt x="8900" y="7529"/>
                </a:lnTo>
                <a:lnTo>
                  <a:pt x="9452" y="7435"/>
                </a:lnTo>
                <a:lnTo>
                  <a:pt x="10029" y="7341"/>
                </a:lnTo>
                <a:lnTo>
                  <a:pt x="10633" y="7252"/>
                </a:lnTo>
                <a:lnTo>
                  <a:pt x="11263" y="7163"/>
                </a:lnTo>
                <a:lnTo>
                  <a:pt x="11893" y="7074"/>
                </a:lnTo>
                <a:lnTo>
                  <a:pt x="12550" y="6991"/>
                </a:lnTo>
                <a:lnTo>
                  <a:pt x="13232" y="6912"/>
                </a:lnTo>
                <a:lnTo>
                  <a:pt x="13941" y="6839"/>
                </a:lnTo>
                <a:lnTo>
                  <a:pt x="14650" y="6761"/>
                </a:lnTo>
                <a:lnTo>
                  <a:pt x="15385" y="6693"/>
                </a:lnTo>
                <a:lnTo>
                  <a:pt x="16146" y="6625"/>
                </a:lnTo>
                <a:lnTo>
                  <a:pt x="16908" y="6562"/>
                </a:lnTo>
                <a:lnTo>
                  <a:pt x="17695" y="6499"/>
                </a:lnTo>
                <a:lnTo>
                  <a:pt x="18509" y="6442"/>
                </a:lnTo>
                <a:lnTo>
                  <a:pt x="19323" y="6384"/>
                </a:lnTo>
                <a:lnTo>
                  <a:pt x="20163" y="6332"/>
                </a:lnTo>
                <a:lnTo>
                  <a:pt x="20321" y="6321"/>
                </a:lnTo>
                <a:lnTo>
                  <a:pt x="20452" y="6306"/>
                </a:lnTo>
                <a:lnTo>
                  <a:pt x="20557" y="6285"/>
                </a:lnTo>
                <a:lnTo>
                  <a:pt x="20662" y="6264"/>
                </a:lnTo>
                <a:lnTo>
                  <a:pt x="20741" y="6238"/>
                </a:lnTo>
                <a:lnTo>
                  <a:pt x="20820" y="6212"/>
                </a:lnTo>
                <a:lnTo>
                  <a:pt x="20872" y="6186"/>
                </a:lnTo>
                <a:lnTo>
                  <a:pt x="20898" y="6154"/>
                </a:lnTo>
                <a:lnTo>
                  <a:pt x="20898" y="6123"/>
                </a:lnTo>
                <a:lnTo>
                  <a:pt x="20872" y="6091"/>
                </a:lnTo>
                <a:lnTo>
                  <a:pt x="20820" y="6065"/>
                </a:lnTo>
                <a:lnTo>
                  <a:pt x="20741" y="6034"/>
                </a:lnTo>
                <a:lnTo>
                  <a:pt x="20662" y="6013"/>
                </a:lnTo>
                <a:lnTo>
                  <a:pt x="20557" y="5987"/>
                </a:lnTo>
                <a:lnTo>
                  <a:pt x="20426" y="5971"/>
                </a:lnTo>
                <a:lnTo>
                  <a:pt x="20295" y="5956"/>
                </a:lnTo>
                <a:lnTo>
                  <a:pt x="20032" y="5929"/>
                </a:lnTo>
                <a:lnTo>
                  <a:pt x="19350" y="5851"/>
                </a:lnTo>
                <a:lnTo>
                  <a:pt x="18877" y="5793"/>
                </a:lnTo>
                <a:lnTo>
                  <a:pt x="18352" y="5725"/>
                </a:lnTo>
                <a:lnTo>
                  <a:pt x="17774" y="5642"/>
                </a:lnTo>
                <a:lnTo>
                  <a:pt x="17170" y="5542"/>
                </a:lnTo>
                <a:lnTo>
                  <a:pt x="16567" y="5438"/>
                </a:lnTo>
                <a:lnTo>
                  <a:pt x="15963" y="5318"/>
                </a:lnTo>
                <a:lnTo>
                  <a:pt x="15359" y="5182"/>
                </a:lnTo>
                <a:lnTo>
                  <a:pt x="15070" y="5108"/>
                </a:lnTo>
                <a:lnTo>
                  <a:pt x="14781" y="5035"/>
                </a:lnTo>
                <a:lnTo>
                  <a:pt x="14519" y="4957"/>
                </a:lnTo>
                <a:lnTo>
                  <a:pt x="14256" y="4873"/>
                </a:lnTo>
                <a:lnTo>
                  <a:pt x="14020" y="4790"/>
                </a:lnTo>
                <a:lnTo>
                  <a:pt x="13784" y="4701"/>
                </a:lnTo>
                <a:lnTo>
                  <a:pt x="13600" y="4612"/>
                </a:lnTo>
                <a:lnTo>
                  <a:pt x="13416" y="4518"/>
                </a:lnTo>
                <a:lnTo>
                  <a:pt x="13232" y="4418"/>
                </a:lnTo>
                <a:lnTo>
                  <a:pt x="13101" y="4319"/>
                </a:lnTo>
                <a:lnTo>
                  <a:pt x="12943" y="4173"/>
                </a:lnTo>
                <a:lnTo>
                  <a:pt x="12865" y="4026"/>
                </a:lnTo>
                <a:lnTo>
                  <a:pt x="12812" y="3880"/>
                </a:lnTo>
                <a:lnTo>
                  <a:pt x="12838" y="3728"/>
                </a:lnTo>
                <a:lnTo>
                  <a:pt x="12917" y="3571"/>
                </a:lnTo>
                <a:lnTo>
                  <a:pt x="13049" y="3414"/>
                </a:lnTo>
                <a:lnTo>
                  <a:pt x="13232" y="3258"/>
                </a:lnTo>
                <a:lnTo>
                  <a:pt x="13442" y="3101"/>
                </a:lnTo>
                <a:lnTo>
                  <a:pt x="13757" y="2939"/>
                </a:lnTo>
                <a:lnTo>
                  <a:pt x="14099" y="2771"/>
                </a:lnTo>
                <a:lnTo>
                  <a:pt x="14492" y="2604"/>
                </a:lnTo>
                <a:lnTo>
                  <a:pt x="14939" y="2437"/>
                </a:lnTo>
                <a:lnTo>
                  <a:pt x="15438" y="2269"/>
                </a:lnTo>
                <a:lnTo>
                  <a:pt x="16015" y="2097"/>
                </a:lnTo>
                <a:lnTo>
                  <a:pt x="16619" y="1919"/>
                </a:lnTo>
                <a:lnTo>
                  <a:pt x="17302" y="1747"/>
                </a:lnTo>
                <a:lnTo>
                  <a:pt x="17617" y="1663"/>
                </a:lnTo>
                <a:lnTo>
                  <a:pt x="17984" y="1584"/>
                </a:lnTo>
                <a:lnTo>
                  <a:pt x="18352" y="1506"/>
                </a:lnTo>
                <a:lnTo>
                  <a:pt x="18746" y="1433"/>
                </a:lnTo>
                <a:lnTo>
                  <a:pt x="19139" y="1360"/>
                </a:lnTo>
                <a:lnTo>
                  <a:pt x="19560" y="1292"/>
                </a:lnTo>
                <a:lnTo>
                  <a:pt x="20006" y="1224"/>
                </a:lnTo>
                <a:lnTo>
                  <a:pt x="20452" y="1161"/>
                </a:lnTo>
                <a:lnTo>
                  <a:pt x="20925" y="1098"/>
                </a:lnTo>
                <a:lnTo>
                  <a:pt x="21397" y="1041"/>
                </a:lnTo>
                <a:lnTo>
                  <a:pt x="21922" y="983"/>
                </a:lnTo>
                <a:lnTo>
                  <a:pt x="22421" y="931"/>
                </a:lnTo>
                <a:lnTo>
                  <a:pt x="22973" y="879"/>
                </a:lnTo>
                <a:lnTo>
                  <a:pt x="23524" y="832"/>
                </a:lnTo>
                <a:lnTo>
                  <a:pt x="24075" y="784"/>
                </a:lnTo>
                <a:lnTo>
                  <a:pt x="24679" y="743"/>
                </a:lnTo>
                <a:lnTo>
                  <a:pt x="25283" y="701"/>
                </a:lnTo>
                <a:lnTo>
                  <a:pt x="25887" y="664"/>
                </a:lnTo>
                <a:lnTo>
                  <a:pt x="26517" y="628"/>
                </a:lnTo>
                <a:lnTo>
                  <a:pt x="27173" y="596"/>
                </a:lnTo>
                <a:lnTo>
                  <a:pt x="27830" y="565"/>
                </a:lnTo>
                <a:lnTo>
                  <a:pt x="28512" y="539"/>
                </a:lnTo>
                <a:lnTo>
                  <a:pt x="29930" y="492"/>
                </a:lnTo>
                <a:lnTo>
                  <a:pt x="31400" y="450"/>
                </a:lnTo>
                <a:lnTo>
                  <a:pt x="32949" y="424"/>
                </a:lnTo>
                <a:lnTo>
                  <a:pt x="34551" y="408"/>
                </a:lnTo>
                <a:lnTo>
                  <a:pt x="36205" y="403"/>
                </a:lnTo>
                <a:close/>
                <a:moveTo>
                  <a:pt x="36205" y="0"/>
                </a:moveTo>
                <a:lnTo>
                  <a:pt x="34419" y="5"/>
                </a:lnTo>
                <a:lnTo>
                  <a:pt x="32713" y="26"/>
                </a:lnTo>
                <a:lnTo>
                  <a:pt x="31873" y="37"/>
                </a:lnTo>
                <a:lnTo>
                  <a:pt x="31059" y="52"/>
                </a:lnTo>
                <a:lnTo>
                  <a:pt x="30245" y="73"/>
                </a:lnTo>
                <a:lnTo>
                  <a:pt x="29457" y="94"/>
                </a:lnTo>
                <a:lnTo>
                  <a:pt x="28696" y="120"/>
                </a:lnTo>
                <a:lnTo>
                  <a:pt x="27935" y="147"/>
                </a:lnTo>
                <a:lnTo>
                  <a:pt x="27199" y="178"/>
                </a:lnTo>
                <a:lnTo>
                  <a:pt x="26491" y="215"/>
                </a:lnTo>
                <a:lnTo>
                  <a:pt x="25782" y="251"/>
                </a:lnTo>
                <a:lnTo>
                  <a:pt x="25099" y="288"/>
                </a:lnTo>
                <a:lnTo>
                  <a:pt x="24443" y="330"/>
                </a:lnTo>
                <a:lnTo>
                  <a:pt x="23786" y="377"/>
                </a:lnTo>
                <a:lnTo>
                  <a:pt x="23156" y="424"/>
                </a:lnTo>
                <a:lnTo>
                  <a:pt x="22526" y="476"/>
                </a:lnTo>
                <a:lnTo>
                  <a:pt x="21922" y="528"/>
                </a:lnTo>
                <a:lnTo>
                  <a:pt x="21345" y="586"/>
                </a:lnTo>
                <a:lnTo>
                  <a:pt x="20767" y="649"/>
                </a:lnTo>
                <a:lnTo>
                  <a:pt x="20242" y="711"/>
                </a:lnTo>
                <a:lnTo>
                  <a:pt x="19691" y="774"/>
                </a:lnTo>
                <a:lnTo>
                  <a:pt x="19192" y="842"/>
                </a:lnTo>
                <a:lnTo>
                  <a:pt x="18693" y="915"/>
                </a:lnTo>
                <a:lnTo>
                  <a:pt x="18221" y="988"/>
                </a:lnTo>
                <a:lnTo>
                  <a:pt x="17748" y="1067"/>
                </a:lnTo>
                <a:lnTo>
                  <a:pt x="17302" y="1145"/>
                </a:lnTo>
                <a:lnTo>
                  <a:pt x="16882" y="1229"/>
                </a:lnTo>
                <a:lnTo>
                  <a:pt x="16462" y="1318"/>
                </a:lnTo>
                <a:lnTo>
                  <a:pt x="16068" y="1407"/>
                </a:lnTo>
                <a:lnTo>
                  <a:pt x="15700" y="1496"/>
                </a:lnTo>
                <a:lnTo>
                  <a:pt x="14965" y="1689"/>
                </a:lnTo>
                <a:lnTo>
                  <a:pt x="14282" y="1888"/>
                </a:lnTo>
                <a:lnTo>
                  <a:pt x="13652" y="2076"/>
                </a:lnTo>
                <a:lnTo>
                  <a:pt x="13101" y="2269"/>
                </a:lnTo>
                <a:lnTo>
                  <a:pt x="12602" y="2458"/>
                </a:lnTo>
                <a:lnTo>
                  <a:pt x="12156" y="2646"/>
                </a:lnTo>
                <a:lnTo>
                  <a:pt x="11788" y="2829"/>
                </a:lnTo>
                <a:lnTo>
                  <a:pt x="11473" y="3017"/>
                </a:lnTo>
                <a:lnTo>
                  <a:pt x="11211" y="3195"/>
                </a:lnTo>
                <a:lnTo>
                  <a:pt x="11001" y="3378"/>
                </a:lnTo>
                <a:lnTo>
                  <a:pt x="10869" y="3556"/>
                </a:lnTo>
                <a:lnTo>
                  <a:pt x="10817" y="3733"/>
                </a:lnTo>
                <a:lnTo>
                  <a:pt x="10791" y="3906"/>
                </a:lnTo>
                <a:lnTo>
                  <a:pt x="10843" y="4078"/>
                </a:lnTo>
                <a:lnTo>
                  <a:pt x="10974" y="4251"/>
                </a:lnTo>
                <a:lnTo>
                  <a:pt x="11132" y="4418"/>
                </a:lnTo>
                <a:lnTo>
                  <a:pt x="11368" y="4570"/>
                </a:lnTo>
                <a:lnTo>
                  <a:pt x="11631" y="4716"/>
                </a:lnTo>
                <a:lnTo>
                  <a:pt x="11920" y="4858"/>
                </a:lnTo>
                <a:lnTo>
                  <a:pt x="12261" y="4993"/>
                </a:lnTo>
                <a:lnTo>
                  <a:pt x="12628" y="5119"/>
                </a:lnTo>
                <a:lnTo>
                  <a:pt x="13022" y="5239"/>
                </a:lnTo>
                <a:lnTo>
                  <a:pt x="13442" y="5354"/>
                </a:lnTo>
                <a:lnTo>
                  <a:pt x="13862" y="5464"/>
                </a:lnTo>
                <a:lnTo>
                  <a:pt x="14309" y="5563"/>
                </a:lnTo>
                <a:lnTo>
                  <a:pt x="14781" y="5657"/>
                </a:lnTo>
                <a:lnTo>
                  <a:pt x="15228" y="5746"/>
                </a:lnTo>
                <a:lnTo>
                  <a:pt x="15700" y="5825"/>
                </a:lnTo>
                <a:lnTo>
                  <a:pt x="16146" y="5903"/>
                </a:lnTo>
                <a:lnTo>
                  <a:pt x="16593" y="5971"/>
                </a:lnTo>
                <a:lnTo>
                  <a:pt x="17407" y="6086"/>
                </a:lnTo>
                <a:lnTo>
                  <a:pt x="16619" y="6149"/>
                </a:lnTo>
                <a:lnTo>
                  <a:pt x="15858" y="6212"/>
                </a:lnTo>
                <a:lnTo>
                  <a:pt x="15096" y="6274"/>
                </a:lnTo>
                <a:lnTo>
                  <a:pt x="14335" y="6342"/>
                </a:lnTo>
                <a:lnTo>
                  <a:pt x="13600" y="6416"/>
                </a:lnTo>
                <a:lnTo>
                  <a:pt x="12891" y="6489"/>
                </a:lnTo>
                <a:lnTo>
                  <a:pt x="12208" y="6567"/>
                </a:lnTo>
                <a:lnTo>
                  <a:pt x="11526" y="6646"/>
                </a:lnTo>
                <a:lnTo>
                  <a:pt x="10869" y="6729"/>
                </a:lnTo>
                <a:lnTo>
                  <a:pt x="10213" y="6813"/>
                </a:lnTo>
                <a:lnTo>
                  <a:pt x="9609" y="6902"/>
                </a:lnTo>
                <a:lnTo>
                  <a:pt x="8979" y="6991"/>
                </a:lnTo>
                <a:lnTo>
                  <a:pt x="8402" y="7085"/>
                </a:lnTo>
                <a:lnTo>
                  <a:pt x="7824" y="7179"/>
                </a:lnTo>
                <a:lnTo>
                  <a:pt x="7273" y="7278"/>
                </a:lnTo>
                <a:lnTo>
                  <a:pt x="6748" y="7378"/>
                </a:lnTo>
                <a:lnTo>
                  <a:pt x="6222" y="7482"/>
                </a:lnTo>
                <a:lnTo>
                  <a:pt x="5724" y="7587"/>
                </a:lnTo>
                <a:lnTo>
                  <a:pt x="5251" y="7697"/>
                </a:lnTo>
                <a:lnTo>
                  <a:pt x="4805" y="7806"/>
                </a:lnTo>
                <a:lnTo>
                  <a:pt x="4358" y="7916"/>
                </a:lnTo>
                <a:lnTo>
                  <a:pt x="3938" y="8031"/>
                </a:lnTo>
                <a:lnTo>
                  <a:pt x="3545" y="8151"/>
                </a:lnTo>
                <a:lnTo>
                  <a:pt x="3177" y="8272"/>
                </a:lnTo>
                <a:lnTo>
                  <a:pt x="2809" y="8392"/>
                </a:lnTo>
                <a:lnTo>
                  <a:pt x="2468" y="8517"/>
                </a:lnTo>
                <a:lnTo>
                  <a:pt x="2153" y="8643"/>
                </a:lnTo>
                <a:lnTo>
                  <a:pt x="1864" y="8774"/>
                </a:lnTo>
                <a:lnTo>
                  <a:pt x="1575" y="8899"/>
                </a:lnTo>
                <a:lnTo>
                  <a:pt x="1339" y="9035"/>
                </a:lnTo>
                <a:lnTo>
                  <a:pt x="1103" y="9171"/>
                </a:lnTo>
                <a:lnTo>
                  <a:pt x="893" y="9307"/>
                </a:lnTo>
                <a:lnTo>
                  <a:pt x="709" y="9438"/>
                </a:lnTo>
                <a:lnTo>
                  <a:pt x="552" y="9574"/>
                </a:lnTo>
                <a:lnTo>
                  <a:pt x="394" y="9704"/>
                </a:lnTo>
                <a:lnTo>
                  <a:pt x="289" y="9840"/>
                </a:lnTo>
                <a:lnTo>
                  <a:pt x="184" y="9971"/>
                </a:lnTo>
                <a:lnTo>
                  <a:pt x="105" y="10107"/>
                </a:lnTo>
                <a:lnTo>
                  <a:pt x="53" y="10243"/>
                </a:lnTo>
                <a:lnTo>
                  <a:pt x="26" y="10379"/>
                </a:lnTo>
                <a:lnTo>
                  <a:pt x="0" y="10515"/>
                </a:lnTo>
                <a:lnTo>
                  <a:pt x="26" y="10645"/>
                </a:lnTo>
                <a:lnTo>
                  <a:pt x="53" y="10781"/>
                </a:lnTo>
                <a:lnTo>
                  <a:pt x="79" y="10912"/>
                </a:lnTo>
                <a:lnTo>
                  <a:pt x="158" y="11048"/>
                </a:lnTo>
                <a:lnTo>
                  <a:pt x="236" y="11179"/>
                </a:lnTo>
                <a:lnTo>
                  <a:pt x="342" y="11310"/>
                </a:lnTo>
                <a:lnTo>
                  <a:pt x="473" y="11440"/>
                </a:lnTo>
                <a:lnTo>
                  <a:pt x="630" y="11571"/>
                </a:lnTo>
                <a:lnTo>
                  <a:pt x="788" y="11702"/>
                </a:lnTo>
                <a:lnTo>
                  <a:pt x="972" y="11827"/>
                </a:lnTo>
                <a:lnTo>
                  <a:pt x="1182" y="11953"/>
                </a:lnTo>
                <a:lnTo>
                  <a:pt x="1418" y="12078"/>
                </a:lnTo>
                <a:lnTo>
                  <a:pt x="1654" y="12204"/>
                </a:lnTo>
                <a:lnTo>
                  <a:pt x="1917" y="12324"/>
                </a:lnTo>
                <a:lnTo>
                  <a:pt x="2206" y="12444"/>
                </a:lnTo>
                <a:lnTo>
                  <a:pt x="2494" y="12559"/>
                </a:lnTo>
                <a:lnTo>
                  <a:pt x="2836" y="12679"/>
                </a:lnTo>
                <a:lnTo>
                  <a:pt x="3151" y="12789"/>
                </a:lnTo>
                <a:lnTo>
                  <a:pt x="3518" y="12904"/>
                </a:lnTo>
                <a:lnTo>
                  <a:pt x="3886" y="13014"/>
                </a:lnTo>
                <a:lnTo>
                  <a:pt x="4280" y="13119"/>
                </a:lnTo>
                <a:lnTo>
                  <a:pt x="4700" y="13223"/>
                </a:lnTo>
                <a:lnTo>
                  <a:pt x="5120" y="13323"/>
                </a:lnTo>
                <a:lnTo>
                  <a:pt x="5592" y="13422"/>
                </a:lnTo>
                <a:lnTo>
                  <a:pt x="6091" y="13521"/>
                </a:lnTo>
                <a:lnTo>
                  <a:pt x="6642" y="13615"/>
                </a:lnTo>
                <a:lnTo>
                  <a:pt x="7246" y="13709"/>
                </a:lnTo>
                <a:lnTo>
                  <a:pt x="7850" y="13804"/>
                </a:lnTo>
                <a:lnTo>
                  <a:pt x="8533" y="13892"/>
                </a:lnTo>
                <a:lnTo>
                  <a:pt x="9215" y="13981"/>
                </a:lnTo>
                <a:lnTo>
                  <a:pt x="9951" y="14065"/>
                </a:lnTo>
                <a:lnTo>
                  <a:pt x="10738" y="14149"/>
                </a:lnTo>
                <a:lnTo>
                  <a:pt x="11526" y="14232"/>
                </a:lnTo>
                <a:lnTo>
                  <a:pt x="12366" y="14311"/>
                </a:lnTo>
                <a:lnTo>
                  <a:pt x="13206" y="14389"/>
                </a:lnTo>
                <a:lnTo>
                  <a:pt x="14099" y="14468"/>
                </a:lnTo>
                <a:lnTo>
                  <a:pt x="14991" y="14541"/>
                </a:lnTo>
                <a:lnTo>
                  <a:pt x="15910" y="14614"/>
                </a:lnTo>
                <a:lnTo>
                  <a:pt x="16882" y="14682"/>
                </a:lnTo>
                <a:lnTo>
                  <a:pt x="18824" y="14818"/>
                </a:lnTo>
                <a:lnTo>
                  <a:pt x="20846" y="14949"/>
                </a:lnTo>
                <a:lnTo>
                  <a:pt x="22920" y="15074"/>
                </a:lnTo>
                <a:lnTo>
                  <a:pt x="25047" y="15189"/>
                </a:lnTo>
                <a:lnTo>
                  <a:pt x="27199" y="15294"/>
                </a:lnTo>
                <a:lnTo>
                  <a:pt x="29352" y="15398"/>
                </a:lnTo>
                <a:lnTo>
                  <a:pt x="31531" y="15492"/>
                </a:lnTo>
                <a:lnTo>
                  <a:pt x="33684" y="15581"/>
                </a:lnTo>
                <a:lnTo>
                  <a:pt x="35811" y="15665"/>
                </a:lnTo>
                <a:lnTo>
                  <a:pt x="37911" y="15743"/>
                </a:lnTo>
                <a:lnTo>
                  <a:pt x="39959" y="15817"/>
                </a:lnTo>
                <a:lnTo>
                  <a:pt x="41954" y="15879"/>
                </a:lnTo>
                <a:lnTo>
                  <a:pt x="45682" y="15994"/>
                </a:lnTo>
                <a:lnTo>
                  <a:pt x="49043" y="16088"/>
                </a:lnTo>
                <a:lnTo>
                  <a:pt x="51905" y="16156"/>
                </a:lnTo>
                <a:lnTo>
                  <a:pt x="54162" y="16209"/>
                </a:lnTo>
                <a:lnTo>
                  <a:pt x="56473" y="16256"/>
                </a:lnTo>
                <a:lnTo>
                  <a:pt x="56552" y="16256"/>
                </a:lnTo>
                <a:lnTo>
                  <a:pt x="56735" y="16250"/>
                </a:lnTo>
                <a:lnTo>
                  <a:pt x="56919" y="16245"/>
                </a:lnTo>
                <a:lnTo>
                  <a:pt x="57077" y="16230"/>
                </a:lnTo>
                <a:lnTo>
                  <a:pt x="57208" y="16209"/>
                </a:lnTo>
                <a:lnTo>
                  <a:pt x="57339" y="16183"/>
                </a:lnTo>
                <a:lnTo>
                  <a:pt x="57444" y="16156"/>
                </a:lnTo>
                <a:lnTo>
                  <a:pt x="57523" y="16125"/>
                </a:lnTo>
                <a:lnTo>
                  <a:pt x="57549" y="16088"/>
                </a:lnTo>
                <a:lnTo>
                  <a:pt x="69967" y="1522"/>
                </a:lnTo>
                <a:lnTo>
                  <a:pt x="69967" y="1490"/>
                </a:lnTo>
                <a:lnTo>
                  <a:pt x="69967" y="1454"/>
                </a:lnTo>
                <a:lnTo>
                  <a:pt x="69915" y="1422"/>
                </a:lnTo>
                <a:lnTo>
                  <a:pt x="69836" y="1391"/>
                </a:lnTo>
                <a:lnTo>
                  <a:pt x="69731" y="1360"/>
                </a:lnTo>
                <a:lnTo>
                  <a:pt x="69626" y="1339"/>
                </a:lnTo>
                <a:lnTo>
                  <a:pt x="69469" y="1318"/>
                </a:lnTo>
                <a:lnTo>
                  <a:pt x="69311" y="1302"/>
                </a:lnTo>
                <a:lnTo>
                  <a:pt x="68471" y="1239"/>
                </a:lnTo>
                <a:lnTo>
                  <a:pt x="67526" y="1177"/>
                </a:lnTo>
                <a:lnTo>
                  <a:pt x="66239" y="1093"/>
                </a:lnTo>
                <a:lnTo>
                  <a:pt x="64664" y="994"/>
                </a:lnTo>
                <a:lnTo>
                  <a:pt x="62826" y="884"/>
                </a:lnTo>
                <a:lnTo>
                  <a:pt x="60752" y="769"/>
                </a:lnTo>
                <a:lnTo>
                  <a:pt x="58468" y="649"/>
                </a:lnTo>
                <a:lnTo>
                  <a:pt x="56000" y="528"/>
                </a:lnTo>
                <a:lnTo>
                  <a:pt x="53401" y="408"/>
                </a:lnTo>
                <a:lnTo>
                  <a:pt x="52062" y="356"/>
                </a:lnTo>
                <a:lnTo>
                  <a:pt x="50671" y="298"/>
                </a:lnTo>
                <a:lnTo>
                  <a:pt x="49279" y="251"/>
                </a:lnTo>
                <a:lnTo>
                  <a:pt x="47861" y="204"/>
                </a:lnTo>
                <a:lnTo>
                  <a:pt x="46418" y="157"/>
                </a:lnTo>
                <a:lnTo>
                  <a:pt x="44974" y="120"/>
                </a:lnTo>
                <a:lnTo>
                  <a:pt x="43503" y="84"/>
                </a:lnTo>
                <a:lnTo>
                  <a:pt x="42033" y="58"/>
                </a:lnTo>
                <a:lnTo>
                  <a:pt x="40589" y="32"/>
                </a:lnTo>
                <a:lnTo>
                  <a:pt x="39119" y="16"/>
                </a:lnTo>
                <a:lnTo>
                  <a:pt x="37649" y="5"/>
                </a:lnTo>
                <a:lnTo>
                  <a:pt x="3620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9"/>
          <p:cNvSpPr/>
          <p:nvPr/>
        </p:nvSpPr>
        <p:spPr>
          <a:xfrm flipH="1">
            <a:off x="8006819" y="1461250"/>
            <a:ext cx="724180" cy="733867"/>
          </a:xfrm>
          <a:custGeom>
            <a:rect b="b" l="l" r="r" t="t"/>
            <a:pathLst>
              <a:path extrusionOk="0" h="14494" w="71701">
                <a:moveTo>
                  <a:pt x="36205" y="0"/>
                </a:moveTo>
                <a:lnTo>
                  <a:pt x="34604" y="11"/>
                </a:lnTo>
                <a:lnTo>
                  <a:pt x="32950" y="31"/>
                </a:lnTo>
                <a:lnTo>
                  <a:pt x="31296" y="58"/>
                </a:lnTo>
                <a:lnTo>
                  <a:pt x="29563" y="99"/>
                </a:lnTo>
                <a:lnTo>
                  <a:pt x="27830" y="152"/>
                </a:lnTo>
                <a:lnTo>
                  <a:pt x="26045" y="220"/>
                </a:lnTo>
                <a:lnTo>
                  <a:pt x="24207" y="293"/>
                </a:lnTo>
                <a:lnTo>
                  <a:pt x="22343" y="382"/>
                </a:lnTo>
                <a:lnTo>
                  <a:pt x="20427" y="481"/>
                </a:lnTo>
                <a:lnTo>
                  <a:pt x="18484" y="596"/>
                </a:lnTo>
                <a:lnTo>
                  <a:pt x="16489" y="722"/>
                </a:lnTo>
                <a:lnTo>
                  <a:pt x="14467" y="858"/>
                </a:lnTo>
                <a:lnTo>
                  <a:pt x="12393" y="1009"/>
                </a:lnTo>
                <a:lnTo>
                  <a:pt x="17854" y="4235"/>
                </a:lnTo>
                <a:lnTo>
                  <a:pt x="18510" y="4162"/>
                </a:lnTo>
                <a:lnTo>
                  <a:pt x="19272" y="4078"/>
                </a:lnTo>
                <a:lnTo>
                  <a:pt x="20322" y="3974"/>
                </a:lnTo>
                <a:lnTo>
                  <a:pt x="20952" y="3916"/>
                </a:lnTo>
                <a:lnTo>
                  <a:pt x="21634" y="3854"/>
                </a:lnTo>
                <a:lnTo>
                  <a:pt x="22396" y="3796"/>
                </a:lnTo>
                <a:lnTo>
                  <a:pt x="23210" y="3733"/>
                </a:lnTo>
                <a:lnTo>
                  <a:pt x="24050" y="3676"/>
                </a:lnTo>
                <a:lnTo>
                  <a:pt x="24969" y="3618"/>
                </a:lnTo>
                <a:lnTo>
                  <a:pt x="25914" y="3561"/>
                </a:lnTo>
                <a:lnTo>
                  <a:pt x="26938" y="3508"/>
                </a:lnTo>
                <a:lnTo>
                  <a:pt x="27988" y="3461"/>
                </a:lnTo>
                <a:lnTo>
                  <a:pt x="29091" y="3420"/>
                </a:lnTo>
                <a:lnTo>
                  <a:pt x="30219" y="3383"/>
                </a:lnTo>
                <a:lnTo>
                  <a:pt x="31375" y="3357"/>
                </a:lnTo>
                <a:lnTo>
                  <a:pt x="32582" y="3336"/>
                </a:lnTo>
                <a:lnTo>
                  <a:pt x="33843" y="3325"/>
                </a:lnTo>
                <a:lnTo>
                  <a:pt x="35103" y="3325"/>
                </a:lnTo>
                <a:lnTo>
                  <a:pt x="36389" y="3336"/>
                </a:lnTo>
                <a:lnTo>
                  <a:pt x="37728" y="3362"/>
                </a:lnTo>
                <a:lnTo>
                  <a:pt x="38385" y="3378"/>
                </a:lnTo>
                <a:lnTo>
                  <a:pt x="39067" y="3399"/>
                </a:lnTo>
                <a:lnTo>
                  <a:pt x="39750" y="3420"/>
                </a:lnTo>
                <a:lnTo>
                  <a:pt x="40432" y="3446"/>
                </a:lnTo>
                <a:lnTo>
                  <a:pt x="41115" y="3477"/>
                </a:lnTo>
                <a:lnTo>
                  <a:pt x="41824" y="3514"/>
                </a:lnTo>
                <a:lnTo>
                  <a:pt x="42506" y="3555"/>
                </a:lnTo>
                <a:lnTo>
                  <a:pt x="43215" y="3597"/>
                </a:lnTo>
                <a:lnTo>
                  <a:pt x="43924" y="3644"/>
                </a:lnTo>
                <a:lnTo>
                  <a:pt x="44633" y="3697"/>
                </a:lnTo>
                <a:lnTo>
                  <a:pt x="45342" y="3754"/>
                </a:lnTo>
                <a:lnTo>
                  <a:pt x="46051" y="3812"/>
                </a:lnTo>
                <a:lnTo>
                  <a:pt x="46760" y="3880"/>
                </a:lnTo>
                <a:lnTo>
                  <a:pt x="47468" y="3953"/>
                </a:lnTo>
                <a:lnTo>
                  <a:pt x="48177" y="4026"/>
                </a:lnTo>
                <a:lnTo>
                  <a:pt x="48834" y="4104"/>
                </a:lnTo>
                <a:lnTo>
                  <a:pt x="49490" y="4183"/>
                </a:lnTo>
                <a:lnTo>
                  <a:pt x="50068" y="4272"/>
                </a:lnTo>
                <a:lnTo>
                  <a:pt x="50645" y="4355"/>
                </a:lnTo>
                <a:lnTo>
                  <a:pt x="51197" y="4450"/>
                </a:lnTo>
                <a:lnTo>
                  <a:pt x="51695" y="4544"/>
                </a:lnTo>
                <a:lnTo>
                  <a:pt x="52168" y="4638"/>
                </a:lnTo>
                <a:lnTo>
                  <a:pt x="52614" y="4737"/>
                </a:lnTo>
                <a:lnTo>
                  <a:pt x="53034" y="4836"/>
                </a:lnTo>
                <a:lnTo>
                  <a:pt x="53428" y="4941"/>
                </a:lnTo>
                <a:lnTo>
                  <a:pt x="53769" y="5046"/>
                </a:lnTo>
                <a:lnTo>
                  <a:pt x="54111" y="5150"/>
                </a:lnTo>
                <a:lnTo>
                  <a:pt x="54400" y="5260"/>
                </a:lnTo>
                <a:lnTo>
                  <a:pt x="54688" y="5370"/>
                </a:lnTo>
                <a:lnTo>
                  <a:pt x="54925" y="5485"/>
                </a:lnTo>
                <a:lnTo>
                  <a:pt x="55161" y="5595"/>
                </a:lnTo>
                <a:lnTo>
                  <a:pt x="55345" y="5710"/>
                </a:lnTo>
                <a:lnTo>
                  <a:pt x="55528" y="5825"/>
                </a:lnTo>
                <a:lnTo>
                  <a:pt x="55686" y="5945"/>
                </a:lnTo>
                <a:lnTo>
                  <a:pt x="55817" y="6060"/>
                </a:lnTo>
                <a:lnTo>
                  <a:pt x="55896" y="6180"/>
                </a:lnTo>
                <a:lnTo>
                  <a:pt x="55975" y="6300"/>
                </a:lnTo>
                <a:lnTo>
                  <a:pt x="56054" y="6421"/>
                </a:lnTo>
                <a:lnTo>
                  <a:pt x="56080" y="6541"/>
                </a:lnTo>
                <a:lnTo>
                  <a:pt x="56080" y="6661"/>
                </a:lnTo>
                <a:lnTo>
                  <a:pt x="56080" y="6781"/>
                </a:lnTo>
                <a:lnTo>
                  <a:pt x="56054" y="6902"/>
                </a:lnTo>
                <a:lnTo>
                  <a:pt x="56001" y="7022"/>
                </a:lnTo>
                <a:lnTo>
                  <a:pt x="55949" y="7142"/>
                </a:lnTo>
                <a:lnTo>
                  <a:pt x="55844" y="7263"/>
                </a:lnTo>
                <a:lnTo>
                  <a:pt x="55739" y="7383"/>
                </a:lnTo>
                <a:lnTo>
                  <a:pt x="55633" y="7503"/>
                </a:lnTo>
                <a:lnTo>
                  <a:pt x="55476" y="7623"/>
                </a:lnTo>
                <a:lnTo>
                  <a:pt x="55318" y="7738"/>
                </a:lnTo>
                <a:lnTo>
                  <a:pt x="55161" y="7859"/>
                </a:lnTo>
                <a:lnTo>
                  <a:pt x="54977" y="7974"/>
                </a:lnTo>
                <a:lnTo>
                  <a:pt x="54767" y="8089"/>
                </a:lnTo>
                <a:lnTo>
                  <a:pt x="54531" y="8198"/>
                </a:lnTo>
                <a:lnTo>
                  <a:pt x="54321" y="8308"/>
                </a:lnTo>
                <a:lnTo>
                  <a:pt x="54058" y="8418"/>
                </a:lnTo>
                <a:lnTo>
                  <a:pt x="53796" y="8528"/>
                </a:lnTo>
                <a:lnTo>
                  <a:pt x="53244" y="8737"/>
                </a:lnTo>
                <a:lnTo>
                  <a:pt x="52641" y="8941"/>
                </a:lnTo>
                <a:lnTo>
                  <a:pt x="51984" y="9134"/>
                </a:lnTo>
                <a:lnTo>
                  <a:pt x="51643" y="9223"/>
                </a:lnTo>
                <a:lnTo>
                  <a:pt x="51302" y="9312"/>
                </a:lnTo>
                <a:lnTo>
                  <a:pt x="50934" y="9401"/>
                </a:lnTo>
                <a:lnTo>
                  <a:pt x="50566" y="9485"/>
                </a:lnTo>
                <a:lnTo>
                  <a:pt x="50199" y="9563"/>
                </a:lnTo>
                <a:lnTo>
                  <a:pt x="49831" y="9642"/>
                </a:lnTo>
                <a:lnTo>
                  <a:pt x="49438" y="9715"/>
                </a:lnTo>
                <a:lnTo>
                  <a:pt x="49044" y="9783"/>
                </a:lnTo>
                <a:lnTo>
                  <a:pt x="48650" y="9851"/>
                </a:lnTo>
                <a:lnTo>
                  <a:pt x="48230" y="9913"/>
                </a:lnTo>
                <a:lnTo>
                  <a:pt x="47836" y="9971"/>
                </a:lnTo>
                <a:lnTo>
                  <a:pt x="47416" y="10028"/>
                </a:lnTo>
                <a:lnTo>
                  <a:pt x="46996" y="10075"/>
                </a:lnTo>
                <a:lnTo>
                  <a:pt x="46576" y="10123"/>
                </a:lnTo>
                <a:lnTo>
                  <a:pt x="46156" y="10164"/>
                </a:lnTo>
                <a:lnTo>
                  <a:pt x="45736" y="10201"/>
                </a:lnTo>
                <a:lnTo>
                  <a:pt x="44869" y="10269"/>
                </a:lnTo>
                <a:lnTo>
                  <a:pt x="43977" y="10326"/>
                </a:lnTo>
                <a:lnTo>
                  <a:pt x="43058" y="10379"/>
                </a:lnTo>
                <a:lnTo>
                  <a:pt x="42113" y="10426"/>
                </a:lnTo>
                <a:lnTo>
                  <a:pt x="41167" y="10468"/>
                </a:lnTo>
                <a:lnTo>
                  <a:pt x="40196" y="10499"/>
                </a:lnTo>
                <a:lnTo>
                  <a:pt x="39198" y="10525"/>
                </a:lnTo>
                <a:lnTo>
                  <a:pt x="38201" y="10546"/>
                </a:lnTo>
                <a:lnTo>
                  <a:pt x="37177" y="10551"/>
                </a:lnTo>
                <a:lnTo>
                  <a:pt x="36153" y="10556"/>
                </a:lnTo>
                <a:lnTo>
                  <a:pt x="35129" y="10551"/>
                </a:lnTo>
                <a:lnTo>
                  <a:pt x="34105" y="10536"/>
                </a:lnTo>
                <a:lnTo>
                  <a:pt x="33081" y="10509"/>
                </a:lnTo>
                <a:lnTo>
                  <a:pt x="32057" y="10478"/>
                </a:lnTo>
                <a:lnTo>
                  <a:pt x="31033" y="10436"/>
                </a:lnTo>
                <a:lnTo>
                  <a:pt x="30036" y="10389"/>
                </a:lnTo>
                <a:lnTo>
                  <a:pt x="29038" y="10326"/>
                </a:lnTo>
                <a:lnTo>
                  <a:pt x="28040" y="10258"/>
                </a:lnTo>
                <a:lnTo>
                  <a:pt x="27069" y="10175"/>
                </a:lnTo>
                <a:lnTo>
                  <a:pt x="26098" y="10086"/>
                </a:lnTo>
                <a:lnTo>
                  <a:pt x="25152" y="9987"/>
                </a:lnTo>
                <a:lnTo>
                  <a:pt x="24260" y="9872"/>
                </a:lnTo>
                <a:lnTo>
                  <a:pt x="23341" y="9751"/>
                </a:lnTo>
                <a:lnTo>
                  <a:pt x="22475" y="9615"/>
                </a:lnTo>
                <a:lnTo>
                  <a:pt x="22054" y="9547"/>
                </a:lnTo>
                <a:lnTo>
                  <a:pt x="21634" y="9474"/>
                </a:lnTo>
                <a:lnTo>
                  <a:pt x="21241" y="9396"/>
                </a:lnTo>
                <a:lnTo>
                  <a:pt x="20847" y="9317"/>
                </a:lnTo>
                <a:lnTo>
                  <a:pt x="20453" y="9234"/>
                </a:lnTo>
                <a:lnTo>
                  <a:pt x="20059" y="9145"/>
                </a:lnTo>
                <a:lnTo>
                  <a:pt x="19692" y="9056"/>
                </a:lnTo>
                <a:lnTo>
                  <a:pt x="19324" y="8967"/>
                </a:lnTo>
                <a:lnTo>
                  <a:pt x="18983" y="8873"/>
                </a:lnTo>
                <a:lnTo>
                  <a:pt x="18615" y="8774"/>
                </a:lnTo>
                <a:lnTo>
                  <a:pt x="18300" y="8674"/>
                </a:lnTo>
                <a:lnTo>
                  <a:pt x="17959" y="8570"/>
                </a:lnTo>
                <a:lnTo>
                  <a:pt x="17670" y="8460"/>
                </a:lnTo>
                <a:lnTo>
                  <a:pt x="17355" y="8350"/>
                </a:lnTo>
                <a:lnTo>
                  <a:pt x="17066" y="8235"/>
                </a:lnTo>
                <a:lnTo>
                  <a:pt x="16777" y="8120"/>
                </a:lnTo>
                <a:lnTo>
                  <a:pt x="1" y="11205"/>
                </a:lnTo>
                <a:lnTo>
                  <a:pt x="211" y="11247"/>
                </a:lnTo>
                <a:lnTo>
                  <a:pt x="762" y="11362"/>
                </a:lnTo>
                <a:lnTo>
                  <a:pt x="1681" y="11539"/>
                </a:lnTo>
                <a:lnTo>
                  <a:pt x="2941" y="11770"/>
                </a:lnTo>
                <a:lnTo>
                  <a:pt x="3677" y="11895"/>
                </a:lnTo>
                <a:lnTo>
                  <a:pt x="4517" y="12036"/>
                </a:lnTo>
                <a:lnTo>
                  <a:pt x="5436" y="12183"/>
                </a:lnTo>
                <a:lnTo>
                  <a:pt x="6407" y="12334"/>
                </a:lnTo>
                <a:lnTo>
                  <a:pt x="7457" y="12491"/>
                </a:lnTo>
                <a:lnTo>
                  <a:pt x="8586" y="12648"/>
                </a:lnTo>
                <a:lnTo>
                  <a:pt x="9794" y="12810"/>
                </a:lnTo>
                <a:lnTo>
                  <a:pt x="11054" y="12972"/>
                </a:lnTo>
                <a:lnTo>
                  <a:pt x="12367" y="13134"/>
                </a:lnTo>
                <a:lnTo>
                  <a:pt x="13758" y="13291"/>
                </a:lnTo>
                <a:lnTo>
                  <a:pt x="15228" y="13448"/>
                </a:lnTo>
                <a:lnTo>
                  <a:pt x="16725" y="13594"/>
                </a:lnTo>
                <a:lnTo>
                  <a:pt x="18300" y="13735"/>
                </a:lnTo>
                <a:lnTo>
                  <a:pt x="19928" y="13871"/>
                </a:lnTo>
                <a:lnTo>
                  <a:pt x="20768" y="13934"/>
                </a:lnTo>
                <a:lnTo>
                  <a:pt x="21608" y="13997"/>
                </a:lnTo>
                <a:lnTo>
                  <a:pt x="22448" y="14054"/>
                </a:lnTo>
                <a:lnTo>
                  <a:pt x="23341" y="14112"/>
                </a:lnTo>
                <a:lnTo>
                  <a:pt x="24207" y="14164"/>
                </a:lnTo>
                <a:lnTo>
                  <a:pt x="25100" y="14211"/>
                </a:lnTo>
                <a:lnTo>
                  <a:pt x="26019" y="14258"/>
                </a:lnTo>
                <a:lnTo>
                  <a:pt x="26938" y="14300"/>
                </a:lnTo>
                <a:lnTo>
                  <a:pt x="27857" y="14342"/>
                </a:lnTo>
                <a:lnTo>
                  <a:pt x="28802" y="14373"/>
                </a:lnTo>
                <a:lnTo>
                  <a:pt x="29747" y="14405"/>
                </a:lnTo>
                <a:lnTo>
                  <a:pt x="30718" y="14431"/>
                </a:lnTo>
                <a:lnTo>
                  <a:pt x="31690" y="14457"/>
                </a:lnTo>
                <a:lnTo>
                  <a:pt x="32661" y="14473"/>
                </a:lnTo>
                <a:lnTo>
                  <a:pt x="33659" y="14483"/>
                </a:lnTo>
                <a:lnTo>
                  <a:pt x="34656" y="14494"/>
                </a:lnTo>
                <a:lnTo>
                  <a:pt x="36704" y="14494"/>
                </a:lnTo>
                <a:lnTo>
                  <a:pt x="37728" y="14483"/>
                </a:lnTo>
                <a:lnTo>
                  <a:pt x="38752" y="14467"/>
                </a:lnTo>
                <a:lnTo>
                  <a:pt x="39802" y="14452"/>
                </a:lnTo>
                <a:lnTo>
                  <a:pt x="40800" y="14426"/>
                </a:lnTo>
                <a:lnTo>
                  <a:pt x="41798" y="14399"/>
                </a:lnTo>
                <a:lnTo>
                  <a:pt x="42769" y="14363"/>
                </a:lnTo>
                <a:lnTo>
                  <a:pt x="43714" y="14326"/>
                </a:lnTo>
                <a:lnTo>
                  <a:pt x="44659" y="14284"/>
                </a:lnTo>
                <a:lnTo>
                  <a:pt x="45552" y="14237"/>
                </a:lnTo>
                <a:lnTo>
                  <a:pt x="46445" y="14190"/>
                </a:lnTo>
                <a:lnTo>
                  <a:pt x="47311" y="14133"/>
                </a:lnTo>
                <a:lnTo>
                  <a:pt x="48177" y="14075"/>
                </a:lnTo>
                <a:lnTo>
                  <a:pt x="49017" y="14013"/>
                </a:lnTo>
                <a:lnTo>
                  <a:pt x="49831" y="13945"/>
                </a:lnTo>
                <a:lnTo>
                  <a:pt x="50619" y="13877"/>
                </a:lnTo>
                <a:lnTo>
                  <a:pt x="51407" y="13803"/>
                </a:lnTo>
                <a:lnTo>
                  <a:pt x="52168" y="13725"/>
                </a:lnTo>
                <a:lnTo>
                  <a:pt x="52903" y="13641"/>
                </a:lnTo>
                <a:lnTo>
                  <a:pt x="53638" y="13558"/>
                </a:lnTo>
                <a:lnTo>
                  <a:pt x="54347" y="13469"/>
                </a:lnTo>
                <a:lnTo>
                  <a:pt x="55030" y="13380"/>
                </a:lnTo>
                <a:lnTo>
                  <a:pt x="55712" y="13286"/>
                </a:lnTo>
                <a:lnTo>
                  <a:pt x="56369" y="13186"/>
                </a:lnTo>
                <a:lnTo>
                  <a:pt x="57025" y="13082"/>
                </a:lnTo>
                <a:lnTo>
                  <a:pt x="57655" y="12977"/>
                </a:lnTo>
                <a:lnTo>
                  <a:pt x="58259" y="12873"/>
                </a:lnTo>
                <a:lnTo>
                  <a:pt x="58836" y="12763"/>
                </a:lnTo>
                <a:lnTo>
                  <a:pt x="59414" y="12648"/>
                </a:lnTo>
                <a:lnTo>
                  <a:pt x="59992" y="12533"/>
                </a:lnTo>
                <a:lnTo>
                  <a:pt x="60517" y="12413"/>
                </a:lnTo>
                <a:lnTo>
                  <a:pt x="61068" y="12292"/>
                </a:lnTo>
                <a:lnTo>
                  <a:pt x="61567" y="12172"/>
                </a:lnTo>
                <a:lnTo>
                  <a:pt x="62066" y="12041"/>
                </a:lnTo>
                <a:lnTo>
                  <a:pt x="62565" y="11916"/>
                </a:lnTo>
                <a:lnTo>
                  <a:pt x="63037" y="11785"/>
                </a:lnTo>
                <a:lnTo>
                  <a:pt x="63483" y="11649"/>
                </a:lnTo>
                <a:lnTo>
                  <a:pt x="63930" y="11519"/>
                </a:lnTo>
                <a:lnTo>
                  <a:pt x="64350" y="11377"/>
                </a:lnTo>
                <a:lnTo>
                  <a:pt x="64770" y="11241"/>
                </a:lnTo>
                <a:lnTo>
                  <a:pt x="65164" y="11100"/>
                </a:lnTo>
                <a:lnTo>
                  <a:pt x="65558" y="10959"/>
                </a:lnTo>
                <a:lnTo>
                  <a:pt x="65925" y="10813"/>
                </a:lnTo>
                <a:lnTo>
                  <a:pt x="66660" y="10520"/>
                </a:lnTo>
                <a:lnTo>
                  <a:pt x="67317" y="10217"/>
                </a:lnTo>
                <a:lnTo>
                  <a:pt x="67920" y="9913"/>
                </a:lnTo>
                <a:lnTo>
                  <a:pt x="68472" y="9605"/>
                </a:lnTo>
                <a:lnTo>
                  <a:pt x="68997" y="9291"/>
                </a:lnTo>
                <a:lnTo>
                  <a:pt x="69469" y="8972"/>
                </a:lnTo>
                <a:lnTo>
                  <a:pt x="69916" y="8653"/>
                </a:lnTo>
                <a:lnTo>
                  <a:pt x="70310" y="8329"/>
                </a:lnTo>
                <a:lnTo>
                  <a:pt x="70651" y="8005"/>
                </a:lnTo>
                <a:lnTo>
                  <a:pt x="70966" y="7681"/>
                </a:lnTo>
                <a:lnTo>
                  <a:pt x="71228" y="7357"/>
                </a:lnTo>
                <a:lnTo>
                  <a:pt x="71491" y="7027"/>
                </a:lnTo>
                <a:lnTo>
                  <a:pt x="71570" y="6865"/>
                </a:lnTo>
                <a:lnTo>
                  <a:pt x="71649" y="6698"/>
                </a:lnTo>
                <a:lnTo>
                  <a:pt x="71675" y="6525"/>
                </a:lnTo>
                <a:lnTo>
                  <a:pt x="71701" y="6353"/>
                </a:lnTo>
                <a:lnTo>
                  <a:pt x="71675" y="6175"/>
                </a:lnTo>
                <a:lnTo>
                  <a:pt x="71622" y="5997"/>
                </a:lnTo>
                <a:lnTo>
                  <a:pt x="71570" y="5819"/>
                </a:lnTo>
                <a:lnTo>
                  <a:pt x="71465" y="5636"/>
                </a:lnTo>
                <a:lnTo>
                  <a:pt x="71307" y="5453"/>
                </a:lnTo>
                <a:lnTo>
                  <a:pt x="71150" y="5265"/>
                </a:lnTo>
                <a:lnTo>
                  <a:pt x="70966" y="5082"/>
                </a:lnTo>
                <a:lnTo>
                  <a:pt x="70730" y="4894"/>
                </a:lnTo>
                <a:lnTo>
                  <a:pt x="70467" y="4706"/>
                </a:lnTo>
                <a:lnTo>
                  <a:pt x="70178" y="4523"/>
                </a:lnTo>
                <a:lnTo>
                  <a:pt x="69863" y="4335"/>
                </a:lnTo>
                <a:lnTo>
                  <a:pt x="69522" y="4146"/>
                </a:lnTo>
                <a:lnTo>
                  <a:pt x="69128" y="3963"/>
                </a:lnTo>
                <a:lnTo>
                  <a:pt x="68734" y="3780"/>
                </a:lnTo>
                <a:lnTo>
                  <a:pt x="68288" y="3597"/>
                </a:lnTo>
                <a:lnTo>
                  <a:pt x="67815" y="3414"/>
                </a:lnTo>
                <a:lnTo>
                  <a:pt x="67290" y="3231"/>
                </a:lnTo>
                <a:lnTo>
                  <a:pt x="66765" y="3054"/>
                </a:lnTo>
                <a:lnTo>
                  <a:pt x="66188" y="2881"/>
                </a:lnTo>
                <a:lnTo>
                  <a:pt x="65584" y="2708"/>
                </a:lnTo>
                <a:lnTo>
                  <a:pt x="64954" y="2536"/>
                </a:lnTo>
                <a:lnTo>
                  <a:pt x="64271" y="2369"/>
                </a:lnTo>
                <a:lnTo>
                  <a:pt x="63562" y="2207"/>
                </a:lnTo>
                <a:lnTo>
                  <a:pt x="62827" y="2044"/>
                </a:lnTo>
                <a:lnTo>
                  <a:pt x="62066" y="1888"/>
                </a:lnTo>
                <a:lnTo>
                  <a:pt x="61252" y="1736"/>
                </a:lnTo>
                <a:lnTo>
                  <a:pt x="60412" y="1590"/>
                </a:lnTo>
                <a:lnTo>
                  <a:pt x="59545" y="1448"/>
                </a:lnTo>
                <a:lnTo>
                  <a:pt x="58626" y="1307"/>
                </a:lnTo>
                <a:lnTo>
                  <a:pt x="57681" y="1177"/>
                </a:lnTo>
                <a:lnTo>
                  <a:pt x="56710" y="1051"/>
                </a:lnTo>
                <a:lnTo>
                  <a:pt x="55712" y="931"/>
                </a:lnTo>
                <a:lnTo>
                  <a:pt x="54662" y="816"/>
                </a:lnTo>
                <a:lnTo>
                  <a:pt x="53559" y="706"/>
                </a:lnTo>
                <a:lnTo>
                  <a:pt x="52457" y="607"/>
                </a:lnTo>
                <a:lnTo>
                  <a:pt x="51302" y="507"/>
                </a:lnTo>
                <a:lnTo>
                  <a:pt x="50120" y="424"/>
                </a:lnTo>
                <a:lnTo>
                  <a:pt x="48886" y="340"/>
                </a:lnTo>
                <a:lnTo>
                  <a:pt x="47626" y="272"/>
                </a:lnTo>
                <a:lnTo>
                  <a:pt x="46313" y="204"/>
                </a:lnTo>
                <a:lnTo>
                  <a:pt x="44974" y="146"/>
                </a:lnTo>
                <a:lnTo>
                  <a:pt x="43609" y="99"/>
                </a:lnTo>
                <a:lnTo>
                  <a:pt x="42191" y="63"/>
                </a:lnTo>
                <a:lnTo>
                  <a:pt x="40747" y="31"/>
                </a:lnTo>
                <a:lnTo>
                  <a:pt x="39277" y="11"/>
                </a:lnTo>
                <a:lnTo>
                  <a:pt x="3775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59"/>
          <p:cNvSpPr/>
          <p:nvPr/>
        </p:nvSpPr>
        <p:spPr>
          <a:xfrm flipH="1">
            <a:off x="6609149" y="1744002"/>
            <a:ext cx="692355" cy="868904"/>
          </a:xfrm>
          <a:custGeom>
            <a:rect b="b" l="l" r="r" t="t"/>
            <a:pathLst>
              <a:path extrusionOk="0" h="17161" w="68550">
                <a:moveTo>
                  <a:pt x="51065" y="5401"/>
                </a:moveTo>
                <a:lnTo>
                  <a:pt x="51590" y="8439"/>
                </a:lnTo>
                <a:lnTo>
                  <a:pt x="41771" y="7629"/>
                </a:lnTo>
                <a:lnTo>
                  <a:pt x="51065" y="5401"/>
                </a:lnTo>
                <a:close/>
                <a:moveTo>
                  <a:pt x="52377" y="0"/>
                </a:moveTo>
                <a:lnTo>
                  <a:pt x="44291" y="1773"/>
                </a:lnTo>
                <a:lnTo>
                  <a:pt x="35968" y="3582"/>
                </a:lnTo>
                <a:lnTo>
                  <a:pt x="26438" y="5657"/>
                </a:lnTo>
                <a:lnTo>
                  <a:pt x="16855" y="7738"/>
                </a:lnTo>
                <a:lnTo>
                  <a:pt x="8454" y="9547"/>
                </a:lnTo>
                <a:lnTo>
                  <a:pt x="5067" y="10269"/>
                </a:lnTo>
                <a:lnTo>
                  <a:pt x="2442" y="10828"/>
                </a:lnTo>
                <a:lnTo>
                  <a:pt x="709" y="11184"/>
                </a:lnTo>
                <a:lnTo>
                  <a:pt x="210" y="11278"/>
                </a:lnTo>
                <a:lnTo>
                  <a:pt x="79" y="11304"/>
                </a:lnTo>
                <a:lnTo>
                  <a:pt x="0" y="11309"/>
                </a:lnTo>
                <a:lnTo>
                  <a:pt x="20925" y="13485"/>
                </a:lnTo>
                <a:lnTo>
                  <a:pt x="31820" y="10593"/>
                </a:lnTo>
                <a:lnTo>
                  <a:pt x="51721" y="11979"/>
                </a:lnTo>
                <a:lnTo>
                  <a:pt x="51905" y="16444"/>
                </a:lnTo>
                <a:lnTo>
                  <a:pt x="68550" y="17160"/>
                </a:lnTo>
                <a:lnTo>
                  <a:pt x="68340" y="1679"/>
                </a:lnTo>
                <a:lnTo>
                  <a:pt x="52377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59"/>
          <p:cNvSpPr/>
          <p:nvPr/>
        </p:nvSpPr>
        <p:spPr>
          <a:xfrm flipH="1">
            <a:off x="8066836" y="1915304"/>
            <a:ext cx="200212" cy="218986"/>
          </a:xfrm>
          <a:custGeom>
            <a:rect b="b" l="l" r="r" t="t"/>
            <a:pathLst>
              <a:path extrusionOk="0" h="4325" w="19823">
                <a:moveTo>
                  <a:pt x="18667" y="0"/>
                </a:moveTo>
                <a:lnTo>
                  <a:pt x="18484" y="10"/>
                </a:lnTo>
                <a:lnTo>
                  <a:pt x="18300" y="26"/>
                </a:lnTo>
                <a:lnTo>
                  <a:pt x="18142" y="47"/>
                </a:lnTo>
                <a:lnTo>
                  <a:pt x="18011" y="73"/>
                </a:lnTo>
                <a:lnTo>
                  <a:pt x="17906" y="110"/>
                </a:lnTo>
                <a:lnTo>
                  <a:pt x="17827" y="146"/>
                </a:lnTo>
                <a:lnTo>
                  <a:pt x="17617" y="303"/>
                </a:lnTo>
                <a:lnTo>
                  <a:pt x="17355" y="465"/>
                </a:lnTo>
                <a:lnTo>
                  <a:pt x="17066" y="617"/>
                </a:lnTo>
                <a:lnTo>
                  <a:pt x="16777" y="774"/>
                </a:lnTo>
                <a:lnTo>
                  <a:pt x="16436" y="925"/>
                </a:lnTo>
                <a:lnTo>
                  <a:pt x="16094" y="1077"/>
                </a:lnTo>
                <a:lnTo>
                  <a:pt x="15727" y="1223"/>
                </a:lnTo>
                <a:lnTo>
                  <a:pt x="15333" y="1370"/>
                </a:lnTo>
                <a:lnTo>
                  <a:pt x="14913" y="1511"/>
                </a:lnTo>
                <a:lnTo>
                  <a:pt x="14493" y="1652"/>
                </a:lnTo>
                <a:lnTo>
                  <a:pt x="14047" y="1793"/>
                </a:lnTo>
                <a:lnTo>
                  <a:pt x="13574" y="1929"/>
                </a:lnTo>
                <a:lnTo>
                  <a:pt x="13075" y="2060"/>
                </a:lnTo>
                <a:lnTo>
                  <a:pt x="12550" y="2191"/>
                </a:lnTo>
                <a:lnTo>
                  <a:pt x="12025" y="2316"/>
                </a:lnTo>
                <a:lnTo>
                  <a:pt x="11474" y="2442"/>
                </a:lnTo>
                <a:lnTo>
                  <a:pt x="10922" y="2562"/>
                </a:lnTo>
                <a:lnTo>
                  <a:pt x="10345" y="2682"/>
                </a:lnTo>
                <a:lnTo>
                  <a:pt x="9741" y="2797"/>
                </a:lnTo>
                <a:lnTo>
                  <a:pt x="9111" y="2907"/>
                </a:lnTo>
                <a:lnTo>
                  <a:pt x="8481" y="3017"/>
                </a:lnTo>
                <a:lnTo>
                  <a:pt x="7851" y="3121"/>
                </a:lnTo>
                <a:lnTo>
                  <a:pt x="7194" y="3221"/>
                </a:lnTo>
                <a:lnTo>
                  <a:pt x="6512" y="3315"/>
                </a:lnTo>
                <a:lnTo>
                  <a:pt x="5829" y="3409"/>
                </a:lnTo>
                <a:lnTo>
                  <a:pt x="5120" y="3498"/>
                </a:lnTo>
                <a:lnTo>
                  <a:pt x="4411" y="3582"/>
                </a:lnTo>
                <a:lnTo>
                  <a:pt x="3676" y="3660"/>
                </a:lnTo>
                <a:lnTo>
                  <a:pt x="2941" y="3738"/>
                </a:lnTo>
                <a:lnTo>
                  <a:pt x="2180" y="3806"/>
                </a:lnTo>
                <a:lnTo>
                  <a:pt x="1418" y="3874"/>
                </a:lnTo>
                <a:lnTo>
                  <a:pt x="657" y="3937"/>
                </a:lnTo>
                <a:lnTo>
                  <a:pt x="473" y="3953"/>
                </a:lnTo>
                <a:lnTo>
                  <a:pt x="316" y="3979"/>
                </a:lnTo>
                <a:lnTo>
                  <a:pt x="184" y="4010"/>
                </a:lnTo>
                <a:lnTo>
                  <a:pt x="106" y="4042"/>
                </a:lnTo>
                <a:lnTo>
                  <a:pt x="27" y="4078"/>
                </a:lnTo>
                <a:lnTo>
                  <a:pt x="1" y="4115"/>
                </a:lnTo>
                <a:lnTo>
                  <a:pt x="27" y="4157"/>
                </a:lnTo>
                <a:lnTo>
                  <a:pt x="79" y="4199"/>
                </a:lnTo>
                <a:lnTo>
                  <a:pt x="132" y="4225"/>
                </a:lnTo>
                <a:lnTo>
                  <a:pt x="237" y="4251"/>
                </a:lnTo>
                <a:lnTo>
                  <a:pt x="342" y="4272"/>
                </a:lnTo>
                <a:lnTo>
                  <a:pt x="447" y="4293"/>
                </a:lnTo>
                <a:lnTo>
                  <a:pt x="578" y="4308"/>
                </a:lnTo>
                <a:lnTo>
                  <a:pt x="710" y="4319"/>
                </a:lnTo>
                <a:lnTo>
                  <a:pt x="867" y="4324"/>
                </a:lnTo>
                <a:lnTo>
                  <a:pt x="1208" y="4324"/>
                </a:lnTo>
                <a:lnTo>
                  <a:pt x="1392" y="4314"/>
                </a:lnTo>
                <a:lnTo>
                  <a:pt x="2206" y="4246"/>
                </a:lnTo>
                <a:lnTo>
                  <a:pt x="3020" y="4172"/>
                </a:lnTo>
                <a:lnTo>
                  <a:pt x="3834" y="4099"/>
                </a:lnTo>
                <a:lnTo>
                  <a:pt x="4621" y="4016"/>
                </a:lnTo>
                <a:lnTo>
                  <a:pt x="5409" y="3932"/>
                </a:lnTo>
                <a:lnTo>
                  <a:pt x="6170" y="3843"/>
                </a:lnTo>
                <a:lnTo>
                  <a:pt x="6906" y="3749"/>
                </a:lnTo>
                <a:lnTo>
                  <a:pt x="7641" y="3650"/>
                </a:lnTo>
                <a:lnTo>
                  <a:pt x="8376" y="3545"/>
                </a:lnTo>
                <a:lnTo>
                  <a:pt x="9085" y="3440"/>
                </a:lnTo>
                <a:lnTo>
                  <a:pt x="9767" y="3325"/>
                </a:lnTo>
                <a:lnTo>
                  <a:pt x="10450" y="3210"/>
                </a:lnTo>
                <a:lnTo>
                  <a:pt x="11106" y="3090"/>
                </a:lnTo>
                <a:lnTo>
                  <a:pt x="11763" y="2970"/>
                </a:lnTo>
                <a:lnTo>
                  <a:pt x="12366" y="2844"/>
                </a:lnTo>
                <a:lnTo>
                  <a:pt x="12970" y="2714"/>
                </a:lnTo>
                <a:lnTo>
                  <a:pt x="13574" y="2578"/>
                </a:lnTo>
                <a:lnTo>
                  <a:pt x="14125" y="2442"/>
                </a:lnTo>
                <a:lnTo>
                  <a:pt x="14677" y="2306"/>
                </a:lnTo>
                <a:lnTo>
                  <a:pt x="15202" y="2159"/>
                </a:lnTo>
                <a:lnTo>
                  <a:pt x="15727" y="2013"/>
                </a:lnTo>
                <a:lnTo>
                  <a:pt x="16200" y="1867"/>
                </a:lnTo>
                <a:lnTo>
                  <a:pt x="16672" y="1715"/>
                </a:lnTo>
                <a:lnTo>
                  <a:pt x="17118" y="1563"/>
                </a:lnTo>
                <a:lnTo>
                  <a:pt x="17538" y="1406"/>
                </a:lnTo>
                <a:lnTo>
                  <a:pt x="17932" y="1244"/>
                </a:lnTo>
                <a:lnTo>
                  <a:pt x="18300" y="1088"/>
                </a:lnTo>
                <a:lnTo>
                  <a:pt x="18641" y="920"/>
                </a:lnTo>
                <a:lnTo>
                  <a:pt x="18982" y="758"/>
                </a:lnTo>
                <a:lnTo>
                  <a:pt x="19271" y="591"/>
                </a:lnTo>
                <a:lnTo>
                  <a:pt x="19534" y="424"/>
                </a:lnTo>
                <a:lnTo>
                  <a:pt x="19796" y="251"/>
                </a:lnTo>
                <a:lnTo>
                  <a:pt x="19823" y="209"/>
                </a:lnTo>
                <a:lnTo>
                  <a:pt x="19823" y="173"/>
                </a:lnTo>
                <a:lnTo>
                  <a:pt x="19770" y="136"/>
                </a:lnTo>
                <a:lnTo>
                  <a:pt x="19691" y="99"/>
                </a:lnTo>
                <a:lnTo>
                  <a:pt x="19586" y="68"/>
                </a:lnTo>
                <a:lnTo>
                  <a:pt x="19429" y="42"/>
                </a:lnTo>
                <a:lnTo>
                  <a:pt x="19271" y="21"/>
                </a:lnTo>
                <a:lnTo>
                  <a:pt x="19087" y="5"/>
                </a:lnTo>
                <a:lnTo>
                  <a:pt x="18877" y="0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59"/>
          <p:cNvSpPr/>
          <p:nvPr/>
        </p:nvSpPr>
        <p:spPr>
          <a:xfrm flipH="1">
            <a:off x="8260656" y="1488492"/>
            <a:ext cx="102101" cy="31848"/>
          </a:xfrm>
          <a:custGeom>
            <a:rect b="b" l="l" r="r" t="t"/>
            <a:pathLst>
              <a:path extrusionOk="0" h="629" w="10109">
                <a:moveTo>
                  <a:pt x="2521" y="1"/>
                </a:moveTo>
                <a:lnTo>
                  <a:pt x="1970" y="6"/>
                </a:lnTo>
                <a:lnTo>
                  <a:pt x="1419" y="16"/>
                </a:lnTo>
                <a:lnTo>
                  <a:pt x="867" y="27"/>
                </a:lnTo>
                <a:lnTo>
                  <a:pt x="684" y="37"/>
                </a:lnTo>
                <a:lnTo>
                  <a:pt x="500" y="53"/>
                </a:lnTo>
                <a:lnTo>
                  <a:pt x="342" y="74"/>
                </a:lnTo>
                <a:lnTo>
                  <a:pt x="211" y="100"/>
                </a:lnTo>
                <a:lnTo>
                  <a:pt x="106" y="137"/>
                </a:lnTo>
                <a:lnTo>
                  <a:pt x="27" y="173"/>
                </a:lnTo>
                <a:lnTo>
                  <a:pt x="1" y="210"/>
                </a:lnTo>
                <a:lnTo>
                  <a:pt x="1" y="252"/>
                </a:lnTo>
                <a:lnTo>
                  <a:pt x="53" y="288"/>
                </a:lnTo>
                <a:lnTo>
                  <a:pt x="132" y="325"/>
                </a:lnTo>
                <a:lnTo>
                  <a:pt x="237" y="361"/>
                </a:lnTo>
                <a:lnTo>
                  <a:pt x="369" y="388"/>
                </a:lnTo>
                <a:lnTo>
                  <a:pt x="526" y="408"/>
                </a:lnTo>
                <a:lnTo>
                  <a:pt x="710" y="419"/>
                </a:lnTo>
                <a:lnTo>
                  <a:pt x="920" y="429"/>
                </a:lnTo>
                <a:lnTo>
                  <a:pt x="1130" y="424"/>
                </a:lnTo>
                <a:lnTo>
                  <a:pt x="2101" y="408"/>
                </a:lnTo>
                <a:lnTo>
                  <a:pt x="3073" y="403"/>
                </a:lnTo>
                <a:lnTo>
                  <a:pt x="4018" y="408"/>
                </a:lnTo>
                <a:lnTo>
                  <a:pt x="4989" y="429"/>
                </a:lnTo>
                <a:lnTo>
                  <a:pt x="5934" y="456"/>
                </a:lnTo>
                <a:lnTo>
                  <a:pt x="6880" y="497"/>
                </a:lnTo>
                <a:lnTo>
                  <a:pt x="7825" y="550"/>
                </a:lnTo>
                <a:lnTo>
                  <a:pt x="8744" y="618"/>
                </a:lnTo>
                <a:lnTo>
                  <a:pt x="8927" y="628"/>
                </a:lnTo>
                <a:lnTo>
                  <a:pt x="9242" y="628"/>
                </a:lnTo>
                <a:lnTo>
                  <a:pt x="9400" y="623"/>
                </a:lnTo>
                <a:lnTo>
                  <a:pt x="9531" y="612"/>
                </a:lnTo>
                <a:lnTo>
                  <a:pt x="9662" y="597"/>
                </a:lnTo>
                <a:lnTo>
                  <a:pt x="9794" y="576"/>
                </a:lnTo>
                <a:lnTo>
                  <a:pt x="9899" y="555"/>
                </a:lnTo>
                <a:lnTo>
                  <a:pt x="9978" y="529"/>
                </a:lnTo>
                <a:lnTo>
                  <a:pt x="10056" y="503"/>
                </a:lnTo>
                <a:lnTo>
                  <a:pt x="10109" y="461"/>
                </a:lnTo>
                <a:lnTo>
                  <a:pt x="10109" y="424"/>
                </a:lnTo>
                <a:lnTo>
                  <a:pt x="10083" y="382"/>
                </a:lnTo>
                <a:lnTo>
                  <a:pt x="10030" y="346"/>
                </a:lnTo>
                <a:lnTo>
                  <a:pt x="9925" y="314"/>
                </a:lnTo>
                <a:lnTo>
                  <a:pt x="9820" y="283"/>
                </a:lnTo>
                <a:lnTo>
                  <a:pt x="9662" y="257"/>
                </a:lnTo>
                <a:lnTo>
                  <a:pt x="9479" y="241"/>
                </a:lnTo>
                <a:lnTo>
                  <a:pt x="8954" y="205"/>
                </a:lnTo>
                <a:lnTo>
                  <a:pt x="8429" y="168"/>
                </a:lnTo>
                <a:lnTo>
                  <a:pt x="7903" y="137"/>
                </a:lnTo>
                <a:lnTo>
                  <a:pt x="7378" y="105"/>
                </a:lnTo>
                <a:lnTo>
                  <a:pt x="6853" y="84"/>
                </a:lnTo>
                <a:lnTo>
                  <a:pt x="6328" y="58"/>
                </a:lnTo>
                <a:lnTo>
                  <a:pt x="5777" y="42"/>
                </a:lnTo>
                <a:lnTo>
                  <a:pt x="5252" y="27"/>
                </a:lnTo>
                <a:lnTo>
                  <a:pt x="4700" y="16"/>
                </a:lnTo>
                <a:lnTo>
                  <a:pt x="4149" y="6"/>
                </a:lnTo>
                <a:lnTo>
                  <a:pt x="3598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9"/>
          <p:cNvSpPr/>
          <p:nvPr/>
        </p:nvSpPr>
        <p:spPr>
          <a:xfrm flipH="1">
            <a:off x="6760340" y="1782637"/>
            <a:ext cx="320594" cy="354022"/>
          </a:xfrm>
          <a:custGeom>
            <a:rect b="b" l="l" r="r" t="t"/>
            <a:pathLst>
              <a:path extrusionOk="0" h="6992" w="31742">
                <a:moveTo>
                  <a:pt x="30666" y="1"/>
                </a:moveTo>
                <a:lnTo>
                  <a:pt x="30482" y="6"/>
                </a:lnTo>
                <a:lnTo>
                  <a:pt x="30298" y="16"/>
                </a:lnTo>
                <a:lnTo>
                  <a:pt x="30114" y="37"/>
                </a:lnTo>
                <a:lnTo>
                  <a:pt x="29957" y="63"/>
                </a:lnTo>
                <a:lnTo>
                  <a:pt x="263" y="6656"/>
                </a:lnTo>
                <a:lnTo>
                  <a:pt x="132" y="6688"/>
                </a:lnTo>
                <a:lnTo>
                  <a:pt x="53" y="6724"/>
                </a:lnTo>
                <a:lnTo>
                  <a:pt x="1" y="6761"/>
                </a:lnTo>
                <a:lnTo>
                  <a:pt x="1" y="6798"/>
                </a:lnTo>
                <a:lnTo>
                  <a:pt x="27" y="6839"/>
                </a:lnTo>
                <a:lnTo>
                  <a:pt x="106" y="6876"/>
                </a:lnTo>
                <a:lnTo>
                  <a:pt x="184" y="6907"/>
                </a:lnTo>
                <a:lnTo>
                  <a:pt x="342" y="6939"/>
                </a:lnTo>
                <a:lnTo>
                  <a:pt x="500" y="6960"/>
                </a:lnTo>
                <a:lnTo>
                  <a:pt x="657" y="6981"/>
                </a:lnTo>
                <a:lnTo>
                  <a:pt x="841" y="6986"/>
                </a:lnTo>
                <a:lnTo>
                  <a:pt x="998" y="6991"/>
                </a:lnTo>
                <a:lnTo>
                  <a:pt x="1208" y="6986"/>
                </a:lnTo>
                <a:lnTo>
                  <a:pt x="1418" y="6975"/>
                </a:lnTo>
                <a:lnTo>
                  <a:pt x="1602" y="6954"/>
                </a:lnTo>
                <a:lnTo>
                  <a:pt x="1760" y="6923"/>
                </a:lnTo>
                <a:lnTo>
                  <a:pt x="31479" y="335"/>
                </a:lnTo>
                <a:lnTo>
                  <a:pt x="31584" y="304"/>
                </a:lnTo>
                <a:lnTo>
                  <a:pt x="31689" y="267"/>
                </a:lnTo>
                <a:lnTo>
                  <a:pt x="31716" y="225"/>
                </a:lnTo>
                <a:lnTo>
                  <a:pt x="31742" y="189"/>
                </a:lnTo>
                <a:lnTo>
                  <a:pt x="31716" y="152"/>
                </a:lnTo>
                <a:lnTo>
                  <a:pt x="31637" y="116"/>
                </a:lnTo>
                <a:lnTo>
                  <a:pt x="31532" y="79"/>
                </a:lnTo>
                <a:lnTo>
                  <a:pt x="31401" y="48"/>
                </a:lnTo>
                <a:lnTo>
                  <a:pt x="31243" y="27"/>
                </a:lnTo>
                <a:lnTo>
                  <a:pt x="31059" y="11"/>
                </a:lnTo>
                <a:lnTo>
                  <a:pt x="30849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9"/>
          <p:cNvSpPr/>
          <p:nvPr/>
        </p:nvSpPr>
        <p:spPr>
          <a:xfrm flipH="1">
            <a:off x="7097858" y="2160433"/>
            <a:ext cx="153540" cy="159948"/>
          </a:xfrm>
          <a:custGeom>
            <a:rect b="b" l="l" r="r" t="t"/>
            <a:pathLst>
              <a:path extrusionOk="0" h="3159" w="15202">
                <a:moveTo>
                  <a:pt x="14151" y="1"/>
                </a:moveTo>
                <a:lnTo>
                  <a:pt x="13967" y="6"/>
                </a:lnTo>
                <a:lnTo>
                  <a:pt x="13784" y="16"/>
                </a:lnTo>
                <a:lnTo>
                  <a:pt x="13600" y="37"/>
                </a:lnTo>
                <a:lnTo>
                  <a:pt x="13442" y="63"/>
                </a:lnTo>
                <a:lnTo>
                  <a:pt x="289" y="2819"/>
                </a:lnTo>
                <a:lnTo>
                  <a:pt x="158" y="2850"/>
                </a:lnTo>
                <a:lnTo>
                  <a:pt x="53" y="2887"/>
                </a:lnTo>
                <a:lnTo>
                  <a:pt x="0" y="2923"/>
                </a:lnTo>
                <a:lnTo>
                  <a:pt x="0" y="2965"/>
                </a:lnTo>
                <a:lnTo>
                  <a:pt x="27" y="3002"/>
                </a:lnTo>
                <a:lnTo>
                  <a:pt x="79" y="3038"/>
                </a:lnTo>
                <a:lnTo>
                  <a:pt x="184" y="3075"/>
                </a:lnTo>
                <a:lnTo>
                  <a:pt x="315" y="3106"/>
                </a:lnTo>
                <a:lnTo>
                  <a:pt x="473" y="3127"/>
                </a:lnTo>
                <a:lnTo>
                  <a:pt x="630" y="3148"/>
                </a:lnTo>
                <a:lnTo>
                  <a:pt x="814" y="3159"/>
                </a:lnTo>
                <a:lnTo>
                  <a:pt x="1208" y="3159"/>
                </a:lnTo>
                <a:lnTo>
                  <a:pt x="1392" y="3143"/>
                </a:lnTo>
                <a:lnTo>
                  <a:pt x="1576" y="3127"/>
                </a:lnTo>
                <a:lnTo>
                  <a:pt x="1733" y="3096"/>
                </a:lnTo>
                <a:lnTo>
                  <a:pt x="14913" y="340"/>
                </a:lnTo>
                <a:lnTo>
                  <a:pt x="15044" y="309"/>
                </a:lnTo>
                <a:lnTo>
                  <a:pt x="15123" y="273"/>
                </a:lnTo>
                <a:lnTo>
                  <a:pt x="15175" y="236"/>
                </a:lnTo>
                <a:lnTo>
                  <a:pt x="15201" y="199"/>
                </a:lnTo>
                <a:lnTo>
                  <a:pt x="15175" y="157"/>
                </a:lnTo>
                <a:lnTo>
                  <a:pt x="15096" y="121"/>
                </a:lnTo>
                <a:lnTo>
                  <a:pt x="15018" y="90"/>
                </a:lnTo>
                <a:lnTo>
                  <a:pt x="14886" y="58"/>
                </a:lnTo>
                <a:lnTo>
                  <a:pt x="14703" y="32"/>
                </a:lnTo>
                <a:lnTo>
                  <a:pt x="14545" y="11"/>
                </a:lnTo>
                <a:lnTo>
                  <a:pt x="14335" y="6"/>
                </a:lnTo>
                <a:lnTo>
                  <a:pt x="14151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9"/>
          <p:cNvSpPr/>
          <p:nvPr/>
        </p:nvSpPr>
        <p:spPr>
          <a:xfrm flipH="1">
            <a:off x="6733085" y="1997081"/>
            <a:ext cx="30775" cy="190682"/>
          </a:xfrm>
          <a:custGeom>
            <a:rect b="b" l="l" r="r" t="t"/>
            <a:pathLst>
              <a:path extrusionOk="0" h="3766" w="3047">
                <a:moveTo>
                  <a:pt x="946" y="1"/>
                </a:moveTo>
                <a:lnTo>
                  <a:pt x="736" y="6"/>
                </a:lnTo>
                <a:lnTo>
                  <a:pt x="552" y="22"/>
                </a:lnTo>
                <a:lnTo>
                  <a:pt x="394" y="42"/>
                </a:lnTo>
                <a:lnTo>
                  <a:pt x="263" y="69"/>
                </a:lnTo>
                <a:lnTo>
                  <a:pt x="132" y="100"/>
                </a:lnTo>
                <a:lnTo>
                  <a:pt x="53" y="131"/>
                </a:lnTo>
                <a:lnTo>
                  <a:pt x="1" y="173"/>
                </a:lnTo>
                <a:lnTo>
                  <a:pt x="1" y="215"/>
                </a:lnTo>
                <a:lnTo>
                  <a:pt x="1025" y="3577"/>
                </a:lnTo>
                <a:lnTo>
                  <a:pt x="1051" y="3614"/>
                </a:lnTo>
                <a:lnTo>
                  <a:pt x="1103" y="3650"/>
                </a:lnTo>
                <a:lnTo>
                  <a:pt x="1208" y="3682"/>
                </a:lnTo>
                <a:lnTo>
                  <a:pt x="1340" y="3708"/>
                </a:lnTo>
                <a:lnTo>
                  <a:pt x="1471" y="3734"/>
                </a:lnTo>
                <a:lnTo>
                  <a:pt x="1655" y="3749"/>
                </a:lnTo>
                <a:lnTo>
                  <a:pt x="1838" y="3760"/>
                </a:lnTo>
                <a:lnTo>
                  <a:pt x="2022" y="3765"/>
                </a:lnTo>
                <a:lnTo>
                  <a:pt x="2075" y="3765"/>
                </a:lnTo>
                <a:lnTo>
                  <a:pt x="2285" y="3760"/>
                </a:lnTo>
                <a:lnTo>
                  <a:pt x="2469" y="3744"/>
                </a:lnTo>
                <a:lnTo>
                  <a:pt x="2626" y="3723"/>
                </a:lnTo>
                <a:lnTo>
                  <a:pt x="2784" y="3697"/>
                </a:lnTo>
                <a:lnTo>
                  <a:pt x="2889" y="3666"/>
                </a:lnTo>
                <a:lnTo>
                  <a:pt x="2967" y="3629"/>
                </a:lnTo>
                <a:lnTo>
                  <a:pt x="3020" y="3593"/>
                </a:lnTo>
                <a:lnTo>
                  <a:pt x="3046" y="3551"/>
                </a:lnTo>
                <a:lnTo>
                  <a:pt x="2022" y="189"/>
                </a:lnTo>
                <a:lnTo>
                  <a:pt x="1996" y="147"/>
                </a:lnTo>
                <a:lnTo>
                  <a:pt x="1917" y="110"/>
                </a:lnTo>
                <a:lnTo>
                  <a:pt x="1812" y="79"/>
                </a:lnTo>
                <a:lnTo>
                  <a:pt x="1681" y="48"/>
                </a:lnTo>
                <a:lnTo>
                  <a:pt x="1523" y="27"/>
                </a:lnTo>
                <a:lnTo>
                  <a:pt x="1340" y="11"/>
                </a:lnTo>
                <a:lnTo>
                  <a:pt x="1156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59"/>
          <p:cNvSpPr/>
          <p:nvPr/>
        </p:nvSpPr>
        <p:spPr>
          <a:xfrm flipH="1">
            <a:off x="7883400" y="2364294"/>
            <a:ext cx="85658" cy="77620"/>
          </a:xfrm>
          <a:custGeom>
            <a:rect b="b" l="l" r="r" t="t"/>
            <a:pathLst>
              <a:path extrusionOk="0" h="1533" w="8481">
                <a:moveTo>
                  <a:pt x="5356" y="403"/>
                </a:moveTo>
                <a:lnTo>
                  <a:pt x="5514" y="408"/>
                </a:lnTo>
                <a:lnTo>
                  <a:pt x="5671" y="414"/>
                </a:lnTo>
                <a:lnTo>
                  <a:pt x="5803" y="419"/>
                </a:lnTo>
                <a:lnTo>
                  <a:pt x="5934" y="435"/>
                </a:lnTo>
                <a:lnTo>
                  <a:pt x="6039" y="445"/>
                </a:lnTo>
                <a:lnTo>
                  <a:pt x="6118" y="461"/>
                </a:lnTo>
                <a:lnTo>
                  <a:pt x="6249" y="497"/>
                </a:lnTo>
                <a:lnTo>
                  <a:pt x="6354" y="544"/>
                </a:lnTo>
                <a:lnTo>
                  <a:pt x="6433" y="591"/>
                </a:lnTo>
                <a:lnTo>
                  <a:pt x="6459" y="644"/>
                </a:lnTo>
                <a:lnTo>
                  <a:pt x="6459" y="701"/>
                </a:lnTo>
                <a:lnTo>
                  <a:pt x="6406" y="754"/>
                </a:lnTo>
                <a:lnTo>
                  <a:pt x="6354" y="801"/>
                </a:lnTo>
                <a:lnTo>
                  <a:pt x="6275" y="837"/>
                </a:lnTo>
                <a:lnTo>
                  <a:pt x="6170" y="869"/>
                </a:lnTo>
                <a:lnTo>
                  <a:pt x="5960" y="931"/>
                </a:lnTo>
                <a:lnTo>
                  <a:pt x="5671" y="989"/>
                </a:lnTo>
                <a:lnTo>
                  <a:pt x="5356" y="1036"/>
                </a:lnTo>
                <a:lnTo>
                  <a:pt x="5015" y="1078"/>
                </a:lnTo>
                <a:lnTo>
                  <a:pt x="4647" y="1104"/>
                </a:lnTo>
                <a:lnTo>
                  <a:pt x="4254" y="1125"/>
                </a:lnTo>
                <a:lnTo>
                  <a:pt x="4043" y="1130"/>
                </a:lnTo>
                <a:lnTo>
                  <a:pt x="3860" y="1130"/>
                </a:lnTo>
                <a:lnTo>
                  <a:pt x="3545" y="1125"/>
                </a:lnTo>
                <a:lnTo>
                  <a:pt x="3230" y="1114"/>
                </a:lnTo>
                <a:lnTo>
                  <a:pt x="3020" y="1099"/>
                </a:lnTo>
                <a:lnTo>
                  <a:pt x="2783" y="1078"/>
                </a:lnTo>
                <a:lnTo>
                  <a:pt x="2600" y="1052"/>
                </a:lnTo>
                <a:lnTo>
                  <a:pt x="2416" y="1020"/>
                </a:lnTo>
                <a:lnTo>
                  <a:pt x="2258" y="984"/>
                </a:lnTo>
                <a:lnTo>
                  <a:pt x="2127" y="942"/>
                </a:lnTo>
                <a:lnTo>
                  <a:pt x="2048" y="905"/>
                </a:lnTo>
                <a:lnTo>
                  <a:pt x="2022" y="858"/>
                </a:lnTo>
                <a:lnTo>
                  <a:pt x="2022" y="827"/>
                </a:lnTo>
                <a:lnTo>
                  <a:pt x="2074" y="801"/>
                </a:lnTo>
                <a:lnTo>
                  <a:pt x="2127" y="769"/>
                </a:lnTo>
                <a:lnTo>
                  <a:pt x="2206" y="743"/>
                </a:lnTo>
                <a:lnTo>
                  <a:pt x="2416" y="686"/>
                </a:lnTo>
                <a:lnTo>
                  <a:pt x="2678" y="638"/>
                </a:lnTo>
                <a:lnTo>
                  <a:pt x="2941" y="597"/>
                </a:lnTo>
                <a:lnTo>
                  <a:pt x="3230" y="560"/>
                </a:lnTo>
                <a:lnTo>
                  <a:pt x="3702" y="503"/>
                </a:lnTo>
                <a:lnTo>
                  <a:pt x="4175" y="461"/>
                </a:lnTo>
                <a:lnTo>
                  <a:pt x="4621" y="429"/>
                </a:lnTo>
                <a:lnTo>
                  <a:pt x="5015" y="414"/>
                </a:lnTo>
                <a:lnTo>
                  <a:pt x="5356" y="403"/>
                </a:lnTo>
                <a:close/>
                <a:moveTo>
                  <a:pt x="5330" y="1"/>
                </a:moveTo>
                <a:lnTo>
                  <a:pt x="5094" y="6"/>
                </a:lnTo>
                <a:lnTo>
                  <a:pt x="4831" y="11"/>
                </a:lnTo>
                <a:lnTo>
                  <a:pt x="4542" y="16"/>
                </a:lnTo>
                <a:lnTo>
                  <a:pt x="3991" y="48"/>
                </a:lnTo>
                <a:lnTo>
                  <a:pt x="3413" y="90"/>
                </a:lnTo>
                <a:lnTo>
                  <a:pt x="2810" y="147"/>
                </a:lnTo>
                <a:lnTo>
                  <a:pt x="2468" y="178"/>
                </a:lnTo>
                <a:lnTo>
                  <a:pt x="2153" y="215"/>
                </a:lnTo>
                <a:lnTo>
                  <a:pt x="1864" y="257"/>
                </a:lnTo>
                <a:lnTo>
                  <a:pt x="1576" y="293"/>
                </a:lnTo>
                <a:lnTo>
                  <a:pt x="1339" y="335"/>
                </a:lnTo>
                <a:lnTo>
                  <a:pt x="1103" y="377"/>
                </a:lnTo>
                <a:lnTo>
                  <a:pt x="893" y="419"/>
                </a:lnTo>
                <a:lnTo>
                  <a:pt x="709" y="466"/>
                </a:lnTo>
                <a:lnTo>
                  <a:pt x="552" y="513"/>
                </a:lnTo>
                <a:lnTo>
                  <a:pt x="394" y="560"/>
                </a:lnTo>
                <a:lnTo>
                  <a:pt x="263" y="607"/>
                </a:lnTo>
                <a:lnTo>
                  <a:pt x="184" y="654"/>
                </a:lnTo>
                <a:lnTo>
                  <a:pt x="105" y="706"/>
                </a:lnTo>
                <a:lnTo>
                  <a:pt x="27" y="754"/>
                </a:lnTo>
                <a:lnTo>
                  <a:pt x="0" y="806"/>
                </a:lnTo>
                <a:lnTo>
                  <a:pt x="0" y="858"/>
                </a:lnTo>
                <a:lnTo>
                  <a:pt x="0" y="921"/>
                </a:lnTo>
                <a:lnTo>
                  <a:pt x="53" y="978"/>
                </a:lnTo>
                <a:lnTo>
                  <a:pt x="132" y="1031"/>
                </a:lnTo>
                <a:lnTo>
                  <a:pt x="237" y="1088"/>
                </a:lnTo>
                <a:lnTo>
                  <a:pt x="342" y="1135"/>
                </a:lnTo>
                <a:lnTo>
                  <a:pt x="499" y="1187"/>
                </a:lnTo>
                <a:lnTo>
                  <a:pt x="657" y="1229"/>
                </a:lnTo>
                <a:lnTo>
                  <a:pt x="840" y="1276"/>
                </a:lnTo>
                <a:lnTo>
                  <a:pt x="1051" y="1313"/>
                </a:lnTo>
                <a:lnTo>
                  <a:pt x="1261" y="1350"/>
                </a:lnTo>
                <a:lnTo>
                  <a:pt x="1471" y="1386"/>
                </a:lnTo>
                <a:lnTo>
                  <a:pt x="1707" y="1418"/>
                </a:lnTo>
                <a:lnTo>
                  <a:pt x="1943" y="1444"/>
                </a:lnTo>
                <a:lnTo>
                  <a:pt x="2179" y="1465"/>
                </a:lnTo>
                <a:lnTo>
                  <a:pt x="2442" y="1486"/>
                </a:lnTo>
                <a:lnTo>
                  <a:pt x="2678" y="1501"/>
                </a:lnTo>
                <a:lnTo>
                  <a:pt x="2967" y="1517"/>
                </a:lnTo>
                <a:lnTo>
                  <a:pt x="3256" y="1527"/>
                </a:lnTo>
                <a:lnTo>
                  <a:pt x="3545" y="1533"/>
                </a:lnTo>
                <a:lnTo>
                  <a:pt x="4201" y="1533"/>
                </a:lnTo>
                <a:lnTo>
                  <a:pt x="4569" y="1522"/>
                </a:lnTo>
                <a:lnTo>
                  <a:pt x="4910" y="1512"/>
                </a:lnTo>
                <a:lnTo>
                  <a:pt x="5251" y="1491"/>
                </a:lnTo>
                <a:lnTo>
                  <a:pt x="5592" y="1470"/>
                </a:lnTo>
                <a:lnTo>
                  <a:pt x="5908" y="1438"/>
                </a:lnTo>
                <a:lnTo>
                  <a:pt x="6223" y="1407"/>
                </a:lnTo>
                <a:lnTo>
                  <a:pt x="6511" y="1370"/>
                </a:lnTo>
                <a:lnTo>
                  <a:pt x="6800" y="1329"/>
                </a:lnTo>
                <a:lnTo>
                  <a:pt x="7063" y="1282"/>
                </a:lnTo>
                <a:lnTo>
                  <a:pt x="7325" y="1235"/>
                </a:lnTo>
                <a:lnTo>
                  <a:pt x="7535" y="1182"/>
                </a:lnTo>
                <a:lnTo>
                  <a:pt x="7745" y="1130"/>
                </a:lnTo>
                <a:lnTo>
                  <a:pt x="7929" y="1067"/>
                </a:lnTo>
                <a:lnTo>
                  <a:pt x="8113" y="1010"/>
                </a:lnTo>
                <a:lnTo>
                  <a:pt x="8244" y="947"/>
                </a:lnTo>
                <a:lnTo>
                  <a:pt x="8323" y="889"/>
                </a:lnTo>
                <a:lnTo>
                  <a:pt x="8402" y="832"/>
                </a:lnTo>
                <a:lnTo>
                  <a:pt x="8454" y="774"/>
                </a:lnTo>
                <a:lnTo>
                  <a:pt x="8480" y="717"/>
                </a:lnTo>
                <a:lnTo>
                  <a:pt x="8480" y="654"/>
                </a:lnTo>
                <a:lnTo>
                  <a:pt x="8480" y="597"/>
                </a:lnTo>
                <a:lnTo>
                  <a:pt x="8428" y="534"/>
                </a:lnTo>
                <a:lnTo>
                  <a:pt x="8375" y="476"/>
                </a:lnTo>
                <a:lnTo>
                  <a:pt x="8297" y="414"/>
                </a:lnTo>
                <a:lnTo>
                  <a:pt x="8192" y="361"/>
                </a:lnTo>
                <a:lnTo>
                  <a:pt x="8034" y="304"/>
                </a:lnTo>
                <a:lnTo>
                  <a:pt x="7877" y="252"/>
                </a:lnTo>
                <a:lnTo>
                  <a:pt x="7693" y="205"/>
                </a:lnTo>
                <a:lnTo>
                  <a:pt x="7483" y="157"/>
                </a:lnTo>
                <a:lnTo>
                  <a:pt x="7220" y="121"/>
                </a:lnTo>
                <a:lnTo>
                  <a:pt x="6958" y="84"/>
                </a:lnTo>
                <a:lnTo>
                  <a:pt x="6748" y="63"/>
                </a:lnTo>
                <a:lnTo>
                  <a:pt x="6511" y="42"/>
                </a:lnTo>
                <a:lnTo>
                  <a:pt x="6301" y="27"/>
                </a:lnTo>
                <a:lnTo>
                  <a:pt x="6065" y="16"/>
                </a:lnTo>
                <a:lnTo>
                  <a:pt x="5829" y="6"/>
                </a:lnTo>
                <a:lnTo>
                  <a:pt x="5592" y="1"/>
                </a:lnTo>
                <a:close/>
              </a:path>
            </a:pathLst>
          </a:custGeom>
          <a:solidFill>
            <a:srgbClr val="00BD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59"/>
          <p:cNvSpPr/>
          <p:nvPr/>
        </p:nvSpPr>
        <p:spPr>
          <a:xfrm flipH="1">
            <a:off x="6243113" y="2449984"/>
            <a:ext cx="218431" cy="190356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59"/>
          <p:cNvSpPr/>
          <p:nvPr/>
        </p:nvSpPr>
        <p:spPr>
          <a:xfrm flipH="1">
            <a:off x="7989370" y="1154501"/>
            <a:ext cx="218431" cy="190356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59"/>
          <p:cNvSpPr/>
          <p:nvPr/>
        </p:nvSpPr>
        <p:spPr>
          <a:xfrm flipH="1">
            <a:off x="7160969" y="2481148"/>
            <a:ext cx="169091" cy="147992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80" y="2008"/>
                </a:lnTo>
                <a:lnTo>
                  <a:pt x="12655" y="1898"/>
                </a:lnTo>
                <a:lnTo>
                  <a:pt x="15595" y="722"/>
                </a:lnTo>
                <a:close/>
                <a:moveTo>
                  <a:pt x="4884" y="2133"/>
                </a:moveTo>
                <a:lnTo>
                  <a:pt x="9531" y="2233"/>
                </a:lnTo>
                <a:lnTo>
                  <a:pt x="8533" y="2635"/>
                </a:lnTo>
                <a:lnTo>
                  <a:pt x="4884" y="2133"/>
                </a:lnTo>
                <a:close/>
                <a:moveTo>
                  <a:pt x="20846" y="2484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84"/>
                </a:lnTo>
                <a:close/>
                <a:moveTo>
                  <a:pt x="11684" y="2280"/>
                </a:moveTo>
                <a:lnTo>
                  <a:pt x="18615" y="2431"/>
                </a:lnTo>
                <a:lnTo>
                  <a:pt x="19796" y="3090"/>
                </a:lnTo>
                <a:lnTo>
                  <a:pt x="15018" y="3529"/>
                </a:lnTo>
                <a:lnTo>
                  <a:pt x="10213" y="2865"/>
                </a:lnTo>
                <a:lnTo>
                  <a:pt x="11684" y="2280"/>
                </a:lnTo>
                <a:close/>
                <a:moveTo>
                  <a:pt x="9294" y="3231"/>
                </a:moveTo>
                <a:lnTo>
                  <a:pt x="12865" y="3723"/>
                </a:lnTo>
                <a:lnTo>
                  <a:pt x="6617" y="4293"/>
                </a:lnTo>
                <a:lnTo>
                  <a:pt x="6617" y="4293"/>
                </a:lnTo>
                <a:lnTo>
                  <a:pt x="9294" y="3231"/>
                </a:lnTo>
                <a:close/>
                <a:moveTo>
                  <a:pt x="20452" y="3472"/>
                </a:moveTo>
                <a:lnTo>
                  <a:pt x="22343" y="4538"/>
                </a:lnTo>
                <a:lnTo>
                  <a:pt x="16961" y="3796"/>
                </a:lnTo>
                <a:lnTo>
                  <a:pt x="20452" y="3472"/>
                </a:lnTo>
                <a:close/>
                <a:moveTo>
                  <a:pt x="15674" y="0"/>
                </a:moveTo>
                <a:lnTo>
                  <a:pt x="15517" y="5"/>
                </a:lnTo>
                <a:lnTo>
                  <a:pt x="15385" y="16"/>
                </a:lnTo>
                <a:lnTo>
                  <a:pt x="15254" y="26"/>
                </a:lnTo>
                <a:lnTo>
                  <a:pt x="15123" y="42"/>
                </a:lnTo>
                <a:lnTo>
                  <a:pt x="15018" y="63"/>
                </a:lnTo>
                <a:lnTo>
                  <a:pt x="14939" y="89"/>
                </a:lnTo>
                <a:lnTo>
                  <a:pt x="14860" y="115"/>
                </a:lnTo>
                <a:lnTo>
                  <a:pt x="10502" y="1851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7"/>
                </a:lnTo>
                <a:lnTo>
                  <a:pt x="604" y="1658"/>
                </a:lnTo>
                <a:lnTo>
                  <a:pt x="473" y="1673"/>
                </a:lnTo>
                <a:lnTo>
                  <a:pt x="342" y="1694"/>
                </a:lnTo>
                <a:lnTo>
                  <a:pt x="211" y="1715"/>
                </a:lnTo>
                <a:lnTo>
                  <a:pt x="132" y="1741"/>
                </a:lnTo>
                <a:lnTo>
                  <a:pt x="53" y="1773"/>
                </a:lnTo>
                <a:lnTo>
                  <a:pt x="1" y="1809"/>
                </a:lnTo>
                <a:lnTo>
                  <a:pt x="1" y="1841"/>
                </a:lnTo>
                <a:lnTo>
                  <a:pt x="1" y="1872"/>
                </a:lnTo>
                <a:lnTo>
                  <a:pt x="27" y="1903"/>
                </a:lnTo>
                <a:lnTo>
                  <a:pt x="106" y="1935"/>
                </a:lnTo>
                <a:lnTo>
                  <a:pt x="184" y="1961"/>
                </a:lnTo>
                <a:lnTo>
                  <a:pt x="289" y="1987"/>
                </a:lnTo>
                <a:lnTo>
                  <a:pt x="421" y="2008"/>
                </a:lnTo>
                <a:lnTo>
                  <a:pt x="7614" y="2996"/>
                </a:lnTo>
                <a:lnTo>
                  <a:pt x="3519" y="4622"/>
                </a:lnTo>
                <a:lnTo>
                  <a:pt x="3466" y="4654"/>
                </a:lnTo>
                <a:lnTo>
                  <a:pt x="3440" y="4685"/>
                </a:lnTo>
                <a:lnTo>
                  <a:pt x="3414" y="4716"/>
                </a:lnTo>
                <a:lnTo>
                  <a:pt x="3440" y="4748"/>
                </a:lnTo>
                <a:lnTo>
                  <a:pt x="3466" y="4774"/>
                </a:lnTo>
                <a:lnTo>
                  <a:pt x="3519" y="4805"/>
                </a:lnTo>
                <a:lnTo>
                  <a:pt x="3597" y="4831"/>
                </a:lnTo>
                <a:lnTo>
                  <a:pt x="3702" y="4852"/>
                </a:lnTo>
                <a:lnTo>
                  <a:pt x="3834" y="4873"/>
                </a:lnTo>
                <a:lnTo>
                  <a:pt x="3965" y="4894"/>
                </a:lnTo>
                <a:lnTo>
                  <a:pt x="4096" y="4904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8" y="4899"/>
                </a:lnTo>
                <a:lnTo>
                  <a:pt x="14808" y="3989"/>
                </a:lnTo>
                <a:lnTo>
                  <a:pt x="23760" y="5223"/>
                </a:lnTo>
                <a:lnTo>
                  <a:pt x="23892" y="5239"/>
                </a:lnTo>
                <a:lnTo>
                  <a:pt x="24049" y="5250"/>
                </a:lnTo>
                <a:lnTo>
                  <a:pt x="24181" y="5255"/>
                </a:lnTo>
                <a:lnTo>
                  <a:pt x="24338" y="5260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8"/>
                </a:lnTo>
                <a:lnTo>
                  <a:pt x="25073" y="5192"/>
                </a:lnTo>
                <a:lnTo>
                  <a:pt x="25178" y="5171"/>
                </a:lnTo>
                <a:lnTo>
                  <a:pt x="25257" y="5145"/>
                </a:lnTo>
                <a:lnTo>
                  <a:pt x="25309" y="5114"/>
                </a:lnTo>
                <a:lnTo>
                  <a:pt x="25336" y="5082"/>
                </a:lnTo>
                <a:lnTo>
                  <a:pt x="25362" y="5051"/>
                </a:lnTo>
                <a:lnTo>
                  <a:pt x="25336" y="5020"/>
                </a:lnTo>
                <a:lnTo>
                  <a:pt x="25283" y="4988"/>
                </a:lnTo>
                <a:lnTo>
                  <a:pt x="22317" y="3305"/>
                </a:lnTo>
                <a:lnTo>
                  <a:pt x="29563" y="2641"/>
                </a:lnTo>
                <a:lnTo>
                  <a:pt x="29720" y="2625"/>
                </a:lnTo>
                <a:lnTo>
                  <a:pt x="29825" y="2604"/>
                </a:lnTo>
                <a:lnTo>
                  <a:pt x="29956" y="2583"/>
                </a:lnTo>
                <a:lnTo>
                  <a:pt x="30035" y="2557"/>
                </a:lnTo>
                <a:lnTo>
                  <a:pt x="30088" y="2526"/>
                </a:lnTo>
                <a:lnTo>
                  <a:pt x="30140" y="2494"/>
                </a:lnTo>
                <a:lnTo>
                  <a:pt x="30140" y="2463"/>
                </a:lnTo>
                <a:lnTo>
                  <a:pt x="30140" y="2426"/>
                </a:lnTo>
                <a:lnTo>
                  <a:pt x="30088" y="2395"/>
                </a:lnTo>
                <a:lnTo>
                  <a:pt x="30035" y="2363"/>
                </a:lnTo>
                <a:lnTo>
                  <a:pt x="29956" y="2337"/>
                </a:lnTo>
                <a:lnTo>
                  <a:pt x="29825" y="2311"/>
                </a:lnTo>
                <a:lnTo>
                  <a:pt x="29720" y="2295"/>
                </a:lnTo>
                <a:lnTo>
                  <a:pt x="29563" y="2275"/>
                </a:lnTo>
                <a:lnTo>
                  <a:pt x="29405" y="2264"/>
                </a:lnTo>
                <a:lnTo>
                  <a:pt x="29248" y="2259"/>
                </a:lnTo>
                <a:lnTo>
                  <a:pt x="20111" y="2060"/>
                </a:lnTo>
                <a:lnTo>
                  <a:pt x="16724" y="136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6"/>
                </a:lnTo>
                <a:lnTo>
                  <a:pt x="16121" y="16"/>
                </a:lnTo>
                <a:lnTo>
                  <a:pt x="15963" y="5"/>
                </a:lnTo>
                <a:lnTo>
                  <a:pt x="15832" y="5"/>
                </a:lnTo>
                <a:lnTo>
                  <a:pt x="15674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59"/>
          <p:cNvSpPr txBox="1"/>
          <p:nvPr>
            <p:ph idx="4294967295" type="ctrTitle"/>
          </p:nvPr>
        </p:nvSpPr>
        <p:spPr>
          <a:xfrm>
            <a:off x="670600" y="1281475"/>
            <a:ext cx="4475100" cy="27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latin typeface="Ribeye"/>
                <a:ea typeface="Ribeye"/>
                <a:cs typeface="Ribeye"/>
                <a:sym typeface="Ribeye"/>
              </a:rPr>
              <a:t>Thank you so much for coming!</a:t>
            </a:r>
            <a:endParaRPr sz="5400">
              <a:latin typeface="Ribeye"/>
              <a:ea typeface="Ribeye"/>
              <a:cs typeface="Ribeye"/>
              <a:sym typeface="Ribey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artoon School Center by Slidesgo">
  <a:themeElements>
    <a:clrScheme name="Simple Light">
      <a:dk1>
        <a:srgbClr val="FFFFFF"/>
      </a:dk1>
      <a:lt1>
        <a:srgbClr val="00BDB0"/>
      </a:lt1>
      <a:dk2>
        <a:srgbClr val="009F8B"/>
      </a:dk2>
      <a:lt2>
        <a:srgbClr val="006466"/>
      </a:lt2>
      <a:accent1>
        <a:srgbClr val="FFDE00"/>
      </a:accent1>
      <a:accent2>
        <a:srgbClr val="FF761B"/>
      </a:accent2>
      <a:accent3>
        <a:srgbClr val="00BDB0"/>
      </a:accent3>
      <a:accent4>
        <a:srgbClr val="FFC600"/>
      </a:accent4>
      <a:accent5>
        <a:srgbClr val="FF6600"/>
      </a:accent5>
      <a:accent6>
        <a:srgbClr val="006466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