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3"/>
  </p:notesMasterIdLst>
  <p:handoutMasterIdLst>
    <p:handoutMasterId r:id="rId4"/>
  </p:handoutMasterIdLst>
  <p:sldIdLst>
    <p:sldId id="266" r:id="rId2"/>
  </p:sldIdLst>
  <p:sldSz cx="10058400" cy="7315200"/>
  <p:notesSz cx="7010400" cy="9296400"/>
  <p:embeddedFontLst>
    <p:embeddedFont>
      <p:font typeface="Comic Sans MS" panose="030F0702030302020204" pitchFamily="66" charset="0"/>
      <p:regular r:id="rId5"/>
      <p:bold r:id="rId6"/>
      <p:italic r:id="rId7"/>
      <p:boldItalic r:id="rId8"/>
    </p:embeddedFont>
    <p:embeddedFont>
      <p:font typeface="HelloPalazzo" panose="020B0604020202020204" charset="0"/>
      <p:regular r:id="rId9"/>
    </p:embeddedFont>
    <p:embeddedFont>
      <p:font typeface="KG Blank Space Solid" panose="020B0604020202020204" charset="0"/>
      <p:regular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57A6"/>
    <a:srgbClr val="DA8BFF"/>
    <a:srgbClr val="56C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D798F8B-0FC6-4AD7-B262-9BDBF8F3C30C}">
  <a:tblStyle styleId="{9D798F8B-0FC6-4AD7-B262-9BDBF8F3C30C}" styleName="Table_0">
    <a:wholeTbl>
      <a:tcTxStyle>
        <a:font>
          <a:latin typeface="Arial"/>
          <a:ea typeface="Arial"/>
          <a:cs typeface="Arial"/>
        </a:font>
        <a:schemeClr val="tx1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4170" autoAdjust="0"/>
  </p:normalViewPr>
  <p:slideViewPr>
    <p:cSldViewPr snapToGrid="0">
      <p:cViewPr varScale="1">
        <p:scale>
          <a:sx n="94" d="100"/>
          <a:sy n="94" d="100"/>
        </p:scale>
        <p:origin x="186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86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AAF410D-3553-40D8-8B21-D5FCA9C978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341C7E-029A-40FE-9FC1-1EFD7E913B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2CC992B-935A-4547-84D6-3F47B5E45D6B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147858-06F0-49B8-B305-4178AB7165C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7E4BD-B800-4D97-810C-FF7006DB60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301107D-47B5-4F0F-86B0-87DD2FFAD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141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696913"/>
            <a:ext cx="479425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696913"/>
            <a:ext cx="479425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3432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42879" y="1058951"/>
            <a:ext cx="9372900" cy="29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42869" y="4030755"/>
            <a:ext cx="9372900" cy="11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319703" y="6632130"/>
            <a:ext cx="603600" cy="5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42869" y="632924"/>
            <a:ext cx="93729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42869" y="1639075"/>
            <a:ext cx="9372900" cy="4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319703" y="6632130"/>
            <a:ext cx="603600" cy="5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42869" y="632924"/>
            <a:ext cx="93729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42870" y="1639075"/>
            <a:ext cx="4399800" cy="4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315639" y="1639075"/>
            <a:ext cx="4399799" cy="4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319703" y="6632130"/>
            <a:ext cx="603600" cy="5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42869" y="632924"/>
            <a:ext cx="93729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319703" y="6632130"/>
            <a:ext cx="603600" cy="5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42869" y="790186"/>
            <a:ext cx="3088800" cy="10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42869" y="1976319"/>
            <a:ext cx="3088800" cy="45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319703" y="6632130"/>
            <a:ext cx="603600" cy="5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39275" y="640213"/>
            <a:ext cx="7004700" cy="5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319703" y="6632130"/>
            <a:ext cx="603600" cy="5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77"/>
            <a:ext cx="5029200" cy="7315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2050" y="1753848"/>
            <a:ext cx="4449600" cy="2108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2050" y="3986595"/>
            <a:ext cx="4449600" cy="17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433450" y="1029795"/>
            <a:ext cx="4220700" cy="52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319703" y="6632130"/>
            <a:ext cx="603600" cy="5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42869" y="6016817"/>
            <a:ext cx="6598800" cy="860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319703" y="6632130"/>
            <a:ext cx="603600" cy="5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342869" y="1573155"/>
            <a:ext cx="9372900" cy="27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42869" y="4483164"/>
            <a:ext cx="9372900" cy="18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319703" y="6632130"/>
            <a:ext cx="603600" cy="5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publicdomainpictures.net/en/view-image.php?image=57488&amp;picture=chevrons-stripe-colorful-background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/>
          <a:stretch>
            <a:fillRect t="-18000" b="-18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869" y="632924"/>
            <a:ext cx="93729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869" y="1639075"/>
            <a:ext cx="9372900" cy="4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319703" y="6632130"/>
            <a:ext cx="603600" cy="5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xabay.com/en/back-to-school-school-back-student-40596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Google Shape;52;p12"/>
          <p:cNvGraphicFramePr/>
          <p:nvPr>
            <p:extLst>
              <p:ext uri="{D42A27DB-BD31-4B8C-83A1-F6EECF244321}">
                <p14:modId xmlns:p14="http://schemas.microsoft.com/office/powerpoint/2010/main" val="4287379496"/>
              </p:ext>
            </p:extLst>
          </p:nvPr>
        </p:nvGraphicFramePr>
        <p:xfrm>
          <a:off x="162232" y="1093312"/>
          <a:ext cx="7536400" cy="6415427"/>
        </p:xfrm>
        <a:graphic>
          <a:graphicData uri="http://schemas.openxmlformats.org/drawingml/2006/table">
            <a:tbl>
              <a:tblPr>
                <a:noFill/>
                <a:tableStyleId>{9D798F8B-0FC6-4AD7-B262-9BDBF8F3C30C}</a:tableStyleId>
              </a:tblPr>
              <a:tblGrid>
                <a:gridCol w="150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0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7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275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Arial"/>
                          <a:sym typeface="Arial"/>
                        </a:rPr>
                        <a:t>Monday</a:t>
                      </a:r>
                      <a:endParaRPr sz="1600" dirty="0">
                        <a:latin typeface="KG Blank Space Solid" panose="02000000000000000000" pitchFamily="2" charset="77"/>
                        <a:ea typeface="HelloPalazzo" panose="02000603000000000000" pitchFamily="2" charset="0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Arial"/>
                          <a:sym typeface="Arial"/>
                        </a:rPr>
                        <a:t>Tuesday</a:t>
                      </a:r>
                      <a:endParaRPr sz="1600" dirty="0">
                        <a:latin typeface="KG Blank Space Solid" panose="02000000000000000000" pitchFamily="2" charset="77"/>
                        <a:ea typeface="HelloPalazzo" panose="02000603000000000000" pitchFamily="2" charset="0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Arial"/>
                          <a:sym typeface="Arial"/>
                        </a:rPr>
                        <a:t>Wednesday</a:t>
                      </a:r>
                      <a:endParaRPr sz="1600" dirty="0">
                        <a:latin typeface="KG Blank Space Solid" panose="02000000000000000000" pitchFamily="2" charset="77"/>
                        <a:ea typeface="HelloPalazzo" panose="02000603000000000000" pitchFamily="2" charset="0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Arial"/>
                          <a:sym typeface="Arial"/>
                        </a:rPr>
                        <a:t>Thursday</a:t>
                      </a:r>
                      <a:endParaRPr sz="1600" dirty="0">
                        <a:latin typeface="KG Blank Space Solid" panose="02000000000000000000" pitchFamily="2" charset="77"/>
                        <a:ea typeface="HelloPalazzo" panose="02000603000000000000" pitchFamily="2" charset="0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Arial"/>
                          <a:sym typeface="Arial"/>
                        </a:rPr>
                        <a:t>Friday</a:t>
                      </a:r>
                      <a:endParaRPr sz="1600" dirty="0">
                        <a:latin typeface="KG Blank Space Solid" panose="02000000000000000000" pitchFamily="2" charset="77"/>
                        <a:ea typeface="HelloPalazzo" panose="02000603000000000000" pitchFamily="2" charset="0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74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2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56CEE0"/>
                          </a:solidFill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Teacher Day</a:t>
                      </a: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56CEE0"/>
                          </a:solidFill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Teacher Day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600" dirty="0">
                        <a:latin typeface="KG Blank Space Solid" panose="02000000000000000000" pitchFamily="2" charset="77"/>
                        <a:ea typeface="HelloPalazzo" panose="02000603000000000000" pitchFamily="2" charset="0"/>
                        <a:cs typeface="Comic Sans MS"/>
                        <a:sym typeface="Comic Sans MS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56CEE0"/>
                          </a:solidFill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Teacher Day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600" dirty="0">
                        <a:latin typeface="KG Blank Space Solid" panose="02000000000000000000" pitchFamily="2" charset="77"/>
                        <a:ea typeface="HelloPalazzo" panose="02000603000000000000" pitchFamily="2" charset="0"/>
                        <a:cs typeface="Comic Sans MS"/>
                        <a:sym typeface="Comic Sans MS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sym typeface="Comic Sans MS"/>
                        </a:rPr>
                        <a:t>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56CEE0"/>
                          </a:solidFill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Teacher Day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endParaRPr sz="1600" dirty="0">
                        <a:latin typeface="KG Blank Space Solid" panose="02000000000000000000" pitchFamily="2" charset="77"/>
                        <a:ea typeface="HelloPalazzo" panose="02000603000000000000" pitchFamily="2" charset="0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sym typeface="Comic Sans MS"/>
                        </a:rPr>
                        <a:t>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56CEE0"/>
                          </a:solidFill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Teacher Day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endParaRPr sz="1600" dirty="0">
                        <a:latin typeface="KG Blank Space Solid" panose="02000000000000000000" pitchFamily="2" charset="77"/>
                        <a:ea typeface="HelloPalazzo" panose="02000603000000000000" pitchFamily="2" charset="0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74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E257A6"/>
                          </a:solidFill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Meet the Teacher</a:t>
                      </a: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  <a:tabLst/>
                        <a:defRPr/>
                      </a:pPr>
                      <a:r>
                        <a:rPr lang="en-US" sz="1600" u="none" strike="noStrike" cap="none" dirty="0">
                          <a:solidFill>
                            <a:srgbClr val="92D050"/>
                          </a:solidFill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First Day of School</a:t>
                      </a: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11 Start sending in “ME” BAGS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8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We will share the bags each day this week- send in Wed-Friday!!! This week only ! </a:t>
                      </a: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12 “ME” BAGS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endParaRPr lang="en-US" sz="1600" u="none" strike="noStrike" cap="none" dirty="0">
                        <a:latin typeface="KG Blank Space Solid" panose="02000000000000000000" pitchFamily="2" charset="77"/>
                        <a:ea typeface="HelloPalazzo" panose="02000603000000000000" pitchFamily="2" charset="0"/>
                        <a:cs typeface="Comic Sans MS"/>
                        <a:sym typeface="Comic Sans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u="none" strike="noStrike" cap="none" dirty="0" err="1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Rhy’s</a:t>
                      </a:r>
                      <a:r>
                        <a:rPr lang="en-US" sz="1600" u="none" strike="noStrike" cap="none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 Birthday!</a:t>
                      </a:r>
                      <a:endParaRPr lang="en-US" sz="1600" u="none" strike="noStrike" cap="none" dirty="0">
                        <a:latin typeface="KG Blank Space Solid" panose="02000000000000000000" pitchFamily="2" charset="77"/>
                        <a:ea typeface="HelloPalazzo" panose="02000603000000000000" pitchFamily="2" charset="0"/>
                        <a:cs typeface="Comic Sans MS"/>
                        <a:sym typeface="Comic Sans MS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13 LAST DAY FOR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“ME” BAGS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endParaRPr lang="en-US" sz="1600" u="none" strike="noStrike" cap="none" dirty="0">
                        <a:latin typeface="KG Blank Space Solid" panose="02000000000000000000" pitchFamily="2" charset="77"/>
                        <a:ea typeface="HelloPalazzo" panose="02000603000000000000" pitchFamily="2" charset="0"/>
                        <a:cs typeface="Comic Sans MS"/>
                        <a:sym typeface="Comic Sans MS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74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16</a:t>
                      </a: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17</a:t>
                      </a: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18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200" u="none" strike="noStrike" cap="none" dirty="0">
                          <a:solidFill>
                            <a:srgbClr val="DA8BFF"/>
                          </a:solidFill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Sportswear Sale Begins (online)</a:t>
                      </a: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19</a:t>
                      </a: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20</a:t>
                      </a:r>
                      <a:endParaRPr sz="1600" u="none" strike="noStrike" cap="none" dirty="0">
                        <a:latin typeface="KG Blank Space Solid" panose="02000000000000000000" pitchFamily="2" charset="77"/>
                        <a:ea typeface="HelloPalazzo" panose="02000603000000000000" pitchFamily="2" charset="0"/>
                        <a:cs typeface="Comic Sans MS"/>
                        <a:sym typeface="Comic Sans MS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74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23</a:t>
                      </a:r>
                      <a:endParaRPr sz="1600" u="none" strike="noStrike" cap="none" dirty="0">
                        <a:latin typeface="KG Blank Space Solid" panose="02000000000000000000" pitchFamily="2" charset="77"/>
                        <a:ea typeface="HelloPalazzo" panose="02000603000000000000" pitchFamily="2" charset="0"/>
                        <a:cs typeface="Comic Sans MS"/>
                        <a:sym typeface="Comic Sans MS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24</a:t>
                      </a:r>
                      <a:endParaRPr sz="1600" u="none" strike="noStrike" cap="none" dirty="0">
                        <a:latin typeface="KG Blank Space Solid" panose="02000000000000000000" pitchFamily="2" charset="77"/>
                        <a:ea typeface="HelloPalazzo" panose="02000603000000000000" pitchFamily="2" charset="0"/>
                        <a:cs typeface="Comic Sans MS"/>
                        <a:sym typeface="Comic Sans MS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25</a:t>
                      </a: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26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400" dirty="0">
                          <a:solidFill>
                            <a:srgbClr val="E257A6"/>
                          </a:solidFill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Welcome Back Night @ 7:00 PM</a:t>
                      </a: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27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  <a:tabLst/>
                        <a:defRPr/>
                      </a:pPr>
                      <a:r>
                        <a:rPr lang="en-US" sz="1200" u="none" strike="noStrike" cap="none" dirty="0">
                          <a:solidFill>
                            <a:srgbClr val="DA8BFF"/>
                          </a:solidFill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Sportswear Sale Ends (online)</a:t>
                      </a: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74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30</a:t>
                      </a:r>
                      <a:endParaRPr sz="1600" u="none" strike="noStrike" cap="none" dirty="0">
                        <a:latin typeface="KG Blank Space Solid" panose="02000000000000000000" pitchFamily="2" charset="77"/>
                        <a:ea typeface="HelloPalazzo" panose="02000603000000000000" pitchFamily="2" charset="0"/>
                        <a:cs typeface="Comic Sans MS"/>
                        <a:sym typeface="Comic Sans MS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r>
                        <a:rPr lang="en-US" sz="1600" u="none" strike="noStrike" cap="none" dirty="0"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31</a:t>
                      </a:r>
                      <a:endParaRPr sz="1600" u="none" strike="noStrike" cap="none" dirty="0">
                        <a:latin typeface="KG Blank Space Solid" panose="02000000000000000000" pitchFamily="2" charset="77"/>
                        <a:ea typeface="HelloPalazzo" panose="02000603000000000000" pitchFamily="2" charset="0"/>
                        <a:cs typeface="Comic Sans MS"/>
                        <a:sym typeface="Comic Sans MS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  <a:tabLst/>
                        <a:defRPr/>
                      </a:pPr>
                      <a:r>
                        <a:rPr lang="en-US" sz="1400" u="none" strike="noStrike" cap="none" dirty="0">
                          <a:solidFill>
                            <a:schemeClr val="tx1"/>
                          </a:solidFill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Notes: *Bring a healthy snack each day and a bottle of water that does not leak please.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  <a:tabLst/>
                        <a:defRPr/>
                      </a:pPr>
                      <a:r>
                        <a:rPr lang="en-US" sz="1400" u="none" strike="noStrike" cap="none" dirty="0">
                          <a:solidFill>
                            <a:schemeClr val="tx1"/>
                          </a:solidFill>
                          <a:latin typeface="KG Blank Space Solid" panose="02000000000000000000" pitchFamily="2" charset="77"/>
                          <a:ea typeface="HelloPalazzo" panose="02000603000000000000" pitchFamily="2" charset="0"/>
                          <a:cs typeface="Comic Sans MS"/>
                          <a:sym typeface="Comic Sans MS"/>
                        </a:rPr>
                        <a:t>Bring a lightweight jacket or sweatshirt to hang in locker if the room gets cold! </a:t>
                      </a: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  <a:tabLst/>
                        <a:defRPr/>
                      </a:pPr>
                      <a:endParaRPr lang="en-US" sz="1400" u="none" strike="noStrike" cap="none" dirty="0">
                        <a:solidFill>
                          <a:srgbClr val="92D050"/>
                        </a:solidFill>
                        <a:latin typeface="KG Blank Space Solid" panose="02000000000000000000" pitchFamily="2" charset="77"/>
                        <a:ea typeface="HelloPalazzo" panose="02000603000000000000" pitchFamily="2" charset="0"/>
                        <a:cs typeface="Comic Sans MS"/>
                        <a:sym typeface="Comic Sans MS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omic Sans MS"/>
                        <a:buNone/>
                      </a:pPr>
                      <a:endParaRPr sz="1600" u="none" strike="noStrike" cap="none" dirty="0">
                        <a:latin typeface="KG Blank Space Solid" panose="02000000000000000000" pitchFamily="2" charset="77"/>
                        <a:ea typeface="HelloPalazzo" panose="02000603000000000000" pitchFamily="2" charset="0"/>
                        <a:cs typeface="Comic Sans MS"/>
                        <a:sym typeface="Comic Sans MS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120495"/>
                  </a:ext>
                </a:extLst>
              </a:tr>
            </a:tbl>
          </a:graphicData>
        </a:graphic>
      </p:graphicFrame>
      <p:sp>
        <p:nvSpPr>
          <p:cNvPr id="53" name="Google Shape;53;p12"/>
          <p:cNvSpPr/>
          <p:nvPr/>
        </p:nvSpPr>
        <p:spPr>
          <a:xfrm>
            <a:off x="0" y="91781"/>
            <a:ext cx="10058400" cy="84183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i="0" u="sng" strike="noStrike" cap="none" dirty="0">
                <a:solidFill>
                  <a:srgbClr val="000000"/>
                </a:solidFill>
                <a:latin typeface="KG Blank Space Solid" panose="02000000000000000000" pitchFamily="2" charset="77"/>
                <a:ea typeface="HelloTexas Medium" panose="02000603000000000000" pitchFamily="2" charset="0"/>
                <a:sym typeface="Arial"/>
              </a:rPr>
              <a:t>August 2021</a:t>
            </a:r>
            <a:r>
              <a:rPr lang="en-US" sz="3600" u="sng" dirty="0">
                <a:latin typeface="KG Blank Space Solid" panose="02000000000000000000" pitchFamily="2" charset="77"/>
                <a:ea typeface="HelloTexas Medium" panose="02000603000000000000" pitchFamily="2" charset="0"/>
              </a:rPr>
              <a:t> </a:t>
            </a:r>
            <a:r>
              <a:rPr lang="en-US" sz="3600" i="0" u="sng" strike="noStrike" cap="none" dirty="0">
                <a:solidFill>
                  <a:srgbClr val="000000"/>
                </a:solidFill>
                <a:latin typeface="KG Blank Space Solid" panose="02000000000000000000" pitchFamily="2" charset="77"/>
                <a:ea typeface="HelloTexas Medium" panose="02000603000000000000" pitchFamily="2" charset="0"/>
                <a:sym typeface="Arial"/>
              </a:rPr>
              <a:t>– Mrs. Davis’ </a:t>
            </a:r>
            <a:r>
              <a:rPr lang="en-US" sz="3600" u="sng" dirty="0">
                <a:latin typeface="KG Blank Space Solid" panose="02000000000000000000" pitchFamily="2" charset="77"/>
                <a:ea typeface="HelloTexas Medium" panose="02000603000000000000" pitchFamily="2" charset="0"/>
              </a:rPr>
              <a:t>2</a:t>
            </a:r>
            <a:r>
              <a:rPr lang="en-US" sz="3600" u="sng" baseline="30000" dirty="0">
                <a:latin typeface="KG Blank Space Solid" panose="02000000000000000000" pitchFamily="2" charset="77"/>
                <a:ea typeface="HelloTexas Medium" panose="02000603000000000000" pitchFamily="2" charset="0"/>
              </a:rPr>
              <a:t>n</a:t>
            </a:r>
            <a:r>
              <a:rPr lang="en-US" sz="3600" i="0" u="sng" strike="noStrike" cap="none" baseline="30000" dirty="0">
                <a:solidFill>
                  <a:srgbClr val="000000"/>
                </a:solidFill>
                <a:latin typeface="KG Blank Space Solid" panose="02000000000000000000" pitchFamily="2" charset="77"/>
                <a:ea typeface="HelloTexas Medium" panose="02000603000000000000" pitchFamily="2" charset="0"/>
                <a:sym typeface="Arial"/>
              </a:rPr>
              <a:t>d</a:t>
            </a:r>
            <a:r>
              <a:rPr lang="en-US" sz="3600" i="0" u="sng" strike="noStrike" cap="none" dirty="0">
                <a:solidFill>
                  <a:srgbClr val="000000"/>
                </a:solidFill>
                <a:latin typeface="KG Blank Space Solid" panose="02000000000000000000" pitchFamily="2" charset="77"/>
                <a:ea typeface="HelloTexas Medium" panose="02000603000000000000" pitchFamily="2" charset="0"/>
                <a:sym typeface="Arial"/>
              </a:rPr>
              <a:t> Grade</a:t>
            </a:r>
            <a:endParaRPr sz="3600" i="0" u="sng" strike="noStrike" cap="none" dirty="0">
              <a:solidFill>
                <a:srgbClr val="000000"/>
              </a:solidFill>
              <a:latin typeface="KG Blank Space Solid" panose="02000000000000000000" pitchFamily="2" charset="77"/>
              <a:ea typeface="HelloTexas Medium" panose="02000603000000000000" pitchFamily="2" charset="0"/>
              <a:sym typeface="Arial"/>
            </a:endParaRPr>
          </a:p>
        </p:txBody>
      </p:sp>
      <p:sp>
        <p:nvSpPr>
          <p:cNvPr id="54" name="Google Shape;54;p12"/>
          <p:cNvSpPr/>
          <p:nvPr/>
        </p:nvSpPr>
        <p:spPr>
          <a:xfrm>
            <a:off x="7831395" y="1116734"/>
            <a:ext cx="2064773" cy="290848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u="sng" dirty="0">
                <a:latin typeface="KG Blank Space Solid" panose="02000000000000000000" pitchFamily="2" charset="77"/>
                <a:ea typeface="HelloTexas Medium" panose="02000603000000000000" pitchFamily="2" charset="0"/>
              </a:rPr>
              <a:t>Home Practice</a:t>
            </a:r>
          </a:p>
          <a:p>
            <a:pPr marL="285750" marR="0" lvl="0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600" dirty="0">
                <a:latin typeface="KG Blank Space Solid" panose="02000000000000000000" pitchFamily="2" charset="77"/>
                <a:ea typeface="HelloTexas Medium" panose="02000603000000000000" pitchFamily="2" charset="0"/>
              </a:rPr>
              <a:t>Read 20 minutes each night</a:t>
            </a:r>
          </a:p>
          <a:p>
            <a:pPr marL="285750" marR="0" lvl="0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600" dirty="0">
                <a:latin typeface="KG Blank Space Solid" panose="02000000000000000000" pitchFamily="2" charset="77"/>
                <a:ea typeface="HelloTexas Medium" panose="02000603000000000000" pitchFamily="2" charset="0"/>
              </a:rPr>
              <a:t>Optional- </a:t>
            </a:r>
            <a:r>
              <a:rPr lang="en-US" sz="1050" dirty="0">
                <a:latin typeface="KG Blank Space Solid" panose="02000000000000000000" pitchFamily="2" charset="77"/>
                <a:ea typeface="HelloTexas Medium" panose="02000603000000000000" pitchFamily="2" charset="0"/>
              </a:rPr>
              <a:t>Addition/Subtraction math facts up to 10’s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i="0" strike="noStrike" cap="none" dirty="0">
              <a:solidFill>
                <a:srgbClr val="000000"/>
              </a:solidFill>
              <a:latin typeface="KG Blank Space Solid" panose="02000000000000000000" pitchFamily="2" charset="77"/>
              <a:sym typeface="Arial"/>
            </a:endParaRPr>
          </a:p>
        </p:txBody>
      </p:sp>
      <p:sp>
        <p:nvSpPr>
          <p:cNvPr id="55" name="Google Shape;55;p12"/>
          <p:cNvSpPr/>
          <p:nvPr/>
        </p:nvSpPr>
        <p:spPr>
          <a:xfrm>
            <a:off x="7831395" y="4168735"/>
            <a:ext cx="2064773" cy="301507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800" i="0" u="sng" strike="noStrike" cap="none" dirty="0">
                <a:solidFill>
                  <a:srgbClr val="000000"/>
                </a:solidFill>
                <a:latin typeface="KG Blank Space Solid" panose="02000000000000000000" pitchFamily="2" charset="77"/>
                <a:ea typeface="HelloTexas Medium" panose="02000603000000000000" pitchFamily="2" charset="0"/>
                <a:sym typeface="Arial"/>
              </a:rPr>
              <a:t>Specials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i="0" u="none" strike="noStrike" cap="none" dirty="0">
              <a:solidFill>
                <a:srgbClr val="000000"/>
              </a:solidFill>
              <a:latin typeface="KG Blank Space Solid" panose="02000000000000000000" pitchFamily="2" charset="77"/>
              <a:ea typeface="HelloTexas Medium" panose="02000603000000000000" pitchFamily="2" charset="0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u="none" strike="noStrike" cap="none" dirty="0">
                <a:solidFill>
                  <a:srgbClr val="000000"/>
                </a:solidFill>
                <a:latin typeface="KG Blank Space Solid" panose="02000000000000000000" pitchFamily="2" charset="77"/>
                <a:ea typeface="HelloPalazzo" panose="02000603000000000000" pitchFamily="2" charset="0"/>
                <a:sym typeface="Arial"/>
              </a:rPr>
              <a:t>A Day- </a:t>
            </a:r>
            <a:r>
              <a:rPr lang="en-US" sz="1000" dirty="0">
                <a:latin typeface="KG Blank Space Solid" panose="02000000000000000000" pitchFamily="2" charset="77"/>
                <a:ea typeface="HelloPalazzo" panose="02000603000000000000" pitchFamily="2" charset="0"/>
              </a:rPr>
              <a:t>Spanish/Blanton </a:t>
            </a:r>
            <a:endParaRPr lang="en-US" sz="1000" u="none" strike="noStrike" cap="none" dirty="0">
              <a:solidFill>
                <a:srgbClr val="000000"/>
              </a:solidFill>
              <a:latin typeface="KG Blank Space Solid" panose="02000000000000000000" pitchFamily="2" charset="77"/>
              <a:ea typeface="HelloPalazzo" panose="02000603000000000000" pitchFamily="2" charset="0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dirty="0">
                <a:latin typeface="KG Blank Space Solid" panose="02000000000000000000" pitchFamily="2" charset="77"/>
                <a:ea typeface="HelloPalazzo" panose="02000603000000000000" pitchFamily="2" charset="0"/>
              </a:rPr>
              <a:t>B Day- Media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dirty="0">
                <a:latin typeface="KG Blank Space Solid" panose="02000000000000000000" pitchFamily="2" charset="77"/>
                <a:ea typeface="HelloPalazzo" panose="02000603000000000000" pitchFamily="2" charset="0"/>
              </a:rPr>
              <a:t>C Day-Art/Fowler D Day- </a:t>
            </a:r>
            <a:r>
              <a:rPr lang="en-US" sz="1200" dirty="0">
                <a:latin typeface="KG Blank Space Solid" panose="02000000000000000000" pitchFamily="2" charset="77"/>
                <a:ea typeface="HelloPalazzo" panose="02000603000000000000" pitchFamily="2" charset="0"/>
              </a:rPr>
              <a:t>Music/Butler</a:t>
            </a:r>
            <a:endParaRPr sz="1200" dirty="0">
              <a:latin typeface="KG Blank Space Solid" panose="02000000000000000000" pitchFamily="2" charset="77"/>
              <a:ea typeface="HelloPalazzo" panose="02000603000000000000" pitchFamily="2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A710B7-2400-4039-B4BD-9F04A240B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309969" y="5676273"/>
            <a:ext cx="1107624" cy="137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57117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179</Words>
  <Application>Microsoft Office PowerPoint</Application>
  <PresentationFormat>Custom</PresentationFormat>
  <Paragraphs>52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Comic Sans MS</vt:lpstr>
      <vt:lpstr>KG Blank Space Solid</vt:lpstr>
      <vt:lpstr>HelloTexas Medium</vt:lpstr>
      <vt:lpstr>Arial</vt:lpstr>
      <vt:lpstr>HelloPalazzo</vt:lpstr>
      <vt:lpstr>simple-light-2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Rose</dc:creator>
  <cp:lastModifiedBy>DAVIS, ALLISON</cp:lastModifiedBy>
  <cp:revision>36</cp:revision>
  <cp:lastPrinted>2021-08-08T22:09:39Z</cp:lastPrinted>
  <dcterms:modified xsi:type="dcterms:W3CDTF">2021-08-09T17:22:59Z</dcterms:modified>
</cp:coreProperties>
</file>