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6.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23"/>
  </p:notesMasterIdLst>
  <p:handoutMasterIdLst>
    <p:handoutMasterId r:id="rId24"/>
  </p:handoutMasterIdLst>
  <p:sldIdLst>
    <p:sldId id="330" r:id="rId2"/>
    <p:sldId id="388" r:id="rId3"/>
    <p:sldId id="341" r:id="rId4"/>
    <p:sldId id="393" r:id="rId5"/>
    <p:sldId id="369" r:id="rId6"/>
    <p:sldId id="370" r:id="rId7"/>
    <p:sldId id="395" r:id="rId8"/>
    <p:sldId id="384" r:id="rId9"/>
    <p:sldId id="386" r:id="rId10"/>
    <p:sldId id="396" r:id="rId11"/>
    <p:sldId id="406" r:id="rId12"/>
    <p:sldId id="337" r:id="rId13"/>
    <p:sldId id="398" r:id="rId14"/>
    <p:sldId id="336" r:id="rId15"/>
    <p:sldId id="348" r:id="rId16"/>
    <p:sldId id="399" r:id="rId17"/>
    <p:sldId id="302" r:id="rId18"/>
    <p:sldId id="298" r:id="rId19"/>
    <p:sldId id="383" r:id="rId20"/>
    <p:sldId id="319" r:id="rId21"/>
    <p:sldId id="404" r:id="rId22"/>
  </p:sldIdLst>
  <p:sldSz cx="9144000" cy="6858000" type="screen4x3"/>
  <p:notesSz cx="7010400" cy="9296400"/>
  <p:kinsoku lang="ja-JP" invalStChars="、。，．・：；？！゛゜ヽヾゝゞ々ー’”）〕］｝〉》」』】°‰′″℃￠％ぁぃぅぇぉっゃゅょゎァィゥェォッャュョヮヵヶ!%),.:;?]}｡｣､･ｧｨｩｪｫｬｭｮｯｰﾞﾟ" invalEndChars="‘“（〔［｛〈《「『【￥＄$([\{｢￡"/>
  <p:defaultTextStyle>
    <a:defPPr>
      <a:defRPr lang="en-US"/>
    </a:defPPr>
    <a:lvl1pPr algn="l" rtl="0" fontAlgn="base">
      <a:spcBef>
        <a:spcPct val="0"/>
      </a:spcBef>
      <a:spcAft>
        <a:spcPct val="0"/>
      </a:spcAft>
      <a:defRPr sz="4000" b="1" kern="1200">
        <a:solidFill>
          <a:schemeClr val="bg2"/>
        </a:solidFill>
        <a:latin typeface="Times New Roman" pitchFamily="18" charset="0"/>
        <a:ea typeface="+mn-ea"/>
        <a:cs typeface="+mn-cs"/>
      </a:defRPr>
    </a:lvl1pPr>
    <a:lvl2pPr marL="457200" algn="l" rtl="0" fontAlgn="base">
      <a:spcBef>
        <a:spcPct val="0"/>
      </a:spcBef>
      <a:spcAft>
        <a:spcPct val="0"/>
      </a:spcAft>
      <a:defRPr sz="4000" b="1" kern="1200">
        <a:solidFill>
          <a:schemeClr val="bg2"/>
        </a:solidFill>
        <a:latin typeface="Times New Roman" pitchFamily="18" charset="0"/>
        <a:ea typeface="+mn-ea"/>
        <a:cs typeface="+mn-cs"/>
      </a:defRPr>
    </a:lvl2pPr>
    <a:lvl3pPr marL="914400" algn="l" rtl="0" fontAlgn="base">
      <a:spcBef>
        <a:spcPct val="0"/>
      </a:spcBef>
      <a:spcAft>
        <a:spcPct val="0"/>
      </a:spcAft>
      <a:defRPr sz="4000" b="1" kern="1200">
        <a:solidFill>
          <a:schemeClr val="bg2"/>
        </a:solidFill>
        <a:latin typeface="Times New Roman" pitchFamily="18" charset="0"/>
        <a:ea typeface="+mn-ea"/>
        <a:cs typeface="+mn-cs"/>
      </a:defRPr>
    </a:lvl3pPr>
    <a:lvl4pPr marL="1371600" algn="l" rtl="0" fontAlgn="base">
      <a:spcBef>
        <a:spcPct val="0"/>
      </a:spcBef>
      <a:spcAft>
        <a:spcPct val="0"/>
      </a:spcAft>
      <a:defRPr sz="4000" b="1" kern="1200">
        <a:solidFill>
          <a:schemeClr val="bg2"/>
        </a:solidFill>
        <a:latin typeface="Times New Roman" pitchFamily="18" charset="0"/>
        <a:ea typeface="+mn-ea"/>
        <a:cs typeface="+mn-cs"/>
      </a:defRPr>
    </a:lvl4pPr>
    <a:lvl5pPr marL="1828800" algn="l" rtl="0" fontAlgn="base">
      <a:spcBef>
        <a:spcPct val="0"/>
      </a:spcBef>
      <a:spcAft>
        <a:spcPct val="0"/>
      </a:spcAft>
      <a:defRPr sz="4000" b="1" kern="1200">
        <a:solidFill>
          <a:schemeClr val="bg2"/>
        </a:solidFill>
        <a:latin typeface="Times New Roman" pitchFamily="18" charset="0"/>
        <a:ea typeface="+mn-ea"/>
        <a:cs typeface="+mn-cs"/>
      </a:defRPr>
    </a:lvl5pPr>
    <a:lvl6pPr marL="2286000" algn="l" defTabSz="914400" rtl="0" eaLnBrk="1" latinLnBrk="0" hangingPunct="1">
      <a:defRPr sz="4000" b="1" kern="1200">
        <a:solidFill>
          <a:schemeClr val="bg2"/>
        </a:solidFill>
        <a:latin typeface="Times New Roman" pitchFamily="18" charset="0"/>
        <a:ea typeface="+mn-ea"/>
        <a:cs typeface="+mn-cs"/>
      </a:defRPr>
    </a:lvl6pPr>
    <a:lvl7pPr marL="2743200" algn="l" defTabSz="914400" rtl="0" eaLnBrk="1" latinLnBrk="0" hangingPunct="1">
      <a:defRPr sz="4000" b="1" kern="1200">
        <a:solidFill>
          <a:schemeClr val="bg2"/>
        </a:solidFill>
        <a:latin typeface="Times New Roman" pitchFamily="18" charset="0"/>
        <a:ea typeface="+mn-ea"/>
        <a:cs typeface="+mn-cs"/>
      </a:defRPr>
    </a:lvl7pPr>
    <a:lvl8pPr marL="3200400" algn="l" defTabSz="914400" rtl="0" eaLnBrk="1" latinLnBrk="0" hangingPunct="1">
      <a:defRPr sz="4000" b="1" kern="1200">
        <a:solidFill>
          <a:schemeClr val="bg2"/>
        </a:solidFill>
        <a:latin typeface="Times New Roman" pitchFamily="18" charset="0"/>
        <a:ea typeface="+mn-ea"/>
        <a:cs typeface="+mn-cs"/>
      </a:defRPr>
    </a:lvl8pPr>
    <a:lvl9pPr marL="3657600" algn="l" defTabSz="914400" rtl="0" eaLnBrk="1" latinLnBrk="0" hangingPunct="1">
      <a:defRPr sz="4000" b="1" kern="1200">
        <a:solidFill>
          <a:schemeClr val="bg2"/>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99"/>
    <a:srgbClr val="993300"/>
    <a:srgbClr val="800000"/>
    <a:srgbClr val="184C24"/>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655" autoAdjust="0"/>
    <p:restoredTop sz="93173" autoAdjust="0"/>
  </p:normalViewPr>
  <p:slideViewPr>
    <p:cSldViewPr>
      <p:cViewPr>
        <p:scale>
          <a:sx n="80" d="100"/>
          <a:sy n="80" d="100"/>
        </p:scale>
        <p:origin x="-1092" y="-55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50" d="100"/>
        <a:sy n="50" d="100"/>
      </p:scale>
      <p:origin x="0" y="1338"/>
    </p:cViewPr>
  </p:sorterViewPr>
  <p:notesViewPr>
    <p:cSldViewPr>
      <p:cViewPr varScale="1">
        <p:scale>
          <a:sx n="40" d="100"/>
          <a:sy n="40" d="100"/>
        </p:scale>
        <p:origin x="-1488" y="-96"/>
      </p:cViewPr>
      <p:guideLst>
        <p:guide orient="horz" pos="2929"/>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D8DE358-A783-4F31-A799-8BCA7229B9FE}" type="doc">
      <dgm:prSet loTypeId="urn:microsoft.com/office/officeart/2005/8/layout/pyramid2" loCatId="pyramid" qsTypeId="urn:microsoft.com/office/officeart/2005/8/quickstyle/simple1" qsCatId="simple" csTypeId="urn:microsoft.com/office/officeart/2005/8/colors/accent0_2" csCatId="mainScheme" phldr="1"/>
      <dgm:spPr/>
    </dgm:pt>
    <dgm:pt modelId="{B1E80FD2-C128-4BCB-8595-58A9C856F050}">
      <dgm:prSet phldrT="[Text]" custT="1"/>
      <dgm:spPr>
        <a:solidFill>
          <a:srgbClr val="FFFF99">
            <a:alpha val="90000"/>
          </a:srgbClr>
        </a:solidFill>
        <a:ln>
          <a:solidFill>
            <a:srgbClr val="FFFF99"/>
          </a:solidFill>
        </a:ln>
        <a:scene3d>
          <a:camera prst="orthographicFront"/>
          <a:lightRig rig="threePt" dir="t"/>
        </a:scene3d>
        <a:sp3d>
          <a:bevelT/>
        </a:sp3d>
      </dgm:spPr>
      <dgm:t>
        <a:bodyPr/>
        <a:lstStyle/>
        <a:p>
          <a:endParaRPr lang="en-US" sz="1400" dirty="0" smtClean="0"/>
        </a:p>
        <a:p>
          <a:r>
            <a:rPr lang="en-US" sz="1400" b="1" dirty="0" smtClean="0"/>
            <a:t>PSAT (10-11)</a:t>
          </a:r>
          <a:r>
            <a:rPr lang="en-US" sz="1400" b="1" dirty="0" smtClean="0">
              <a:sym typeface="Wingdings" pitchFamily="2" charset="2"/>
            </a:rPr>
            <a:t></a:t>
          </a:r>
          <a:r>
            <a:rPr lang="en-US" sz="1400" b="1" dirty="0" smtClean="0"/>
            <a:t>SAT (11-12)</a:t>
          </a:r>
        </a:p>
        <a:p>
          <a:r>
            <a:rPr lang="en-US" sz="1400" b="1" dirty="0" smtClean="0"/>
            <a:t>PLAN (10)</a:t>
          </a:r>
          <a:r>
            <a:rPr lang="en-US" sz="1400" b="1" dirty="0" smtClean="0">
              <a:sym typeface="Wingdings" pitchFamily="2" charset="2"/>
            </a:rPr>
            <a:t></a:t>
          </a:r>
          <a:r>
            <a:rPr lang="en-US" sz="1400" b="1" dirty="0" smtClean="0"/>
            <a:t>ACT (11-12)</a:t>
          </a:r>
        </a:p>
        <a:p>
          <a:r>
            <a:rPr lang="en-US" sz="1400" b="1" dirty="0" smtClean="0"/>
            <a:t>AP (11-12)</a:t>
          </a:r>
        </a:p>
        <a:p>
          <a:endParaRPr lang="en-US" sz="700" dirty="0"/>
        </a:p>
      </dgm:t>
    </dgm:pt>
    <dgm:pt modelId="{C3E3DCA5-A8D4-4E38-8B4F-E110448B898E}" type="parTrans" cxnId="{9ED6BD21-EB6D-4AB1-9E96-CA2D49E2CCF8}">
      <dgm:prSet/>
      <dgm:spPr/>
      <dgm:t>
        <a:bodyPr/>
        <a:lstStyle/>
        <a:p>
          <a:endParaRPr lang="en-US"/>
        </a:p>
      </dgm:t>
    </dgm:pt>
    <dgm:pt modelId="{0317E2EB-9B5D-4865-AF89-8D57786BA4D6}" type="sibTrans" cxnId="{9ED6BD21-EB6D-4AB1-9E96-CA2D49E2CCF8}">
      <dgm:prSet/>
      <dgm:spPr/>
      <dgm:t>
        <a:bodyPr/>
        <a:lstStyle/>
        <a:p>
          <a:endParaRPr lang="en-US"/>
        </a:p>
      </dgm:t>
    </dgm:pt>
    <dgm:pt modelId="{D62329A3-7C8A-4F99-BAC0-AECB9A76120A}">
      <dgm:prSet phldrT="[Text]" custT="1"/>
      <dgm:spPr>
        <a:solidFill>
          <a:srgbClr val="FFFF99">
            <a:alpha val="90000"/>
          </a:srgbClr>
        </a:solidFill>
        <a:ln>
          <a:noFill/>
        </a:ln>
        <a:scene3d>
          <a:camera prst="orthographicFront"/>
          <a:lightRig rig="threePt" dir="t"/>
        </a:scene3d>
        <a:sp3d>
          <a:bevelT/>
        </a:sp3d>
      </dgm:spPr>
      <dgm:t>
        <a:bodyPr/>
        <a:lstStyle/>
        <a:p>
          <a:r>
            <a:rPr lang="en-US" sz="1400" b="1" dirty="0" smtClean="0"/>
            <a:t>EXPLORE (8)</a:t>
          </a:r>
        </a:p>
        <a:p>
          <a:r>
            <a:rPr lang="en-US" sz="1400" b="1" dirty="0" smtClean="0"/>
            <a:t>Science Assessment  (7)</a:t>
          </a:r>
        </a:p>
        <a:p>
          <a:r>
            <a:rPr lang="en-US" sz="1400" b="1" dirty="0" smtClean="0"/>
            <a:t>ACT Aspire (7-8)</a:t>
          </a:r>
        </a:p>
      </dgm:t>
    </dgm:pt>
    <dgm:pt modelId="{88972CFE-9274-4418-AFE4-B64C1E422FBA}" type="parTrans" cxnId="{EC0DC1D1-2B34-4D0B-BD78-F4D67B659A21}">
      <dgm:prSet/>
      <dgm:spPr/>
      <dgm:t>
        <a:bodyPr/>
        <a:lstStyle/>
        <a:p>
          <a:endParaRPr lang="en-US"/>
        </a:p>
      </dgm:t>
    </dgm:pt>
    <dgm:pt modelId="{3238A0BF-5C64-4C1F-80B3-1AC91C3394F4}" type="sibTrans" cxnId="{EC0DC1D1-2B34-4D0B-BD78-F4D67B659A21}">
      <dgm:prSet/>
      <dgm:spPr/>
      <dgm:t>
        <a:bodyPr/>
        <a:lstStyle/>
        <a:p>
          <a:endParaRPr lang="en-US"/>
        </a:p>
      </dgm:t>
    </dgm:pt>
    <dgm:pt modelId="{5B537BC0-AF7A-4DE2-93BA-D8710B0CBF1E}">
      <dgm:prSet phldrT="[Text]" custT="1"/>
      <dgm:spPr>
        <a:solidFill>
          <a:srgbClr val="FFFF99">
            <a:alpha val="90000"/>
          </a:srgbClr>
        </a:solidFill>
        <a:ln>
          <a:noFill/>
        </a:ln>
        <a:scene3d>
          <a:camera prst="orthographicFront"/>
          <a:lightRig rig="threePt" dir="t"/>
        </a:scene3d>
        <a:sp3d>
          <a:bevelT/>
        </a:sp3d>
      </dgm:spPr>
      <dgm:t>
        <a:bodyPr/>
        <a:lstStyle/>
        <a:p>
          <a:r>
            <a:rPr lang="en-US" sz="1400" b="1" dirty="0" smtClean="0"/>
            <a:t>Science Assessment (5)</a:t>
          </a:r>
        </a:p>
        <a:p>
          <a:r>
            <a:rPr lang="en-US" sz="1400" b="1" dirty="0" smtClean="0"/>
            <a:t>ACT Aspire (3-6)</a:t>
          </a:r>
        </a:p>
      </dgm:t>
    </dgm:pt>
    <dgm:pt modelId="{AF69006B-D4F1-4352-A9FE-41F2F2276A33}" type="parTrans" cxnId="{CB1290FB-3B8F-40FD-BEB5-ED0E66EBA816}">
      <dgm:prSet/>
      <dgm:spPr/>
      <dgm:t>
        <a:bodyPr/>
        <a:lstStyle/>
        <a:p>
          <a:endParaRPr lang="en-US"/>
        </a:p>
      </dgm:t>
    </dgm:pt>
    <dgm:pt modelId="{107FD430-3251-4E6B-BDC3-6502CE0C1B2C}" type="sibTrans" cxnId="{CB1290FB-3B8F-40FD-BEB5-ED0E66EBA816}">
      <dgm:prSet/>
      <dgm:spPr/>
      <dgm:t>
        <a:bodyPr/>
        <a:lstStyle/>
        <a:p>
          <a:endParaRPr lang="en-US"/>
        </a:p>
      </dgm:t>
    </dgm:pt>
    <dgm:pt modelId="{E1F405CA-CB9F-4F89-B4F0-B1D3D630C70D}" type="pres">
      <dgm:prSet presAssocID="{ED8DE358-A783-4F31-A799-8BCA7229B9FE}" presName="compositeShape" presStyleCnt="0">
        <dgm:presLayoutVars>
          <dgm:dir/>
          <dgm:resizeHandles/>
        </dgm:presLayoutVars>
      </dgm:prSet>
      <dgm:spPr/>
    </dgm:pt>
    <dgm:pt modelId="{D2001B52-9471-4594-B51F-68C3AC190812}" type="pres">
      <dgm:prSet presAssocID="{ED8DE358-A783-4F31-A799-8BCA7229B9FE}" presName="pyramid" presStyleLbl="node1" presStyleIdx="0" presStyleCnt="1" custScaleX="125654"/>
      <dgm:spPr/>
    </dgm:pt>
    <dgm:pt modelId="{1FE8652B-B76B-40C4-923E-40D81DC435FA}" type="pres">
      <dgm:prSet presAssocID="{ED8DE358-A783-4F31-A799-8BCA7229B9FE}" presName="theList" presStyleCnt="0"/>
      <dgm:spPr/>
    </dgm:pt>
    <dgm:pt modelId="{E9C39036-EFB0-4137-9754-E72DA0C6C0F2}" type="pres">
      <dgm:prSet presAssocID="{B1E80FD2-C128-4BCB-8595-58A9C856F050}" presName="aNode" presStyleLbl="fgAcc1" presStyleIdx="0" presStyleCnt="3" custScaleY="218712" custLinFactY="-28391" custLinFactNeighborX="-544" custLinFactNeighborY="-100000">
        <dgm:presLayoutVars>
          <dgm:bulletEnabled val="1"/>
        </dgm:presLayoutVars>
      </dgm:prSet>
      <dgm:spPr/>
      <dgm:t>
        <a:bodyPr/>
        <a:lstStyle/>
        <a:p>
          <a:endParaRPr lang="en-US"/>
        </a:p>
      </dgm:t>
    </dgm:pt>
    <dgm:pt modelId="{54591F70-3270-4E72-A6BA-3219F2C0399A}" type="pres">
      <dgm:prSet presAssocID="{B1E80FD2-C128-4BCB-8595-58A9C856F050}" presName="aSpace" presStyleCnt="0"/>
      <dgm:spPr/>
    </dgm:pt>
    <dgm:pt modelId="{C7204D28-1305-44B7-980C-E1C1DAF2A46F}" type="pres">
      <dgm:prSet presAssocID="{D62329A3-7C8A-4F99-BAC0-AECB9A76120A}" presName="aNode" presStyleLbl="fgAcc1" presStyleIdx="1" presStyleCnt="3" custScaleY="239609" custLinFactY="513" custLinFactNeighborX="-544" custLinFactNeighborY="100000">
        <dgm:presLayoutVars>
          <dgm:bulletEnabled val="1"/>
        </dgm:presLayoutVars>
      </dgm:prSet>
      <dgm:spPr/>
      <dgm:t>
        <a:bodyPr/>
        <a:lstStyle/>
        <a:p>
          <a:endParaRPr lang="en-US"/>
        </a:p>
      </dgm:t>
    </dgm:pt>
    <dgm:pt modelId="{05E35407-F9A1-405C-843E-17159260BD9D}" type="pres">
      <dgm:prSet presAssocID="{D62329A3-7C8A-4F99-BAC0-AECB9A76120A}" presName="aSpace" presStyleCnt="0"/>
      <dgm:spPr/>
    </dgm:pt>
    <dgm:pt modelId="{64080896-5332-4A9E-979F-AFC431269CEE}" type="pres">
      <dgm:prSet presAssocID="{5B537BC0-AF7A-4DE2-93BA-D8710B0CBF1E}" presName="aNode" presStyleLbl="fgAcc1" presStyleIdx="2" presStyleCnt="3" custScaleY="252360" custLinFactY="65055" custLinFactNeighborX="1873" custLinFactNeighborY="100000">
        <dgm:presLayoutVars>
          <dgm:bulletEnabled val="1"/>
        </dgm:presLayoutVars>
      </dgm:prSet>
      <dgm:spPr/>
      <dgm:t>
        <a:bodyPr/>
        <a:lstStyle/>
        <a:p>
          <a:endParaRPr lang="en-US"/>
        </a:p>
      </dgm:t>
    </dgm:pt>
    <dgm:pt modelId="{E15C24EF-4C43-4943-A218-5A544E751AAD}" type="pres">
      <dgm:prSet presAssocID="{5B537BC0-AF7A-4DE2-93BA-D8710B0CBF1E}" presName="aSpace" presStyleCnt="0"/>
      <dgm:spPr/>
    </dgm:pt>
  </dgm:ptLst>
  <dgm:cxnLst>
    <dgm:cxn modelId="{9ED6BD21-EB6D-4AB1-9E96-CA2D49E2CCF8}" srcId="{ED8DE358-A783-4F31-A799-8BCA7229B9FE}" destId="{B1E80FD2-C128-4BCB-8595-58A9C856F050}" srcOrd="0" destOrd="0" parTransId="{C3E3DCA5-A8D4-4E38-8B4F-E110448B898E}" sibTransId="{0317E2EB-9B5D-4865-AF89-8D57786BA4D6}"/>
    <dgm:cxn modelId="{F1229BF5-7747-4D3F-B830-D151ACA56C84}" type="presOf" srcId="{D62329A3-7C8A-4F99-BAC0-AECB9A76120A}" destId="{C7204D28-1305-44B7-980C-E1C1DAF2A46F}" srcOrd="0" destOrd="0" presId="urn:microsoft.com/office/officeart/2005/8/layout/pyramid2"/>
    <dgm:cxn modelId="{70CB5E99-5EAA-4363-B313-F470A3676C0E}" type="presOf" srcId="{5B537BC0-AF7A-4DE2-93BA-D8710B0CBF1E}" destId="{64080896-5332-4A9E-979F-AFC431269CEE}" srcOrd="0" destOrd="0" presId="urn:microsoft.com/office/officeart/2005/8/layout/pyramid2"/>
    <dgm:cxn modelId="{CB1290FB-3B8F-40FD-BEB5-ED0E66EBA816}" srcId="{ED8DE358-A783-4F31-A799-8BCA7229B9FE}" destId="{5B537BC0-AF7A-4DE2-93BA-D8710B0CBF1E}" srcOrd="2" destOrd="0" parTransId="{AF69006B-D4F1-4352-A9FE-41F2F2276A33}" sibTransId="{107FD430-3251-4E6B-BDC3-6502CE0C1B2C}"/>
    <dgm:cxn modelId="{E07BFB25-F3C6-434B-8F56-5E197CD5A34F}" type="presOf" srcId="{B1E80FD2-C128-4BCB-8595-58A9C856F050}" destId="{E9C39036-EFB0-4137-9754-E72DA0C6C0F2}" srcOrd="0" destOrd="0" presId="urn:microsoft.com/office/officeart/2005/8/layout/pyramid2"/>
    <dgm:cxn modelId="{E9B0D0D4-9C28-4AE0-9D4A-727EDDFDF09A}" type="presOf" srcId="{ED8DE358-A783-4F31-A799-8BCA7229B9FE}" destId="{E1F405CA-CB9F-4F89-B4F0-B1D3D630C70D}" srcOrd="0" destOrd="0" presId="urn:microsoft.com/office/officeart/2005/8/layout/pyramid2"/>
    <dgm:cxn modelId="{EC0DC1D1-2B34-4D0B-BD78-F4D67B659A21}" srcId="{ED8DE358-A783-4F31-A799-8BCA7229B9FE}" destId="{D62329A3-7C8A-4F99-BAC0-AECB9A76120A}" srcOrd="1" destOrd="0" parTransId="{88972CFE-9274-4418-AFE4-B64C1E422FBA}" sibTransId="{3238A0BF-5C64-4C1F-80B3-1AC91C3394F4}"/>
    <dgm:cxn modelId="{9840B67A-1AEE-4C4A-BB58-2B211BB08275}" type="presParOf" srcId="{E1F405CA-CB9F-4F89-B4F0-B1D3D630C70D}" destId="{D2001B52-9471-4594-B51F-68C3AC190812}" srcOrd="0" destOrd="0" presId="urn:microsoft.com/office/officeart/2005/8/layout/pyramid2"/>
    <dgm:cxn modelId="{493FB7BB-B0FB-47DB-90FB-28B8AEF22D17}" type="presParOf" srcId="{E1F405CA-CB9F-4F89-B4F0-B1D3D630C70D}" destId="{1FE8652B-B76B-40C4-923E-40D81DC435FA}" srcOrd="1" destOrd="0" presId="urn:microsoft.com/office/officeart/2005/8/layout/pyramid2"/>
    <dgm:cxn modelId="{5DE29A22-EC41-4968-9D71-3541D3937EBC}" type="presParOf" srcId="{1FE8652B-B76B-40C4-923E-40D81DC435FA}" destId="{E9C39036-EFB0-4137-9754-E72DA0C6C0F2}" srcOrd="0" destOrd="0" presId="urn:microsoft.com/office/officeart/2005/8/layout/pyramid2"/>
    <dgm:cxn modelId="{0E029666-D4AC-4E8B-9559-6D0669D6C536}" type="presParOf" srcId="{1FE8652B-B76B-40C4-923E-40D81DC435FA}" destId="{54591F70-3270-4E72-A6BA-3219F2C0399A}" srcOrd="1" destOrd="0" presId="urn:microsoft.com/office/officeart/2005/8/layout/pyramid2"/>
    <dgm:cxn modelId="{303F7863-DF6B-4EAA-88D9-EECEE174FB67}" type="presParOf" srcId="{1FE8652B-B76B-40C4-923E-40D81DC435FA}" destId="{C7204D28-1305-44B7-980C-E1C1DAF2A46F}" srcOrd="2" destOrd="0" presId="urn:microsoft.com/office/officeart/2005/8/layout/pyramid2"/>
    <dgm:cxn modelId="{FC6D19C8-C91A-434F-A566-81C62DA43339}" type="presParOf" srcId="{1FE8652B-B76B-40C4-923E-40D81DC435FA}" destId="{05E35407-F9A1-405C-843E-17159260BD9D}" srcOrd="3" destOrd="0" presId="urn:microsoft.com/office/officeart/2005/8/layout/pyramid2"/>
    <dgm:cxn modelId="{ABA2A890-528F-4BBE-85E5-7EC75345B948}" type="presParOf" srcId="{1FE8652B-B76B-40C4-923E-40D81DC435FA}" destId="{64080896-5332-4A9E-979F-AFC431269CEE}" srcOrd="4" destOrd="0" presId="urn:microsoft.com/office/officeart/2005/8/layout/pyramid2"/>
    <dgm:cxn modelId="{06A06400-3435-4A2E-8A6D-96D5A8168366}" type="presParOf" srcId="{1FE8652B-B76B-40C4-923E-40D81DC435FA}" destId="{E15C24EF-4C43-4943-A218-5A544E751AAD}" srcOrd="5"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D8DE358-A783-4F31-A799-8BCA7229B9FE}" type="doc">
      <dgm:prSet loTypeId="urn:microsoft.com/office/officeart/2005/8/layout/pyramid2" loCatId="pyramid" qsTypeId="urn:microsoft.com/office/officeart/2005/8/quickstyle/simple1" qsCatId="simple" csTypeId="urn:microsoft.com/office/officeart/2005/8/colors/accent0_2" csCatId="mainScheme" phldr="1"/>
      <dgm:spPr/>
    </dgm:pt>
    <dgm:pt modelId="{B1E80FD2-C128-4BCB-8595-58A9C856F050}">
      <dgm:prSet phldrT="[Text]" custT="1"/>
      <dgm:spPr>
        <a:solidFill>
          <a:srgbClr val="FFFF99">
            <a:alpha val="90000"/>
          </a:srgbClr>
        </a:solidFill>
        <a:ln>
          <a:solidFill>
            <a:srgbClr val="FFFF99"/>
          </a:solidFill>
        </a:ln>
        <a:scene3d>
          <a:camera prst="orthographicFront"/>
          <a:lightRig rig="threePt" dir="t"/>
        </a:scene3d>
        <a:sp3d>
          <a:bevelT/>
        </a:sp3d>
      </dgm:spPr>
      <dgm:t>
        <a:bodyPr/>
        <a:lstStyle/>
        <a:p>
          <a:endParaRPr lang="en-US" sz="1400" dirty="0" smtClean="0"/>
        </a:p>
        <a:p>
          <a:r>
            <a:rPr lang="en-US" sz="1400" b="1" dirty="0" smtClean="0"/>
            <a:t>PSAT (10-11)</a:t>
          </a:r>
          <a:r>
            <a:rPr lang="en-US" sz="1400" b="1" dirty="0" smtClean="0">
              <a:sym typeface="Wingdings" pitchFamily="2" charset="2"/>
            </a:rPr>
            <a:t></a:t>
          </a:r>
          <a:r>
            <a:rPr lang="en-US" sz="1400" b="1" dirty="0" smtClean="0"/>
            <a:t>SAT (11-12)</a:t>
          </a:r>
        </a:p>
        <a:p>
          <a:r>
            <a:rPr lang="en-US" sz="1400" b="1" dirty="0" smtClean="0"/>
            <a:t>PLAN (10)</a:t>
          </a:r>
          <a:r>
            <a:rPr lang="en-US" sz="1400" b="1" dirty="0" smtClean="0">
              <a:sym typeface="Wingdings" pitchFamily="2" charset="2"/>
            </a:rPr>
            <a:t></a:t>
          </a:r>
          <a:r>
            <a:rPr lang="en-US" sz="1400" b="1" dirty="0" smtClean="0"/>
            <a:t>ACT (11-12)</a:t>
          </a:r>
        </a:p>
        <a:p>
          <a:r>
            <a:rPr lang="en-US" sz="1400" b="1" dirty="0" smtClean="0"/>
            <a:t>AP (11-12)</a:t>
          </a:r>
        </a:p>
        <a:p>
          <a:endParaRPr lang="en-US" sz="700" dirty="0"/>
        </a:p>
      </dgm:t>
    </dgm:pt>
    <dgm:pt modelId="{C3E3DCA5-A8D4-4E38-8B4F-E110448B898E}" type="parTrans" cxnId="{9ED6BD21-EB6D-4AB1-9E96-CA2D49E2CCF8}">
      <dgm:prSet/>
      <dgm:spPr/>
      <dgm:t>
        <a:bodyPr/>
        <a:lstStyle/>
        <a:p>
          <a:endParaRPr lang="en-US"/>
        </a:p>
      </dgm:t>
    </dgm:pt>
    <dgm:pt modelId="{0317E2EB-9B5D-4865-AF89-8D57786BA4D6}" type="sibTrans" cxnId="{9ED6BD21-EB6D-4AB1-9E96-CA2D49E2CCF8}">
      <dgm:prSet/>
      <dgm:spPr/>
      <dgm:t>
        <a:bodyPr/>
        <a:lstStyle/>
        <a:p>
          <a:endParaRPr lang="en-US"/>
        </a:p>
      </dgm:t>
    </dgm:pt>
    <dgm:pt modelId="{D62329A3-7C8A-4F99-BAC0-AECB9A76120A}">
      <dgm:prSet phldrT="[Text]" custT="1"/>
      <dgm:spPr>
        <a:solidFill>
          <a:srgbClr val="FFFF99">
            <a:alpha val="90000"/>
          </a:srgbClr>
        </a:solidFill>
        <a:ln>
          <a:noFill/>
        </a:ln>
        <a:scene3d>
          <a:camera prst="orthographicFront"/>
          <a:lightRig rig="threePt" dir="t"/>
        </a:scene3d>
        <a:sp3d>
          <a:bevelT/>
        </a:sp3d>
      </dgm:spPr>
      <dgm:t>
        <a:bodyPr/>
        <a:lstStyle/>
        <a:p>
          <a:r>
            <a:rPr lang="en-US" sz="1400" b="1" dirty="0" smtClean="0"/>
            <a:t>EXPLORE (8)</a:t>
          </a:r>
        </a:p>
        <a:p>
          <a:r>
            <a:rPr lang="en-US" sz="1400" b="1" dirty="0" smtClean="0"/>
            <a:t>Science Assessment  (7)</a:t>
          </a:r>
        </a:p>
        <a:p>
          <a:r>
            <a:rPr lang="en-US" sz="1400" b="1" dirty="0" smtClean="0"/>
            <a:t>ARMT + (7-8</a:t>
          </a:r>
          <a:r>
            <a:rPr lang="en-US" sz="1050" b="1" dirty="0" smtClean="0"/>
            <a:t>)</a:t>
          </a:r>
        </a:p>
      </dgm:t>
    </dgm:pt>
    <dgm:pt modelId="{88972CFE-9274-4418-AFE4-B64C1E422FBA}" type="parTrans" cxnId="{EC0DC1D1-2B34-4D0B-BD78-F4D67B659A21}">
      <dgm:prSet/>
      <dgm:spPr/>
      <dgm:t>
        <a:bodyPr/>
        <a:lstStyle/>
        <a:p>
          <a:endParaRPr lang="en-US"/>
        </a:p>
      </dgm:t>
    </dgm:pt>
    <dgm:pt modelId="{3238A0BF-5C64-4C1F-80B3-1AC91C3394F4}" type="sibTrans" cxnId="{EC0DC1D1-2B34-4D0B-BD78-F4D67B659A21}">
      <dgm:prSet/>
      <dgm:spPr/>
      <dgm:t>
        <a:bodyPr/>
        <a:lstStyle/>
        <a:p>
          <a:endParaRPr lang="en-US"/>
        </a:p>
      </dgm:t>
    </dgm:pt>
    <dgm:pt modelId="{5B537BC0-AF7A-4DE2-93BA-D8710B0CBF1E}">
      <dgm:prSet phldrT="[Text]" custT="1"/>
      <dgm:spPr>
        <a:solidFill>
          <a:srgbClr val="FFFF99">
            <a:alpha val="90000"/>
          </a:srgbClr>
        </a:solidFill>
        <a:ln>
          <a:noFill/>
        </a:ln>
        <a:scene3d>
          <a:camera prst="orthographicFront"/>
          <a:lightRig rig="threePt" dir="t"/>
        </a:scene3d>
        <a:sp3d>
          <a:bevelT/>
        </a:sp3d>
      </dgm:spPr>
      <dgm:t>
        <a:bodyPr/>
        <a:lstStyle/>
        <a:p>
          <a:r>
            <a:rPr lang="en-US" sz="1400" b="1" dirty="0" smtClean="0"/>
            <a:t>Science Assessment (5)</a:t>
          </a:r>
        </a:p>
        <a:p>
          <a:r>
            <a:rPr lang="en-US" sz="1400" b="1" dirty="0" smtClean="0"/>
            <a:t>ARMT + (3-6)</a:t>
          </a:r>
        </a:p>
      </dgm:t>
    </dgm:pt>
    <dgm:pt modelId="{AF69006B-D4F1-4352-A9FE-41F2F2276A33}" type="parTrans" cxnId="{CB1290FB-3B8F-40FD-BEB5-ED0E66EBA816}">
      <dgm:prSet/>
      <dgm:spPr/>
      <dgm:t>
        <a:bodyPr/>
        <a:lstStyle/>
        <a:p>
          <a:endParaRPr lang="en-US"/>
        </a:p>
      </dgm:t>
    </dgm:pt>
    <dgm:pt modelId="{107FD430-3251-4E6B-BDC3-6502CE0C1B2C}" type="sibTrans" cxnId="{CB1290FB-3B8F-40FD-BEB5-ED0E66EBA816}">
      <dgm:prSet/>
      <dgm:spPr/>
      <dgm:t>
        <a:bodyPr/>
        <a:lstStyle/>
        <a:p>
          <a:endParaRPr lang="en-US"/>
        </a:p>
      </dgm:t>
    </dgm:pt>
    <dgm:pt modelId="{E1F405CA-CB9F-4F89-B4F0-B1D3D630C70D}" type="pres">
      <dgm:prSet presAssocID="{ED8DE358-A783-4F31-A799-8BCA7229B9FE}" presName="compositeShape" presStyleCnt="0">
        <dgm:presLayoutVars>
          <dgm:dir/>
          <dgm:resizeHandles/>
        </dgm:presLayoutVars>
      </dgm:prSet>
      <dgm:spPr/>
    </dgm:pt>
    <dgm:pt modelId="{D2001B52-9471-4594-B51F-68C3AC190812}" type="pres">
      <dgm:prSet presAssocID="{ED8DE358-A783-4F31-A799-8BCA7229B9FE}" presName="pyramid" presStyleLbl="node1" presStyleIdx="0" presStyleCnt="1" custScaleX="125654"/>
      <dgm:spPr/>
    </dgm:pt>
    <dgm:pt modelId="{1FE8652B-B76B-40C4-923E-40D81DC435FA}" type="pres">
      <dgm:prSet presAssocID="{ED8DE358-A783-4F31-A799-8BCA7229B9FE}" presName="theList" presStyleCnt="0"/>
      <dgm:spPr/>
    </dgm:pt>
    <dgm:pt modelId="{E9C39036-EFB0-4137-9754-E72DA0C6C0F2}" type="pres">
      <dgm:prSet presAssocID="{B1E80FD2-C128-4BCB-8595-58A9C856F050}" presName="aNode" presStyleLbl="fgAcc1" presStyleIdx="0" presStyleCnt="3" custScaleY="218712" custLinFactY="-28391" custLinFactNeighborX="-544" custLinFactNeighborY="-100000">
        <dgm:presLayoutVars>
          <dgm:bulletEnabled val="1"/>
        </dgm:presLayoutVars>
      </dgm:prSet>
      <dgm:spPr/>
      <dgm:t>
        <a:bodyPr/>
        <a:lstStyle/>
        <a:p>
          <a:endParaRPr lang="en-US"/>
        </a:p>
      </dgm:t>
    </dgm:pt>
    <dgm:pt modelId="{54591F70-3270-4E72-A6BA-3219F2C0399A}" type="pres">
      <dgm:prSet presAssocID="{B1E80FD2-C128-4BCB-8595-58A9C856F050}" presName="aSpace" presStyleCnt="0"/>
      <dgm:spPr/>
    </dgm:pt>
    <dgm:pt modelId="{C7204D28-1305-44B7-980C-E1C1DAF2A46F}" type="pres">
      <dgm:prSet presAssocID="{D62329A3-7C8A-4F99-BAC0-AECB9A76120A}" presName="aNode" presStyleLbl="fgAcc1" presStyleIdx="1" presStyleCnt="3" custScaleY="239609" custLinFactY="513" custLinFactNeighborX="-544" custLinFactNeighborY="100000">
        <dgm:presLayoutVars>
          <dgm:bulletEnabled val="1"/>
        </dgm:presLayoutVars>
      </dgm:prSet>
      <dgm:spPr/>
      <dgm:t>
        <a:bodyPr/>
        <a:lstStyle/>
        <a:p>
          <a:endParaRPr lang="en-US"/>
        </a:p>
      </dgm:t>
    </dgm:pt>
    <dgm:pt modelId="{05E35407-F9A1-405C-843E-17159260BD9D}" type="pres">
      <dgm:prSet presAssocID="{D62329A3-7C8A-4F99-BAC0-AECB9A76120A}" presName="aSpace" presStyleCnt="0"/>
      <dgm:spPr/>
    </dgm:pt>
    <dgm:pt modelId="{64080896-5332-4A9E-979F-AFC431269CEE}" type="pres">
      <dgm:prSet presAssocID="{5B537BC0-AF7A-4DE2-93BA-D8710B0CBF1E}" presName="aNode" presStyleLbl="fgAcc1" presStyleIdx="2" presStyleCnt="3" custScaleY="252360" custLinFactY="65055" custLinFactNeighborX="1873" custLinFactNeighborY="100000">
        <dgm:presLayoutVars>
          <dgm:bulletEnabled val="1"/>
        </dgm:presLayoutVars>
      </dgm:prSet>
      <dgm:spPr/>
      <dgm:t>
        <a:bodyPr/>
        <a:lstStyle/>
        <a:p>
          <a:endParaRPr lang="en-US"/>
        </a:p>
      </dgm:t>
    </dgm:pt>
    <dgm:pt modelId="{E15C24EF-4C43-4943-A218-5A544E751AAD}" type="pres">
      <dgm:prSet presAssocID="{5B537BC0-AF7A-4DE2-93BA-D8710B0CBF1E}" presName="aSpace" presStyleCnt="0"/>
      <dgm:spPr/>
    </dgm:pt>
  </dgm:ptLst>
  <dgm:cxnLst>
    <dgm:cxn modelId="{9ED6BD21-EB6D-4AB1-9E96-CA2D49E2CCF8}" srcId="{ED8DE358-A783-4F31-A799-8BCA7229B9FE}" destId="{B1E80FD2-C128-4BCB-8595-58A9C856F050}" srcOrd="0" destOrd="0" parTransId="{C3E3DCA5-A8D4-4E38-8B4F-E110448B898E}" sibTransId="{0317E2EB-9B5D-4865-AF89-8D57786BA4D6}"/>
    <dgm:cxn modelId="{F520215F-FC56-407D-8ABD-748B659853D4}" type="presOf" srcId="{5B537BC0-AF7A-4DE2-93BA-D8710B0CBF1E}" destId="{64080896-5332-4A9E-979F-AFC431269CEE}" srcOrd="0" destOrd="0" presId="urn:microsoft.com/office/officeart/2005/8/layout/pyramid2"/>
    <dgm:cxn modelId="{4175A17D-1AAF-4B0C-8BE4-4A75EDBF05DF}" type="presOf" srcId="{B1E80FD2-C128-4BCB-8595-58A9C856F050}" destId="{E9C39036-EFB0-4137-9754-E72DA0C6C0F2}" srcOrd="0" destOrd="0" presId="urn:microsoft.com/office/officeart/2005/8/layout/pyramid2"/>
    <dgm:cxn modelId="{5EAD0749-1F8F-416F-9B16-DA5D808B4F08}" type="presOf" srcId="{D62329A3-7C8A-4F99-BAC0-AECB9A76120A}" destId="{C7204D28-1305-44B7-980C-E1C1DAF2A46F}" srcOrd="0" destOrd="0" presId="urn:microsoft.com/office/officeart/2005/8/layout/pyramid2"/>
    <dgm:cxn modelId="{CB1290FB-3B8F-40FD-BEB5-ED0E66EBA816}" srcId="{ED8DE358-A783-4F31-A799-8BCA7229B9FE}" destId="{5B537BC0-AF7A-4DE2-93BA-D8710B0CBF1E}" srcOrd="2" destOrd="0" parTransId="{AF69006B-D4F1-4352-A9FE-41F2F2276A33}" sibTransId="{107FD430-3251-4E6B-BDC3-6502CE0C1B2C}"/>
    <dgm:cxn modelId="{DFDFE4E3-3DC8-42FA-9BDF-9CA58B80C39A}" type="presOf" srcId="{ED8DE358-A783-4F31-A799-8BCA7229B9FE}" destId="{E1F405CA-CB9F-4F89-B4F0-B1D3D630C70D}" srcOrd="0" destOrd="0" presId="urn:microsoft.com/office/officeart/2005/8/layout/pyramid2"/>
    <dgm:cxn modelId="{EC0DC1D1-2B34-4D0B-BD78-F4D67B659A21}" srcId="{ED8DE358-A783-4F31-A799-8BCA7229B9FE}" destId="{D62329A3-7C8A-4F99-BAC0-AECB9A76120A}" srcOrd="1" destOrd="0" parTransId="{88972CFE-9274-4418-AFE4-B64C1E422FBA}" sibTransId="{3238A0BF-5C64-4C1F-80B3-1AC91C3394F4}"/>
    <dgm:cxn modelId="{C87AB6DE-CEDA-4724-98C1-E903EB850AE2}" type="presParOf" srcId="{E1F405CA-CB9F-4F89-B4F0-B1D3D630C70D}" destId="{D2001B52-9471-4594-B51F-68C3AC190812}" srcOrd="0" destOrd="0" presId="urn:microsoft.com/office/officeart/2005/8/layout/pyramid2"/>
    <dgm:cxn modelId="{D25AEADA-2571-4738-B953-24E109C668A1}" type="presParOf" srcId="{E1F405CA-CB9F-4F89-B4F0-B1D3D630C70D}" destId="{1FE8652B-B76B-40C4-923E-40D81DC435FA}" srcOrd="1" destOrd="0" presId="urn:microsoft.com/office/officeart/2005/8/layout/pyramid2"/>
    <dgm:cxn modelId="{1E0044DF-9904-48E2-AC40-3DE010C6B884}" type="presParOf" srcId="{1FE8652B-B76B-40C4-923E-40D81DC435FA}" destId="{E9C39036-EFB0-4137-9754-E72DA0C6C0F2}" srcOrd="0" destOrd="0" presId="urn:microsoft.com/office/officeart/2005/8/layout/pyramid2"/>
    <dgm:cxn modelId="{CEF2BE1F-74DC-42BE-B9FD-3B71CBC55D50}" type="presParOf" srcId="{1FE8652B-B76B-40C4-923E-40D81DC435FA}" destId="{54591F70-3270-4E72-A6BA-3219F2C0399A}" srcOrd="1" destOrd="0" presId="urn:microsoft.com/office/officeart/2005/8/layout/pyramid2"/>
    <dgm:cxn modelId="{179466CB-12BD-41C9-9F4D-40812E1EEE69}" type="presParOf" srcId="{1FE8652B-B76B-40C4-923E-40D81DC435FA}" destId="{C7204D28-1305-44B7-980C-E1C1DAF2A46F}" srcOrd="2" destOrd="0" presId="urn:microsoft.com/office/officeart/2005/8/layout/pyramid2"/>
    <dgm:cxn modelId="{EDD010AD-52B0-4AAD-A928-415737B1B87A}" type="presParOf" srcId="{1FE8652B-B76B-40C4-923E-40D81DC435FA}" destId="{05E35407-F9A1-405C-843E-17159260BD9D}" srcOrd="3" destOrd="0" presId="urn:microsoft.com/office/officeart/2005/8/layout/pyramid2"/>
    <dgm:cxn modelId="{03E4C1AE-79AC-4670-909D-C7758E00B484}" type="presParOf" srcId="{1FE8652B-B76B-40C4-923E-40D81DC435FA}" destId="{64080896-5332-4A9E-979F-AFC431269CEE}" srcOrd="4" destOrd="0" presId="urn:microsoft.com/office/officeart/2005/8/layout/pyramid2"/>
    <dgm:cxn modelId="{A91957A4-3EDA-4C33-B411-3F418AF5FAF9}" type="presParOf" srcId="{1FE8652B-B76B-40C4-923E-40D81DC435FA}" destId="{E15C24EF-4C43-4943-A218-5A544E751AAD}" srcOrd="5"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D8DE358-A783-4F31-A799-8BCA7229B9FE}" type="doc">
      <dgm:prSet loTypeId="urn:microsoft.com/office/officeart/2005/8/layout/pyramid2" loCatId="pyramid" qsTypeId="urn:microsoft.com/office/officeart/2005/8/quickstyle/simple1" qsCatId="simple" csTypeId="urn:microsoft.com/office/officeart/2005/8/colors/accent0_2" csCatId="mainScheme" phldr="1"/>
      <dgm:spPr/>
    </dgm:pt>
    <dgm:pt modelId="{B1E80FD2-C128-4BCB-8595-58A9C856F050}">
      <dgm:prSet phldrT="[Text]" custT="1"/>
      <dgm:spPr>
        <a:solidFill>
          <a:srgbClr val="FFFF99">
            <a:alpha val="90000"/>
          </a:srgbClr>
        </a:solidFill>
        <a:ln>
          <a:solidFill>
            <a:srgbClr val="FFFF99"/>
          </a:solidFill>
        </a:ln>
        <a:scene3d>
          <a:camera prst="orthographicFront"/>
          <a:lightRig rig="threePt" dir="t"/>
        </a:scene3d>
        <a:sp3d>
          <a:bevelT/>
        </a:sp3d>
      </dgm:spPr>
      <dgm:t>
        <a:bodyPr/>
        <a:lstStyle/>
        <a:p>
          <a:r>
            <a:rPr lang="en-US" sz="1400" b="1" dirty="0" smtClean="0">
              <a:solidFill>
                <a:schemeClr val="accent6">
                  <a:lumMod val="50000"/>
                </a:schemeClr>
              </a:solidFill>
            </a:rPr>
            <a:t>AP (11-12)</a:t>
          </a:r>
          <a:endParaRPr lang="en-US" sz="1400" dirty="0" smtClean="0">
            <a:solidFill>
              <a:schemeClr val="accent6">
                <a:lumMod val="50000"/>
              </a:schemeClr>
            </a:solidFill>
          </a:endParaRPr>
        </a:p>
        <a:p>
          <a:r>
            <a:rPr lang="en-US" sz="1400" b="1" dirty="0" smtClean="0">
              <a:solidFill>
                <a:schemeClr val="accent6">
                  <a:lumMod val="50000"/>
                </a:schemeClr>
              </a:solidFill>
            </a:rPr>
            <a:t>PSAT (10-11)</a:t>
          </a:r>
          <a:r>
            <a:rPr lang="en-US" sz="1400" b="1" dirty="0" smtClean="0">
              <a:solidFill>
                <a:schemeClr val="accent6">
                  <a:lumMod val="50000"/>
                </a:schemeClr>
              </a:solidFill>
              <a:sym typeface="Wingdings" pitchFamily="2" charset="2"/>
            </a:rPr>
            <a:t></a:t>
          </a:r>
          <a:r>
            <a:rPr lang="en-US" sz="1400" b="1" dirty="0" smtClean="0">
              <a:solidFill>
                <a:schemeClr val="accent6">
                  <a:lumMod val="50000"/>
                </a:schemeClr>
              </a:solidFill>
            </a:rPr>
            <a:t>SAT (11-12)</a:t>
          </a:r>
        </a:p>
        <a:p>
          <a:r>
            <a:rPr lang="en-US" sz="1400" b="1" dirty="0" smtClean="0">
              <a:solidFill>
                <a:schemeClr val="accent6">
                  <a:lumMod val="50000"/>
                </a:schemeClr>
              </a:solidFill>
            </a:rPr>
            <a:t>PLAN (10)</a:t>
          </a:r>
          <a:r>
            <a:rPr lang="en-US" sz="1400" b="1" dirty="0" smtClean="0">
              <a:solidFill>
                <a:schemeClr val="accent6">
                  <a:lumMod val="50000"/>
                </a:schemeClr>
              </a:solidFill>
              <a:sym typeface="Wingdings" pitchFamily="2" charset="2"/>
            </a:rPr>
            <a:t></a:t>
          </a:r>
          <a:r>
            <a:rPr lang="en-US" sz="1400" b="1" dirty="0" smtClean="0">
              <a:solidFill>
                <a:schemeClr val="accent6">
                  <a:lumMod val="50000"/>
                </a:schemeClr>
              </a:solidFill>
            </a:rPr>
            <a:t>ACT (11-12)</a:t>
          </a:r>
        </a:p>
        <a:p>
          <a:endParaRPr lang="en-US" sz="700" dirty="0">
            <a:solidFill>
              <a:schemeClr val="accent6">
                <a:lumMod val="50000"/>
              </a:schemeClr>
            </a:solidFill>
          </a:endParaRPr>
        </a:p>
      </dgm:t>
    </dgm:pt>
    <dgm:pt modelId="{C3E3DCA5-A8D4-4E38-8B4F-E110448B898E}" type="parTrans" cxnId="{9ED6BD21-EB6D-4AB1-9E96-CA2D49E2CCF8}">
      <dgm:prSet/>
      <dgm:spPr/>
      <dgm:t>
        <a:bodyPr/>
        <a:lstStyle/>
        <a:p>
          <a:endParaRPr lang="en-US">
            <a:solidFill>
              <a:schemeClr val="accent6">
                <a:lumMod val="50000"/>
              </a:schemeClr>
            </a:solidFill>
          </a:endParaRPr>
        </a:p>
      </dgm:t>
    </dgm:pt>
    <dgm:pt modelId="{0317E2EB-9B5D-4865-AF89-8D57786BA4D6}" type="sibTrans" cxnId="{9ED6BD21-EB6D-4AB1-9E96-CA2D49E2CCF8}">
      <dgm:prSet/>
      <dgm:spPr/>
      <dgm:t>
        <a:bodyPr/>
        <a:lstStyle/>
        <a:p>
          <a:endParaRPr lang="en-US">
            <a:solidFill>
              <a:schemeClr val="accent6">
                <a:lumMod val="50000"/>
              </a:schemeClr>
            </a:solidFill>
          </a:endParaRPr>
        </a:p>
      </dgm:t>
    </dgm:pt>
    <dgm:pt modelId="{D62329A3-7C8A-4F99-BAC0-AECB9A76120A}">
      <dgm:prSet phldrT="[Text]" custT="1"/>
      <dgm:spPr>
        <a:solidFill>
          <a:srgbClr val="FFFF99">
            <a:alpha val="90000"/>
          </a:srgbClr>
        </a:solidFill>
        <a:ln>
          <a:noFill/>
        </a:ln>
        <a:scene3d>
          <a:camera prst="orthographicFront"/>
          <a:lightRig rig="threePt" dir="t"/>
        </a:scene3d>
        <a:sp3d>
          <a:bevelT/>
        </a:sp3d>
      </dgm:spPr>
      <dgm:t>
        <a:bodyPr/>
        <a:lstStyle/>
        <a:p>
          <a:r>
            <a:rPr lang="en-US" sz="1400" b="1" dirty="0" smtClean="0">
              <a:solidFill>
                <a:schemeClr val="accent6">
                  <a:lumMod val="50000"/>
                </a:schemeClr>
              </a:solidFill>
            </a:rPr>
            <a:t>EXPLORE (8)</a:t>
          </a:r>
        </a:p>
        <a:p>
          <a:r>
            <a:rPr lang="en-US" sz="1400" b="1" dirty="0" smtClean="0">
              <a:solidFill>
                <a:schemeClr val="accent6">
                  <a:lumMod val="50000"/>
                </a:schemeClr>
              </a:solidFill>
            </a:rPr>
            <a:t>Science Assessment  (7)</a:t>
          </a:r>
        </a:p>
        <a:p>
          <a:r>
            <a:rPr lang="en-US" sz="1400" b="1" dirty="0" smtClean="0">
              <a:solidFill>
                <a:schemeClr val="accent6">
                  <a:lumMod val="50000"/>
                </a:schemeClr>
              </a:solidFill>
            </a:rPr>
            <a:t>(7-8</a:t>
          </a:r>
          <a:r>
            <a:rPr lang="en-US" sz="1050" b="1" dirty="0" smtClean="0">
              <a:solidFill>
                <a:schemeClr val="accent6">
                  <a:lumMod val="50000"/>
                </a:schemeClr>
              </a:solidFill>
            </a:rPr>
            <a:t>)</a:t>
          </a:r>
        </a:p>
      </dgm:t>
    </dgm:pt>
    <dgm:pt modelId="{88972CFE-9274-4418-AFE4-B64C1E422FBA}" type="parTrans" cxnId="{EC0DC1D1-2B34-4D0B-BD78-F4D67B659A21}">
      <dgm:prSet/>
      <dgm:spPr/>
      <dgm:t>
        <a:bodyPr/>
        <a:lstStyle/>
        <a:p>
          <a:endParaRPr lang="en-US">
            <a:solidFill>
              <a:schemeClr val="accent6">
                <a:lumMod val="50000"/>
              </a:schemeClr>
            </a:solidFill>
          </a:endParaRPr>
        </a:p>
      </dgm:t>
    </dgm:pt>
    <dgm:pt modelId="{3238A0BF-5C64-4C1F-80B3-1AC91C3394F4}" type="sibTrans" cxnId="{EC0DC1D1-2B34-4D0B-BD78-F4D67B659A21}">
      <dgm:prSet/>
      <dgm:spPr/>
      <dgm:t>
        <a:bodyPr/>
        <a:lstStyle/>
        <a:p>
          <a:endParaRPr lang="en-US">
            <a:solidFill>
              <a:schemeClr val="accent6">
                <a:lumMod val="50000"/>
              </a:schemeClr>
            </a:solidFill>
          </a:endParaRPr>
        </a:p>
      </dgm:t>
    </dgm:pt>
    <dgm:pt modelId="{5B537BC0-AF7A-4DE2-93BA-D8710B0CBF1E}">
      <dgm:prSet phldrT="[Text]" custT="1"/>
      <dgm:spPr>
        <a:solidFill>
          <a:srgbClr val="FFFF99">
            <a:alpha val="90000"/>
          </a:srgbClr>
        </a:solidFill>
        <a:ln>
          <a:noFill/>
        </a:ln>
        <a:scene3d>
          <a:camera prst="orthographicFront"/>
          <a:lightRig rig="threePt" dir="t"/>
        </a:scene3d>
        <a:sp3d>
          <a:bevelT/>
        </a:sp3d>
      </dgm:spPr>
      <dgm:t>
        <a:bodyPr/>
        <a:lstStyle/>
        <a:p>
          <a:r>
            <a:rPr lang="en-US" sz="1400" b="1" dirty="0" smtClean="0">
              <a:solidFill>
                <a:schemeClr val="accent6">
                  <a:lumMod val="50000"/>
                </a:schemeClr>
              </a:solidFill>
            </a:rPr>
            <a:t>Science Assessment (5)</a:t>
          </a:r>
        </a:p>
        <a:p>
          <a:r>
            <a:rPr lang="en-US" sz="1400" b="1" dirty="0" smtClean="0">
              <a:solidFill>
                <a:schemeClr val="accent6">
                  <a:lumMod val="50000"/>
                </a:schemeClr>
              </a:solidFill>
            </a:rPr>
            <a:t>ACT Aspire (3-6)</a:t>
          </a:r>
        </a:p>
      </dgm:t>
    </dgm:pt>
    <dgm:pt modelId="{AF69006B-D4F1-4352-A9FE-41F2F2276A33}" type="parTrans" cxnId="{CB1290FB-3B8F-40FD-BEB5-ED0E66EBA816}">
      <dgm:prSet/>
      <dgm:spPr/>
      <dgm:t>
        <a:bodyPr/>
        <a:lstStyle/>
        <a:p>
          <a:endParaRPr lang="en-US">
            <a:solidFill>
              <a:schemeClr val="accent6">
                <a:lumMod val="50000"/>
              </a:schemeClr>
            </a:solidFill>
          </a:endParaRPr>
        </a:p>
      </dgm:t>
    </dgm:pt>
    <dgm:pt modelId="{107FD430-3251-4E6B-BDC3-6502CE0C1B2C}" type="sibTrans" cxnId="{CB1290FB-3B8F-40FD-BEB5-ED0E66EBA816}">
      <dgm:prSet/>
      <dgm:spPr/>
      <dgm:t>
        <a:bodyPr/>
        <a:lstStyle/>
        <a:p>
          <a:endParaRPr lang="en-US">
            <a:solidFill>
              <a:schemeClr val="accent6">
                <a:lumMod val="50000"/>
              </a:schemeClr>
            </a:solidFill>
          </a:endParaRPr>
        </a:p>
      </dgm:t>
    </dgm:pt>
    <dgm:pt modelId="{E1F405CA-CB9F-4F89-B4F0-B1D3D630C70D}" type="pres">
      <dgm:prSet presAssocID="{ED8DE358-A783-4F31-A799-8BCA7229B9FE}" presName="compositeShape" presStyleCnt="0">
        <dgm:presLayoutVars>
          <dgm:dir/>
          <dgm:resizeHandles/>
        </dgm:presLayoutVars>
      </dgm:prSet>
      <dgm:spPr/>
    </dgm:pt>
    <dgm:pt modelId="{D2001B52-9471-4594-B51F-68C3AC190812}" type="pres">
      <dgm:prSet presAssocID="{ED8DE358-A783-4F31-A799-8BCA7229B9FE}" presName="pyramid" presStyleLbl="node1" presStyleIdx="0" presStyleCnt="1" custScaleX="125654"/>
      <dgm:spPr/>
    </dgm:pt>
    <dgm:pt modelId="{1FE8652B-B76B-40C4-923E-40D81DC435FA}" type="pres">
      <dgm:prSet presAssocID="{ED8DE358-A783-4F31-A799-8BCA7229B9FE}" presName="theList" presStyleCnt="0"/>
      <dgm:spPr/>
    </dgm:pt>
    <dgm:pt modelId="{E9C39036-EFB0-4137-9754-E72DA0C6C0F2}" type="pres">
      <dgm:prSet presAssocID="{B1E80FD2-C128-4BCB-8595-58A9C856F050}" presName="aNode" presStyleLbl="fgAcc1" presStyleIdx="0" presStyleCnt="3" custScaleY="218712" custLinFactY="-28391" custLinFactNeighborX="-544" custLinFactNeighborY="-100000">
        <dgm:presLayoutVars>
          <dgm:bulletEnabled val="1"/>
        </dgm:presLayoutVars>
      </dgm:prSet>
      <dgm:spPr/>
      <dgm:t>
        <a:bodyPr/>
        <a:lstStyle/>
        <a:p>
          <a:endParaRPr lang="en-US"/>
        </a:p>
      </dgm:t>
    </dgm:pt>
    <dgm:pt modelId="{54591F70-3270-4E72-A6BA-3219F2C0399A}" type="pres">
      <dgm:prSet presAssocID="{B1E80FD2-C128-4BCB-8595-58A9C856F050}" presName="aSpace" presStyleCnt="0"/>
      <dgm:spPr/>
    </dgm:pt>
    <dgm:pt modelId="{C7204D28-1305-44B7-980C-E1C1DAF2A46F}" type="pres">
      <dgm:prSet presAssocID="{D62329A3-7C8A-4F99-BAC0-AECB9A76120A}" presName="aNode" presStyleLbl="fgAcc1" presStyleIdx="1" presStyleCnt="3" custScaleY="239609" custLinFactY="513" custLinFactNeighborX="-544" custLinFactNeighborY="100000">
        <dgm:presLayoutVars>
          <dgm:bulletEnabled val="1"/>
        </dgm:presLayoutVars>
      </dgm:prSet>
      <dgm:spPr/>
      <dgm:t>
        <a:bodyPr/>
        <a:lstStyle/>
        <a:p>
          <a:endParaRPr lang="en-US"/>
        </a:p>
      </dgm:t>
    </dgm:pt>
    <dgm:pt modelId="{05E35407-F9A1-405C-843E-17159260BD9D}" type="pres">
      <dgm:prSet presAssocID="{D62329A3-7C8A-4F99-BAC0-AECB9A76120A}" presName="aSpace" presStyleCnt="0"/>
      <dgm:spPr/>
    </dgm:pt>
    <dgm:pt modelId="{64080896-5332-4A9E-979F-AFC431269CEE}" type="pres">
      <dgm:prSet presAssocID="{5B537BC0-AF7A-4DE2-93BA-D8710B0CBF1E}" presName="aNode" presStyleLbl="fgAcc1" presStyleIdx="2" presStyleCnt="3" custScaleY="252360" custLinFactY="65055" custLinFactNeighborX="1873" custLinFactNeighborY="100000">
        <dgm:presLayoutVars>
          <dgm:bulletEnabled val="1"/>
        </dgm:presLayoutVars>
      </dgm:prSet>
      <dgm:spPr/>
      <dgm:t>
        <a:bodyPr/>
        <a:lstStyle/>
        <a:p>
          <a:endParaRPr lang="en-US"/>
        </a:p>
      </dgm:t>
    </dgm:pt>
    <dgm:pt modelId="{E15C24EF-4C43-4943-A218-5A544E751AAD}" type="pres">
      <dgm:prSet presAssocID="{5B537BC0-AF7A-4DE2-93BA-D8710B0CBF1E}" presName="aSpace" presStyleCnt="0"/>
      <dgm:spPr/>
    </dgm:pt>
  </dgm:ptLst>
  <dgm:cxnLst>
    <dgm:cxn modelId="{9ED6BD21-EB6D-4AB1-9E96-CA2D49E2CCF8}" srcId="{ED8DE358-A783-4F31-A799-8BCA7229B9FE}" destId="{B1E80FD2-C128-4BCB-8595-58A9C856F050}" srcOrd="0" destOrd="0" parTransId="{C3E3DCA5-A8D4-4E38-8B4F-E110448B898E}" sibTransId="{0317E2EB-9B5D-4865-AF89-8D57786BA4D6}"/>
    <dgm:cxn modelId="{CB1290FB-3B8F-40FD-BEB5-ED0E66EBA816}" srcId="{ED8DE358-A783-4F31-A799-8BCA7229B9FE}" destId="{5B537BC0-AF7A-4DE2-93BA-D8710B0CBF1E}" srcOrd="2" destOrd="0" parTransId="{AF69006B-D4F1-4352-A9FE-41F2F2276A33}" sibTransId="{107FD430-3251-4E6B-BDC3-6502CE0C1B2C}"/>
    <dgm:cxn modelId="{8F181980-3887-417E-81E3-BDBBD5C8D5E1}" type="presOf" srcId="{5B537BC0-AF7A-4DE2-93BA-D8710B0CBF1E}" destId="{64080896-5332-4A9E-979F-AFC431269CEE}" srcOrd="0" destOrd="0" presId="urn:microsoft.com/office/officeart/2005/8/layout/pyramid2"/>
    <dgm:cxn modelId="{CB26F8D8-FAA3-4A37-A4DF-964FBFC00C3E}" type="presOf" srcId="{ED8DE358-A783-4F31-A799-8BCA7229B9FE}" destId="{E1F405CA-CB9F-4F89-B4F0-B1D3D630C70D}" srcOrd="0" destOrd="0" presId="urn:microsoft.com/office/officeart/2005/8/layout/pyramid2"/>
    <dgm:cxn modelId="{33DBF20C-266A-4803-A64E-74DB1362EA8B}" type="presOf" srcId="{D62329A3-7C8A-4F99-BAC0-AECB9A76120A}" destId="{C7204D28-1305-44B7-980C-E1C1DAF2A46F}" srcOrd="0" destOrd="0" presId="urn:microsoft.com/office/officeart/2005/8/layout/pyramid2"/>
    <dgm:cxn modelId="{1B9FEF23-9D09-40A0-A275-0D620136AA9F}" type="presOf" srcId="{B1E80FD2-C128-4BCB-8595-58A9C856F050}" destId="{E9C39036-EFB0-4137-9754-E72DA0C6C0F2}" srcOrd="0" destOrd="0" presId="urn:microsoft.com/office/officeart/2005/8/layout/pyramid2"/>
    <dgm:cxn modelId="{EC0DC1D1-2B34-4D0B-BD78-F4D67B659A21}" srcId="{ED8DE358-A783-4F31-A799-8BCA7229B9FE}" destId="{D62329A3-7C8A-4F99-BAC0-AECB9A76120A}" srcOrd="1" destOrd="0" parTransId="{88972CFE-9274-4418-AFE4-B64C1E422FBA}" sibTransId="{3238A0BF-5C64-4C1F-80B3-1AC91C3394F4}"/>
    <dgm:cxn modelId="{58D646A8-0E10-4256-989A-44C488C69E09}" type="presParOf" srcId="{E1F405CA-CB9F-4F89-B4F0-B1D3D630C70D}" destId="{D2001B52-9471-4594-B51F-68C3AC190812}" srcOrd="0" destOrd="0" presId="urn:microsoft.com/office/officeart/2005/8/layout/pyramid2"/>
    <dgm:cxn modelId="{1A9CEABE-4AA0-413C-8E64-8B6A4556F2D9}" type="presParOf" srcId="{E1F405CA-CB9F-4F89-B4F0-B1D3D630C70D}" destId="{1FE8652B-B76B-40C4-923E-40D81DC435FA}" srcOrd="1" destOrd="0" presId="urn:microsoft.com/office/officeart/2005/8/layout/pyramid2"/>
    <dgm:cxn modelId="{AFFE3E9B-8E5E-4A79-9ECE-ABF3B4BE27A8}" type="presParOf" srcId="{1FE8652B-B76B-40C4-923E-40D81DC435FA}" destId="{E9C39036-EFB0-4137-9754-E72DA0C6C0F2}" srcOrd="0" destOrd="0" presId="urn:microsoft.com/office/officeart/2005/8/layout/pyramid2"/>
    <dgm:cxn modelId="{F9F43641-99DC-470C-AD13-CC58CE406DCF}" type="presParOf" srcId="{1FE8652B-B76B-40C4-923E-40D81DC435FA}" destId="{54591F70-3270-4E72-A6BA-3219F2C0399A}" srcOrd="1" destOrd="0" presId="urn:microsoft.com/office/officeart/2005/8/layout/pyramid2"/>
    <dgm:cxn modelId="{96E00CBC-E87A-4826-8C70-CA4C29C2C64B}" type="presParOf" srcId="{1FE8652B-B76B-40C4-923E-40D81DC435FA}" destId="{C7204D28-1305-44B7-980C-E1C1DAF2A46F}" srcOrd="2" destOrd="0" presId="urn:microsoft.com/office/officeart/2005/8/layout/pyramid2"/>
    <dgm:cxn modelId="{F77239B0-65E4-4B44-B70F-B9923DE14113}" type="presParOf" srcId="{1FE8652B-B76B-40C4-923E-40D81DC435FA}" destId="{05E35407-F9A1-405C-843E-17159260BD9D}" srcOrd="3" destOrd="0" presId="urn:microsoft.com/office/officeart/2005/8/layout/pyramid2"/>
    <dgm:cxn modelId="{230FDEF0-79D4-44F9-B1E3-BE35719CE027}" type="presParOf" srcId="{1FE8652B-B76B-40C4-923E-40D81DC435FA}" destId="{64080896-5332-4A9E-979F-AFC431269CEE}" srcOrd="4" destOrd="0" presId="urn:microsoft.com/office/officeart/2005/8/layout/pyramid2"/>
    <dgm:cxn modelId="{B22C9101-7244-41A7-96B8-F544C5F0211C}" type="presParOf" srcId="{1FE8652B-B76B-40C4-923E-40D81DC435FA}" destId="{E15C24EF-4C43-4943-A218-5A544E751AAD}" srcOrd="5"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D8DE358-A783-4F31-A799-8BCA7229B9FE}" type="doc">
      <dgm:prSet loTypeId="urn:microsoft.com/office/officeart/2005/8/layout/pyramid2" loCatId="pyramid" qsTypeId="urn:microsoft.com/office/officeart/2005/8/quickstyle/simple1" qsCatId="simple" csTypeId="urn:microsoft.com/office/officeart/2005/8/colors/accent0_2" csCatId="mainScheme" phldr="1"/>
      <dgm:spPr/>
    </dgm:pt>
    <dgm:pt modelId="{B1E80FD2-C128-4BCB-8595-58A9C856F050}">
      <dgm:prSet phldrT="[Text]" custT="1"/>
      <dgm:spPr>
        <a:solidFill>
          <a:srgbClr val="FFFF99">
            <a:alpha val="90000"/>
          </a:srgbClr>
        </a:solidFill>
        <a:ln>
          <a:solidFill>
            <a:srgbClr val="FFFF99"/>
          </a:solidFill>
        </a:ln>
        <a:scene3d>
          <a:camera prst="orthographicFront"/>
          <a:lightRig rig="threePt" dir="t"/>
        </a:scene3d>
        <a:sp3d>
          <a:bevelT/>
        </a:sp3d>
      </dgm:spPr>
      <dgm:t>
        <a:bodyPr/>
        <a:lstStyle/>
        <a:p>
          <a:endParaRPr lang="en-US" sz="1400" dirty="0" smtClean="0"/>
        </a:p>
        <a:p>
          <a:r>
            <a:rPr lang="en-US" sz="1400" b="1" dirty="0" smtClean="0"/>
            <a:t>PSAT (10-11)</a:t>
          </a:r>
          <a:r>
            <a:rPr lang="en-US" sz="1400" b="1" dirty="0" smtClean="0">
              <a:sym typeface="Wingdings" pitchFamily="2" charset="2"/>
            </a:rPr>
            <a:t></a:t>
          </a:r>
          <a:r>
            <a:rPr lang="en-US" sz="1400" b="1" dirty="0" smtClean="0"/>
            <a:t>SAT (11-12)</a:t>
          </a:r>
        </a:p>
        <a:p>
          <a:r>
            <a:rPr lang="en-US" sz="1400" b="1" dirty="0" smtClean="0"/>
            <a:t>PLAN (10)</a:t>
          </a:r>
          <a:r>
            <a:rPr lang="en-US" sz="1400" b="1" dirty="0" smtClean="0">
              <a:sym typeface="Wingdings" pitchFamily="2" charset="2"/>
            </a:rPr>
            <a:t></a:t>
          </a:r>
          <a:r>
            <a:rPr lang="en-US" sz="1400" b="1" dirty="0" smtClean="0"/>
            <a:t>ACT (11-12)</a:t>
          </a:r>
        </a:p>
        <a:p>
          <a:r>
            <a:rPr lang="en-US" sz="1400" b="1" dirty="0" smtClean="0"/>
            <a:t>AP (11-12)</a:t>
          </a:r>
        </a:p>
        <a:p>
          <a:endParaRPr lang="en-US" sz="700" dirty="0"/>
        </a:p>
      </dgm:t>
    </dgm:pt>
    <dgm:pt modelId="{C3E3DCA5-A8D4-4E38-8B4F-E110448B898E}" type="parTrans" cxnId="{9ED6BD21-EB6D-4AB1-9E96-CA2D49E2CCF8}">
      <dgm:prSet/>
      <dgm:spPr/>
      <dgm:t>
        <a:bodyPr/>
        <a:lstStyle/>
        <a:p>
          <a:endParaRPr lang="en-US"/>
        </a:p>
      </dgm:t>
    </dgm:pt>
    <dgm:pt modelId="{0317E2EB-9B5D-4865-AF89-8D57786BA4D6}" type="sibTrans" cxnId="{9ED6BD21-EB6D-4AB1-9E96-CA2D49E2CCF8}">
      <dgm:prSet/>
      <dgm:spPr/>
      <dgm:t>
        <a:bodyPr/>
        <a:lstStyle/>
        <a:p>
          <a:endParaRPr lang="en-US"/>
        </a:p>
      </dgm:t>
    </dgm:pt>
    <dgm:pt modelId="{D62329A3-7C8A-4F99-BAC0-AECB9A76120A}">
      <dgm:prSet phldrT="[Text]" custT="1"/>
      <dgm:spPr>
        <a:solidFill>
          <a:srgbClr val="FFFF99">
            <a:alpha val="90000"/>
          </a:srgbClr>
        </a:solidFill>
        <a:ln>
          <a:noFill/>
        </a:ln>
        <a:scene3d>
          <a:camera prst="orthographicFront"/>
          <a:lightRig rig="threePt" dir="t"/>
        </a:scene3d>
        <a:sp3d>
          <a:bevelT/>
        </a:sp3d>
      </dgm:spPr>
      <dgm:t>
        <a:bodyPr/>
        <a:lstStyle/>
        <a:p>
          <a:r>
            <a:rPr lang="en-US" sz="1400" b="1" dirty="0" smtClean="0"/>
            <a:t>EXPLORE (8)</a:t>
          </a:r>
        </a:p>
        <a:p>
          <a:r>
            <a:rPr lang="en-US" sz="1400" b="1" dirty="0" smtClean="0"/>
            <a:t>Science Assessment  (7)</a:t>
          </a:r>
        </a:p>
        <a:p>
          <a:r>
            <a:rPr lang="en-US" sz="1400" b="1" dirty="0" smtClean="0"/>
            <a:t>ARMT + (7-8</a:t>
          </a:r>
          <a:r>
            <a:rPr lang="en-US" sz="1050" b="1" dirty="0" smtClean="0"/>
            <a:t>)</a:t>
          </a:r>
        </a:p>
      </dgm:t>
    </dgm:pt>
    <dgm:pt modelId="{88972CFE-9274-4418-AFE4-B64C1E422FBA}" type="parTrans" cxnId="{EC0DC1D1-2B34-4D0B-BD78-F4D67B659A21}">
      <dgm:prSet/>
      <dgm:spPr/>
      <dgm:t>
        <a:bodyPr/>
        <a:lstStyle/>
        <a:p>
          <a:endParaRPr lang="en-US"/>
        </a:p>
      </dgm:t>
    </dgm:pt>
    <dgm:pt modelId="{3238A0BF-5C64-4C1F-80B3-1AC91C3394F4}" type="sibTrans" cxnId="{EC0DC1D1-2B34-4D0B-BD78-F4D67B659A21}">
      <dgm:prSet/>
      <dgm:spPr/>
      <dgm:t>
        <a:bodyPr/>
        <a:lstStyle/>
        <a:p>
          <a:endParaRPr lang="en-US"/>
        </a:p>
      </dgm:t>
    </dgm:pt>
    <dgm:pt modelId="{5B537BC0-AF7A-4DE2-93BA-D8710B0CBF1E}">
      <dgm:prSet phldrT="[Text]" custT="1"/>
      <dgm:spPr>
        <a:solidFill>
          <a:srgbClr val="FFFF99">
            <a:alpha val="90000"/>
          </a:srgbClr>
        </a:solidFill>
        <a:ln>
          <a:noFill/>
        </a:ln>
        <a:scene3d>
          <a:camera prst="orthographicFront"/>
          <a:lightRig rig="threePt" dir="t"/>
        </a:scene3d>
        <a:sp3d>
          <a:bevelT/>
        </a:sp3d>
      </dgm:spPr>
      <dgm:t>
        <a:bodyPr/>
        <a:lstStyle/>
        <a:p>
          <a:r>
            <a:rPr lang="en-US" sz="1400" b="1" dirty="0" smtClean="0"/>
            <a:t>Science Assessment (5)</a:t>
          </a:r>
        </a:p>
        <a:p>
          <a:r>
            <a:rPr lang="en-US" sz="1400" b="1" dirty="0" smtClean="0"/>
            <a:t>ACT Aspire (3-6)</a:t>
          </a:r>
        </a:p>
      </dgm:t>
    </dgm:pt>
    <dgm:pt modelId="{AF69006B-D4F1-4352-A9FE-41F2F2276A33}" type="parTrans" cxnId="{CB1290FB-3B8F-40FD-BEB5-ED0E66EBA816}">
      <dgm:prSet/>
      <dgm:spPr/>
      <dgm:t>
        <a:bodyPr/>
        <a:lstStyle/>
        <a:p>
          <a:endParaRPr lang="en-US"/>
        </a:p>
      </dgm:t>
    </dgm:pt>
    <dgm:pt modelId="{107FD430-3251-4E6B-BDC3-6502CE0C1B2C}" type="sibTrans" cxnId="{CB1290FB-3B8F-40FD-BEB5-ED0E66EBA816}">
      <dgm:prSet/>
      <dgm:spPr/>
      <dgm:t>
        <a:bodyPr/>
        <a:lstStyle/>
        <a:p>
          <a:endParaRPr lang="en-US"/>
        </a:p>
      </dgm:t>
    </dgm:pt>
    <dgm:pt modelId="{E1F405CA-CB9F-4F89-B4F0-B1D3D630C70D}" type="pres">
      <dgm:prSet presAssocID="{ED8DE358-A783-4F31-A799-8BCA7229B9FE}" presName="compositeShape" presStyleCnt="0">
        <dgm:presLayoutVars>
          <dgm:dir/>
          <dgm:resizeHandles/>
        </dgm:presLayoutVars>
      </dgm:prSet>
      <dgm:spPr/>
    </dgm:pt>
    <dgm:pt modelId="{D2001B52-9471-4594-B51F-68C3AC190812}" type="pres">
      <dgm:prSet presAssocID="{ED8DE358-A783-4F31-A799-8BCA7229B9FE}" presName="pyramid" presStyleLbl="node1" presStyleIdx="0" presStyleCnt="1" custScaleX="125654"/>
      <dgm:spPr/>
    </dgm:pt>
    <dgm:pt modelId="{1FE8652B-B76B-40C4-923E-40D81DC435FA}" type="pres">
      <dgm:prSet presAssocID="{ED8DE358-A783-4F31-A799-8BCA7229B9FE}" presName="theList" presStyleCnt="0"/>
      <dgm:spPr/>
    </dgm:pt>
    <dgm:pt modelId="{E9C39036-EFB0-4137-9754-E72DA0C6C0F2}" type="pres">
      <dgm:prSet presAssocID="{B1E80FD2-C128-4BCB-8595-58A9C856F050}" presName="aNode" presStyleLbl="fgAcc1" presStyleIdx="0" presStyleCnt="3" custScaleY="218712" custLinFactY="-28391" custLinFactNeighborX="-544" custLinFactNeighborY="-100000">
        <dgm:presLayoutVars>
          <dgm:bulletEnabled val="1"/>
        </dgm:presLayoutVars>
      </dgm:prSet>
      <dgm:spPr/>
      <dgm:t>
        <a:bodyPr/>
        <a:lstStyle/>
        <a:p>
          <a:endParaRPr lang="en-US"/>
        </a:p>
      </dgm:t>
    </dgm:pt>
    <dgm:pt modelId="{54591F70-3270-4E72-A6BA-3219F2C0399A}" type="pres">
      <dgm:prSet presAssocID="{B1E80FD2-C128-4BCB-8595-58A9C856F050}" presName="aSpace" presStyleCnt="0"/>
      <dgm:spPr/>
    </dgm:pt>
    <dgm:pt modelId="{C7204D28-1305-44B7-980C-E1C1DAF2A46F}" type="pres">
      <dgm:prSet presAssocID="{D62329A3-7C8A-4F99-BAC0-AECB9A76120A}" presName="aNode" presStyleLbl="fgAcc1" presStyleIdx="1" presStyleCnt="3" custScaleY="239609" custLinFactY="513" custLinFactNeighborX="-544" custLinFactNeighborY="100000">
        <dgm:presLayoutVars>
          <dgm:bulletEnabled val="1"/>
        </dgm:presLayoutVars>
      </dgm:prSet>
      <dgm:spPr/>
      <dgm:t>
        <a:bodyPr/>
        <a:lstStyle/>
        <a:p>
          <a:endParaRPr lang="en-US"/>
        </a:p>
      </dgm:t>
    </dgm:pt>
    <dgm:pt modelId="{05E35407-F9A1-405C-843E-17159260BD9D}" type="pres">
      <dgm:prSet presAssocID="{D62329A3-7C8A-4F99-BAC0-AECB9A76120A}" presName="aSpace" presStyleCnt="0"/>
      <dgm:spPr/>
    </dgm:pt>
    <dgm:pt modelId="{64080896-5332-4A9E-979F-AFC431269CEE}" type="pres">
      <dgm:prSet presAssocID="{5B537BC0-AF7A-4DE2-93BA-D8710B0CBF1E}" presName="aNode" presStyleLbl="fgAcc1" presStyleIdx="2" presStyleCnt="3" custScaleY="252360" custLinFactY="65055" custLinFactNeighborX="1873" custLinFactNeighborY="100000">
        <dgm:presLayoutVars>
          <dgm:bulletEnabled val="1"/>
        </dgm:presLayoutVars>
      </dgm:prSet>
      <dgm:spPr/>
      <dgm:t>
        <a:bodyPr/>
        <a:lstStyle/>
        <a:p>
          <a:endParaRPr lang="en-US"/>
        </a:p>
      </dgm:t>
    </dgm:pt>
    <dgm:pt modelId="{E15C24EF-4C43-4943-A218-5A544E751AAD}" type="pres">
      <dgm:prSet presAssocID="{5B537BC0-AF7A-4DE2-93BA-D8710B0CBF1E}" presName="aSpace" presStyleCnt="0"/>
      <dgm:spPr/>
    </dgm:pt>
  </dgm:ptLst>
  <dgm:cxnLst>
    <dgm:cxn modelId="{9ED6BD21-EB6D-4AB1-9E96-CA2D49E2CCF8}" srcId="{ED8DE358-A783-4F31-A799-8BCA7229B9FE}" destId="{B1E80FD2-C128-4BCB-8595-58A9C856F050}" srcOrd="0" destOrd="0" parTransId="{C3E3DCA5-A8D4-4E38-8B4F-E110448B898E}" sibTransId="{0317E2EB-9B5D-4865-AF89-8D57786BA4D6}"/>
    <dgm:cxn modelId="{5751474A-002E-4F7F-9F47-C7C3912CCAA8}" type="presOf" srcId="{ED8DE358-A783-4F31-A799-8BCA7229B9FE}" destId="{E1F405CA-CB9F-4F89-B4F0-B1D3D630C70D}" srcOrd="0" destOrd="0" presId="urn:microsoft.com/office/officeart/2005/8/layout/pyramid2"/>
    <dgm:cxn modelId="{366FAB16-4700-441B-8177-3924390C5264}" type="presOf" srcId="{D62329A3-7C8A-4F99-BAC0-AECB9A76120A}" destId="{C7204D28-1305-44B7-980C-E1C1DAF2A46F}" srcOrd="0" destOrd="0" presId="urn:microsoft.com/office/officeart/2005/8/layout/pyramid2"/>
    <dgm:cxn modelId="{CB1290FB-3B8F-40FD-BEB5-ED0E66EBA816}" srcId="{ED8DE358-A783-4F31-A799-8BCA7229B9FE}" destId="{5B537BC0-AF7A-4DE2-93BA-D8710B0CBF1E}" srcOrd="2" destOrd="0" parTransId="{AF69006B-D4F1-4352-A9FE-41F2F2276A33}" sibTransId="{107FD430-3251-4E6B-BDC3-6502CE0C1B2C}"/>
    <dgm:cxn modelId="{34615F2C-F28C-4B71-8D2A-D9118EE94FD4}" type="presOf" srcId="{B1E80FD2-C128-4BCB-8595-58A9C856F050}" destId="{E9C39036-EFB0-4137-9754-E72DA0C6C0F2}" srcOrd="0" destOrd="0" presId="urn:microsoft.com/office/officeart/2005/8/layout/pyramid2"/>
    <dgm:cxn modelId="{1BE9BA9D-5F25-4C92-801D-E40B869D86AF}" type="presOf" srcId="{5B537BC0-AF7A-4DE2-93BA-D8710B0CBF1E}" destId="{64080896-5332-4A9E-979F-AFC431269CEE}" srcOrd="0" destOrd="0" presId="urn:microsoft.com/office/officeart/2005/8/layout/pyramid2"/>
    <dgm:cxn modelId="{EC0DC1D1-2B34-4D0B-BD78-F4D67B659A21}" srcId="{ED8DE358-A783-4F31-A799-8BCA7229B9FE}" destId="{D62329A3-7C8A-4F99-BAC0-AECB9A76120A}" srcOrd="1" destOrd="0" parTransId="{88972CFE-9274-4418-AFE4-B64C1E422FBA}" sibTransId="{3238A0BF-5C64-4C1F-80B3-1AC91C3394F4}"/>
    <dgm:cxn modelId="{5D363F0F-D9CB-4DF0-B44E-C715909D557C}" type="presParOf" srcId="{E1F405CA-CB9F-4F89-B4F0-B1D3D630C70D}" destId="{D2001B52-9471-4594-B51F-68C3AC190812}" srcOrd="0" destOrd="0" presId="urn:microsoft.com/office/officeart/2005/8/layout/pyramid2"/>
    <dgm:cxn modelId="{DC4DA935-E661-4387-A434-B8AE5722FF36}" type="presParOf" srcId="{E1F405CA-CB9F-4F89-B4F0-B1D3D630C70D}" destId="{1FE8652B-B76B-40C4-923E-40D81DC435FA}" srcOrd="1" destOrd="0" presId="urn:microsoft.com/office/officeart/2005/8/layout/pyramid2"/>
    <dgm:cxn modelId="{4395650E-3E14-4CE3-9670-3B9C568A5DDD}" type="presParOf" srcId="{1FE8652B-B76B-40C4-923E-40D81DC435FA}" destId="{E9C39036-EFB0-4137-9754-E72DA0C6C0F2}" srcOrd="0" destOrd="0" presId="urn:microsoft.com/office/officeart/2005/8/layout/pyramid2"/>
    <dgm:cxn modelId="{C12E6323-E474-4784-B984-BE8F4017AC59}" type="presParOf" srcId="{1FE8652B-B76B-40C4-923E-40D81DC435FA}" destId="{54591F70-3270-4E72-A6BA-3219F2C0399A}" srcOrd="1" destOrd="0" presId="urn:microsoft.com/office/officeart/2005/8/layout/pyramid2"/>
    <dgm:cxn modelId="{DA20EF78-3514-4409-BCFA-17186E2E71DF}" type="presParOf" srcId="{1FE8652B-B76B-40C4-923E-40D81DC435FA}" destId="{C7204D28-1305-44B7-980C-E1C1DAF2A46F}" srcOrd="2" destOrd="0" presId="urn:microsoft.com/office/officeart/2005/8/layout/pyramid2"/>
    <dgm:cxn modelId="{9EB115FA-58B5-450A-B104-4A44B7E6B6FE}" type="presParOf" srcId="{1FE8652B-B76B-40C4-923E-40D81DC435FA}" destId="{05E35407-F9A1-405C-843E-17159260BD9D}" srcOrd="3" destOrd="0" presId="urn:microsoft.com/office/officeart/2005/8/layout/pyramid2"/>
    <dgm:cxn modelId="{277366FB-F594-4C21-95C7-0DBDD3A08568}" type="presParOf" srcId="{1FE8652B-B76B-40C4-923E-40D81DC435FA}" destId="{64080896-5332-4A9E-979F-AFC431269CEE}" srcOrd="4" destOrd="0" presId="urn:microsoft.com/office/officeart/2005/8/layout/pyramid2"/>
    <dgm:cxn modelId="{49EFA7C6-E83B-4C55-8D18-8A9C6464CC9A}" type="presParOf" srcId="{1FE8652B-B76B-40C4-923E-40D81DC435FA}" destId="{E15C24EF-4C43-4943-A218-5A544E751AAD}" srcOrd="5"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D8DE358-A783-4F31-A799-8BCA7229B9FE}" type="doc">
      <dgm:prSet loTypeId="urn:microsoft.com/office/officeart/2005/8/layout/pyramid2" loCatId="pyramid" qsTypeId="urn:microsoft.com/office/officeart/2005/8/quickstyle/simple1" qsCatId="simple" csTypeId="urn:microsoft.com/office/officeart/2005/8/colors/accent0_2" csCatId="mainScheme" phldr="1"/>
      <dgm:spPr/>
    </dgm:pt>
    <dgm:pt modelId="{B1E80FD2-C128-4BCB-8595-58A9C856F050}">
      <dgm:prSet phldrT="[Text]" custT="1"/>
      <dgm:spPr>
        <a:solidFill>
          <a:srgbClr val="FFFF99">
            <a:alpha val="90000"/>
          </a:srgbClr>
        </a:solidFill>
        <a:ln>
          <a:solidFill>
            <a:srgbClr val="FFFF99"/>
          </a:solidFill>
        </a:ln>
        <a:scene3d>
          <a:camera prst="orthographicFront"/>
          <a:lightRig rig="threePt" dir="t"/>
        </a:scene3d>
        <a:sp3d>
          <a:bevelT/>
        </a:sp3d>
      </dgm:spPr>
      <dgm:t>
        <a:bodyPr/>
        <a:lstStyle/>
        <a:p>
          <a:r>
            <a:rPr lang="en-US" sz="1400" b="1" dirty="0" smtClean="0"/>
            <a:t>AP (11-12)</a:t>
          </a:r>
          <a:endParaRPr lang="en-US" sz="1400" dirty="0" smtClean="0"/>
        </a:p>
        <a:p>
          <a:r>
            <a:rPr lang="en-US" sz="1400" b="1" dirty="0" smtClean="0"/>
            <a:t>PSAT (10-11)</a:t>
          </a:r>
          <a:r>
            <a:rPr lang="en-US" sz="1400" b="1" dirty="0" smtClean="0">
              <a:sym typeface="Wingdings" pitchFamily="2" charset="2"/>
            </a:rPr>
            <a:t></a:t>
          </a:r>
          <a:r>
            <a:rPr lang="en-US" sz="1400" b="1" dirty="0" smtClean="0"/>
            <a:t>SAT (11-12)</a:t>
          </a:r>
        </a:p>
        <a:p>
          <a:r>
            <a:rPr lang="en-US" sz="1400" b="1" dirty="0" smtClean="0"/>
            <a:t>PLAN (10)</a:t>
          </a:r>
          <a:r>
            <a:rPr lang="en-US" sz="1400" b="1" dirty="0" smtClean="0">
              <a:sym typeface="Wingdings" pitchFamily="2" charset="2"/>
            </a:rPr>
            <a:t></a:t>
          </a:r>
          <a:r>
            <a:rPr lang="en-US" sz="1400" b="1" dirty="0" smtClean="0"/>
            <a:t>ACT (11-12)</a:t>
          </a:r>
        </a:p>
        <a:p>
          <a:endParaRPr lang="en-US" sz="700" dirty="0"/>
        </a:p>
      </dgm:t>
    </dgm:pt>
    <dgm:pt modelId="{C3E3DCA5-A8D4-4E38-8B4F-E110448B898E}" type="parTrans" cxnId="{9ED6BD21-EB6D-4AB1-9E96-CA2D49E2CCF8}">
      <dgm:prSet/>
      <dgm:spPr/>
      <dgm:t>
        <a:bodyPr/>
        <a:lstStyle/>
        <a:p>
          <a:endParaRPr lang="en-US"/>
        </a:p>
      </dgm:t>
    </dgm:pt>
    <dgm:pt modelId="{0317E2EB-9B5D-4865-AF89-8D57786BA4D6}" type="sibTrans" cxnId="{9ED6BD21-EB6D-4AB1-9E96-CA2D49E2CCF8}">
      <dgm:prSet/>
      <dgm:spPr/>
      <dgm:t>
        <a:bodyPr/>
        <a:lstStyle/>
        <a:p>
          <a:endParaRPr lang="en-US"/>
        </a:p>
      </dgm:t>
    </dgm:pt>
    <dgm:pt modelId="{D62329A3-7C8A-4F99-BAC0-AECB9A76120A}">
      <dgm:prSet phldrT="[Text]" custT="1"/>
      <dgm:spPr>
        <a:solidFill>
          <a:srgbClr val="FFFF99">
            <a:alpha val="90000"/>
          </a:srgbClr>
        </a:solidFill>
        <a:ln>
          <a:noFill/>
        </a:ln>
        <a:scene3d>
          <a:camera prst="orthographicFront"/>
          <a:lightRig rig="threePt" dir="t"/>
        </a:scene3d>
        <a:sp3d>
          <a:bevelT/>
        </a:sp3d>
      </dgm:spPr>
      <dgm:t>
        <a:bodyPr/>
        <a:lstStyle/>
        <a:p>
          <a:r>
            <a:rPr lang="en-US" sz="1400" b="1" dirty="0" smtClean="0"/>
            <a:t>EXPLORE (8)</a:t>
          </a:r>
        </a:p>
        <a:p>
          <a:r>
            <a:rPr lang="en-US" sz="1400" b="1" dirty="0" smtClean="0"/>
            <a:t>Science Assessment  (7)</a:t>
          </a:r>
        </a:p>
        <a:p>
          <a:r>
            <a:rPr lang="en-US" sz="1400" b="1" dirty="0" smtClean="0"/>
            <a:t>ACT Aspire  (7-8</a:t>
          </a:r>
          <a:r>
            <a:rPr lang="en-US" sz="1050" b="1" dirty="0" smtClean="0"/>
            <a:t>) </a:t>
          </a:r>
        </a:p>
      </dgm:t>
    </dgm:pt>
    <dgm:pt modelId="{88972CFE-9274-4418-AFE4-B64C1E422FBA}" type="parTrans" cxnId="{EC0DC1D1-2B34-4D0B-BD78-F4D67B659A21}">
      <dgm:prSet/>
      <dgm:spPr/>
      <dgm:t>
        <a:bodyPr/>
        <a:lstStyle/>
        <a:p>
          <a:endParaRPr lang="en-US"/>
        </a:p>
      </dgm:t>
    </dgm:pt>
    <dgm:pt modelId="{3238A0BF-5C64-4C1F-80B3-1AC91C3394F4}" type="sibTrans" cxnId="{EC0DC1D1-2B34-4D0B-BD78-F4D67B659A21}">
      <dgm:prSet/>
      <dgm:spPr/>
      <dgm:t>
        <a:bodyPr/>
        <a:lstStyle/>
        <a:p>
          <a:endParaRPr lang="en-US"/>
        </a:p>
      </dgm:t>
    </dgm:pt>
    <dgm:pt modelId="{5B537BC0-AF7A-4DE2-93BA-D8710B0CBF1E}">
      <dgm:prSet phldrT="[Text]" custT="1"/>
      <dgm:spPr>
        <a:solidFill>
          <a:srgbClr val="FFFF99">
            <a:alpha val="90000"/>
          </a:srgbClr>
        </a:solidFill>
        <a:ln>
          <a:noFill/>
        </a:ln>
        <a:scene3d>
          <a:camera prst="orthographicFront"/>
          <a:lightRig rig="threePt" dir="t"/>
        </a:scene3d>
        <a:sp3d>
          <a:bevelT/>
        </a:sp3d>
      </dgm:spPr>
      <dgm:t>
        <a:bodyPr/>
        <a:lstStyle/>
        <a:p>
          <a:r>
            <a:rPr lang="en-US" sz="1400" b="1" dirty="0" smtClean="0"/>
            <a:t>Science Assessment (5)</a:t>
          </a:r>
        </a:p>
        <a:p>
          <a:r>
            <a:rPr lang="en-US" sz="1400" b="1" dirty="0" smtClean="0"/>
            <a:t>ACT Aspire (3-6)</a:t>
          </a:r>
        </a:p>
      </dgm:t>
    </dgm:pt>
    <dgm:pt modelId="{107FD430-3251-4E6B-BDC3-6502CE0C1B2C}" type="sibTrans" cxnId="{CB1290FB-3B8F-40FD-BEB5-ED0E66EBA816}">
      <dgm:prSet/>
      <dgm:spPr/>
      <dgm:t>
        <a:bodyPr/>
        <a:lstStyle/>
        <a:p>
          <a:endParaRPr lang="en-US"/>
        </a:p>
      </dgm:t>
    </dgm:pt>
    <dgm:pt modelId="{AF69006B-D4F1-4352-A9FE-41F2F2276A33}" type="parTrans" cxnId="{CB1290FB-3B8F-40FD-BEB5-ED0E66EBA816}">
      <dgm:prSet/>
      <dgm:spPr/>
      <dgm:t>
        <a:bodyPr/>
        <a:lstStyle/>
        <a:p>
          <a:endParaRPr lang="en-US"/>
        </a:p>
      </dgm:t>
    </dgm:pt>
    <dgm:pt modelId="{E1F405CA-CB9F-4F89-B4F0-B1D3D630C70D}" type="pres">
      <dgm:prSet presAssocID="{ED8DE358-A783-4F31-A799-8BCA7229B9FE}" presName="compositeShape" presStyleCnt="0">
        <dgm:presLayoutVars>
          <dgm:dir/>
          <dgm:resizeHandles/>
        </dgm:presLayoutVars>
      </dgm:prSet>
      <dgm:spPr/>
    </dgm:pt>
    <dgm:pt modelId="{D2001B52-9471-4594-B51F-68C3AC190812}" type="pres">
      <dgm:prSet presAssocID="{ED8DE358-A783-4F31-A799-8BCA7229B9FE}" presName="pyramid" presStyleLbl="node1" presStyleIdx="0" presStyleCnt="1" custScaleX="125654"/>
      <dgm:spPr/>
    </dgm:pt>
    <dgm:pt modelId="{1FE8652B-B76B-40C4-923E-40D81DC435FA}" type="pres">
      <dgm:prSet presAssocID="{ED8DE358-A783-4F31-A799-8BCA7229B9FE}" presName="theList" presStyleCnt="0"/>
      <dgm:spPr/>
    </dgm:pt>
    <dgm:pt modelId="{E9C39036-EFB0-4137-9754-E72DA0C6C0F2}" type="pres">
      <dgm:prSet presAssocID="{B1E80FD2-C128-4BCB-8595-58A9C856F050}" presName="aNode" presStyleLbl="fgAcc1" presStyleIdx="0" presStyleCnt="3" custScaleY="218712" custLinFactY="-28391" custLinFactNeighborX="-544" custLinFactNeighborY="-100000">
        <dgm:presLayoutVars>
          <dgm:bulletEnabled val="1"/>
        </dgm:presLayoutVars>
      </dgm:prSet>
      <dgm:spPr/>
      <dgm:t>
        <a:bodyPr/>
        <a:lstStyle/>
        <a:p>
          <a:endParaRPr lang="en-US"/>
        </a:p>
      </dgm:t>
    </dgm:pt>
    <dgm:pt modelId="{54591F70-3270-4E72-A6BA-3219F2C0399A}" type="pres">
      <dgm:prSet presAssocID="{B1E80FD2-C128-4BCB-8595-58A9C856F050}" presName="aSpace" presStyleCnt="0"/>
      <dgm:spPr/>
    </dgm:pt>
    <dgm:pt modelId="{C7204D28-1305-44B7-980C-E1C1DAF2A46F}" type="pres">
      <dgm:prSet presAssocID="{D62329A3-7C8A-4F99-BAC0-AECB9A76120A}" presName="aNode" presStyleLbl="fgAcc1" presStyleIdx="1" presStyleCnt="3" custScaleY="239609" custLinFactY="513" custLinFactNeighborX="-544" custLinFactNeighborY="100000">
        <dgm:presLayoutVars>
          <dgm:bulletEnabled val="1"/>
        </dgm:presLayoutVars>
      </dgm:prSet>
      <dgm:spPr/>
      <dgm:t>
        <a:bodyPr/>
        <a:lstStyle/>
        <a:p>
          <a:endParaRPr lang="en-US"/>
        </a:p>
      </dgm:t>
    </dgm:pt>
    <dgm:pt modelId="{05E35407-F9A1-405C-843E-17159260BD9D}" type="pres">
      <dgm:prSet presAssocID="{D62329A3-7C8A-4F99-BAC0-AECB9A76120A}" presName="aSpace" presStyleCnt="0"/>
      <dgm:spPr/>
    </dgm:pt>
    <dgm:pt modelId="{64080896-5332-4A9E-979F-AFC431269CEE}" type="pres">
      <dgm:prSet presAssocID="{5B537BC0-AF7A-4DE2-93BA-D8710B0CBF1E}" presName="aNode" presStyleLbl="fgAcc1" presStyleIdx="2" presStyleCnt="3" custScaleY="252360" custLinFactY="65055" custLinFactNeighborX="1873" custLinFactNeighborY="100000">
        <dgm:presLayoutVars>
          <dgm:bulletEnabled val="1"/>
        </dgm:presLayoutVars>
      </dgm:prSet>
      <dgm:spPr/>
      <dgm:t>
        <a:bodyPr/>
        <a:lstStyle/>
        <a:p>
          <a:endParaRPr lang="en-US"/>
        </a:p>
      </dgm:t>
    </dgm:pt>
    <dgm:pt modelId="{E15C24EF-4C43-4943-A218-5A544E751AAD}" type="pres">
      <dgm:prSet presAssocID="{5B537BC0-AF7A-4DE2-93BA-D8710B0CBF1E}" presName="aSpace" presStyleCnt="0"/>
      <dgm:spPr/>
    </dgm:pt>
  </dgm:ptLst>
  <dgm:cxnLst>
    <dgm:cxn modelId="{9ED6BD21-EB6D-4AB1-9E96-CA2D49E2CCF8}" srcId="{ED8DE358-A783-4F31-A799-8BCA7229B9FE}" destId="{B1E80FD2-C128-4BCB-8595-58A9C856F050}" srcOrd="0" destOrd="0" parTransId="{C3E3DCA5-A8D4-4E38-8B4F-E110448B898E}" sibTransId="{0317E2EB-9B5D-4865-AF89-8D57786BA4D6}"/>
    <dgm:cxn modelId="{83BBE26B-632A-4A10-8A04-5CFAB4568672}" type="presOf" srcId="{D62329A3-7C8A-4F99-BAC0-AECB9A76120A}" destId="{C7204D28-1305-44B7-980C-E1C1DAF2A46F}" srcOrd="0" destOrd="0" presId="urn:microsoft.com/office/officeart/2005/8/layout/pyramid2"/>
    <dgm:cxn modelId="{CB1290FB-3B8F-40FD-BEB5-ED0E66EBA816}" srcId="{ED8DE358-A783-4F31-A799-8BCA7229B9FE}" destId="{5B537BC0-AF7A-4DE2-93BA-D8710B0CBF1E}" srcOrd="2" destOrd="0" parTransId="{AF69006B-D4F1-4352-A9FE-41F2F2276A33}" sibTransId="{107FD430-3251-4E6B-BDC3-6502CE0C1B2C}"/>
    <dgm:cxn modelId="{1AAA2A0A-2C4D-405E-A4E0-65CE463C292E}" type="presOf" srcId="{B1E80FD2-C128-4BCB-8595-58A9C856F050}" destId="{E9C39036-EFB0-4137-9754-E72DA0C6C0F2}" srcOrd="0" destOrd="0" presId="urn:microsoft.com/office/officeart/2005/8/layout/pyramid2"/>
    <dgm:cxn modelId="{AB8DEA11-7498-4860-9482-E7C302574508}" type="presOf" srcId="{5B537BC0-AF7A-4DE2-93BA-D8710B0CBF1E}" destId="{64080896-5332-4A9E-979F-AFC431269CEE}" srcOrd="0" destOrd="0" presId="urn:microsoft.com/office/officeart/2005/8/layout/pyramid2"/>
    <dgm:cxn modelId="{EC0DC1D1-2B34-4D0B-BD78-F4D67B659A21}" srcId="{ED8DE358-A783-4F31-A799-8BCA7229B9FE}" destId="{D62329A3-7C8A-4F99-BAC0-AECB9A76120A}" srcOrd="1" destOrd="0" parTransId="{88972CFE-9274-4418-AFE4-B64C1E422FBA}" sibTransId="{3238A0BF-5C64-4C1F-80B3-1AC91C3394F4}"/>
    <dgm:cxn modelId="{24A1E103-8A33-41A5-A7FA-90E7777DB364}" type="presOf" srcId="{ED8DE358-A783-4F31-A799-8BCA7229B9FE}" destId="{E1F405CA-CB9F-4F89-B4F0-B1D3D630C70D}" srcOrd="0" destOrd="0" presId="urn:microsoft.com/office/officeart/2005/8/layout/pyramid2"/>
    <dgm:cxn modelId="{6DF79976-C2FF-44A3-895F-F26F6AA6C7D8}" type="presParOf" srcId="{E1F405CA-CB9F-4F89-B4F0-B1D3D630C70D}" destId="{D2001B52-9471-4594-B51F-68C3AC190812}" srcOrd="0" destOrd="0" presId="urn:microsoft.com/office/officeart/2005/8/layout/pyramid2"/>
    <dgm:cxn modelId="{B8CC18B8-4CBD-4D18-B1FE-350EE9F06301}" type="presParOf" srcId="{E1F405CA-CB9F-4F89-B4F0-B1D3D630C70D}" destId="{1FE8652B-B76B-40C4-923E-40D81DC435FA}" srcOrd="1" destOrd="0" presId="urn:microsoft.com/office/officeart/2005/8/layout/pyramid2"/>
    <dgm:cxn modelId="{442FD46F-30D3-4048-AAF3-AFB886521EB6}" type="presParOf" srcId="{1FE8652B-B76B-40C4-923E-40D81DC435FA}" destId="{E9C39036-EFB0-4137-9754-E72DA0C6C0F2}" srcOrd="0" destOrd="0" presId="urn:microsoft.com/office/officeart/2005/8/layout/pyramid2"/>
    <dgm:cxn modelId="{32B574E2-9FCF-4401-8BE4-374AF1C28DFB}" type="presParOf" srcId="{1FE8652B-B76B-40C4-923E-40D81DC435FA}" destId="{54591F70-3270-4E72-A6BA-3219F2C0399A}" srcOrd="1" destOrd="0" presId="urn:microsoft.com/office/officeart/2005/8/layout/pyramid2"/>
    <dgm:cxn modelId="{BAC730F8-00CD-47D9-BA93-8A121F45AA16}" type="presParOf" srcId="{1FE8652B-B76B-40C4-923E-40D81DC435FA}" destId="{C7204D28-1305-44B7-980C-E1C1DAF2A46F}" srcOrd="2" destOrd="0" presId="urn:microsoft.com/office/officeart/2005/8/layout/pyramid2"/>
    <dgm:cxn modelId="{483B94C9-E502-42E6-857A-BDFEC1635AD7}" type="presParOf" srcId="{1FE8652B-B76B-40C4-923E-40D81DC435FA}" destId="{05E35407-F9A1-405C-843E-17159260BD9D}" srcOrd="3" destOrd="0" presId="urn:microsoft.com/office/officeart/2005/8/layout/pyramid2"/>
    <dgm:cxn modelId="{79585936-D983-4C71-83F7-B1F1FB8FA476}" type="presParOf" srcId="{1FE8652B-B76B-40C4-923E-40D81DC435FA}" destId="{64080896-5332-4A9E-979F-AFC431269CEE}" srcOrd="4" destOrd="0" presId="urn:microsoft.com/office/officeart/2005/8/layout/pyramid2"/>
    <dgm:cxn modelId="{2BE22563-7142-44CC-BB22-21D171CD7F3E}" type="presParOf" srcId="{1FE8652B-B76B-40C4-923E-40D81DC435FA}" destId="{E15C24EF-4C43-4943-A218-5A544E751AAD}" srcOrd="5"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ED8DE358-A783-4F31-A799-8BCA7229B9FE}" type="doc">
      <dgm:prSet loTypeId="urn:microsoft.com/office/officeart/2005/8/layout/pyramid2" loCatId="pyramid" qsTypeId="urn:microsoft.com/office/officeart/2005/8/quickstyle/simple1" qsCatId="simple" csTypeId="urn:microsoft.com/office/officeart/2005/8/colors/accent0_2" csCatId="mainScheme" phldr="1"/>
      <dgm:spPr/>
    </dgm:pt>
    <dgm:pt modelId="{B1E80FD2-C128-4BCB-8595-58A9C856F050}">
      <dgm:prSet phldrT="[Text]" custT="1"/>
      <dgm:spPr>
        <a:solidFill>
          <a:srgbClr val="FFFF99">
            <a:alpha val="90000"/>
          </a:srgbClr>
        </a:solidFill>
        <a:ln>
          <a:solidFill>
            <a:srgbClr val="FFFF99"/>
          </a:solidFill>
        </a:ln>
        <a:scene3d>
          <a:camera prst="orthographicFront"/>
          <a:lightRig rig="threePt" dir="t"/>
        </a:scene3d>
        <a:sp3d>
          <a:bevelT/>
        </a:sp3d>
      </dgm:spPr>
      <dgm:t>
        <a:bodyPr/>
        <a:lstStyle/>
        <a:p>
          <a:r>
            <a:rPr lang="en-US" sz="1400" b="1" dirty="0" smtClean="0"/>
            <a:t>AP (11-12)</a:t>
          </a:r>
          <a:endParaRPr lang="en-US" sz="1400" dirty="0" smtClean="0"/>
        </a:p>
        <a:p>
          <a:r>
            <a:rPr lang="en-US" sz="1400" b="1" dirty="0" smtClean="0"/>
            <a:t>PSAT (10-11)</a:t>
          </a:r>
          <a:r>
            <a:rPr lang="en-US" sz="1400" b="1" dirty="0" smtClean="0">
              <a:sym typeface="Wingdings" pitchFamily="2" charset="2"/>
            </a:rPr>
            <a:t></a:t>
          </a:r>
          <a:r>
            <a:rPr lang="en-US" sz="1400" b="1" dirty="0" smtClean="0"/>
            <a:t>SAT (11-12)</a:t>
          </a:r>
        </a:p>
        <a:p>
          <a:r>
            <a:rPr lang="en-US" sz="1400" b="1" dirty="0" smtClean="0"/>
            <a:t>PLAN (10)</a:t>
          </a:r>
          <a:r>
            <a:rPr lang="en-US" sz="1400" b="1" dirty="0" smtClean="0">
              <a:sym typeface="Wingdings" pitchFamily="2" charset="2"/>
            </a:rPr>
            <a:t></a:t>
          </a:r>
          <a:r>
            <a:rPr lang="en-US" sz="1400" b="1" dirty="0" smtClean="0"/>
            <a:t>ACT (11-12) Graduation Exam (11-12)</a:t>
          </a:r>
        </a:p>
        <a:p>
          <a:endParaRPr lang="en-US" sz="700" dirty="0"/>
        </a:p>
      </dgm:t>
    </dgm:pt>
    <dgm:pt modelId="{C3E3DCA5-A8D4-4E38-8B4F-E110448B898E}" type="parTrans" cxnId="{9ED6BD21-EB6D-4AB1-9E96-CA2D49E2CCF8}">
      <dgm:prSet/>
      <dgm:spPr/>
      <dgm:t>
        <a:bodyPr/>
        <a:lstStyle/>
        <a:p>
          <a:endParaRPr lang="en-US"/>
        </a:p>
      </dgm:t>
    </dgm:pt>
    <dgm:pt modelId="{0317E2EB-9B5D-4865-AF89-8D57786BA4D6}" type="sibTrans" cxnId="{9ED6BD21-EB6D-4AB1-9E96-CA2D49E2CCF8}">
      <dgm:prSet/>
      <dgm:spPr/>
      <dgm:t>
        <a:bodyPr/>
        <a:lstStyle/>
        <a:p>
          <a:endParaRPr lang="en-US"/>
        </a:p>
      </dgm:t>
    </dgm:pt>
    <dgm:pt modelId="{D62329A3-7C8A-4F99-BAC0-AECB9A76120A}">
      <dgm:prSet phldrT="[Text]" custT="1"/>
      <dgm:spPr>
        <a:solidFill>
          <a:srgbClr val="FFFF99">
            <a:alpha val="90000"/>
          </a:srgbClr>
        </a:solidFill>
        <a:ln>
          <a:noFill/>
        </a:ln>
        <a:scene3d>
          <a:camera prst="orthographicFront"/>
          <a:lightRig rig="threePt" dir="t"/>
        </a:scene3d>
        <a:sp3d>
          <a:bevelT/>
        </a:sp3d>
      </dgm:spPr>
      <dgm:t>
        <a:bodyPr/>
        <a:lstStyle/>
        <a:p>
          <a:endParaRPr lang="en-US" sz="1400" b="1" dirty="0" smtClean="0"/>
        </a:p>
        <a:p>
          <a:r>
            <a:rPr lang="en-US" sz="1400" b="1" dirty="0" smtClean="0"/>
            <a:t>EXPLORE (8)</a:t>
          </a:r>
        </a:p>
        <a:p>
          <a:r>
            <a:rPr lang="en-US" sz="1400" b="1" dirty="0" smtClean="0"/>
            <a:t>Science Assessment  (7)</a:t>
          </a:r>
        </a:p>
        <a:p>
          <a:r>
            <a:rPr lang="en-US" sz="1400" b="1" dirty="0" smtClean="0"/>
            <a:t>ACT Aspire (7-8)</a:t>
          </a:r>
        </a:p>
        <a:p>
          <a:endParaRPr lang="en-US" sz="1050" b="1" dirty="0" smtClean="0"/>
        </a:p>
      </dgm:t>
    </dgm:pt>
    <dgm:pt modelId="{88972CFE-9274-4418-AFE4-B64C1E422FBA}" type="parTrans" cxnId="{EC0DC1D1-2B34-4D0B-BD78-F4D67B659A21}">
      <dgm:prSet/>
      <dgm:spPr/>
      <dgm:t>
        <a:bodyPr/>
        <a:lstStyle/>
        <a:p>
          <a:endParaRPr lang="en-US"/>
        </a:p>
      </dgm:t>
    </dgm:pt>
    <dgm:pt modelId="{3238A0BF-5C64-4C1F-80B3-1AC91C3394F4}" type="sibTrans" cxnId="{EC0DC1D1-2B34-4D0B-BD78-F4D67B659A21}">
      <dgm:prSet/>
      <dgm:spPr/>
      <dgm:t>
        <a:bodyPr/>
        <a:lstStyle/>
        <a:p>
          <a:endParaRPr lang="en-US"/>
        </a:p>
      </dgm:t>
    </dgm:pt>
    <dgm:pt modelId="{5B537BC0-AF7A-4DE2-93BA-D8710B0CBF1E}">
      <dgm:prSet phldrT="[Text]" custT="1"/>
      <dgm:spPr>
        <a:solidFill>
          <a:srgbClr val="FFFF99">
            <a:alpha val="90000"/>
          </a:srgbClr>
        </a:solidFill>
        <a:ln>
          <a:noFill/>
        </a:ln>
        <a:scene3d>
          <a:camera prst="orthographicFront"/>
          <a:lightRig rig="threePt" dir="t"/>
        </a:scene3d>
        <a:sp3d>
          <a:bevelT/>
        </a:sp3d>
      </dgm:spPr>
      <dgm:t>
        <a:bodyPr/>
        <a:lstStyle/>
        <a:p>
          <a:r>
            <a:rPr lang="en-US" sz="1400" b="1" dirty="0" smtClean="0"/>
            <a:t>Science Assessment (5)</a:t>
          </a:r>
        </a:p>
        <a:p>
          <a:r>
            <a:rPr lang="en-US" sz="1400" b="1" dirty="0" smtClean="0"/>
            <a:t>ACT Aspire (3-6)</a:t>
          </a:r>
        </a:p>
      </dgm:t>
    </dgm:pt>
    <dgm:pt modelId="{AF69006B-D4F1-4352-A9FE-41F2F2276A33}" type="parTrans" cxnId="{CB1290FB-3B8F-40FD-BEB5-ED0E66EBA816}">
      <dgm:prSet/>
      <dgm:spPr/>
      <dgm:t>
        <a:bodyPr/>
        <a:lstStyle/>
        <a:p>
          <a:endParaRPr lang="en-US"/>
        </a:p>
      </dgm:t>
    </dgm:pt>
    <dgm:pt modelId="{107FD430-3251-4E6B-BDC3-6502CE0C1B2C}" type="sibTrans" cxnId="{CB1290FB-3B8F-40FD-BEB5-ED0E66EBA816}">
      <dgm:prSet/>
      <dgm:spPr/>
      <dgm:t>
        <a:bodyPr/>
        <a:lstStyle/>
        <a:p>
          <a:endParaRPr lang="en-US"/>
        </a:p>
      </dgm:t>
    </dgm:pt>
    <dgm:pt modelId="{E1F405CA-CB9F-4F89-B4F0-B1D3D630C70D}" type="pres">
      <dgm:prSet presAssocID="{ED8DE358-A783-4F31-A799-8BCA7229B9FE}" presName="compositeShape" presStyleCnt="0">
        <dgm:presLayoutVars>
          <dgm:dir/>
          <dgm:resizeHandles/>
        </dgm:presLayoutVars>
      </dgm:prSet>
      <dgm:spPr/>
    </dgm:pt>
    <dgm:pt modelId="{D2001B52-9471-4594-B51F-68C3AC190812}" type="pres">
      <dgm:prSet presAssocID="{ED8DE358-A783-4F31-A799-8BCA7229B9FE}" presName="pyramid" presStyleLbl="node1" presStyleIdx="0" presStyleCnt="1" custScaleX="125654"/>
      <dgm:spPr/>
    </dgm:pt>
    <dgm:pt modelId="{1FE8652B-B76B-40C4-923E-40D81DC435FA}" type="pres">
      <dgm:prSet presAssocID="{ED8DE358-A783-4F31-A799-8BCA7229B9FE}" presName="theList" presStyleCnt="0"/>
      <dgm:spPr/>
    </dgm:pt>
    <dgm:pt modelId="{E9C39036-EFB0-4137-9754-E72DA0C6C0F2}" type="pres">
      <dgm:prSet presAssocID="{B1E80FD2-C128-4BCB-8595-58A9C856F050}" presName="aNode" presStyleLbl="fgAcc1" presStyleIdx="0" presStyleCnt="3" custScaleY="218712" custLinFactY="-28391" custLinFactNeighborX="-544" custLinFactNeighborY="-100000">
        <dgm:presLayoutVars>
          <dgm:bulletEnabled val="1"/>
        </dgm:presLayoutVars>
      </dgm:prSet>
      <dgm:spPr/>
      <dgm:t>
        <a:bodyPr/>
        <a:lstStyle/>
        <a:p>
          <a:endParaRPr lang="en-US"/>
        </a:p>
      </dgm:t>
    </dgm:pt>
    <dgm:pt modelId="{54591F70-3270-4E72-A6BA-3219F2C0399A}" type="pres">
      <dgm:prSet presAssocID="{B1E80FD2-C128-4BCB-8595-58A9C856F050}" presName="aSpace" presStyleCnt="0"/>
      <dgm:spPr/>
    </dgm:pt>
    <dgm:pt modelId="{C7204D28-1305-44B7-980C-E1C1DAF2A46F}" type="pres">
      <dgm:prSet presAssocID="{D62329A3-7C8A-4F99-BAC0-AECB9A76120A}" presName="aNode" presStyleLbl="fgAcc1" presStyleIdx="1" presStyleCnt="3" custScaleY="239609" custLinFactY="513" custLinFactNeighborX="-544" custLinFactNeighborY="100000">
        <dgm:presLayoutVars>
          <dgm:bulletEnabled val="1"/>
        </dgm:presLayoutVars>
      </dgm:prSet>
      <dgm:spPr/>
      <dgm:t>
        <a:bodyPr/>
        <a:lstStyle/>
        <a:p>
          <a:endParaRPr lang="en-US"/>
        </a:p>
      </dgm:t>
    </dgm:pt>
    <dgm:pt modelId="{05E35407-F9A1-405C-843E-17159260BD9D}" type="pres">
      <dgm:prSet presAssocID="{D62329A3-7C8A-4F99-BAC0-AECB9A76120A}" presName="aSpace" presStyleCnt="0"/>
      <dgm:spPr/>
    </dgm:pt>
    <dgm:pt modelId="{64080896-5332-4A9E-979F-AFC431269CEE}" type="pres">
      <dgm:prSet presAssocID="{5B537BC0-AF7A-4DE2-93BA-D8710B0CBF1E}" presName="aNode" presStyleLbl="fgAcc1" presStyleIdx="2" presStyleCnt="3" custScaleY="252360" custLinFactY="65055" custLinFactNeighborX="1873" custLinFactNeighborY="100000">
        <dgm:presLayoutVars>
          <dgm:bulletEnabled val="1"/>
        </dgm:presLayoutVars>
      </dgm:prSet>
      <dgm:spPr/>
      <dgm:t>
        <a:bodyPr/>
        <a:lstStyle/>
        <a:p>
          <a:endParaRPr lang="en-US"/>
        </a:p>
      </dgm:t>
    </dgm:pt>
    <dgm:pt modelId="{E15C24EF-4C43-4943-A218-5A544E751AAD}" type="pres">
      <dgm:prSet presAssocID="{5B537BC0-AF7A-4DE2-93BA-D8710B0CBF1E}" presName="aSpace" presStyleCnt="0"/>
      <dgm:spPr/>
    </dgm:pt>
  </dgm:ptLst>
  <dgm:cxnLst>
    <dgm:cxn modelId="{9ED6BD21-EB6D-4AB1-9E96-CA2D49E2CCF8}" srcId="{ED8DE358-A783-4F31-A799-8BCA7229B9FE}" destId="{B1E80FD2-C128-4BCB-8595-58A9C856F050}" srcOrd="0" destOrd="0" parTransId="{C3E3DCA5-A8D4-4E38-8B4F-E110448B898E}" sibTransId="{0317E2EB-9B5D-4865-AF89-8D57786BA4D6}"/>
    <dgm:cxn modelId="{0B475162-FCBD-4B0A-B753-9370B5474CB3}" type="presOf" srcId="{5B537BC0-AF7A-4DE2-93BA-D8710B0CBF1E}" destId="{64080896-5332-4A9E-979F-AFC431269CEE}" srcOrd="0" destOrd="0" presId="urn:microsoft.com/office/officeart/2005/8/layout/pyramid2"/>
    <dgm:cxn modelId="{E6A6F39C-E780-4D2E-959D-E7972B896C3B}" type="presOf" srcId="{ED8DE358-A783-4F31-A799-8BCA7229B9FE}" destId="{E1F405CA-CB9F-4F89-B4F0-B1D3D630C70D}" srcOrd="0" destOrd="0" presId="urn:microsoft.com/office/officeart/2005/8/layout/pyramid2"/>
    <dgm:cxn modelId="{CB1290FB-3B8F-40FD-BEB5-ED0E66EBA816}" srcId="{ED8DE358-A783-4F31-A799-8BCA7229B9FE}" destId="{5B537BC0-AF7A-4DE2-93BA-D8710B0CBF1E}" srcOrd="2" destOrd="0" parTransId="{AF69006B-D4F1-4352-A9FE-41F2F2276A33}" sibTransId="{107FD430-3251-4E6B-BDC3-6502CE0C1B2C}"/>
    <dgm:cxn modelId="{5365E961-5AC3-4A2A-BAFA-B7120F51AB30}" type="presOf" srcId="{B1E80FD2-C128-4BCB-8595-58A9C856F050}" destId="{E9C39036-EFB0-4137-9754-E72DA0C6C0F2}" srcOrd="0" destOrd="0" presId="urn:microsoft.com/office/officeart/2005/8/layout/pyramid2"/>
    <dgm:cxn modelId="{54133DAA-8ABD-4068-A7DC-D815A5743BB2}" type="presOf" srcId="{D62329A3-7C8A-4F99-BAC0-AECB9A76120A}" destId="{C7204D28-1305-44B7-980C-E1C1DAF2A46F}" srcOrd="0" destOrd="0" presId="urn:microsoft.com/office/officeart/2005/8/layout/pyramid2"/>
    <dgm:cxn modelId="{EC0DC1D1-2B34-4D0B-BD78-F4D67B659A21}" srcId="{ED8DE358-A783-4F31-A799-8BCA7229B9FE}" destId="{D62329A3-7C8A-4F99-BAC0-AECB9A76120A}" srcOrd="1" destOrd="0" parTransId="{88972CFE-9274-4418-AFE4-B64C1E422FBA}" sibTransId="{3238A0BF-5C64-4C1F-80B3-1AC91C3394F4}"/>
    <dgm:cxn modelId="{733CE876-4179-480E-8A8B-7291A4E60F80}" type="presParOf" srcId="{E1F405CA-CB9F-4F89-B4F0-B1D3D630C70D}" destId="{D2001B52-9471-4594-B51F-68C3AC190812}" srcOrd="0" destOrd="0" presId="urn:microsoft.com/office/officeart/2005/8/layout/pyramid2"/>
    <dgm:cxn modelId="{3654BD1C-ECB8-4859-8101-27429C1B9AF4}" type="presParOf" srcId="{E1F405CA-CB9F-4F89-B4F0-B1D3D630C70D}" destId="{1FE8652B-B76B-40C4-923E-40D81DC435FA}" srcOrd="1" destOrd="0" presId="urn:microsoft.com/office/officeart/2005/8/layout/pyramid2"/>
    <dgm:cxn modelId="{868E5612-6D54-4B75-BFFA-71A8273100D7}" type="presParOf" srcId="{1FE8652B-B76B-40C4-923E-40D81DC435FA}" destId="{E9C39036-EFB0-4137-9754-E72DA0C6C0F2}" srcOrd="0" destOrd="0" presId="urn:microsoft.com/office/officeart/2005/8/layout/pyramid2"/>
    <dgm:cxn modelId="{D8570816-AC47-41F1-9B84-BDC0B9C82668}" type="presParOf" srcId="{1FE8652B-B76B-40C4-923E-40D81DC435FA}" destId="{54591F70-3270-4E72-A6BA-3219F2C0399A}" srcOrd="1" destOrd="0" presId="urn:microsoft.com/office/officeart/2005/8/layout/pyramid2"/>
    <dgm:cxn modelId="{C9909819-FCFC-4A1A-B754-C3A540E6C333}" type="presParOf" srcId="{1FE8652B-B76B-40C4-923E-40D81DC435FA}" destId="{C7204D28-1305-44B7-980C-E1C1DAF2A46F}" srcOrd="2" destOrd="0" presId="urn:microsoft.com/office/officeart/2005/8/layout/pyramid2"/>
    <dgm:cxn modelId="{1D718D1E-C0C5-438D-8A5B-1AD0F34549DC}" type="presParOf" srcId="{1FE8652B-B76B-40C4-923E-40D81DC435FA}" destId="{05E35407-F9A1-405C-843E-17159260BD9D}" srcOrd="3" destOrd="0" presId="urn:microsoft.com/office/officeart/2005/8/layout/pyramid2"/>
    <dgm:cxn modelId="{D57F8C6B-AD56-4D65-BE71-0C0A890791EF}" type="presParOf" srcId="{1FE8652B-B76B-40C4-923E-40D81DC435FA}" destId="{64080896-5332-4A9E-979F-AFC431269CEE}" srcOrd="4" destOrd="0" presId="urn:microsoft.com/office/officeart/2005/8/layout/pyramid2"/>
    <dgm:cxn modelId="{5462EF9C-6572-4F5D-8105-99A7B07DCF59}" type="presParOf" srcId="{1FE8652B-B76B-40C4-923E-40D81DC435FA}" destId="{E15C24EF-4C43-4943-A218-5A544E751AAD}" srcOrd="5"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2001B52-9471-4594-B51F-68C3AC190812}">
      <dsp:nvSpPr>
        <dsp:cNvPr id="0" name=""/>
        <dsp:cNvSpPr/>
      </dsp:nvSpPr>
      <dsp:spPr>
        <a:xfrm>
          <a:off x="-52699" y="0"/>
          <a:ext cx="6095978" cy="4851400"/>
        </a:xfrm>
        <a:prstGeom prst="triangle">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9C39036-EFB0-4137-9754-E72DA0C6C0F2}">
      <dsp:nvSpPr>
        <dsp:cNvPr id="0" name=""/>
        <dsp:cNvSpPr/>
      </dsp:nvSpPr>
      <dsp:spPr>
        <a:xfrm>
          <a:off x="2978134" y="274834"/>
          <a:ext cx="3153410" cy="1133592"/>
        </a:xfrm>
        <a:prstGeom prst="roundRect">
          <a:avLst/>
        </a:prstGeom>
        <a:solidFill>
          <a:srgbClr val="FFFF99">
            <a:alpha val="90000"/>
          </a:srgbClr>
        </a:solidFill>
        <a:ln w="25400" cap="flat" cmpd="sng" algn="ctr">
          <a:solidFill>
            <a:srgbClr val="FFFF99"/>
          </a:solidFill>
          <a:prstDash val="solid"/>
        </a:ln>
        <a:effectLst/>
        <a:scene3d>
          <a:camera prst="orthographicFront"/>
          <a:lightRig rig="threePt" dir="t"/>
        </a:scene3d>
        <a:sp3d>
          <a:bevelT/>
        </a:sp3d>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endParaRPr lang="en-US" sz="1400" kern="1200" dirty="0" smtClean="0"/>
        </a:p>
        <a:p>
          <a:pPr lvl="0" algn="ctr" defTabSz="622300">
            <a:lnSpc>
              <a:spcPct val="90000"/>
            </a:lnSpc>
            <a:spcBef>
              <a:spcPct val="0"/>
            </a:spcBef>
            <a:spcAft>
              <a:spcPct val="35000"/>
            </a:spcAft>
          </a:pPr>
          <a:r>
            <a:rPr lang="en-US" sz="1400" b="1" kern="1200" dirty="0" smtClean="0"/>
            <a:t>PSAT (10-11)</a:t>
          </a:r>
          <a:r>
            <a:rPr lang="en-US" sz="1400" b="1" kern="1200" dirty="0" smtClean="0">
              <a:sym typeface="Wingdings" pitchFamily="2" charset="2"/>
            </a:rPr>
            <a:t></a:t>
          </a:r>
          <a:r>
            <a:rPr lang="en-US" sz="1400" b="1" kern="1200" dirty="0" smtClean="0"/>
            <a:t>SAT (11-12)</a:t>
          </a:r>
        </a:p>
        <a:p>
          <a:pPr lvl="0" algn="ctr" defTabSz="622300">
            <a:lnSpc>
              <a:spcPct val="90000"/>
            </a:lnSpc>
            <a:spcBef>
              <a:spcPct val="0"/>
            </a:spcBef>
            <a:spcAft>
              <a:spcPct val="35000"/>
            </a:spcAft>
          </a:pPr>
          <a:r>
            <a:rPr lang="en-US" sz="1400" b="1" kern="1200" dirty="0" smtClean="0"/>
            <a:t>PLAN (10)</a:t>
          </a:r>
          <a:r>
            <a:rPr lang="en-US" sz="1400" b="1" kern="1200" dirty="0" smtClean="0">
              <a:sym typeface="Wingdings" pitchFamily="2" charset="2"/>
            </a:rPr>
            <a:t></a:t>
          </a:r>
          <a:r>
            <a:rPr lang="en-US" sz="1400" b="1" kern="1200" dirty="0" smtClean="0"/>
            <a:t>ACT (11-12)</a:t>
          </a:r>
        </a:p>
        <a:p>
          <a:pPr lvl="0" algn="ctr" defTabSz="622300">
            <a:lnSpc>
              <a:spcPct val="90000"/>
            </a:lnSpc>
            <a:spcBef>
              <a:spcPct val="0"/>
            </a:spcBef>
            <a:spcAft>
              <a:spcPct val="35000"/>
            </a:spcAft>
          </a:pPr>
          <a:r>
            <a:rPr lang="en-US" sz="1400" b="1" kern="1200" dirty="0" smtClean="0"/>
            <a:t>AP (11-12)</a:t>
          </a:r>
        </a:p>
        <a:p>
          <a:pPr lvl="0" algn="ctr" defTabSz="622300">
            <a:lnSpc>
              <a:spcPct val="90000"/>
            </a:lnSpc>
            <a:spcBef>
              <a:spcPct val="0"/>
            </a:spcBef>
            <a:spcAft>
              <a:spcPct val="35000"/>
            </a:spcAft>
          </a:pPr>
          <a:endParaRPr lang="en-US" sz="700" kern="1200" dirty="0"/>
        </a:p>
      </dsp:txBody>
      <dsp:txXfrm>
        <a:off x="3033471" y="330171"/>
        <a:ext cx="3042736" cy="1022918"/>
      </dsp:txXfrm>
    </dsp:sp>
    <dsp:sp modelId="{C7204D28-1305-44B7-980C-E1C1DAF2A46F}">
      <dsp:nvSpPr>
        <dsp:cNvPr id="0" name=""/>
        <dsp:cNvSpPr/>
      </dsp:nvSpPr>
      <dsp:spPr>
        <a:xfrm>
          <a:off x="2978134" y="1752602"/>
          <a:ext cx="3153410" cy="1241902"/>
        </a:xfrm>
        <a:prstGeom prst="roundRect">
          <a:avLst/>
        </a:prstGeom>
        <a:solidFill>
          <a:srgbClr val="FFFF99">
            <a:alpha val="90000"/>
          </a:srgbClr>
        </a:solidFill>
        <a:ln w="25400" cap="flat" cmpd="sng" algn="ctr">
          <a:noFill/>
          <a:prstDash val="solid"/>
        </a:ln>
        <a:effectLst/>
        <a:scene3d>
          <a:camera prst="orthographicFront"/>
          <a:lightRig rig="threePt" dir="t"/>
        </a:scene3d>
        <a:sp3d>
          <a:bevelT/>
        </a:sp3d>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1" kern="1200" dirty="0" smtClean="0"/>
            <a:t>EXPLORE (8)</a:t>
          </a:r>
        </a:p>
        <a:p>
          <a:pPr lvl="0" algn="ctr" defTabSz="622300">
            <a:lnSpc>
              <a:spcPct val="90000"/>
            </a:lnSpc>
            <a:spcBef>
              <a:spcPct val="0"/>
            </a:spcBef>
            <a:spcAft>
              <a:spcPct val="35000"/>
            </a:spcAft>
          </a:pPr>
          <a:r>
            <a:rPr lang="en-US" sz="1400" b="1" kern="1200" dirty="0" smtClean="0"/>
            <a:t>Science Assessment  (7)</a:t>
          </a:r>
        </a:p>
        <a:p>
          <a:pPr lvl="0" algn="ctr" defTabSz="622300">
            <a:lnSpc>
              <a:spcPct val="90000"/>
            </a:lnSpc>
            <a:spcBef>
              <a:spcPct val="0"/>
            </a:spcBef>
            <a:spcAft>
              <a:spcPct val="35000"/>
            </a:spcAft>
          </a:pPr>
          <a:r>
            <a:rPr lang="en-US" sz="1400" b="1" kern="1200" dirty="0" smtClean="0"/>
            <a:t>ACT Aspire (7-8)</a:t>
          </a:r>
        </a:p>
      </dsp:txBody>
      <dsp:txXfrm>
        <a:off x="3038759" y="1813227"/>
        <a:ext cx="3032160" cy="1120652"/>
      </dsp:txXfrm>
    </dsp:sp>
    <dsp:sp modelId="{64080896-5332-4A9E-979F-AFC431269CEE}">
      <dsp:nvSpPr>
        <dsp:cNvPr id="0" name=""/>
        <dsp:cNvSpPr/>
      </dsp:nvSpPr>
      <dsp:spPr>
        <a:xfrm>
          <a:off x="2995289" y="3393816"/>
          <a:ext cx="3153410" cy="1307991"/>
        </a:xfrm>
        <a:prstGeom prst="roundRect">
          <a:avLst/>
        </a:prstGeom>
        <a:solidFill>
          <a:srgbClr val="FFFF99">
            <a:alpha val="90000"/>
          </a:srgbClr>
        </a:solidFill>
        <a:ln w="25400" cap="flat" cmpd="sng" algn="ctr">
          <a:noFill/>
          <a:prstDash val="solid"/>
        </a:ln>
        <a:effectLst/>
        <a:scene3d>
          <a:camera prst="orthographicFront"/>
          <a:lightRig rig="threePt" dir="t"/>
        </a:scene3d>
        <a:sp3d>
          <a:bevelT/>
        </a:sp3d>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1" kern="1200" dirty="0" smtClean="0"/>
            <a:t>Science Assessment (5)</a:t>
          </a:r>
        </a:p>
        <a:p>
          <a:pPr lvl="0" algn="ctr" defTabSz="622300">
            <a:lnSpc>
              <a:spcPct val="90000"/>
            </a:lnSpc>
            <a:spcBef>
              <a:spcPct val="0"/>
            </a:spcBef>
            <a:spcAft>
              <a:spcPct val="35000"/>
            </a:spcAft>
          </a:pPr>
          <a:r>
            <a:rPr lang="en-US" sz="1400" b="1" kern="1200" dirty="0" smtClean="0"/>
            <a:t>ACT Aspire (3-6)</a:t>
          </a:r>
        </a:p>
      </dsp:txBody>
      <dsp:txXfrm>
        <a:off x="3059140" y="3457667"/>
        <a:ext cx="3025708" cy="118028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2001B52-9471-4594-B51F-68C3AC190812}">
      <dsp:nvSpPr>
        <dsp:cNvPr id="0" name=""/>
        <dsp:cNvSpPr/>
      </dsp:nvSpPr>
      <dsp:spPr>
        <a:xfrm>
          <a:off x="-52699" y="0"/>
          <a:ext cx="6095978" cy="4851400"/>
        </a:xfrm>
        <a:prstGeom prst="triangle">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9C39036-EFB0-4137-9754-E72DA0C6C0F2}">
      <dsp:nvSpPr>
        <dsp:cNvPr id="0" name=""/>
        <dsp:cNvSpPr/>
      </dsp:nvSpPr>
      <dsp:spPr>
        <a:xfrm>
          <a:off x="2978134" y="274834"/>
          <a:ext cx="3153410" cy="1133592"/>
        </a:xfrm>
        <a:prstGeom prst="roundRect">
          <a:avLst/>
        </a:prstGeom>
        <a:solidFill>
          <a:srgbClr val="FFFF99">
            <a:alpha val="90000"/>
          </a:srgbClr>
        </a:solidFill>
        <a:ln w="25400" cap="flat" cmpd="sng" algn="ctr">
          <a:solidFill>
            <a:srgbClr val="FFFF99"/>
          </a:solidFill>
          <a:prstDash val="solid"/>
        </a:ln>
        <a:effectLst/>
        <a:scene3d>
          <a:camera prst="orthographicFront"/>
          <a:lightRig rig="threePt" dir="t"/>
        </a:scene3d>
        <a:sp3d>
          <a:bevelT/>
        </a:sp3d>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endParaRPr lang="en-US" sz="1400" kern="1200" dirty="0" smtClean="0"/>
        </a:p>
        <a:p>
          <a:pPr lvl="0" algn="ctr" defTabSz="622300">
            <a:lnSpc>
              <a:spcPct val="90000"/>
            </a:lnSpc>
            <a:spcBef>
              <a:spcPct val="0"/>
            </a:spcBef>
            <a:spcAft>
              <a:spcPct val="35000"/>
            </a:spcAft>
          </a:pPr>
          <a:r>
            <a:rPr lang="en-US" sz="1400" b="1" kern="1200" dirty="0" smtClean="0"/>
            <a:t>PSAT (10-11)</a:t>
          </a:r>
          <a:r>
            <a:rPr lang="en-US" sz="1400" b="1" kern="1200" dirty="0" smtClean="0">
              <a:sym typeface="Wingdings" pitchFamily="2" charset="2"/>
            </a:rPr>
            <a:t></a:t>
          </a:r>
          <a:r>
            <a:rPr lang="en-US" sz="1400" b="1" kern="1200" dirty="0" smtClean="0"/>
            <a:t>SAT (11-12)</a:t>
          </a:r>
        </a:p>
        <a:p>
          <a:pPr lvl="0" algn="ctr" defTabSz="622300">
            <a:lnSpc>
              <a:spcPct val="90000"/>
            </a:lnSpc>
            <a:spcBef>
              <a:spcPct val="0"/>
            </a:spcBef>
            <a:spcAft>
              <a:spcPct val="35000"/>
            </a:spcAft>
          </a:pPr>
          <a:r>
            <a:rPr lang="en-US" sz="1400" b="1" kern="1200" dirty="0" smtClean="0"/>
            <a:t>PLAN (10)</a:t>
          </a:r>
          <a:r>
            <a:rPr lang="en-US" sz="1400" b="1" kern="1200" dirty="0" smtClean="0">
              <a:sym typeface="Wingdings" pitchFamily="2" charset="2"/>
            </a:rPr>
            <a:t></a:t>
          </a:r>
          <a:r>
            <a:rPr lang="en-US" sz="1400" b="1" kern="1200" dirty="0" smtClean="0"/>
            <a:t>ACT (11-12)</a:t>
          </a:r>
        </a:p>
        <a:p>
          <a:pPr lvl="0" algn="ctr" defTabSz="622300">
            <a:lnSpc>
              <a:spcPct val="90000"/>
            </a:lnSpc>
            <a:spcBef>
              <a:spcPct val="0"/>
            </a:spcBef>
            <a:spcAft>
              <a:spcPct val="35000"/>
            </a:spcAft>
          </a:pPr>
          <a:r>
            <a:rPr lang="en-US" sz="1400" b="1" kern="1200" dirty="0" smtClean="0"/>
            <a:t>AP (11-12)</a:t>
          </a:r>
        </a:p>
        <a:p>
          <a:pPr lvl="0" algn="ctr" defTabSz="622300">
            <a:lnSpc>
              <a:spcPct val="90000"/>
            </a:lnSpc>
            <a:spcBef>
              <a:spcPct val="0"/>
            </a:spcBef>
            <a:spcAft>
              <a:spcPct val="35000"/>
            </a:spcAft>
          </a:pPr>
          <a:endParaRPr lang="en-US" sz="700" kern="1200" dirty="0"/>
        </a:p>
      </dsp:txBody>
      <dsp:txXfrm>
        <a:off x="3033471" y="330171"/>
        <a:ext cx="3042736" cy="1022918"/>
      </dsp:txXfrm>
    </dsp:sp>
    <dsp:sp modelId="{C7204D28-1305-44B7-980C-E1C1DAF2A46F}">
      <dsp:nvSpPr>
        <dsp:cNvPr id="0" name=""/>
        <dsp:cNvSpPr/>
      </dsp:nvSpPr>
      <dsp:spPr>
        <a:xfrm>
          <a:off x="2978134" y="1752602"/>
          <a:ext cx="3153410" cy="1241902"/>
        </a:xfrm>
        <a:prstGeom prst="roundRect">
          <a:avLst/>
        </a:prstGeom>
        <a:solidFill>
          <a:srgbClr val="FFFF99">
            <a:alpha val="90000"/>
          </a:srgbClr>
        </a:solidFill>
        <a:ln w="25400" cap="flat" cmpd="sng" algn="ctr">
          <a:noFill/>
          <a:prstDash val="solid"/>
        </a:ln>
        <a:effectLst/>
        <a:scene3d>
          <a:camera prst="orthographicFront"/>
          <a:lightRig rig="threePt" dir="t"/>
        </a:scene3d>
        <a:sp3d>
          <a:bevelT/>
        </a:sp3d>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1" kern="1200" dirty="0" smtClean="0"/>
            <a:t>EXPLORE (8)</a:t>
          </a:r>
        </a:p>
        <a:p>
          <a:pPr lvl="0" algn="ctr" defTabSz="622300">
            <a:lnSpc>
              <a:spcPct val="90000"/>
            </a:lnSpc>
            <a:spcBef>
              <a:spcPct val="0"/>
            </a:spcBef>
            <a:spcAft>
              <a:spcPct val="35000"/>
            </a:spcAft>
          </a:pPr>
          <a:r>
            <a:rPr lang="en-US" sz="1400" b="1" kern="1200" dirty="0" smtClean="0"/>
            <a:t>Science Assessment  (7)</a:t>
          </a:r>
        </a:p>
        <a:p>
          <a:pPr lvl="0" algn="ctr" defTabSz="622300">
            <a:lnSpc>
              <a:spcPct val="90000"/>
            </a:lnSpc>
            <a:spcBef>
              <a:spcPct val="0"/>
            </a:spcBef>
            <a:spcAft>
              <a:spcPct val="35000"/>
            </a:spcAft>
          </a:pPr>
          <a:r>
            <a:rPr lang="en-US" sz="1400" b="1" kern="1200" dirty="0" smtClean="0"/>
            <a:t>ARMT + (7-8</a:t>
          </a:r>
          <a:r>
            <a:rPr lang="en-US" sz="1050" b="1" kern="1200" dirty="0" smtClean="0"/>
            <a:t>)</a:t>
          </a:r>
        </a:p>
      </dsp:txBody>
      <dsp:txXfrm>
        <a:off x="3038759" y="1813227"/>
        <a:ext cx="3032160" cy="1120652"/>
      </dsp:txXfrm>
    </dsp:sp>
    <dsp:sp modelId="{64080896-5332-4A9E-979F-AFC431269CEE}">
      <dsp:nvSpPr>
        <dsp:cNvPr id="0" name=""/>
        <dsp:cNvSpPr/>
      </dsp:nvSpPr>
      <dsp:spPr>
        <a:xfrm>
          <a:off x="2995289" y="3393816"/>
          <a:ext cx="3153410" cy="1307991"/>
        </a:xfrm>
        <a:prstGeom prst="roundRect">
          <a:avLst/>
        </a:prstGeom>
        <a:solidFill>
          <a:srgbClr val="FFFF99">
            <a:alpha val="90000"/>
          </a:srgbClr>
        </a:solidFill>
        <a:ln w="25400" cap="flat" cmpd="sng" algn="ctr">
          <a:noFill/>
          <a:prstDash val="solid"/>
        </a:ln>
        <a:effectLst/>
        <a:scene3d>
          <a:camera prst="orthographicFront"/>
          <a:lightRig rig="threePt" dir="t"/>
        </a:scene3d>
        <a:sp3d>
          <a:bevelT/>
        </a:sp3d>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1" kern="1200" dirty="0" smtClean="0"/>
            <a:t>Science Assessment (5)</a:t>
          </a:r>
        </a:p>
        <a:p>
          <a:pPr lvl="0" algn="ctr" defTabSz="622300">
            <a:lnSpc>
              <a:spcPct val="90000"/>
            </a:lnSpc>
            <a:spcBef>
              <a:spcPct val="0"/>
            </a:spcBef>
            <a:spcAft>
              <a:spcPct val="35000"/>
            </a:spcAft>
          </a:pPr>
          <a:r>
            <a:rPr lang="en-US" sz="1400" b="1" kern="1200" dirty="0" smtClean="0"/>
            <a:t>ARMT + (3-6)</a:t>
          </a:r>
        </a:p>
      </dsp:txBody>
      <dsp:txXfrm>
        <a:off x="3059140" y="3457667"/>
        <a:ext cx="3025708" cy="118028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2001B52-9471-4594-B51F-68C3AC190812}">
      <dsp:nvSpPr>
        <dsp:cNvPr id="0" name=""/>
        <dsp:cNvSpPr/>
      </dsp:nvSpPr>
      <dsp:spPr>
        <a:xfrm>
          <a:off x="-52699" y="0"/>
          <a:ext cx="6095978" cy="4851400"/>
        </a:xfrm>
        <a:prstGeom prst="triangle">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9C39036-EFB0-4137-9754-E72DA0C6C0F2}">
      <dsp:nvSpPr>
        <dsp:cNvPr id="0" name=""/>
        <dsp:cNvSpPr/>
      </dsp:nvSpPr>
      <dsp:spPr>
        <a:xfrm>
          <a:off x="2978134" y="274834"/>
          <a:ext cx="3153410" cy="1133592"/>
        </a:xfrm>
        <a:prstGeom prst="roundRect">
          <a:avLst/>
        </a:prstGeom>
        <a:solidFill>
          <a:srgbClr val="FFFF99">
            <a:alpha val="90000"/>
          </a:srgbClr>
        </a:solidFill>
        <a:ln w="25400" cap="flat" cmpd="sng" algn="ctr">
          <a:solidFill>
            <a:srgbClr val="FFFF99"/>
          </a:solidFill>
          <a:prstDash val="solid"/>
        </a:ln>
        <a:effectLst/>
        <a:scene3d>
          <a:camera prst="orthographicFront"/>
          <a:lightRig rig="threePt" dir="t"/>
        </a:scene3d>
        <a:sp3d>
          <a:bevelT/>
        </a:sp3d>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1" kern="1200" dirty="0" smtClean="0">
              <a:solidFill>
                <a:schemeClr val="accent6">
                  <a:lumMod val="50000"/>
                </a:schemeClr>
              </a:solidFill>
            </a:rPr>
            <a:t>AP (11-12)</a:t>
          </a:r>
          <a:endParaRPr lang="en-US" sz="1400" kern="1200" dirty="0" smtClean="0">
            <a:solidFill>
              <a:schemeClr val="accent6">
                <a:lumMod val="50000"/>
              </a:schemeClr>
            </a:solidFill>
          </a:endParaRPr>
        </a:p>
        <a:p>
          <a:pPr lvl="0" algn="ctr" defTabSz="622300">
            <a:lnSpc>
              <a:spcPct val="90000"/>
            </a:lnSpc>
            <a:spcBef>
              <a:spcPct val="0"/>
            </a:spcBef>
            <a:spcAft>
              <a:spcPct val="35000"/>
            </a:spcAft>
          </a:pPr>
          <a:r>
            <a:rPr lang="en-US" sz="1400" b="1" kern="1200" dirty="0" smtClean="0">
              <a:solidFill>
                <a:schemeClr val="accent6">
                  <a:lumMod val="50000"/>
                </a:schemeClr>
              </a:solidFill>
            </a:rPr>
            <a:t>PSAT (10-11)</a:t>
          </a:r>
          <a:r>
            <a:rPr lang="en-US" sz="1400" b="1" kern="1200" dirty="0" smtClean="0">
              <a:solidFill>
                <a:schemeClr val="accent6">
                  <a:lumMod val="50000"/>
                </a:schemeClr>
              </a:solidFill>
              <a:sym typeface="Wingdings" pitchFamily="2" charset="2"/>
            </a:rPr>
            <a:t></a:t>
          </a:r>
          <a:r>
            <a:rPr lang="en-US" sz="1400" b="1" kern="1200" dirty="0" smtClean="0">
              <a:solidFill>
                <a:schemeClr val="accent6">
                  <a:lumMod val="50000"/>
                </a:schemeClr>
              </a:solidFill>
            </a:rPr>
            <a:t>SAT (11-12)</a:t>
          </a:r>
        </a:p>
        <a:p>
          <a:pPr lvl="0" algn="ctr" defTabSz="622300">
            <a:lnSpc>
              <a:spcPct val="90000"/>
            </a:lnSpc>
            <a:spcBef>
              <a:spcPct val="0"/>
            </a:spcBef>
            <a:spcAft>
              <a:spcPct val="35000"/>
            </a:spcAft>
          </a:pPr>
          <a:r>
            <a:rPr lang="en-US" sz="1400" b="1" kern="1200" dirty="0" smtClean="0">
              <a:solidFill>
                <a:schemeClr val="accent6">
                  <a:lumMod val="50000"/>
                </a:schemeClr>
              </a:solidFill>
            </a:rPr>
            <a:t>PLAN (10)</a:t>
          </a:r>
          <a:r>
            <a:rPr lang="en-US" sz="1400" b="1" kern="1200" dirty="0" smtClean="0">
              <a:solidFill>
                <a:schemeClr val="accent6">
                  <a:lumMod val="50000"/>
                </a:schemeClr>
              </a:solidFill>
              <a:sym typeface="Wingdings" pitchFamily="2" charset="2"/>
            </a:rPr>
            <a:t></a:t>
          </a:r>
          <a:r>
            <a:rPr lang="en-US" sz="1400" b="1" kern="1200" dirty="0" smtClean="0">
              <a:solidFill>
                <a:schemeClr val="accent6">
                  <a:lumMod val="50000"/>
                </a:schemeClr>
              </a:solidFill>
            </a:rPr>
            <a:t>ACT (11-12)</a:t>
          </a:r>
        </a:p>
        <a:p>
          <a:pPr lvl="0" algn="ctr" defTabSz="622300">
            <a:lnSpc>
              <a:spcPct val="90000"/>
            </a:lnSpc>
            <a:spcBef>
              <a:spcPct val="0"/>
            </a:spcBef>
            <a:spcAft>
              <a:spcPct val="35000"/>
            </a:spcAft>
          </a:pPr>
          <a:endParaRPr lang="en-US" sz="700" kern="1200" dirty="0">
            <a:solidFill>
              <a:schemeClr val="accent6">
                <a:lumMod val="50000"/>
              </a:schemeClr>
            </a:solidFill>
          </a:endParaRPr>
        </a:p>
      </dsp:txBody>
      <dsp:txXfrm>
        <a:off x="3033471" y="330171"/>
        <a:ext cx="3042736" cy="1022918"/>
      </dsp:txXfrm>
    </dsp:sp>
    <dsp:sp modelId="{C7204D28-1305-44B7-980C-E1C1DAF2A46F}">
      <dsp:nvSpPr>
        <dsp:cNvPr id="0" name=""/>
        <dsp:cNvSpPr/>
      </dsp:nvSpPr>
      <dsp:spPr>
        <a:xfrm>
          <a:off x="2978134" y="1752602"/>
          <a:ext cx="3153410" cy="1241902"/>
        </a:xfrm>
        <a:prstGeom prst="roundRect">
          <a:avLst/>
        </a:prstGeom>
        <a:solidFill>
          <a:srgbClr val="FFFF99">
            <a:alpha val="90000"/>
          </a:srgbClr>
        </a:solidFill>
        <a:ln w="25400" cap="flat" cmpd="sng" algn="ctr">
          <a:noFill/>
          <a:prstDash val="solid"/>
        </a:ln>
        <a:effectLst/>
        <a:scene3d>
          <a:camera prst="orthographicFront"/>
          <a:lightRig rig="threePt" dir="t"/>
        </a:scene3d>
        <a:sp3d>
          <a:bevelT/>
        </a:sp3d>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1" kern="1200" dirty="0" smtClean="0">
              <a:solidFill>
                <a:schemeClr val="accent6">
                  <a:lumMod val="50000"/>
                </a:schemeClr>
              </a:solidFill>
            </a:rPr>
            <a:t>EXPLORE (8)</a:t>
          </a:r>
        </a:p>
        <a:p>
          <a:pPr lvl="0" algn="ctr" defTabSz="622300">
            <a:lnSpc>
              <a:spcPct val="90000"/>
            </a:lnSpc>
            <a:spcBef>
              <a:spcPct val="0"/>
            </a:spcBef>
            <a:spcAft>
              <a:spcPct val="35000"/>
            </a:spcAft>
          </a:pPr>
          <a:r>
            <a:rPr lang="en-US" sz="1400" b="1" kern="1200" dirty="0" smtClean="0">
              <a:solidFill>
                <a:schemeClr val="accent6">
                  <a:lumMod val="50000"/>
                </a:schemeClr>
              </a:solidFill>
            </a:rPr>
            <a:t>Science Assessment  (7)</a:t>
          </a:r>
        </a:p>
        <a:p>
          <a:pPr lvl="0" algn="ctr" defTabSz="622300">
            <a:lnSpc>
              <a:spcPct val="90000"/>
            </a:lnSpc>
            <a:spcBef>
              <a:spcPct val="0"/>
            </a:spcBef>
            <a:spcAft>
              <a:spcPct val="35000"/>
            </a:spcAft>
          </a:pPr>
          <a:r>
            <a:rPr lang="en-US" sz="1400" b="1" kern="1200" dirty="0" smtClean="0">
              <a:solidFill>
                <a:schemeClr val="accent6">
                  <a:lumMod val="50000"/>
                </a:schemeClr>
              </a:solidFill>
            </a:rPr>
            <a:t>(7-8</a:t>
          </a:r>
          <a:r>
            <a:rPr lang="en-US" sz="1050" b="1" kern="1200" dirty="0" smtClean="0">
              <a:solidFill>
                <a:schemeClr val="accent6">
                  <a:lumMod val="50000"/>
                </a:schemeClr>
              </a:solidFill>
            </a:rPr>
            <a:t>)</a:t>
          </a:r>
        </a:p>
      </dsp:txBody>
      <dsp:txXfrm>
        <a:off x="3038759" y="1813227"/>
        <a:ext cx="3032160" cy="1120652"/>
      </dsp:txXfrm>
    </dsp:sp>
    <dsp:sp modelId="{64080896-5332-4A9E-979F-AFC431269CEE}">
      <dsp:nvSpPr>
        <dsp:cNvPr id="0" name=""/>
        <dsp:cNvSpPr/>
      </dsp:nvSpPr>
      <dsp:spPr>
        <a:xfrm>
          <a:off x="2995289" y="3393816"/>
          <a:ext cx="3153410" cy="1307991"/>
        </a:xfrm>
        <a:prstGeom prst="roundRect">
          <a:avLst/>
        </a:prstGeom>
        <a:solidFill>
          <a:srgbClr val="FFFF99">
            <a:alpha val="90000"/>
          </a:srgbClr>
        </a:solidFill>
        <a:ln w="25400" cap="flat" cmpd="sng" algn="ctr">
          <a:noFill/>
          <a:prstDash val="solid"/>
        </a:ln>
        <a:effectLst/>
        <a:scene3d>
          <a:camera prst="orthographicFront"/>
          <a:lightRig rig="threePt" dir="t"/>
        </a:scene3d>
        <a:sp3d>
          <a:bevelT/>
        </a:sp3d>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1" kern="1200" dirty="0" smtClean="0">
              <a:solidFill>
                <a:schemeClr val="accent6">
                  <a:lumMod val="50000"/>
                </a:schemeClr>
              </a:solidFill>
            </a:rPr>
            <a:t>Science Assessment (5)</a:t>
          </a:r>
        </a:p>
        <a:p>
          <a:pPr lvl="0" algn="ctr" defTabSz="622300">
            <a:lnSpc>
              <a:spcPct val="90000"/>
            </a:lnSpc>
            <a:spcBef>
              <a:spcPct val="0"/>
            </a:spcBef>
            <a:spcAft>
              <a:spcPct val="35000"/>
            </a:spcAft>
          </a:pPr>
          <a:r>
            <a:rPr lang="en-US" sz="1400" b="1" kern="1200" dirty="0" smtClean="0">
              <a:solidFill>
                <a:schemeClr val="accent6">
                  <a:lumMod val="50000"/>
                </a:schemeClr>
              </a:solidFill>
            </a:rPr>
            <a:t>ACT Aspire (3-6)</a:t>
          </a:r>
        </a:p>
      </dsp:txBody>
      <dsp:txXfrm>
        <a:off x="3059140" y="3457667"/>
        <a:ext cx="3025708" cy="118028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2001B52-9471-4594-B51F-68C3AC190812}">
      <dsp:nvSpPr>
        <dsp:cNvPr id="0" name=""/>
        <dsp:cNvSpPr/>
      </dsp:nvSpPr>
      <dsp:spPr>
        <a:xfrm>
          <a:off x="-52699" y="0"/>
          <a:ext cx="6095978" cy="4851400"/>
        </a:xfrm>
        <a:prstGeom prst="triangle">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9C39036-EFB0-4137-9754-E72DA0C6C0F2}">
      <dsp:nvSpPr>
        <dsp:cNvPr id="0" name=""/>
        <dsp:cNvSpPr/>
      </dsp:nvSpPr>
      <dsp:spPr>
        <a:xfrm>
          <a:off x="2978134" y="274834"/>
          <a:ext cx="3153410" cy="1133592"/>
        </a:xfrm>
        <a:prstGeom prst="roundRect">
          <a:avLst/>
        </a:prstGeom>
        <a:solidFill>
          <a:srgbClr val="FFFF99">
            <a:alpha val="90000"/>
          </a:srgbClr>
        </a:solidFill>
        <a:ln w="25400" cap="flat" cmpd="sng" algn="ctr">
          <a:solidFill>
            <a:srgbClr val="FFFF99"/>
          </a:solidFill>
          <a:prstDash val="solid"/>
        </a:ln>
        <a:effectLst/>
        <a:scene3d>
          <a:camera prst="orthographicFront"/>
          <a:lightRig rig="threePt" dir="t"/>
        </a:scene3d>
        <a:sp3d>
          <a:bevelT/>
        </a:sp3d>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endParaRPr lang="en-US" sz="1400" kern="1200" dirty="0" smtClean="0"/>
        </a:p>
        <a:p>
          <a:pPr lvl="0" algn="ctr" defTabSz="622300">
            <a:lnSpc>
              <a:spcPct val="90000"/>
            </a:lnSpc>
            <a:spcBef>
              <a:spcPct val="0"/>
            </a:spcBef>
            <a:spcAft>
              <a:spcPct val="35000"/>
            </a:spcAft>
          </a:pPr>
          <a:r>
            <a:rPr lang="en-US" sz="1400" b="1" kern="1200" dirty="0" smtClean="0"/>
            <a:t>PSAT (10-11)</a:t>
          </a:r>
          <a:r>
            <a:rPr lang="en-US" sz="1400" b="1" kern="1200" dirty="0" smtClean="0">
              <a:sym typeface="Wingdings" pitchFamily="2" charset="2"/>
            </a:rPr>
            <a:t></a:t>
          </a:r>
          <a:r>
            <a:rPr lang="en-US" sz="1400" b="1" kern="1200" dirty="0" smtClean="0"/>
            <a:t>SAT (11-12)</a:t>
          </a:r>
        </a:p>
        <a:p>
          <a:pPr lvl="0" algn="ctr" defTabSz="622300">
            <a:lnSpc>
              <a:spcPct val="90000"/>
            </a:lnSpc>
            <a:spcBef>
              <a:spcPct val="0"/>
            </a:spcBef>
            <a:spcAft>
              <a:spcPct val="35000"/>
            </a:spcAft>
          </a:pPr>
          <a:r>
            <a:rPr lang="en-US" sz="1400" b="1" kern="1200" dirty="0" smtClean="0"/>
            <a:t>PLAN (10)</a:t>
          </a:r>
          <a:r>
            <a:rPr lang="en-US" sz="1400" b="1" kern="1200" dirty="0" smtClean="0">
              <a:sym typeface="Wingdings" pitchFamily="2" charset="2"/>
            </a:rPr>
            <a:t></a:t>
          </a:r>
          <a:r>
            <a:rPr lang="en-US" sz="1400" b="1" kern="1200" dirty="0" smtClean="0"/>
            <a:t>ACT (11-12)</a:t>
          </a:r>
        </a:p>
        <a:p>
          <a:pPr lvl="0" algn="ctr" defTabSz="622300">
            <a:lnSpc>
              <a:spcPct val="90000"/>
            </a:lnSpc>
            <a:spcBef>
              <a:spcPct val="0"/>
            </a:spcBef>
            <a:spcAft>
              <a:spcPct val="35000"/>
            </a:spcAft>
          </a:pPr>
          <a:r>
            <a:rPr lang="en-US" sz="1400" b="1" kern="1200" dirty="0" smtClean="0"/>
            <a:t>AP (11-12)</a:t>
          </a:r>
        </a:p>
        <a:p>
          <a:pPr lvl="0" algn="ctr" defTabSz="622300">
            <a:lnSpc>
              <a:spcPct val="90000"/>
            </a:lnSpc>
            <a:spcBef>
              <a:spcPct val="0"/>
            </a:spcBef>
            <a:spcAft>
              <a:spcPct val="35000"/>
            </a:spcAft>
          </a:pPr>
          <a:endParaRPr lang="en-US" sz="700" kern="1200" dirty="0"/>
        </a:p>
      </dsp:txBody>
      <dsp:txXfrm>
        <a:off x="3033471" y="330171"/>
        <a:ext cx="3042736" cy="1022918"/>
      </dsp:txXfrm>
    </dsp:sp>
    <dsp:sp modelId="{C7204D28-1305-44B7-980C-E1C1DAF2A46F}">
      <dsp:nvSpPr>
        <dsp:cNvPr id="0" name=""/>
        <dsp:cNvSpPr/>
      </dsp:nvSpPr>
      <dsp:spPr>
        <a:xfrm>
          <a:off x="2978134" y="1752602"/>
          <a:ext cx="3153410" cy="1241902"/>
        </a:xfrm>
        <a:prstGeom prst="roundRect">
          <a:avLst/>
        </a:prstGeom>
        <a:solidFill>
          <a:srgbClr val="FFFF99">
            <a:alpha val="90000"/>
          </a:srgbClr>
        </a:solidFill>
        <a:ln w="25400" cap="flat" cmpd="sng" algn="ctr">
          <a:noFill/>
          <a:prstDash val="solid"/>
        </a:ln>
        <a:effectLst/>
        <a:scene3d>
          <a:camera prst="orthographicFront"/>
          <a:lightRig rig="threePt" dir="t"/>
        </a:scene3d>
        <a:sp3d>
          <a:bevelT/>
        </a:sp3d>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1" kern="1200" dirty="0" smtClean="0"/>
            <a:t>EXPLORE (8)</a:t>
          </a:r>
        </a:p>
        <a:p>
          <a:pPr lvl="0" algn="ctr" defTabSz="622300">
            <a:lnSpc>
              <a:spcPct val="90000"/>
            </a:lnSpc>
            <a:spcBef>
              <a:spcPct val="0"/>
            </a:spcBef>
            <a:spcAft>
              <a:spcPct val="35000"/>
            </a:spcAft>
          </a:pPr>
          <a:r>
            <a:rPr lang="en-US" sz="1400" b="1" kern="1200" dirty="0" smtClean="0"/>
            <a:t>Science Assessment  (7)</a:t>
          </a:r>
        </a:p>
        <a:p>
          <a:pPr lvl="0" algn="ctr" defTabSz="622300">
            <a:lnSpc>
              <a:spcPct val="90000"/>
            </a:lnSpc>
            <a:spcBef>
              <a:spcPct val="0"/>
            </a:spcBef>
            <a:spcAft>
              <a:spcPct val="35000"/>
            </a:spcAft>
          </a:pPr>
          <a:r>
            <a:rPr lang="en-US" sz="1400" b="1" kern="1200" dirty="0" smtClean="0"/>
            <a:t>ARMT + (7-8</a:t>
          </a:r>
          <a:r>
            <a:rPr lang="en-US" sz="1050" b="1" kern="1200" dirty="0" smtClean="0"/>
            <a:t>)</a:t>
          </a:r>
        </a:p>
      </dsp:txBody>
      <dsp:txXfrm>
        <a:off x="3038759" y="1813227"/>
        <a:ext cx="3032160" cy="1120652"/>
      </dsp:txXfrm>
    </dsp:sp>
    <dsp:sp modelId="{64080896-5332-4A9E-979F-AFC431269CEE}">
      <dsp:nvSpPr>
        <dsp:cNvPr id="0" name=""/>
        <dsp:cNvSpPr/>
      </dsp:nvSpPr>
      <dsp:spPr>
        <a:xfrm>
          <a:off x="2995289" y="3393816"/>
          <a:ext cx="3153410" cy="1307991"/>
        </a:xfrm>
        <a:prstGeom prst="roundRect">
          <a:avLst/>
        </a:prstGeom>
        <a:solidFill>
          <a:srgbClr val="FFFF99">
            <a:alpha val="90000"/>
          </a:srgbClr>
        </a:solidFill>
        <a:ln w="25400" cap="flat" cmpd="sng" algn="ctr">
          <a:noFill/>
          <a:prstDash val="solid"/>
        </a:ln>
        <a:effectLst/>
        <a:scene3d>
          <a:camera prst="orthographicFront"/>
          <a:lightRig rig="threePt" dir="t"/>
        </a:scene3d>
        <a:sp3d>
          <a:bevelT/>
        </a:sp3d>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1" kern="1200" dirty="0" smtClean="0"/>
            <a:t>Science Assessment (5)</a:t>
          </a:r>
        </a:p>
        <a:p>
          <a:pPr lvl="0" algn="ctr" defTabSz="622300">
            <a:lnSpc>
              <a:spcPct val="90000"/>
            </a:lnSpc>
            <a:spcBef>
              <a:spcPct val="0"/>
            </a:spcBef>
            <a:spcAft>
              <a:spcPct val="35000"/>
            </a:spcAft>
          </a:pPr>
          <a:r>
            <a:rPr lang="en-US" sz="1400" b="1" kern="1200" dirty="0" smtClean="0"/>
            <a:t>ACT Aspire (3-6)</a:t>
          </a:r>
        </a:p>
      </dsp:txBody>
      <dsp:txXfrm>
        <a:off x="3059140" y="3457667"/>
        <a:ext cx="3025708" cy="118028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2001B52-9471-4594-B51F-68C3AC190812}">
      <dsp:nvSpPr>
        <dsp:cNvPr id="0" name=""/>
        <dsp:cNvSpPr/>
      </dsp:nvSpPr>
      <dsp:spPr>
        <a:xfrm>
          <a:off x="-52699" y="0"/>
          <a:ext cx="6095978" cy="4851400"/>
        </a:xfrm>
        <a:prstGeom prst="triangle">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9C39036-EFB0-4137-9754-E72DA0C6C0F2}">
      <dsp:nvSpPr>
        <dsp:cNvPr id="0" name=""/>
        <dsp:cNvSpPr/>
      </dsp:nvSpPr>
      <dsp:spPr>
        <a:xfrm>
          <a:off x="2978134" y="274834"/>
          <a:ext cx="3153410" cy="1133592"/>
        </a:xfrm>
        <a:prstGeom prst="roundRect">
          <a:avLst/>
        </a:prstGeom>
        <a:solidFill>
          <a:srgbClr val="FFFF99">
            <a:alpha val="90000"/>
          </a:srgbClr>
        </a:solidFill>
        <a:ln w="25400" cap="flat" cmpd="sng" algn="ctr">
          <a:solidFill>
            <a:srgbClr val="FFFF99"/>
          </a:solidFill>
          <a:prstDash val="solid"/>
        </a:ln>
        <a:effectLst/>
        <a:scene3d>
          <a:camera prst="orthographicFront"/>
          <a:lightRig rig="threePt" dir="t"/>
        </a:scene3d>
        <a:sp3d>
          <a:bevelT/>
        </a:sp3d>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1" kern="1200" dirty="0" smtClean="0"/>
            <a:t>AP (11-12)</a:t>
          </a:r>
          <a:endParaRPr lang="en-US" sz="1400" kern="1200" dirty="0" smtClean="0"/>
        </a:p>
        <a:p>
          <a:pPr lvl="0" algn="ctr" defTabSz="622300">
            <a:lnSpc>
              <a:spcPct val="90000"/>
            </a:lnSpc>
            <a:spcBef>
              <a:spcPct val="0"/>
            </a:spcBef>
            <a:spcAft>
              <a:spcPct val="35000"/>
            </a:spcAft>
          </a:pPr>
          <a:r>
            <a:rPr lang="en-US" sz="1400" b="1" kern="1200" dirty="0" smtClean="0"/>
            <a:t>PSAT (10-11)</a:t>
          </a:r>
          <a:r>
            <a:rPr lang="en-US" sz="1400" b="1" kern="1200" dirty="0" smtClean="0">
              <a:sym typeface="Wingdings" pitchFamily="2" charset="2"/>
            </a:rPr>
            <a:t></a:t>
          </a:r>
          <a:r>
            <a:rPr lang="en-US" sz="1400" b="1" kern="1200" dirty="0" smtClean="0"/>
            <a:t>SAT (11-12)</a:t>
          </a:r>
        </a:p>
        <a:p>
          <a:pPr lvl="0" algn="ctr" defTabSz="622300">
            <a:lnSpc>
              <a:spcPct val="90000"/>
            </a:lnSpc>
            <a:spcBef>
              <a:spcPct val="0"/>
            </a:spcBef>
            <a:spcAft>
              <a:spcPct val="35000"/>
            </a:spcAft>
          </a:pPr>
          <a:r>
            <a:rPr lang="en-US" sz="1400" b="1" kern="1200" dirty="0" smtClean="0"/>
            <a:t>PLAN (10)</a:t>
          </a:r>
          <a:r>
            <a:rPr lang="en-US" sz="1400" b="1" kern="1200" dirty="0" smtClean="0">
              <a:sym typeface="Wingdings" pitchFamily="2" charset="2"/>
            </a:rPr>
            <a:t></a:t>
          </a:r>
          <a:r>
            <a:rPr lang="en-US" sz="1400" b="1" kern="1200" dirty="0" smtClean="0"/>
            <a:t>ACT (11-12)</a:t>
          </a:r>
        </a:p>
        <a:p>
          <a:pPr lvl="0" algn="ctr" defTabSz="622300">
            <a:lnSpc>
              <a:spcPct val="90000"/>
            </a:lnSpc>
            <a:spcBef>
              <a:spcPct val="0"/>
            </a:spcBef>
            <a:spcAft>
              <a:spcPct val="35000"/>
            </a:spcAft>
          </a:pPr>
          <a:endParaRPr lang="en-US" sz="700" kern="1200" dirty="0"/>
        </a:p>
      </dsp:txBody>
      <dsp:txXfrm>
        <a:off x="3033471" y="330171"/>
        <a:ext cx="3042736" cy="1022918"/>
      </dsp:txXfrm>
    </dsp:sp>
    <dsp:sp modelId="{C7204D28-1305-44B7-980C-E1C1DAF2A46F}">
      <dsp:nvSpPr>
        <dsp:cNvPr id="0" name=""/>
        <dsp:cNvSpPr/>
      </dsp:nvSpPr>
      <dsp:spPr>
        <a:xfrm>
          <a:off x="2978134" y="1752602"/>
          <a:ext cx="3153410" cy="1241902"/>
        </a:xfrm>
        <a:prstGeom prst="roundRect">
          <a:avLst/>
        </a:prstGeom>
        <a:solidFill>
          <a:srgbClr val="FFFF99">
            <a:alpha val="90000"/>
          </a:srgbClr>
        </a:solidFill>
        <a:ln w="25400" cap="flat" cmpd="sng" algn="ctr">
          <a:noFill/>
          <a:prstDash val="solid"/>
        </a:ln>
        <a:effectLst/>
        <a:scene3d>
          <a:camera prst="orthographicFront"/>
          <a:lightRig rig="threePt" dir="t"/>
        </a:scene3d>
        <a:sp3d>
          <a:bevelT/>
        </a:sp3d>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1" kern="1200" dirty="0" smtClean="0"/>
            <a:t>EXPLORE (8)</a:t>
          </a:r>
        </a:p>
        <a:p>
          <a:pPr lvl="0" algn="ctr" defTabSz="622300">
            <a:lnSpc>
              <a:spcPct val="90000"/>
            </a:lnSpc>
            <a:spcBef>
              <a:spcPct val="0"/>
            </a:spcBef>
            <a:spcAft>
              <a:spcPct val="35000"/>
            </a:spcAft>
          </a:pPr>
          <a:r>
            <a:rPr lang="en-US" sz="1400" b="1" kern="1200" dirty="0" smtClean="0"/>
            <a:t>Science Assessment  (7)</a:t>
          </a:r>
        </a:p>
        <a:p>
          <a:pPr lvl="0" algn="ctr" defTabSz="622300">
            <a:lnSpc>
              <a:spcPct val="90000"/>
            </a:lnSpc>
            <a:spcBef>
              <a:spcPct val="0"/>
            </a:spcBef>
            <a:spcAft>
              <a:spcPct val="35000"/>
            </a:spcAft>
          </a:pPr>
          <a:r>
            <a:rPr lang="en-US" sz="1400" b="1" kern="1200" dirty="0" smtClean="0"/>
            <a:t>ACT Aspire  (7-8</a:t>
          </a:r>
          <a:r>
            <a:rPr lang="en-US" sz="1050" b="1" kern="1200" dirty="0" smtClean="0"/>
            <a:t>) </a:t>
          </a:r>
        </a:p>
      </dsp:txBody>
      <dsp:txXfrm>
        <a:off x="3038759" y="1813227"/>
        <a:ext cx="3032160" cy="1120652"/>
      </dsp:txXfrm>
    </dsp:sp>
    <dsp:sp modelId="{64080896-5332-4A9E-979F-AFC431269CEE}">
      <dsp:nvSpPr>
        <dsp:cNvPr id="0" name=""/>
        <dsp:cNvSpPr/>
      </dsp:nvSpPr>
      <dsp:spPr>
        <a:xfrm>
          <a:off x="2995289" y="3393816"/>
          <a:ext cx="3153410" cy="1307991"/>
        </a:xfrm>
        <a:prstGeom prst="roundRect">
          <a:avLst/>
        </a:prstGeom>
        <a:solidFill>
          <a:srgbClr val="FFFF99">
            <a:alpha val="90000"/>
          </a:srgbClr>
        </a:solidFill>
        <a:ln w="25400" cap="flat" cmpd="sng" algn="ctr">
          <a:noFill/>
          <a:prstDash val="solid"/>
        </a:ln>
        <a:effectLst/>
        <a:scene3d>
          <a:camera prst="orthographicFront"/>
          <a:lightRig rig="threePt" dir="t"/>
        </a:scene3d>
        <a:sp3d>
          <a:bevelT/>
        </a:sp3d>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1" kern="1200" dirty="0" smtClean="0"/>
            <a:t>Science Assessment (5)</a:t>
          </a:r>
        </a:p>
        <a:p>
          <a:pPr lvl="0" algn="ctr" defTabSz="622300">
            <a:lnSpc>
              <a:spcPct val="90000"/>
            </a:lnSpc>
            <a:spcBef>
              <a:spcPct val="0"/>
            </a:spcBef>
            <a:spcAft>
              <a:spcPct val="35000"/>
            </a:spcAft>
          </a:pPr>
          <a:r>
            <a:rPr lang="en-US" sz="1400" b="1" kern="1200" dirty="0" smtClean="0"/>
            <a:t>ACT Aspire (3-6)</a:t>
          </a:r>
        </a:p>
      </dsp:txBody>
      <dsp:txXfrm>
        <a:off x="3059140" y="3457667"/>
        <a:ext cx="3025708" cy="118028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2001B52-9471-4594-B51F-68C3AC190812}">
      <dsp:nvSpPr>
        <dsp:cNvPr id="0" name=""/>
        <dsp:cNvSpPr/>
      </dsp:nvSpPr>
      <dsp:spPr>
        <a:xfrm>
          <a:off x="-52699" y="0"/>
          <a:ext cx="6095978" cy="4851400"/>
        </a:xfrm>
        <a:prstGeom prst="triangle">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9C39036-EFB0-4137-9754-E72DA0C6C0F2}">
      <dsp:nvSpPr>
        <dsp:cNvPr id="0" name=""/>
        <dsp:cNvSpPr/>
      </dsp:nvSpPr>
      <dsp:spPr>
        <a:xfrm>
          <a:off x="2978134" y="274834"/>
          <a:ext cx="3153410" cy="1133592"/>
        </a:xfrm>
        <a:prstGeom prst="roundRect">
          <a:avLst/>
        </a:prstGeom>
        <a:solidFill>
          <a:srgbClr val="FFFF99">
            <a:alpha val="90000"/>
          </a:srgbClr>
        </a:solidFill>
        <a:ln w="25400" cap="flat" cmpd="sng" algn="ctr">
          <a:solidFill>
            <a:srgbClr val="FFFF99"/>
          </a:solidFill>
          <a:prstDash val="solid"/>
        </a:ln>
        <a:effectLst/>
        <a:scene3d>
          <a:camera prst="orthographicFront"/>
          <a:lightRig rig="threePt" dir="t"/>
        </a:scene3d>
        <a:sp3d>
          <a:bevelT/>
        </a:sp3d>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1" kern="1200" dirty="0" smtClean="0"/>
            <a:t>AP (11-12)</a:t>
          </a:r>
          <a:endParaRPr lang="en-US" sz="1400" kern="1200" dirty="0" smtClean="0"/>
        </a:p>
        <a:p>
          <a:pPr lvl="0" algn="ctr" defTabSz="622300">
            <a:lnSpc>
              <a:spcPct val="90000"/>
            </a:lnSpc>
            <a:spcBef>
              <a:spcPct val="0"/>
            </a:spcBef>
            <a:spcAft>
              <a:spcPct val="35000"/>
            </a:spcAft>
          </a:pPr>
          <a:r>
            <a:rPr lang="en-US" sz="1400" b="1" kern="1200" dirty="0" smtClean="0"/>
            <a:t>PSAT (10-11)</a:t>
          </a:r>
          <a:r>
            <a:rPr lang="en-US" sz="1400" b="1" kern="1200" dirty="0" smtClean="0">
              <a:sym typeface="Wingdings" pitchFamily="2" charset="2"/>
            </a:rPr>
            <a:t></a:t>
          </a:r>
          <a:r>
            <a:rPr lang="en-US" sz="1400" b="1" kern="1200" dirty="0" smtClean="0"/>
            <a:t>SAT (11-12)</a:t>
          </a:r>
        </a:p>
        <a:p>
          <a:pPr lvl="0" algn="ctr" defTabSz="622300">
            <a:lnSpc>
              <a:spcPct val="90000"/>
            </a:lnSpc>
            <a:spcBef>
              <a:spcPct val="0"/>
            </a:spcBef>
            <a:spcAft>
              <a:spcPct val="35000"/>
            </a:spcAft>
          </a:pPr>
          <a:r>
            <a:rPr lang="en-US" sz="1400" b="1" kern="1200" dirty="0" smtClean="0"/>
            <a:t>PLAN (10)</a:t>
          </a:r>
          <a:r>
            <a:rPr lang="en-US" sz="1400" b="1" kern="1200" dirty="0" smtClean="0">
              <a:sym typeface="Wingdings" pitchFamily="2" charset="2"/>
            </a:rPr>
            <a:t></a:t>
          </a:r>
          <a:r>
            <a:rPr lang="en-US" sz="1400" b="1" kern="1200" dirty="0" smtClean="0"/>
            <a:t>ACT (11-12) Graduation Exam (11-12)</a:t>
          </a:r>
        </a:p>
        <a:p>
          <a:pPr lvl="0" algn="ctr" defTabSz="622300">
            <a:lnSpc>
              <a:spcPct val="90000"/>
            </a:lnSpc>
            <a:spcBef>
              <a:spcPct val="0"/>
            </a:spcBef>
            <a:spcAft>
              <a:spcPct val="35000"/>
            </a:spcAft>
          </a:pPr>
          <a:endParaRPr lang="en-US" sz="700" kern="1200" dirty="0"/>
        </a:p>
      </dsp:txBody>
      <dsp:txXfrm>
        <a:off x="3033471" y="330171"/>
        <a:ext cx="3042736" cy="1022918"/>
      </dsp:txXfrm>
    </dsp:sp>
    <dsp:sp modelId="{C7204D28-1305-44B7-980C-E1C1DAF2A46F}">
      <dsp:nvSpPr>
        <dsp:cNvPr id="0" name=""/>
        <dsp:cNvSpPr/>
      </dsp:nvSpPr>
      <dsp:spPr>
        <a:xfrm>
          <a:off x="2978134" y="1752602"/>
          <a:ext cx="3153410" cy="1241902"/>
        </a:xfrm>
        <a:prstGeom prst="roundRect">
          <a:avLst/>
        </a:prstGeom>
        <a:solidFill>
          <a:srgbClr val="FFFF99">
            <a:alpha val="90000"/>
          </a:srgbClr>
        </a:solidFill>
        <a:ln w="25400" cap="flat" cmpd="sng" algn="ctr">
          <a:noFill/>
          <a:prstDash val="solid"/>
        </a:ln>
        <a:effectLst/>
        <a:scene3d>
          <a:camera prst="orthographicFront"/>
          <a:lightRig rig="threePt" dir="t"/>
        </a:scene3d>
        <a:sp3d>
          <a:bevelT/>
        </a:sp3d>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endParaRPr lang="en-US" sz="1400" b="1" kern="1200" dirty="0" smtClean="0"/>
        </a:p>
        <a:p>
          <a:pPr lvl="0" algn="ctr" defTabSz="622300">
            <a:lnSpc>
              <a:spcPct val="90000"/>
            </a:lnSpc>
            <a:spcBef>
              <a:spcPct val="0"/>
            </a:spcBef>
            <a:spcAft>
              <a:spcPct val="35000"/>
            </a:spcAft>
          </a:pPr>
          <a:r>
            <a:rPr lang="en-US" sz="1400" b="1" kern="1200" dirty="0" smtClean="0"/>
            <a:t>EXPLORE (8)</a:t>
          </a:r>
        </a:p>
        <a:p>
          <a:pPr lvl="0" algn="ctr" defTabSz="622300">
            <a:lnSpc>
              <a:spcPct val="90000"/>
            </a:lnSpc>
            <a:spcBef>
              <a:spcPct val="0"/>
            </a:spcBef>
            <a:spcAft>
              <a:spcPct val="35000"/>
            </a:spcAft>
          </a:pPr>
          <a:r>
            <a:rPr lang="en-US" sz="1400" b="1" kern="1200" dirty="0" smtClean="0"/>
            <a:t>Science Assessment  (7)</a:t>
          </a:r>
        </a:p>
        <a:p>
          <a:pPr lvl="0" algn="ctr" defTabSz="622300">
            <a:lnSpc>
              <a:spcPct val="90000"/>
            </a:lnSpc>
            <a:spcBef>
              <a:spcPct val="0"/>
            </a:spcBef>
            <a:spcAft>
              <a:spcPct val="35000"/>
            </a:spcAft>
          </a:pPr>
          <a:r>
            <a:rPr lang="en-US" sz="1400" b="1" kern="1200" dirty="0" smtClean="0"/>
            <a:t>ACT Aspire (7-8)</a:t>
          </a:r>
        </a:p>
        <a:p>
          <a:pPr lvl="0" algn="ctr" defTabSz="622300">
            <a:lnSpc>
              <a:spcPct val="90000"/>
            </a:lnSpc>
            <a:spcBef>
              <a:spcPct val="0"/>
            </a:spcBef>
            <a:spcAft>
              <a:spcPct val="35000"/>
            </a:spcAft>
          </a:pPr>
          <a:endParaRPr lang="en-US" sz="1050" b="1" kern="1200" dirty="0" smtClean="0"/>
        </a:p>
      </dsp:txBody>
      <dsp:txXfrm>
        <a:off x="3038759" y="1813227"/>
        <a:ext cx="3032160" cy="1120652"/>
      </dsp:txXfrm>
    </dsp:sp>
    <dsp:sp modelId="{64080896-5332-4A9E-979F-AFC431269CEE}">
      <dsp:nvSpPr>
        <dsp:cNvPr id="0" name=""/>
        <dsp:cNvSpPr/>
      </dsp:nvSpPr>
      <dsp:spPr>
        <a:xfrm>
          <a:off x="2995289" y="3393816"/>
          <a:ext cx="3153410" cy="1307991"/>
        </a:xfrm>
        <a:prstGeom prst="roundRect">
          <a:avLst/>
        </a:prstGeom>
        <a:solidFill>
          <a:srgbClr val="FFFF99">
            <a:alpha val="90000"/>
          </a:srgbClr>
        </a:solidFill>
        <a:ln w="25400" cap="flat" cmpd="sng" algn="ctr">
          <a:noFill/>
          <a:prstDash val="solid"/>
        </a:ln>
        <a:effectLst/>
        <a:scene3d>
          <a:camera prst="orthographicFront"/>
          <a:lightRig rig="threePt" dir="t"/>
        </a:scene3d>
        <a:sp3d>
          <a:bevelT/>
        </a:sp3d>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1" kern="1200" dirty="0" smtClean="0"/>
            <a:t>Science Assessment (5)</a:t>
          </a:r>
        </a:p>
        <a:p>
          <a:pPr lvl="0" algn="ctr" defTabSz="622300">
            <a:lnSpc>
              <a:spcPct val="90000"/>
            </a:lnSpc>
            <a:spcBef>
              <a:spcPct val="0"/>
            </a:spcBef>
            <a:spcAft>
              <a:spcPct val="35000"/>
            </a:spcAft>
          </a:pPr>
          <a:r>
            <a:rPr lang="en-US" sz="1400" b="1" kern="1200" dirty="0" smtClean="0"/>
            <a:t>ACT Aspire (3-6)</a:t>
          </a:r>
        </a:p>
      </dsp:txBody>
      <dsp:txXfrm>
        <a:off x="3059140" y="3457667"/>
        <a:ext cx="3025708" cy="1180289"/>
      </dsp:txXfrm>
    </dsp:sp>
  </dsp:spTree>
</dsp:drawing>
</file>

<file path=ppt/diagrams/layout1.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2.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3.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4.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5.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6.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ChangeArrowheads="1"/>
          </p:cNvSpPr>
          <p:nvPr/>
        </p:nvSpPr>
        <p:spPr bwMode="auto">
          <a:xfrm>
            <a:off x="3133586" y="4137025"/>
            <a:ext cx="800029" cy="704850"/>
          </a:xfrm>
          <a:prstGeom prst="rect">
            <a:avLst/>
          </a:prstGeom>
          <a:noFill/>
          <a:ln w="12700">
            <a:noFill/>
            <a:miter lim="800000"/>
            <a:headEnd/>
            <a:tailEnd/>
          </a:ln>
          <a:effectLst/>
        </p:spPr>
        <p:txBody>
          <a:bodyPr wrap="none" lIns="90461" tIns="44437" rIns="90461" bIns="44437">
            <a:spAutoFit/>
          </a:bodyPr>
          <a:lstStyle/>
          <a:p>
            <a:pPr algn="ctr" eaLnBrk="0" hangingPunct="0">
              <a:defRPr/>
            </a:pPr>
            <a:fld id="{3FA694E3-E7EC-44AD-8AEE-FB7915496C03}" type="slidenum">
              <a:rPr lang="en-US"/>
              <a:pPr algn="ctr" eaLnBrk="0" hangingPunct="0">
                <a:defRPr/>
              </a:pPr>
              <a:t>‹#›</a:t>
            </a:fld>
            <a:endParaRPr lang="en-US"/>
          </a:p>
        </p:txBody>
      </p:sp>
    </p:spTree>
    <p:extLst>
      <p:ext uri="{BB962C8B-B14F-4D97-AF65-F5344CB8AC3E}">
        <p14:creationId xmlns:p14="http://schemas.microsoft.com/office/powerpoint/2010/main" val="11812947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body" sz="quarter" idx="3"/>
          </p:nvPr>
        </p:nvSpPr>
        <p:spPr bwMode="auto">
          <a:xfrm>
            <a:off x="936344" y="4414838"/>
            <a:ext cx="5137714" cy="4184650"/>
          </a:xfrm>
          <a:prstGeom prst="rect">
            <a:avLst/>
          </a:prstGeom>
          <a:noFill/>
          <a:ln w="12700">
            <a:noFill/>
            <a:miter lim="800000"/>
            <a:headEnd/>
            <a:tailEnd/>
          </a:ln>
          <a:effectLst/>
        </p:spPr>
        <p:txBody>
          <a:bodyPr vert="horz" wrap="square" lIns="90461" tIns="44437" rIns="90461" bIns="44437" numCol="1" anchor="t" anchorCtr="0" compatLnSpc="1">
            <a:prstTxWarp prst="textNoShape">
              <a:avLst/>
            </a:prstTxWarp>
          </a:bodyPr>
          <a:lstStyle/>
          <a:p>
            <a:pPr lvl="0"/>
            <a:r>
              <a:rPr lang="en-US" noProof="0" smtClean="0"/>
              <a:t>Click to edit Master notes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59395" name="Rectangle 3"/>
          <p:cNvSpPr>
            <a:spLocks noGrp="1" noRot="1" noChangeAspect="1" noChangeArrowheads="1" noTextEdit="1"/>
          </p:cNvSpPr>
          <p:nvPr>
            <p:ph type="sldImg" idx="2"/>
          </p:nvPr>
        </p:nvSpPr>
        <p:spPr bwMode="auto">
          <a:xfrm>
            <a:off x="1187450" y="698500"/>
            <a:ext cx="4643438" cy="3482975"/>
          </a:xfrm>
          <a:prstGeom prst="rect">
            <a:avLst/>
          </a:prstGeom>
          <a:noFill/>
          <a:ln w="12700">
            <a:solidFill>
              <a:schemeClr val="tx1"/>
            </a:solidFill>
            <a:miter lim="800000"/>
            <a:headEnd/>
            <a:tailEnd/>
          </a:ln>
        </p:spPr>
      </p:sp>
    </p:spTree>
    <p:extLst>
      <p:ext uri="{BB962C8B-B14F-4D97-AF65-F5344CB8AC3E}">
        <p14:creationId xmlns:p14="http://schemas.microsoft.com/office/powerpoint/2010/main" val="104483497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Rot="1" noChangeAspect="1" noChangeArrowheads="1" noTextEdit="1"/>
          </p:cNvSpPr>
          <p:nvPr>
            <p:ph type="sldImg"/>
          </p:nvPr>
        </p:nvSpPr>
        <p:spPr>
          <a:ln/>
        </p:spPr>
      </p:sp>
      <p:sp>
        <p:nvSpPr>
          <p:cNvPr id="60419" name="Rectangle 3"/>
          <p:cNvSpPr>
            <a:spLocks noGrp="1" noChangeArrowheads="1"/>
          </p:cNvSpPr>
          <p:nvPr>
            <p:ph type="body" idx="1"/>
          </p:nvPr>
        </p:nvSpPr>
        <p:spPr>
          <a:noFill/>
          <a:ln w="9525"/>
        </p:spPr>
        <p:txBody>
          <a:bodyPr/>
          <a:lstStyle/>
          <a:p>
            <a:r>
              <a:rPr lang="en-US" dirty="0" smtClean="0"/>
              <a:t>Annual report to the Board on standardized tests for the 20010-11</a:t>
            </a:r>
            <a:r>
              <a:rPr lang="en-US" baseline="0" dirty="0" smtClean="0"/>
              <a:t> </a:t>
            </a:r>
            <a:r>
              <a:rPr lang="en-US" dirty="0" smtClean="0"/>
              <a:t>school year.</a:t>
            </a:r>
          </a:p>
          <a:p>
            <a:endParaRPr lang="en-US" dirty="0" smtClean="0"/>
          </a:p>
          <a:p>
            <a:r>
              <a:rPr lang="en-US" dirty="0" smtClean="0"/>
              <a:t>Will review scores on state-mandated tests AND Those our students take as part of the college application process.</a:t>
            </a:r>
          </a:p>
          <a:p>
            <a:endParaRPr lang="en-US" dirty="0" smtClean="0"/>
          </a:p>
          <a:p>
            <a:r>
              <a:rPr lang="en-US" dirty="0" smtClean="0"/>
              <a:t>I will also have information abut some changes to the state-mandated tests that are coming this year.</a:t>
            </a:r>
          </a:p>
          <a:p>
            <a:endParaRPr lang="en-US" dirty="0" smtClean="0"/>
          </a:p>
          <a:p>
            <a:endParaRPr lang="en-US"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a:ln/>
        </p:spPr>
      </p:sp>
      <p:sp>
        <p:nvSpPr>
          <p:cNvPr id="67587" name="Notes Placeholder 2"/>
          <p:cNvSpPr>
            <a:spLocks noGrp="1"/>
          </p:cNvSpPr>
          <p:nvPr>
            <p:ph type="body" idx="1"/>
          </p:nvPr>
        </p:nvSpPr>
        <p:spPr>
          <a:noFill/>
          <a:ln w="9525"/>
        </p:spPr>
        <p:txBody>
          <a:bodyPr/>
          <a:lstStyle/>
          <a:p>
            <a:r>
              <a:rPr lang="en-US" smtClean="0"/>
              <a:t>The next test is the Alabama Reading and Math Test or ARMT</a:t>
            </a:r>
          </a:p>
          <a:p>
            <a:endParaRPr lang="en-US" smtClean="0"/>
          </a:p>
          <a:p>
            <a:r>
              <a:rPr lang="en-US" smtClean="0"/>
              <a:t>Criterion-referenced test, where students are measured against a pre-set standard, not against a national group of their peers.</a:t>
            </a:r>
          </a:p>
          <a:p>
            <a:endParaRPr lang="en-US" smtClean="0"/>
          </a:p>
          <a:p>
            <a:r>
              <a:rPr lang="en-US" smtClean="0"/>
              <a:t>Designed to match the state curriculum and the score is derived from all items on the ARMT and some items from the Stanford.</a:t>
            </a:r>
          </a:p>
          <a:p>
            <a:endParaRPr lang="en-US" smtClean="0"/>
          </a:p>
          <a:p>
            <a:r>
              <a:rPr lang="en-US" smtClean="0"/>
              <a:t>It is given in the spring along with the Stanford, and is used for Accountability.  This year will be the last year our students will take the ARMT as it is currently written.  Next year, a revised test will be given, called ARMT Plus.  It will include the portions of the Stanford that were previously used for Accountability, and it will align with the most current reading and math state standards.  It will also include the science assessment next year.  </a:t>
            </a:r>
          </a:p>
          <a:p>
            <a:endParaRPr lang="en-US" smtClean="0"/>
          </a:p>
          <a:p>
            <a:endParaRPr lang="en-US" smtClean="0"/>
          </a:p>
          <a:p>
            <a:endParaRPr lang="en-US" smtClean="0"/>
          </a:p>
          <a:p>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a:ln/>
        </p:spPr>
      </p:sp>
      <p:sp>
        <p:nvSpPr>
          <p:cNvPr id="77827" name="Notes Placeholder 2"/>
          <p:cNvSpPr>
            <a:spLocks noGrp="1"/>
          </p:cNvSpPr>
          <p:nvPr>
            <p:ph type="body" idx="1"/>
          </p:nvPr>
        </p:nvSpPr>
        <p:spPr>
          <a:noFill/>
          <a:ln w="9525"/>
        </p:spPr>
        <p:txBody>
          <a:bodyPr/>
          <a:lstStyle/>
          <a:p>
            <a:r>
              <a:rPr lang="en-US" smtClean="0"/>
              <a:t>The next test I will review is a fairly new test.  Last spring was only the second time the Alabama Science Assessment has been given.  </a:t>
            </a:r>
          </a:p>
          <a:p>
            <a:endParaRPr lang="en-US" smtClean="0"/>
          </a:p>
          <a:p>
            <a:r>
              <a:rPr lang="en-US" smtClean="0"/>
              <a:t>It is a criterion-referenced test that was designed to match our state curriculum, and scores are measured against a pre-set standard.  </a:t>
            </a:r>
          </a:p>
          <a:p>
            <a:endParaRPr lang="en-US" smtClean="0"/>
          </a:p>
          <a:p>
            <a:r>
              <a:rPr lang="en-US" smtClean="0"/>
              <a:t>At this time, it is only used for accountability for the rate of participation.  </a:t>
            </a:r>
          </a:p>
          <a:p>
            <a:endParaRPr lang="en-US" smtClean="0"/>
          </a:p>
          <a:p>
            <a:r>
              <a:rPr lang="en-US" smtClean="0"/>
              <a:t>Next year, AL Science Assessment will be absorbed into the ARMT Plus, so this year will be the last year students will take this as a separate test.  </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noTextEdit="1"/>
          </p:cNvSpPr>
          <p:nvPr>
            <p:ph type="sldImg"/>
          </p:nvPr>
        </p:nvSpPr>
        <p:spPr>
          <a:ln/>
        </p:spPr>
      </p:sp>
      <p:sp>
        <p:nvSpPr>
          <p:cNvPr id="78851" name="Notes Placeholder 2"/>
          <p:cNvSpPr>
            <a:spLocks noGrp="1"/>
          </p:cNvSpPr>
          <p:nvPr>
            <p:ph type="body" idx="1"/>
          </p:nvPr>
        </p:nvSpPr>
        <p:spPr>
          <a:noFill/>
          <a:ln w="9525"/>
        </p:spPr>
        <p:txBody>
          <a:bodyPr/>
          <a:lstStyle/>
          <a:p>
            <a:r>
              <a:rPr lang="en-US" smtClean="0"/>
              <a:t>On the Alabama Science Assessment, </a:t>
            </a:r>
          </a:p>
          <a:p>
            <a:endParaRPr lang="en-US" smtClean="0"/>
          </a:p>
          <a:p>
            <a:r>
              <a:rPr lang="en-US" smtClean="0"/>
              <a:t>100% of our 5</a:t>
            </a:r>
            <a:r>
              <a:rPr lang="en-US" baseline="30000" smtClean="0"/>
              <a:t>th</a:t>
            </a:r>
            <a:r>
              <a:rPr lang="en-US" smtClean="0"/>
              <a:t> graders met or exceeded the standard, and </a:t>
            </a:r>
          </a:p>
          <a:p>
            <a:endParaRPr lang="en-US" smtClean="0"/>
          </a:p>
          <a:p>
            <a:r>
              <a:rPr lang="en-US" smtClean="0"/>
              <a:t>98% of our 7</a:t>
            </a:r>
            <a:r>
              <a:rPr lang="en-US" baseline="30000" smtClean="0"/>
              <a:t>th</a:t>
            </a:r>
            <a:r>
              <a:rPr lang="en-US" smtClean="0"/>
              <a:t> graders met or exceeded the standard, which means that percentage scored at levels 3 or 4.</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a:ln/>
        </p:spPr>
      </p:sp>
      <p:sp>
        <p:nvSpPr>
          <p:cNvPr id="81923" name="Notes Placeholder 2"/>
          <p:cNvSpPr>
            <a:spLocks noGrp="1"/>
          </p:cNvSpPr>
          <p:nvPr>
            <p:ph type="body" idx="1"/>
          </p:nvPr>
        </p:nvSpPr>
        <p:spPr>
          <a:noFill/>
          <a:ln w="9525"/>
        </p:spPr>
        <p:txBody>
          <a:bodyPr/>
          <a:lstStyle/>
          <a:p>
            <a:r>
              <a:rPr lang="en-US" smtClean="0"/>
              <a:t>A test has been added this year, called EXPLORE.  </a:t>
            </a:r>
          </a:p>
          <a:p>
            <a:endParaRPr lang="en-US" smtClean="0"/>
          </a:p>
          <a:p>
            <a:r>
              <a:rPr lang="en-US" smtClean="0"/>
              <a:t>Norm-referenced, so it assesses our students on a national sampling of curriculum that includes Eng, Reading, Math, and Science.  It will be given in the 8</a:t>
            </a:r>
            <a:r>
              <a:rPr lang="en-US" baseline="30000" smtClean="0"/>
              <a:t>th</a:t>
            </a:r>
            <a:r>
              <a:rPr lang="en-US" smtClean="0"/>
              <a:t> grade, in 2 weeks at our junior high.  </a:t>
            </a:r>
          </a:p>
          <a:p>
            <a:endParaRPr lang="en-US" smtClean="0"/>
          </a:p>
          <a:p>
            <a:r>
              <a:rPr lang="en-US" smtClean="0"/>
              <a:t>We will receive test results within 4 weeks so teachers and students can use the results for enrichment or intervention during the same school year.  </a:t>
            </a:r>
          </a:p>
          <a:p>
            <a:endParaRPr lang="en-US" smtClean="0"/>
          </a:p>
          <a:p>
            <a:r>
              <a:rPr lang="en-US" smtClean="0"/>
              <a:t>It is part of a new longitudinal assessment program from the state, that prepares students for taking the ACT in the 11</a:t>
            </a:r>
            <a:r>
              <a:rPr lang="en-US" baseline="30000" smtClean="0"/>
              <a:t>th</a:t>
            </a:r>
            <a:r>
              <a:rPr lang="en-US" smtClean="0"/>
              <a:t> grade.  Essentially, it is the Pre- Pre – ACT, and includes a Career Interest Inventory so students can plan their high school coursework in such a way to continue in their strengths and strengthen their more challenging areas.</a:t>
            </a:r>
          </a:p>
          <a:p>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Image Placeholder 1"/>
          <p:cNvSpPr>
            <a:spLocks noGrp="1" noRot="1" noChangeAspect="1" noTextEdit="1"/>
          </p:cNvSpPr>
          <p:nvPr>
            <p:ph type="sldImg"/>
          </p:nvPr>
        </p:nvSpPr>
        <p:spPr>
          <a:ln/>
        </p:spPr>
      </p:sp>
      <p:sp>
        <p:nvSpPr>
          <p:cNvPr id="91139" name="Notes Placeholder 2"/>
          <p:cNvSpPr>
            <a:spLocks noGrp="1"/>
          </p:cNvSpPr>
          <p:nvPr>
            <p:ph type="body" idx="1"/>
          </p:nvPr>
        </p:nvSpPr>
        <p:spPr>
          <a:noFill/>
          <a:ln w="9525"/>
        </p:spPr>
        <p:txBody>
          <a:bodyPr/>
          <a:lstStyle/>
          <a:p>
            <a:r>
              <a:rPr lang="en-US" smtClean="0"/>
              <a:t>This shows the scores from last year’s seniors as compared to the state and national averages.  97% of students took the ACT last year.  (287 students)</a:t>
            </a:r>
          </a:p>
          <a:p>
            <a:endParaRPr lang="en-US" smtClean="0"/>
          </a:p>
          <a:p>
            <a:r>
              <a:rPr lang="en-US" smtClean="0"/>
              <a:t>(According to ACT.org, all colleges and universities in the US now accept the ACT.)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Image Placeholder 1"/>
          <p:cNvSpPr>
            <a:spLocks noGrp="1" noRot="1" noChangeAspect="1" noTextEdit="1"/>
          </p:cNvSpPr>
          <p:nvPr>
            <p:ph type="sldImg"/>
          </p:nvPr>
        </p:nvSpPr>
        <p:spPr>
          <a:ln/>
        </p:spPr>
      </p:sp>
      <p:sp>
        <p:nvSpPr>
          <p:cNvPr id="87043" name="Notes Placeholder 2"/>
          <p:cNvSpPr>
            <a:spLocks noGrp="1"/>
          </p:cNvSpPr>
          <p:nvPr>
            <p:ph type="body" idx="1"/>
          </p:nvPr>
        </p:nvSpPr>
        <p:spPr>
          <a:noFill/>
          <a:ln w="9525"/>
        </p:spPr>
        <p:txBody>
          <a:bodyPr/>
          <a:lstStyle/>
          <a:p>
            <a:r>
              <a:rPr lang="en-US" smtClean="0"/>
              <a:t>These scores represent last year’s 11</a:t>
            </a:r>
            <a:r>
              <a:rPr lang="en-US" baseline="30000" smtClean="0"/>
              <a:t>th</a:t>
            </a:r>
            <a:r>
              <a:rPr lang="en-US" smtClean="0"/>
              <a:t> graders from the October administration of the test.</a:t>
            </a:r>
          </a:p>
          <a:p>
            <a:endParaRPr lang="en-US" smtClean="0"/>
          </a:p>
          <a:p>
            <a:r>
              <a:rPr lang="en-US" smtClean="0"/>
              <a:t>Our average scores continue to be well above the national average.</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Image Placeholder 1"/>
          <p:cNvSpPr>
            <a:spLocks noGrp="1" noRot="1" noChangeAspect="1" noTextEdit="1"/>
          </p:cNvSpPr>
          <p:nvPr>
            <p:ph type="sldImg"/>
          </p:nvPr>
        </p:nvSpPr>
        <p:spPr>
          <a:ln/>
        </p:spPr>
      </p:sp>
      <p:sp>
        <p:nvSpPr>
          <p:cNvPr id="89091" name="Notes Placeholder 2"/>
          <p:cNvSpPr>
            <a:spLocks noGrp="1"/>
          </p:cNvSpPr>
          <p:nvPr>
            <p:ph type="body" idx="1"/>
          </p:nvPr>
        </p:nvSpPr>
        <p:spPr>
          <a:noFill/>
          <a:ln w="9525"/>
        </p:spPr>
        <p:txBody>
          <a:bodyPr/>
          <a:lstStyle/>
          <a:p>
            <a:r>
              <a:rPr lang="en-US" dirty="0" smtClean="0"/>
              <a:t>These are the scores from last year’s seniors as compared to the national average.  Our students scored well above the national average in each area.</a:t>
            </a:r>
          </a:p>
          <a:p>
            <a:endParaRPr lang="en-US" dirty="0"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Image Placeholder 1"/>
          <p:cNvSpPr>
            <a:spLocks noGrp="1" noRot="1" noChangeAspect="1" noTextEdit="1"/>
          </p:cNvSpPr>
          <p:nvPr>
            <p:ph type="sldImg"/>
          </p:nvPr>
        </p:nvSpPr>
        <p:spPr>
          <a:ln/>
        </p:spPr>
      </p:sp>
      <p:sp>
        <p:nvSpPr>
          <p:cNvPr id="93187" name="Notes Placeholder 2"/>
          <p:cNvSpPr>
            <a:spLocks noGrp="1"/>
          </p:cNvSpPr>
          <p:nvPr>
            <p:ph type="body" idx="1"/>
          </p:nvPr>
        </p:nvSpPr>
        <p:spPr>
          <a:noFill/>
          <a:ln w="9525"/>
        </p:spPr>
        <p:txBody>
          <a:bodyPr/>
          <a:lstStyle/>
          <a:p>
            <a:r>
              <a:rPr lang="en-US" smtClean="0"/>
              <a:t>And the last test we will review today are those our students take at the end of Advanced Placement courses.  </a:t>
            </a:r>
          </a:p>
          <a:p>
            <a:endParaRPr lang="en-US" smtClean="0"/>
          </a:p>
          <a:p>
            <a:r>
              <a:rPr lang="en-US" smtClean="0"/>
              <a:t>Students can receive college credit for these courses if they score a 3, 4, or 5 on the AP tests.  Last May, exams were taken in 24 AP courses at MBHS.</a:t>
            </a:r>
          </a:p>
          <a:p>
            <a:endParaRPr lang="en-US" smtClean="0"/>
          </a:p>
          <a:p>
            <a:r>
              <a:rPr lang="en-US" smtClean="0"/>
              <a:t>If asked:  17 were courses we teach, 7 were independent study courses.  </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Slide Image Placeholder 1"/>
          <p:cNvSpPr>
            <a:spLocks noGrp="1" noRot="1" noChangeAspect="1" noTextEdit="1"/>
          </p:cNvSpPr>
          <p:nvPr>
            <p:ph type="sldImg"/>
          </p:nvPr>
        </p:nvSpPr>
        <p:spPr>
          <a:ln/>
        </p:spPr>
      </p:sp>
      <p:sp>
        <p:nvSpPr>
          <p:cNvPr id="94211" name="Notes Placeholder 2"/>
          <p:cNvSpPr>
            <a:spLocks noGrp="1"/>
          </p:cNvSpPr>
          <p:nvPr>
            <p:ph type="body" idx="1"/>
          </p:nvPr>
        </p:nvSpPr>
        <p:spPr>
          <a:noFill/>
          <a:ln w="9525"/>
        </p:spPr>
        <p:txBody>
          <a:bodyPr/>
          <a:lstStyle/>
          <a:p>
            <a:r>
              <a:rPr lang="en-US" smtClean="0"/>
              <a:t>This graph shows the number of AP exams our students have taken since 1992, or the last 18 years.  </a:t>
            </a:r>
          </a:p>
          <a:p>
            <a:endParaRPr lang="en-US" smtClean="0"/>
          </a:p>
          <a:p>
            <a:endParaRPr lang="en-US" smtClean="0"/>
          </a:p>
          <a:p>
            <a:r>
              <a:rPr lang="en-US" smtClean="0"/>
              <a:t>(IF asked:  </a:t>
            </a:r>
          </a:p>
          <a:p>
            <a:r>
              <a:rPr lang="en-US" smtClean="0"/>
              <a:t>No specific reason, but fewer students taking each test added up to the decrease that you see.  About 70)</a:t>
            </a:r>
          </a:p>
          <a:p>
            <a:endParaRPr lang="en-US" smtClean="0"/>
          </a:p>
          <a:p>
            <a:r>
              <a:rPr lang="en-US" smtClean="0"/>
              <a:t>Some colleges will not award credit for taking both AP English Language and AP English Literature – one or the other – or for AP Environmental Science.</a:t>
            </a:r>
          </a:p>
          <a:p>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Slide Image Placeholder 1"/>
          <p:cNvSpPr>
            <a:spLocks noGrp="1" noRot="1" noChangeAspect="1" noTextEdit="1"/>
          </p:cNvSpPr>
          <p:nvPr>
            <p:ph type="sldImg"/>
          </p:nvPr>
        </p:nvSpPr>
        <p:spPr>
          <a:ln/>
        </p:spPr>
      </p:sp>
      <p:sp>
        <p:nvSpPr>
          <p:cNvPr id="95235" name="Notes Placeholder 2"/>
          <p:cNvSpPr>
            <a:spLocks noGrp="1"/>
          </p:cNvSpPr>
          <p:nvPr>
            <p:ph type="body" idx="1"/>
          </p:nvPr>
        </p:nvSpPr>
        <p:spPr>
          <a:noFill/>
          <a:ln w="9525"/>
        </p:spPr>
        <p:txBody>
          <a:bodyPr/>
          <a:lstStyle/>
          <a:p>
            <a:r>
              <a:rPr lang="en-US" smtClean="0"/>
              <a:t>One of the things that MBHS can be proud of is that over the past 10 years, the # of students taking AP courses has increased, and yet the scores have remained very high.  </a:t>
            </a:r>
          </a:p>
          <a:p>
            <a:endParaRPr lang="en-US" smtClean="0"/>
          </a:p>
          <a:p>
            <a:r>
              <a:rPr lang="en-US" smtClean="0"/>
              <a:t>The tests are taken in May at the conclusion of the course; they are scored on a scale of 1 -5, with scores of 3, 4, or 5 earning college credit.</a:t>
            </a:r>
          </a:p>
          <a:p>
            <a:endParaRPr lang="en-US" smtClean="0"/>
          </a:p>
          <a:p>
            <a:r>
              <a:rPr lang="en-US" smtClean="0"/>
              <a:t>This chart shows the number of students with each score for the past 7 years.  </a:t>
            </a:r>
          </a:p>
          <a:p>
            <a:endParaRPr lang="en-US" smtClean="0"/>
          </a:p>
          <a:p>
            <a:r>
              <a:rPr lang="en-US" smtClean="0"/>
              <a:t>313 AP students last year took at least one AP exam (11</a:t>
            </a:r>
            <a:r>
              <a:rPr lang="en-US" baseline="30000" smtClean="0"/>
              <a:t>th</a:t>
            </a:r>
            <a:r>
              <a:rPr lang="en-US" smtClean="0"/>
              <a:t> and 12</a:t>
            </a:r>
            <a:r>
              <a:rPr lang="en-US" baseline="30000" smtClean="0"/>
              <a:t>th</a:t>
            </a:r>
            <a:r>
              <a:rPr lang="en-US" smtClean="0"/>
              <a:t> graders)</a:t>
            </a:r>
          </a:p>
          <a:p>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Slide Image Placeholder 1"/>
          <p:cNvSpPr>
            <a:spLocks noGrp="1" noRot="1" noChangeAspect="1" noTextEdit="1"/>
          </p:cNvSpPr>
          <p:nvPr>
            <p:ph type="sldImg"/>
          </p:nvPr>
        </p:nvSpPr>
        <p:spPr>
          <a:ln/>
        </p:spPr>
      </p:sp>
      <p:sp>
        <p:nvSpPr>
          <p:cNvPr id="96259" name="Notes Placeholder 2"/>
          <p:cNvSpPr>
            <a:spLocks noGrp="1"/>
          </p:cNvSpPr>
          <p:nvPr>
            <p:ph type="body" idx="1"/>
          </p:nvPr>
        </p:nvSpPr>
        <p:spPr>
          <a:noFill/>
          <a:ln w="9525"/>
        </p:spPr>
        <p:txBody>
          <a:bodyPr/>
          <a:lstStyle/>
          <a:p>
            <a:r>
              <a:rPr lang="en-US" smtClean="0"/>
              <a:t>This chart compares our students’ scores to the national scores.  </a:t>
            </a:r>
          </a:p>
          <a:p>
            <a:endParaRPr lang="en-US" smtClean="0"/>
          </a:p>
          <a:p>
            <a:r>
              <a:rPr lang="en-US" smtClean="0"/>
              <a:t>Almost 3 million AP tests were given last year across the country.</a:t>
            </a:r>
          </a:p>
          <a:p>
            <a:endParaRPr lang="en-US" smtClean="0"/>
          </a:p>
          <a:p>
            <a:r>
              <a:rPr lang="en-US" smtClean="0"/>
              <a:t>Nationally, 35% of students scored a 4 or 5, while 63% of Mountain Brook students scored a 4 or 5.</a:t>
            </a:r>
          </a:p>
          <a:p>
            <a:endParaRPr lang="en-US" smtClean="0"/>
          </a:p>
          <a:p>
            <a:r>
              <a:rPr lang="en-US" smtClean="0"/>
              <a:t>89% of our students scored 3 or higher and earned college credit as compared to 59% nationally.  </a:t>
            </a:r>
          </a:p>
          <a:p>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1430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054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209550"/>
            <a:ext cx="1943100" cy="58864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143000" y="209550"/>
            <a:ext cx="5676900" cy="5886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143000" y="209550"/>
            <a:ext cx="7772400" cy="108585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1143000" y="1981200"/>
            <a:ext cx="7772400" cy="4114800"/>
          </a:xfrm>
        </p:spPr>
        <p:txBody>
          <a:bodyPr/>
          <a:lstStyle/>
          <a:p>
            <a:pPr lvl="0"/>
            <a:endParaRPr lang="en-US" noProof="0"/>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1143000" y="209550"/>
            <a:ext cx="7772400" cy="1085850"/>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1143000" y="1981200"/>
            <a:ext cx="7772400" cy="4114800"/>
          </a:xfrm>
        </p:spPr>
        <p:txBody>
          <a:bodyPr/>
          <a:lstStyle/>
          <a:p>
            <a:pPr lvl="0"/>
            <a:endParaRPr lang="en-US" noProof="0"/>
          </a:p>
        </p:txBody>
      </p:sp>
    </p:spTree>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143000" y="209550"/>
            <a:ext cx="7772400" cy="108585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11430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5105400" y="19812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5105400" y="41148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143000" y="209550"/>
            <a:ext cx="7772400" cy="1085850"/>
          </a:xfrm>
          <a:prstGeom prst="rect">
            <a:avLst/>
          </a:prstGeom>
          <a:noFill/>
          <a:ln w="12700">
            <a:noFill/>
            <a:miter lim="800000"/>
            <a:headEnd/>
            <a:tailEnd/>
          </a:ln>
          <a:effectLst/>
        </p:spPr>
        <p:txBody>
          <a:bodyPr vert="horz" wrap="square" lIns="90488" tIns="44450" rIns="90488" bIns="44450" numCol="1" anchor="b"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1143000" y="1981200"/>
            <a:ext cx="7772400" cy="4114800"/>
          </a:xfrm>
          <a:prstGeom prst="rect">
            <a:avLst/>
          </a:prstGeom>
          <a:noFill/>
          <a:ln w="12700">
            <a:noFill/>
            <a:miter lim="800000"/>
            <a:headEnd/>
            <a:tailEnd/>
          </a:ln>
          <a:effectLst/>
        </p:spPr>
        <p:txBody>
          <a:bodyPr vert="horz" wrap="square" lIns="90488" tIns="44450" rIns="90488" bIns="44450" numCol="1" anchor="t" anchorCtr="0" compatLnSpc="1">
            <a:prstTxWarp prst="textNoShape">
              <a:avLst/>
            </a:prstTxWarp>
          </a:bodyPr>
          <a:lstStyle/>
          <a:p>
            <a:pPr lvl="0"/>
            <a:r>
              <a:rPr lang="en-US" smtClean="0"/>
              <a:t>Clicktext styles</a:t>
            </a:r>
          </a:p>
          <a:p>
            <a:pPr lvl="0"/>
            <a:r>
              <a:rPr lang="en-US" smtClean="0"/>
              <a:t>to edit Master</a:t>
            </a:r>
          </a:p>
          <a:p>
            <a:pPr lvl="2"/>
            <a:r>
              <a:rPr lang="en-US" smtClean="0"/>
              <a:t>Third Level</a:t>
            </a:r>
          </a:p>
          <a:p>
            <a:pPr lvl="3"/>
            <a:r>
              <a:rPr lang="en-US" smtClean="0"/>
              <a:t>Fourth Level</a:t>
            </a:r>
          </a:p>
          <a:p>
            <a:pPr lvl="4"/>
            <a:r>
              <a:rPr lang="en-US" smtClean="0"/>
              <a:t>Fifth Level</a:t>
            </a:r>
          </a:p>
          <a:p>
            <a:pPr lvl="1"/>
            <a:r>
              <a:rPr lang="en-US" smtClean="0"/>
              <a:t>Second Level</a:t>
            </a:r>
          </a:p>
          <a:p>
            <a:pPr lvl="0"/>
            <a:endParaRPr lang="en-US" smtClean="0"/>
          </a:p>
          <a:p>
            <a:pPr lvl="0"/>
            <a:r>
              <a:rPr lang="en-US" smtClean="0"/>
              <a:t> </a:t>
            </a:r>
          </a:p>
        </p:txBody>
      </p:sp>
      <p:sp>
        <p:nvSpPr>
          <p:cNvPr id="1028" name="Rectangle 4"/>
          <p:cNvSpPr>
            <a:spLocks noChangeArrowheads="1"/>
          </p:cNvSpPr>
          <p:nvPr/>
        </p:nvSpPr>
        <p:spPr bwMode="auto">
          <a:xfrm>
            <a:off x="8672513" y="6356350"/>
            <a:ext cx="180975" cy="393700"/>
          </a:xfrm>
          <a:prstGeom prst="rect">
            <a:avLst/>
          </a:prstGeom>
          <a:noFill/>
          <a:ln w="12700">
            <a:noFill/>
            <a:miter lim="800000"/>
            <a:headEnd/>
            <a:tailEnd/>
          </a:ln>
          <a:effectLst/>
        </p:spPr>
        <p:txBody>
          <a:bodyPr wrap="none" lIns="90488" tIns="44450" rIns="90488" bIns="44450">
            <a:spAutoFit/>
          </a:bodyPr>
          <a:lstStyle/>
          <a:p>
            <a:pPr algn="ctr" eaLnBrk="0" hangingPunct="0">
              <a:defRPr/>
            </a:pPr>
            <a:endParaRPr lang="en-US" sz="200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ransition/>
  <p:txStyles>
    <p:titleStyle>
      <a:lvl1pPr algn="l" rtl="0" eaLnBrk="0" fontAlgn="base" hangingPunct="0">
        <a:spcBef>
          <a:spcPct val="0"/>
        </a:spcBef>
        <a:spcAft>
          <a:spcPct val="0"/>
        </a:spcAft>
        <a:defRPr sz="4400">
          <a:solidFill>
            <a:schemeClr val="tx2"/>
          </a:solidFill>
          <a:effectLst>
            <a:outerShdw blurRad="38100" dist="38100" dir="2700000" algn="tl">
              <a:srgbClr val="C0C0C0"/>
            </a:outerShdw>
          </a:effectLst>
          <a:latin typeface="+mj-lt"/>
          <a:ea typeface="+mj-ea"/>
          <a:cs typeface="+mj-cs"/>
        </a:defRPr>
      </a:lvl1pPr>
      <a:lvl2pPr algn="l" rtl="0" eaLnBrk="0" fontAlgn="base" hangingPunct="0">
        <a:spcBef>
          <a:spcPct val="0"/>
        </a:spcBef>
        <a:spcAft>
          <a:spcPct val="0"/>
        </a:spcAft>
        <a:defRPr sz="4400">
          <a:solidFill>
            <a:schemeClr val="tx2"/>
          </a:solidFill>
          <a:effectLst>
            <a:outerShdw blurRad="38100" dist="38100" dir="2700000" algn="tl">
              <a:srgbClr val="C0C0C0"/>
            </a:outerShdw>
          </a:effectLst>
          <a:latin typeface="Times New Roman" pitchFamily="18" charset="0"/>
        </a:defRPr>
      </a:lvl2pPr>
      <a:lvl3pPr algn="l" rtl="0" eaLnBrk="0" fontAlgn="base" hangingPunct="0">
        <a:spcBef>
          <a:spcPct val="0"/>
        </a:spcBef>
        <a:spcAft>
          <a:spcPct val="0"/>
        </a:spcAft>
        <a:defRPr sz="4400">
          <a:solidFill>
            <a:schemeClr val="tx2"/>
          </a:solidFill>
          <a:effectLst>
            <a:outerShdw blurRad="38100" dist="38100" dir="2700000" algn="tl">
              <a:srgbClr val="C0C0C0"/>
            </a:outerShdw>
          </a:effectLst>
          <a:latin typeface="Times New Roman" pitchFamily="18" charset="0"/>
        </a:defRPr>
      </a:lvl3pPr>
      <a:lvl4pPr algn="l" rtl="0" eaLnBrk="0" fontAlgn="base" hangingPunct="0">
        <a:spcBef>
          <a:spcPct val="0"/>
        </a:spcBef>
        <a:spcAft>
          <a:spcPct val="0"/>
        </a:spcAft>
        <a:defRPr sz="4400">
          <a:solidFill>
            <a:schemeClr val="tx2"/>
          </a:solidFill>
          <a:effectLst>
            <a:outerShdw blurRad="38100" dist="38100" dir="2700000" algn="tl">
              <a:srgbClr val="C0C0C0"/>
            </a:outerShdw>
          </a:effectLst>
          <a:latin typeface="Times New Roman" pitchFamily="18" charset="0"/>
        </a:defRPr>
      </a:lvl4pPr>
      <a:lvl5pPr algn="l" rtl="0" eaLnBrk="0" fontAlgn="base" hangingPunct="0">
        <a:spcBef>
          <a:spcPct val="0"/>
        </a:spcBef>
        <a:spcAft>
          <a:spcPct val="0"/>
        </a:spcAft>
        <a:defRPr sz="4400">
          <a:solidFill>
            <a:schemeClr val="tx2"/>
          </a:solidFill>
          <a:effectLst>
            <a:outerShdw blurRad="38100" dist="38100" dir="2700000" algn="tl">
              <a:srgbClr val="C0C0C0"/>
            </a:outerShdw>
          </a:effectLst>
          <a:latin typeface="Times New Roman" pitchFamily="18" charset="0"/>
        </a:defRPr>
      </a:lvl5pPr>
      <a:lvl6pPr marL="457200" algn="l" rtl="0" eaLnBrk="0" fontAlgn="base" hangingPunct="0">
        <a:spcBef>
          <a:spcPct val="0"/>
        </a:spcBef>
        <a:spcAft>
          <a:spcPct val="0"/>
        </a:spcAft>
        <a:defRPr sz="4400">
          <a:solidFill>
            <a:schemeClr val="tx2"/>
          </a:solidFill>
          <a:effectLst>
            <a:outerShdw blurRad="38100" dist="38100" dir="2700000" algn="tl">
              <a:srgbClr val="C0C0C0"/>
            </a:outerShdw>
          </a:effectLst>
          <a:latin typeface="Times New Roman" pitchFamily="18" charset="0"/>
        </a:defRPr>
      </a:lvl6pPr>
      <a:lvl7pPr marL="914400" algn="l" rtl="0" eaLnBrk="0" fontAlgn="base" hangingPunct="0">
        <a:spcBef>
          <a:spcPct val="0"/>
        </a:spcBef>
        <a:spcAft>
          <a:spcPct val="0"/>
        </a:spcAft>
        <a:defRPr sz="4400">
          <a:solidFill>
            <a:schemeClr val="tx2"/>
          </a:solidFill>
          <a:effectLst>
            <a:outerShdw blurRad="38100" dist="38100" dir="2700000" algn="tl">
              <a:srgbClr val="C0C0C0"/>
            </a:outerShdw>
          </a:effectLst>
          <a:latin typeface="Times New Roman" pitchFamily="18" charset="0"/>
        </a:defRPr>
      </a:lvl7pPr>
      <a:lvl8pPr marL="1371600" algn="l" rtl="0" eaLnBrk="0" fontAlgn="base" hangingPunct="0">
        <a:spcBef>
          <a:spcPct val="0"/>
        </a:spcBef>
        <a:spcAft>
          <a:spcPct val="0"/>
        </a:spcAft>
        <a:defRPr sz="4400">
          <a:solidFill>
            <a:schemeClr val="tx2"/>
          </a:solidFill>
          <a:effectLst>
            <a:outerShdw blurRad="38100" dist="38100" dir="2700000" algn="tl">
              <a:srgbClr val="C0C0C0"/>
            </a:outerShdw>
          </a:effectLst>
          <a:latin typeface="Times New Roman" pitchFamily="18" charset="0"/>
        </a:defRPr>
      </a:lvl8pPr>
      <a:lvl9pPr marL="1828800" algn="l" rtl="0" eaLnBrk="0" fontAlgn="base" hangingPunct="0">
        <a:spcBef>
          <a:spcPct val="0"/>
        </a:spcBef>
        <a:spcAft>
          <a:spcPct val="0"/>
        </a:spcAft>
        <a:defRPr sz="4400">
          <a:solidFill>
            <a:schemeClr val="tx2"/>
          </a:solidFill>
          <a:effectLst>
            <a:outerShdw blurRad="38100" dist="38100" dir="2700000" algn="tl">
              <a:srgbClr val="C0C0C0"/>
            </a:outerShdw>
          </a:effectLst>
          <a:latin typeface="Times New Roman" pitchFamily="18" charset="0"/>
        </a:defRPr>
      </a:lvl9pPr>
    </p:titleStyle>
    <p:bodyStyle>
      <a:lvl1pPr marL="342900" indent="-342900" algn="l" rtl="0" eaLnBrk="0" fontAlgn="base" hangingPunct="0">
        <a:spcBef>
          <a:spcPct val="20000"/>
        </a:spcBef>
        <a:spcAft>
          <a:spcPct val="0"/>
        </a:spcAft>
        <a:buClr>
          <a:schemeClr val="accent2"/>
        </a:buClr>
        <a:buSzPct val="75000"/>
        <a:buFont typeface="Monotype Sorts"/>
        <a:buChar char="n"/>
        <a:defRPr sz="3200">
          <a:solidFill>
            <a:schemeClr val="tx1"/>
          </a:solidFill>
          <a:effectLst>
            <a:outerShdw blurRad="38100" dist="38100" dir="2700000" algn="tl">
              <a:srgbClr val="C0C0C0"/>
            </a:outerShdw>
          </a:effectLst>
          <a:latin typeface="+mn-lt"/>
          <a:ea typeface="+mn-ea"/>
          <a:cs typeface="+mn-cs"/>
        </a:defRPr>
      </a:lvl1pPr>
      <a:lvl2pPr marL="742950" indent="-285750" algn="l" rtl="0" eaLnBrk="0" fontAlgn="base" hangingPunct="0">
        <a:spcBef>
          <a:spcPct val="20000"/>
        </a:spcBef>
        <a:spcAft>
          <a:spcPct val="0"/>
        </a:spcAft>
        <a:buClr>
          <a:schemeClr val="tx1"/>
        </a:buClr>
        <a:buSzPct val="100000"/>
        <a:buChar char="–"/>
        <a:defRPr sz="2800">
          <a:solidFill>
            <a:schemeClr val="tx1"/>
          </a:solidFill>
          <a:effectLst>
            <a:outerShdw blurRad="38100" dist="38100" dir="2700000" algn="tl">
              <a:srgbClr val="C0C0C0"/>
            </a:outerShdw>
          </a:effectLst>
          <a:latin typeface="+mn-lt"/>
        </a:defRPr>
      </a:lvl2pPr>
      <a:lvl3pPr marL="1143000" indent="-228600" algn="l" rtl="0" eaLnBrk="0" fontAlgn="base" hangingPunct="0">
        <a:spcBef>
          <a:spcPct val="20000"/>
        </a:spcBef>
        <a:spcAft>
          <a:spcPct val="0"/>
        </a:spcAft>
        <a:buClr>
          <a:schemeClr val="tx1"/>
        </a:buClr>
        <a:buSzPct val="100000"/>
        <a:buChar char="»"/>
        <a:defRPr sz="2400">
          <a:solidFill>
            <a:schemeClr val="tx1"/>
          </a:solidFill>
          <a:effectLst>
            <a:outerShdw blurRad="38100" dist="38100" dir="2700000" algn="tl">
              <a:srgbClr val="C0C0C0"/>
            </a:outerShdw>
          </a:effectLst>
          <a:latin typeface="+mn-lt"/>
        </a:defRPr>
      </a:lvl3pPr>
      <a:lvl4pPr marL="1600200" indent="-228600" algn="l" rtl="0" eaLnBrk="0" fontAlgn="base" hangingPunct="0">
        <a:spcBef>
          <a:spcPct val="20000"/>
        </a:spcBef>
        <a:spcAft>
          <a:spcPct val="0"/>
        </a:spcAft>
        <a:buClr>
          <a:schemeClr val="accent2"/>
        </a:buClr>
        <a:buSzPct val="65000"/>
        <a:buFont typeface="Monotype Sorts"/>
        <a:buChar char="n"/>
        <a:defRPr sz="2000">
          <a:solidFill>
            <a:schemeClr val="tx1"/>
          </a:solidFill>
          <a:effectLst>
            <a:outerShdw blurRad="38100" dist="38100" dir="2700000" algn="tl">
              <a:srgbClr val="C0C0C0"/>
            </a:outerShdw>
          </a:effectLst>
          <a:latin typeface="+mn-lt"/>
        </a:defRPr>
      </a:lvl4pPr>
      <a:lvl5pPr marL="2057400" indent="-228600" algn="l" rtl="0" eaLnBrk="0" fontAlgn="base" hangingPunct="0">
        <a:spcBef>
          <a:spcPct val="20000"/>
        </a:spcBef>
        <a:spcAft>
          <a:spcPct val="0"/>
        </a:spcAft>
        <a:buClr>
          <a:schemeClr val="tx1"/>
        </a:buClr>
        <a:buSzPct val="100000"/>
        <a:buChar char="–"/>
        <a:defRPr sz="2000">
          <a:solidFill>
            <a:schemeClr val="tx1"/>
          </a:solidFill>
          <a:effectLst>
            <a:outerShdw blurRad="38100" dist="38100" dir="2700000" algn="tl">
              <a:srgbClr val="C0C0C0"/>
            </a:outerShdw>
          </a:effectLst>
          <a:latin typeface="+mn-lt"/>
        </a:defRPr>
      </a:lvl5pPr>
      <a:lvl6pPr marL="2514600" indent="-228600" algn="l" rtl="0" eaLnBrk="0" fontAlgn="base" hangingPunct="0">
        <a:spcBef>
          <a:spcPct val="20000"/>
        </a:spcBef>
        <a:spcAft>
          <a:spcPct val="0"/>
        </a:spcAft>
        <a:buClr>
          <a:schemeClr val="tx1"/>
        </a:buClr>
        <a:buSzPct val="100000"/>
        <a:buChar char="–"/>
        <a:defRPr sz="2000">
          <a:solidFill>
            <a:schemeClr val="tx1"/>
          </a:solidFill>
          <a:effectLst>
            <a:outerShdw blurRad="38100" dist="38100" dir="2700000" algn="tl">
              <a:srgbClr val="C0C0C0"/>
            </a:outerShdw>
          </a:effectLst>
          <a:latin typeface="+mn-lt"/>
        </a:defRPr>
      </a:lvl6pPr>
      <a:lvl7pPr marL="2971800" indent="-228600" algn="l" rtl="0" eaLnBrk="0" fontAlgn="base" hangingPunct="0">
        <a:spcBef>
          <a:spcPct val="20000"/>
        </a:spcBef>
        <a:spcAft>
          <a:spcPct val="0"/>
        </a:spcAft>
        <a:buClr>
          <a:schemeClr val="tx1"/>
        </a:buClr>
        <a:buSzPct val="100000"/>
        <a:buChar char="–"/>
        <a:defRPr sz="2000">
          <a:solidFill>
            <a:schemeClr val="tx1"/>
          </a:solidFill>
          <a:effectLst>
            <a:outerShdw blurRad="38100" dist="38100" dir="2700000" algn="tl">
              <a:srgbClr val="C0C0C0"/>
            </a:outerShdw>
          </a:effectLst>
          <a:latin typeface="+mn-lt"/>
        </a:defRPr>
      </a:lvl7pPr>
      <a:lvl8pPr marL="3429000" indent="-228600" algn="l" rtl="0" eaLnBrk="0" fontAlgn="base" hangingPunct="0">
        <a:spcBef>
          <a:spcPct val="20000"/>
        </a:spcBef>
        <a:spcAft>
          <a:spcPct val="0"/>
        </a:spcAft>
        <a:buClr>
          <a:schemeClr val="tx1"/>
        </a:buClr>
        <a:buSzPct val="100000"/>
        <a:buChar char="–"/>
        <a:defRPr sz="2000">
          <a:solidFill>
            <a:schemeClr val="tx1"/>
          </a:solidFill>
          <a:effectLst>
            <a:outerShdw blurRad="38100" dist="38100" dir="2700000" algn="tl">
              <a:srgbClr val="C0C0C0"/>
            </a:outerShdw>
          </a:effectLst>
          <a:latin typeface="+mn-lt"/>
        </a:defRPr>
      </a:lvl8pPr>
      <a:lvl9pPr marL="3886200" indent="-228600" algn="l" rtl="0" eaLnBrk="0" fontAlgn="base" hangingPunct="0">
        <a:spcBef>
          <a:spcPct val="20000"/>
        </a:spcBef>
        <a:spcAft>
          <a:spcPct val="0"/>
        </a:spcAft>
        <a:buClr>
          <a:schemeClr val="tx1"/>
        </a:buClr>
        <a:buSzPct val="100000"/>
        <a:buChar char="–"/>
        <a:defRPr sz="2000">
          <a:solidFill>
            <a:schemeClr val="tx1"/>
          </a:solidFill>
          <a:effectLst>
            <a:outerShdw blurRad="38100" dist="38100" dir="2700000" algn="tl">
              <a:srgbClr val="C0C0C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7.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7.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7.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3" name="Rectangle 3"/>
          <p:cNvSpPr>
            <a:spLocks noChangeArrowheads="1"/>
          </p:cNvSpPr>
          <p:nvPr/>
        </p:nvSpPr>
        <p:spPr bwMode="auto">
          <a:xfrm>
            <a:off x="1485900" y="2233613"/>
            <a:ext cx="9144000" cy="0"/>
          </a:xfrm>
          <a:prstGeom prst="rect">
            <a:avLst/>
          </a:prstGeom>
          <a:noFill/>
          <a:ln w="12700">
            <a:noFill/>
            <a:miter lim="800000"/>
            <a:headEnd/>
            <a:tailEnd/>
          </a:ln>
          <a:effectLst/>
        </p:spPr>
        <p:txBody>
          <a:bodyPr>
            <a:spAutoFit/>
          </a:bodyPr>
          <a:lstStyle/>
          <a:p>
            <a:pPr algn="ctr" eaLnBrk="0" hangingPunct="0">
              <a:defRPr/>
            </a:pPr>
            <a:endParaRPr lang="en-US">
              <a:effectLst>
                <a:outerShdw blurRad="38100" dist="38100" dir="2700000" algn="tl">
                  <a:srgbClr val="000000">
                    <a:alpha val="43137"/>
                  </a:srgbClr>
                </a:outerShdw>
              </a:effectLst>
            </a:endParaRPr>
          </a:p>
        </p:txBody>
      </p:sp>
      <p:sp>
        <p:nvSpPr>
          <p:cNvPr id="138244" name="Text Box 4"/>
          <p:cNvSpPr txBox="1">
            <a:spLocks noChangeArrowheads="1"/>
          </p:cNvSpPr>
          <p:nvPr/>
        </p:nvSpPr>
        <p:spPr bwMode="auto">
          <a:xfrm>
            <a:off x="762000" y="4267200"/>
            <a:ext cx="7848600" cy="1169551"/>
          </a:xfrm>
          <a:prstGeom prst="rect">
            <a:avLst/>
          </a:prstGeom>
          <a:noFill/>
          <a:ln w="12700">
            <a:noFill/>
            <a:miter lim="800000"/>
            <a:headEnd/>
            <a:tailEnd/>
          </a:ln>
          <a:effectLst/>
        </p:spPr>
        <p:txBody>
          <a:bodyPr wrap="square">
            <a:spAutoFit/>
          </a:bodyPr>
          <a:lstStyle/>
          <a:p>
            <a:pPr algn="ctr" eaLnBrk="0" hangingPunct="0">
              <a:spcBef>
                <a:spcPct val="50000"/>
              </a:spcBef>
              <a:defRPr/>
            </a:pPr>
            <a:r>
              <a:rPr lang="en-US" sz="2800" dirty="0" smtClean="0">
                <a:solidFill>
                  <a:srgbClr val="184C24"/>
                </a:solidFill>
                <a:latin typeface="+mj-lt"/>
              </a:rPr>
              <a:t>Standardized Testing Report</a:t>
            </a:r>
            <a:endParaRPr lang="en-US" sz="2800" dirty="0">
              <a:solidFill>
                <a:srgbClr val="184C24"/>
              </a:solidFill>
              <a:latin typeface="+mj-lt"/>
            </a:endParaRPr>
          </a:p>
          <a:p>
            <a:pPr algn="ctr" eaLnBrk="0" hangingPunct="0">
              <a:spcBef>
                <a:spcPct val="50000"/>
              </a:spcBef>
              <a:defRPr/>
            </a:pPr>
            <a:r>
              <a:rPr lang="en-US" sz="2800" dirty="0" smtClean="0">
                <a:solidFill>
                  <a:srgbClr val="184C24"/>
                </a:solidFill>
                <a:latin typeface="+mj-lt"/>
              </a:rPr>
              <a:t>2013-2014</a:t>
            </a:r>
            <a:endParaRPr lang="en-US" sz="2800" dirty="0">
              <a:solidFill>
                <a:srgbClr val="184C24"/>
              </a:solidFill>
              <a:latin typeface="+mj-lt"/>
            </a:endParaRPr>
          </a:p>
        </p:txBody>
      </p:sp>
      <p:pic>
        <p:nvPicPr>
          <p:cNvPr id="1091" name="Picture 6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0" y="228600"/>
            <a:ext cx="5038725" cy="4038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1110358676"/>
              </p:ext>
            </p:extLst>
          </p:nvPr>
        </p:nvGraphicFramePr>
        <p:xfrm>
          <a:off x="1600200" y="1676400"/>
          <a:ext cx="6096000" cy="4851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Box 5"/>
          <p:cNvSpPr txBox="1"/>
          <p:nvPr/>
        </p:nvSpPr>
        <p:spPr>
          <a:xfrm>
            <a:off x="533400" y="304800"/>
            <a:ext cx="3276600" cy="1938992"/>
          </a:xfrm>
          <a:prstGeom prst="rect">
            <a:avLst/>
          </a:prstGeom>
          <a:solidFill>
            <a:schemeClr val="accent2">
              <a:lumMod val="50000"/>
            </a:schemeClr>
          </a:solidFill>
          <a:scene3d>
            <a:camera prst="orthographicFront"/>
            <a:lightRig rig="threePt" dir="t"/>
          </a:scene3d>
          <a:sp3d>
            <a:bevelT/>
          </a:sp3d>
        </p:spPr>
        <p:txBody>
          <a:bodyPr wrap="square" rtlCol="0">
            <a:spAutoFit/>
            <a:sp3d/>
          </a:bodyPr>
          <a:lstStyle/>
          <a:p>
            <a:pPr algn="ctr"/>
            <a:r>
              <a:rPr lang="en-US" dirty="0" smtClean="0">
                <a:solidFill>
                  <a:srgbClr val="FFFF99"/>
                </a:solidFill>
              </a:rPr>
              <a:t>Measures of</a:t>
            </a:r>
          </a:p>
          <a:p>
            <a:pPr algn="ctr"/>
            <a:r>
              <a:rPr lang="en-US" dirty="0" smtClean="0">
                <a:solidFill>
                  <a:srgbClr val="FFFF99"/>
                </a:solidFill>
              </a:rPr>
              <a:t>Student Preparedness</a:t>
            </a:r>
            <a:endParaRPr lang="en-US" dirty="0">
              <a:solidFill>
                <a:srgbClr val="FFFF99"/>
              </a:solidFill>
            </a:endParaRPr>
          </a:p>
        </p:txBody>
      </p:sp>
      <p:sp>
        <p:nvSpPr>
          <p:cNvPr id="7" name="Rectangle 6"/>
          <p:cNvSpPr/>
          <p:nvPr/>
        </p:nvSpPr>
        <p:spPr>
          <a:xfrm rot="18128719">
            <a:off x="219746" y="3899933"/>
            <a:ext cx="4794156" cy="584775"/>
          </a:xfrm>
          <a:prstGeom prst="rect">
            <a:avLst/>
          </a:prstGeom>
          <a:noFill/>
        </p:spPr>
        <p:txBody>
          <a:bodyPr wrap="square" lIns="91440" tIns="45720" rIns="91440" bIns="45720">
            <a:spAutoFit/>
            <a:scene3d>
              <a:camera prst="orthographicFront"/>
              <a:lightRig rig="glow" dir="tl">
                <a:rot lat="0" lon="0" rev="5400000"/>
              </a:lightRig>
            </a:scene3d>
            <a:sp3d contourW="12700">
              <a:contourClr>
                <a:schemeClr val="accent6">
                  <a:shade val="73000"/>
                </a:schemeClr>
              </a:contourClr>
            </a:sp3d>
          </a:bodyPr>
          <a:lstStyle/>
          <a:p>
            <a:pPr algn="ctr"/>
            <a:r>
              <a:rPr lang="en-US" sz="3200" b="1" cap="none" spc="0" dirty="0" smtClean="0">
                <a:ln w="11430"/>
                <a:solidFill>
                  <a:schemeClr val="accent6">
                    <a:lumMod val="50000"/>
                  </a:schemeClr>
                </a:solidFill>
                <a:effectLst>
                  <a:outerShdw blurRad="80000" dist="40000" dir="5040000" algn="tl">
                    <a:srgbClr val="000000">
                      <a:alpha val="30000"/>
                    </a:srgbClr>
                  </a:outerShdw>
                </a:effectLst>
              </a:rPr>
              <a:t>Standardized Tests</a:t>
            </a:r>
            <a:endParaRPr lang="en-US" sz="3200" b="1" cap="none" spc="0" dirty="0">
              <a:ln w="11430"/>
              <a:solidFill>
                <a:schemeClr val="accent6">
                  <a:lumMod val="50000"/>
                </a:schemeClr>
              </a:solidFill>
              <a:effectLst>
                <a:outerShdw blurRad="80000" dist="40000" dir="5040000" algn="tl">
                  <a:srgbClr val="000000">
                    <a:alpha val="30000"/>
                  </a:srgbClr>
                </a:outerShdw>
              </a:effectLs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graphicEl>
                                              <a:dgm id="{64080896-5332-4A9E-979F-AFC431269CEE}"/>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graphicEl>
                                              <a:dgm id="{C7204D28-1305-44B7-980C-E1C1DAF2A46F}"/>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graphicEl>
                                              <a:dgm id="{E9C39036-EFB0-4137-9754-E72DA0C6C0F2}"/>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uiExpand="1">
        <p:bldSub>
          <a:bldDgm bld="one" rev="1"/>
        </p:bldSub>
      </p:bldGraphic>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0" y="0"/>
            <a:ext cx="9144000" cy="1524000"/>
          </a:xfrm>
          <a:solidFill>
            <a:schemeClr val="accent2">
              <a:lumMod val="50000"/>
            </a:schemeClr>
          </a:solidFill>
          <a:scene3d>
            <a:camera prst="orthographicFront"/>
            <a:lightRig rig="threePt" dir="t"/>
          </a:scene3d>
          <a:sp3d>
            <a:bevelT/>
          </a:sp3d>
        </p:spPr>
        <p:txBody>
          <a:bodyPr anchor="b"/>
          <a:lstStyle/>
          <a:p>
            <a:pPr algn="ctr"/>
            <a:r>
              <a:rPr lang="en-US" b="1" dirty="0" smtClean="0">
                <a:solidFill>
                  <a:srgbClr val="FFFF99"/>
                </a:solidFill>
                <a:effectLst/>
              </a:rPr>
              <a:t/>
            </a:r>
            <a:br>
              <a:rPr lang="en-US" b="1" dirty="0" smtClean="0">
                <a:solidFill>
                  <a:srgbClr val="FFFF99"/>
                </a:solidFill>
                <a:effectLst/>
              </a:rPr>
            </a:br>
            <a:r>
              <a:rPr lang="en-US" b="1" dirty="0">
                <a:solidFill>
                  <a:srgbClr val="FFFF99"/>
                </a:solidFill>
                <a:effectLst/>
              </a:rPr>
              <a:t/>
            </a:r>
            <a:br>
              <a:rPr lang="en-US" b="1" dirty="0">
                <a:solidFill>
                  <a:srgbClr val="FFFF99"/>
                </a:solidFill>
                <a:effectLst/>
              </a:rPr>
            </a:br>
            <a:r>
              <a:rPr lang="en-US" b="1" dirty="0" smtClean="0">
                <a:solidFill>
                  <a:srgbClr val="FFFF99"/>
                </a:solidFill>
                <a:effectLst/>
              </a:rPr>
              <a:t/>
            </a:r>
            <a:br>
              <a:rPr lang="en-US" b="1" dirty="0" smtClean="0">
                <a:solidFill>
                  <a:srgbClr val="FFFF99"/>
                </a:solidFill>
                <a:effectLst/>
              </a:rPr>
            </a:br>
            <a:r>
              <a:rPr lang="en-US" sz="4800" b="1" dirty="0" smtClean="0">
                <a:solidFill>
                  <a:srgbClr val="FFFF99"/>
                </a:solidFill>
                <a:effectLst/>
              </a:rPr>
              <a:t>ACT Aspire</a:t>
            </a:r>
            <a:r>
              <a:rPr lang="en-US" b="1" dirty="0" smtClean="0">
                <a:solidFill>
                  <a:srgbClr val="FFFF99"/>
                </a:solidFill>
                <a:effectLst/>
              </a:rPr>
              <a:t/>
            </a:r>
            <a:br>
              <a:rPr lang="en-US" b="1" dirty="0" smtClean="0">
                <a:solidFill>
                  <a:srgbClr val="FFFF99"/>
                </a:solidFill>
                <a:effectLst/>
              </a:rPr>
            </a:br>
            <a:endParaRPr lang="en-US" b="1" dirty="0" smtClean="0">
              <a:solidFill>
                <a:srgbClr val="FFFF99"/>
              </a:solidFill>
              <a:effectLst/>
            </a:endParaRPr>
          </a:p>
        </p:txBody>
      </p:sp>
      <p:sp>
        <p:nvSpPr>
          <p:cNvPr id="154627" name="Rectangle 3"/>
          <p:cNvSpPr>
            <a:spLocks noGrp="1" noChangeArrowheads="1"/>
          </p:cNvSpPr>
          <p:nvPr>
            <p:ph type="body" idx="1"/>
          </p:nvPr>
        </p:nvSpPr>
        <p:spPr>
          <a:xfrm>
            <a:off x="609600" y="1981200"/>
            <a:ext cx="7772400" cy="4114800"/>
          </a:xfrm>
        </p:spPr>
        <p:txBody>
          <a:bodyPr/>
          <a:lstStyle/>
          <a:p>
            <a:pPr>
              <a:lnSpc>
                <a:spcPct val="90000"/>
              </a:lnSpc>
              <a:buClr>
                <a:schemeClr val="accent6">
                  <a:lumMod val="75000"/>
                </a:schemeClr>
              </a:buClr>
              <a:buSzPct val="100000"/>
              <a:buFont typeface="Arial" pitchFamily="34" charset="0"/>
              <a:buChar char="•"/>
            </a:pPr>
            <a:r>
              <a:rPr lang="en-US" b="1" dirty="0" smtClean="0">
                <a:solidFill>
                  <a:schemeClr val="bg2"/>
                </a:solidFill>
                <a:effectLst/>
              </a:rPr>
              <a:t>State-mandated, criterion-referenced and normed-referenced test – Grades 3-8 </a:t>
            </a:r>
          </a:p>
          <a:p>
            <a:pPr>
              <a:lnSpc>
                <a:spcPct val="90000"/>
              </a:lnSpc>
              <a:buClr>
                <a:schemeClr val="accent6">
                  <a:lumMod val="75000"/>
                </a:schemeClr>
              </a:buClr>
              <a:buSzPct val="100000"/>
              <a:buFont typeface="Arial" pitchFamily="34" charset="0"/>
              <a:buChar char="•"/>
            </a:pPr>
            <a:endParaRPr lang="en-US" b="1" dirty="0" smtClean="0">
              <a:solidFill>
                <a:schemeClr val="bg2"/>
              </a:solidFill>
              <a:effectLst/>
            </a:endParaRPr>
          </a:p>
          <a:p>
            <a:pPr>
              <a:lnSpc>
                <a:spcPct val="90000"/>
              </a:lnSpc>
              <a:buClr>
                <a:schemeClr val="accent6">
                  <a:lumMod val="75000"/>
                </a:schemeClr>
              </a:buClr>
              <a:buSzPct val="100000"/>
              <a:buFont typeface="Arial" pitchFamily="34" charset="0"/>
              <a:buChar char="•"/>
            </a:pPr>
            <a:r>
              <a:rPr lang="en-US" b="1" dirty="0" smtClean="0">
                <a:solidFill>
                  <a:schemeClr val="bg2"/>
                </a:solidFill>
                <a:effectLst/>
              </a:rPr>
              <a:t>Student progress in reading and math measured over multiple years</a:t>
            </a:r>
          </a:p>
          <a:p>
            <a:pPr>
              <a:lnSpc>
                <a:spcPct val="90000"/>
              </a:lnSpc>
              <a:buClr>
                <a:schemeClr val="accent6">
                  <a:lumMod val="75000"/>
                </a:schemeClr>
              </a:buClr>
              <a:buSzPct val="100000"/>
              <a:buFont typeface="Arial" pitchFamily="34" charset="0"/>
              <a:buChar char="•"/>
            </a:pPr>
            <a:endParaRPr lang="en-US" b="1" dirty="0" smtClean="0">
              <a:solidFill>
                <a:schemeClr val="bg2"/>
              </a:solidFill>
              <a:effectLst/>
            </a:endParaRPr>
          </a:p>
          <a:p>
            <a:pPr>
              <a:lnSpc>
                <a:spcPct val="90000"/>
              </a:lnSpc>
              <a:buClr>
                <a:schemeClr val="accent6">
                  <a:lumMod val="75000"/>
                </a:schemeClr>
              </a:buClr>
              <a:buSzPct val="100000"/>
              <a:buFont typeface="Arial" pitchFamily="34" charset="0"/>
              <a:buChar char="•"/>
            </a:pPr>
            <a:r>
              <a:rPr lang="en-US" b="1" dirty="0" smtClean="0">
                <a:solidFill>
                  <a:schemeClr val="bg2"/>
                </a:solidFill>
                <a:effectLst/>
              </a:rPr>
              <a:t>Scaled score indicates “Ready,” “Close,” or “Needs Support” </a:t>
            </a:r>
          </a:p>
          <a:p>
            <a:pPr marL="0" indent="0">
              <a:lnSpc>
                <a:spcPct val="90000"/>
              </a:lnSpc>
              <a:buSzPct val="100000"/>
              <a:buNone/>
            </a:pPr>
            <a:endParaRPr lang="en-US" b="1" dirty="0" smtClean="0">
              <a:solidFill>
                <a:schemeClr val="bg2"/>
              </a:solidFill>
              <a:effectLst/>
            </a:endParaRPr>
          </a:p>
          <a:p>
            <a:pPr marL="0" indent="0">
              <a:lnSpc>
                <a:spcPct val="90000"/>
              </a:lnSpc>
              <a:buSzPct val="100000"/>
              <a:buNone/>
            </a:pPr>
            <a:endParaRPr lang="en-US" b="1" dirty="0" smtClean="0">
              <a:solidFill>
                <a:schemeClr val="bg2"/>
              </a:solidFill>
              <a:effectLst/>
            </a:endParaRPr>
          </a:p>
          <a:p>
            <a:pPr marL="0" indent="0">
              <a:lnSpc>
                <a:spcPct val="90000"/>
              </a:lnSpc>
              <a:buSzPct val="100000"/>
              <a:buNone/>
            </a:pPr>
            <a:endParaRPr lang="en-US" b="1" dirty="0" smtClean="0">
              <a:solidFill>
                <a:schemeClr val="bg2"/>
              </a:solidFill>
              <a:effectLst/>
            </a:endParaRPr>
          </a:p>
          <a:p>
            <a:pPr marL="0" indent="0">
              <a:lnSpc>
                <a:spcPct val="90000"/>
              </a:lnSpc>
              <a:buNone/>
            </a:pPr>
            <a:endParaRPr lang="en-US" b="1" dirty="0" smtClean="0">
              <a:solidFill>
                <a:schemeClr val="bg2"/>
              </a:solidFill>
              <a:effectLst/>
            </a:endParaRPr>
          </a:p>
          <a:p>
            <a:pPr>
              <a:lnSpc>
                <a:spcPct val="90000"/>
              </a:lnSpc>
            </a:pPr>
            <a:endParaRPr lang="en-US" sz="3600" b="1" dirty="0" smtClean="0">
              <a:solidFill>
                <a:schemeClr val="bg2"/>
              </a:solidFill>
              <a:effectLst/>
            </a:endParaRP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899563140"/>
              </p:ext>
            </p:extLst>
          </p:nvPr>
        </p:nvGraphicFramePr>
        <p:xfrm>
          <a:off x="1600200" y="1676400"/>
          <a:ext cx="6096000" cy="4851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Box 5"/>
          <p:cNvSpPr txBox="1"/>
          <p:nvPr/>
        </p:nvSpPr>
        <p:spPr>
          <a:xfrm>
            <a:off x="533400" y="457200"/>
            <a:ext cx="3276600" cy="1938992"/>
          </a:xfrm>
          <a:prstGeom prst="rect">
            <a:avLst/>
          </a:prstGeom>
          <a:solidFill>
            <a:schemeClr val="accent2">
              <a:lumMod val="50000"/>
            </a:schemeClr>
          </a:solidFill>
          <a:scene3d>
            <a:camera prst="orthographicFront"/>
            <a:lightRig rig="threePt" dir="t"/>
          </a:scene3d>
          <a:sp3d>
            <a:bevelT/>
          </a:sp3d>
        </p:spPr>
        <p:txBody>
          <a:bodyPr wrap="square" rtlCol="0">
            <a:spAutoFit/>
            <a:sp3d/>
          </a:bodyPr>
          <a:lstStyle/>
          <a:p>
            <a:pPr algn="ctr"/>
            <a:r>
              <a:rPr lang="en-US" dirty="0" smtClean="0">
                <a:solidFill>
                  <a:srgbClr val="FFFF99"/>
                </a:solidFill>
              </a:rPr>
              <a:t>Measures of</a:t>
            </a:r>
          </a:p>
          <a:p>
            <a:pPr algn="ctr"/>
            <a:r>
              <a:rPr lang="en-US" dirty="0" smtClean="0">
                <a:solidFill>
                  <a:srgbClr val="FFFF99"/>
                </a:solidFill>
              </a:rPr>
              <a:t>Student Preparedness</a:t>
            </a:r>
            <a:endParaRPr lang="en-US" dirty="0">
              <a:solidFill>
                <a:srgbClr val="FFFF99"/>
              </a:solidFill>
            </a:endParaRPr>
          </a:p>
        </p:txBody>
      </p:sp>
      <p:sp>
        <p:nvSpPr>
          <p:cNvPr id="7" name="Rectangle 6"/>
          <p:cNvSpPr/>
          <p:nvPr/>
        </p:nvSpPr>
        <p:spPr>
          <a:xfrm rot="18128719">
            <a:off x="219746" y="3899933"/>
            <a:ext cx="4794156" cy="584775"/>
          </a:xfrm>
          <a:prstGeom prst="rect">
            <a:avLst/>
          </a:prstGeom>
          <a:noFill/>
        </p:spPr>
        <p:txBody>
          <a:bodyPr wrap="square" lIns="91440" tIns="45720" rIns="91440" bIns="45720">
            <a:spAutoFit/>
            <a:scene3d>
              <a:camera prst="orthographicFront"/>
              <a:lightRig rig="glow" dir="tl">
                <a:rot lat="0" lon="0" rev="5400000"/>
              </a:lightRig>
            </a:scene3d>
            <a:sp3d contourW="12700">
              <a:contourClr>
                <a:schemeClr val="accent6">
                  <a:shade val="73000"/>
                </a:schemeClr>
              </a:contourClr>
            </a:sp3d>
          </a:bodyPr>
          <a:lstStyle/>
          <a:p>
            <a:pPr algn="ctr"/>
            <a:r>
              <a:rPr lang="en-US" sz="3200" b="1" cap="none" spc="0" dirty="0" smtClean="0">
                <a:ln w="11430"/>
                <a:solidFill>
                  <a:schemeClr val="accent6">
                    <a:lumMod val="50000"/>
                  </a:schemeClr>
                </a:solidFill>
                <a:effectLst>
                  <a:outerShdw blurRad="80000" dist="40000" dir="5040000" algn="tl">
                    <a:srgbClr val="000000">
                      <a:alpha val="30000"/>
                    </a:srgbClr>
                  </a:outerShdw>
                </a:effectLst>
              </a:rPr>
              <a:t>Standardized Tests</a:t>
            </a:r>
            <a:endParaRPr lang="en-US" sz="3200" b="1" cap="none" spc="0" dirty="0">
              <a:ln w="11430"/>
              <a:solidFill>
                <a:schemeClr val="accent6">
                  <a:lumMod val="50000"/>
                </a:schemeClr>
              </a:solidFill>
              <a:effectLst>
                <a:outerShdw blurRad="80000" dist="40000" dir="5040000" algn="tl">
                  <a:srgbClr val="000000">
                    <a:alpha val="30000"/>
                  </a:srgbClr>
                </a:outerShdw>
              </a:effectLst>
            </a:endParaRPr>
          </a:p>
        </p:txBody>
      </p:sp>
      <p:grpSp>
        <p:nvGrpSpPr>
          <p:cNvPr id="9" name="Group 8"/>
          <p:cNvGrpSpPr/>
          <p:nvPr/>
        </p:nvGrpSpPr>
        <p:grpSpPr>
          <a:xfrm>
            <a:off x="4572000" y="3505200"/>
            <a:ext cx="3124200" cy="2738229"/>
            <a:chOff x="4572000" y="3505200"/>
            <a:chExt cx="3124200" cy="2738229"/>
          </a:xfrm>
        </p:grpSpPr>
        <p:sp>
          <p:nvSpPr>
            <p:cNvPr id="5" name="Rectangle 4"/>
            <p:cNvSpPr/>
            <p:nvPr/>
          </p:nvSpPr>
          <p:spPr>
            <a:xfrm>
              <a:off x="4648200" y="3505200"/>
              <a:ext cx="3048000" cy="1061829"/>
            </a:xfrm>
            <a:prstGeom prst="rect">
              <a:avLst/>
            </a:prstGeom>
            <a:solidFill>
              <a:srgbClr val="FFFF99"/>
            </a:solidFill>
            <a:scene3d>
              <a:camera prst="orthographicFront"/>
              <a:lightRig rig="threePt" dir="t"/>
            </a:scene3d>
            <a:sp3d>
              <a:bevelT/>
            </a:sp3d>
          </p:spPr>
          <p:txBody>
            <a:bodyPr wrap="square" lIns="91440" tIns="45720" rIns="91440" bIns="45720">
              <a:spAutoFit/>
            </a:bodyPr>
            <a:lstStyle/>
            <a:p>
              <a:pPr algn="ctr"/>
              <a:r>
                <a:rPr lang="en-US" sz="2400" b="1" cap="none" spc="0" dirty="0" smtClean="0">
                  <a:ln w="1905"/>
                  <a:solidFill>
                    <a:schemeClr val="tx2"/>
                  </a:solidFill>
                  <a:effectLst>
                    <a:innerShdw blurRad="69850" dist="43180" dir="5400000">
                      <a:srgbClr val="000000">
                        <a:alpha val="65000"/>
                      </a:srgbClr>
                    </a:innerShdw>
                  </a:effectLst>
                </a:rPr>
                <a:t>Science Assessment</a:t>
              </a:r>
            </a:p>
            <a:p>
              <a:pPr algn="ctr"/>
              <a:r>
                <a:rPr lang="en-US" sz="2400" dirty="0" smtClean="0">
                  <a:ln w="1905"/>
                  <a:solidFill>
                    <a:schemeClr val="tx2"/>
                  </a:solidFill>
                  <a:effectLst>
                    <a:innerShdw blurRad="69850" dist="43180" dir="5400000">
                      <a:srgbClr val="000000">
                        <a:alpha val="65000"/>
                      </a:srgbClr>
                    </a:innerShdw>
                  </a:effectLst>
                </a:rPr>
                <a:t>7</a:t>
              </a:r>
            </a:p>
            <a:p>
              <a:pPr algn="ctr"/>
              <a:endParaRPr lang="en-US" sz="1500" b="1" cap="none" spc="0" dirty="0">
                <a:ln w="1905"/>
                <a:solidFill>
                  <a:schemeClr val="tx2"/>
                </a:solidFill>
                <a:effectLst>
                  <a:innerShdw blurRad="69850" dist="43180" dir="5400000">
                    <a:srgbClr val="000000">
                      <a:alpha val="65000"/>
                    </a:srgbClr>
                  </a:innerShdw>
                </a:effectLst>
              </a:endParaRPr>
            </a:p>
          </p:txBody>
        </p:sp>
        <p:sp>
          <p:nvSpPr>
            <p:cNvPr id="8" name="Rectangle 7"/>
            <p:cNvSpPr/>
            <p:nvPr/>
          </p:nvSpPr>
          <p:spPr>
            <a:xfrm>
              <a:off x="4572000" y="5181600"/>
              <a:ext cx="3048000" cy="1061829"/>
            </a:xfrm>
            <a:prstGeom prst="rect">
              <a:avLst/>
            </a:prstGeom>
            <a:solidFill>
              <a:srgbClr val="FFFF99"/>
            </a:solidFill>
            <a:scene3d>
              <a:camera prst="orthographicFront"/>
              <a:lightRig rig="threePt" dir="t"/>
            </a:scene3d>
            <a:sp3d>
              <a:bevelT/>
            </a:sp3d>
          </p:spPr>
          <p:txBody>
            <a:bodyPr wrap="square" lIns="91440" tIns="45720" rIns="91440" bIns="45720">
              <a:spAutoFit/>
            </a:bodyPr>
            <a:lstStyle/>
            <a:p>
              <a:pPr algn="ctr"/>
              <a:r>
                <a:rPr lang="en-US" sz="2400" b="1" cap="none" spc="0" dirty="0" smtClean="0">
                  <a:ln w="1905"/>
                  <a:solidFill>
                    <a:schemeClr val="tx2"/>
                  </a:solidFill>
                  <a:effectLst>
                    <a:innerShdw blurRad="69850" dist="43180" dir="5400000">
                      <a:srgbClr val="000000">
                        <a:alpha val="65000"/>
                      </a:srgbClr>
                    </a:innerShdw>
                  </a:effectLst>
                </a:rPr>
                <a:t>Science Assessment</a:t>
              </a:r>
            </a:p>
            <a:p>
              <a:pPr algn="ctr"/>
              <a:r>
                <a:rPr lang="en-US" sz="2400" dirty="0" smtClean="0">
                  <a:ln w="1905"/>
                  <a:solidFill>
                    <a:schemeClr val="tx2"/>
                  </a:solidFill>
                  <a:effectLst>
                    <a:innerShdw blurRad="69850" dist="43180" dir="5400000">
                      <a:srgbClr val="000000">
                        <a:alpha val="65000"/>
                      </a:srgbClr>
                    </a:innerShdw>
                  </a:effectLst>
                </a:rPr>
                <a:t>5</a:t>
              </a:r>
            </a:p>
            <a:p>
              <a:pPr algn="ctr"/>
              <a:endParaRPr lang="en-US" sz="1500" b="1" cap="none" spc="0" dirty="0">
                <a:ln w="1905"/>
                <a:solidFill>
                  <a:schemeClr val="tx2"/>
                </a:solidFill>
                <a:effectLst>
                  <a:innerShdw blurRad="69850" dist="43180" dir="5400000">
                    <a:srgbClr val="000000">
                      <a:alpha val="65000"/>
                    </a:srgbClr>
                  </a:innerShdw>
                </a:effectLst>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0" y="0"/>
            <a:ext cx="9144000" cy="1447800"/>
          </a:xfrm>
          <a:solidFill>
            <a:schemeClr val="accent2">
              <a:lumMod val="50000"/>
            </a:schemeClr>
          </a:solidFill>
          <a:scene3d>
            <a:camera prst="orthographicFront"/>
            <a:lightRig rig="threePt" dir="t"/>
          </a:scene3d>
          <a:sp3d>
            <a:bevelT/>
          </a:sp3d>
        </p:spPr>
        <p:txBody>
          <a:bodyPr/>
          <a:lstStyle/>
          <a:p>
            <a:pPr algn="ctr"/>
            <a:r>
              <a:rPr lang="en-US" b="1" smtClean="0">
                <a:solidFill>
                  <a:srgbClr val="FFFF99"/>
                </a:solidFill>
                <a:effectLst/>
              </a:rPr>
              <a:t>Alabama Science Assessment </a:t>
            </a:r>
            <a:br>
              <a:rPr lang="en-US" b="1" smtClean="0">
                <a:solidFill>
                  <a:srgbClr val="FFFF99"/>
                </a:solidFill>
                <a:effectLst/>
              </a:rPr>
            </a:br>
            <a:r>
              <a:rPr lang="en-US" b="1" smtClean="0">
                <a:solidFill>
                  <a:srgbClr val="FFFF99"/>
                </a:solidFill>
                <a:effectLst/>
              </a:rPr>
              <a:t>Grades 5 and 7</a:t>
            </a:r>
          </a:p>
        </p:txBody>
      </p:sp>
      <p:sp>
        <p:nvSpPr>
          <p:cNvPr id="205827" name="Rectangle 3"/>
          <p:cNvSpPr>
            <a:spLocks noGrp="1" noChangeArrowheads="1"/>
          </p:cNvSpPr>
          <p:nvPr>
            <p:ph type="body" idx="1"/>
          </p:nvPr>
        </p:nvSpPr>
        <p:spPr>
          <a:xfrm>
            <a:off x="1143000" y="1752600"/>
            <a:ext cx="7772400" cy="4114800"/>
          </a:xfrm>
        </p:spPr>
        <p:txBody>
          <a:bodyPr/>
          <a:lstStyle/>
          <a:p>
            <a:pPr marL="0" indent="0">
              <a:buSzPct val="100000"/>
              <a:buNone/>
            </a:pPr>
            <a:endParaRPr lang="en-US" sz="2400" b="1" dirty="0" smtClean="0">
              <a:solidFill>
                <a:schemeClr val="bg2"/>
              </a:solidFill>
              <a:effectLst/>
            </a:endParaRPr>
          </a:p>
          <a:p>
            <a:pPr>
              <a:buClr>
                <a:schemeClr val="accent6">
                  <a:lumMod val="75000"/>
                </a:schemeClr>
              </a:buClr>
              <a:buSzPct val="100000"/>
              <a:buFont typeface="Arial" pitchFamily="34" charset="0"/>
              <a:buChar char="•"/>
            </a:pPr>
            <a:r>
              <a:rPr lang="en-US" b="1" dirty="0" smtClean="0">
                <a:solidFill>
                  <a:schemeClr val="bg2"/>
                </a:solidFill>
                <a:effectLst/>
              </a:rPr>
              <a:t>State-mandated, criterion-referenced achievement test</a:t>
            </a:r>
          </a:p>
          <a:p>
            <a:pPr>
              <a:buClr>
                <a:schemeClr val="accent6">
                  <a:lumMod val="75000"/>
                </a:schemeClr>
              </a:buClr>
              <a:buSzPct val="100000"/>
              <a:buFont typeface="Arial" pitchFamily="34" charset="0"/>
              <a:buChar char="•"/>
            </a:pPr>
            <a:endParaRPr lang="en-US" b="1" dirty="0" smtClean="0">
              <a:solidFill>
                <a:schemeClr val="bg2"/>
              </a:solidFill>
              <a:effectLst/>
            </a:endParaRPr>
          </a:p>
          <a:p>
            <a:pPr>
              <a:buClr>
                <a:schemeClr val="accent6">
                  <a:lumMod val="75000"/>
                </a:schemeClr>
              </a:buClr>
              <a:buSzPct val="100000"/>
              <a:buFont typeface="Arial" pitchFamily="34" charset="0"/>
              <a:buChar char="•"/>
            </a:pPr>
            <a:r>
              <a:rPr lang="en-US" b="1" dirty="0" smtClean="0">
                <a:solidFill>
                  <a:schemeClr val="bg2"/>
                </a:solidFill>
                <a:effectLst/>
              </a:rPr>
              <a:t>Designed to match state curriculum</a:t>
            </a:r>
          </a:p>
          <a:p>
            <a:pPr>
              <a:buClr>
                <a:schemeClr val="accent6">
                  <a:lumMod val="75000"/>
                </a:schemeClr>
              </a:buClr>
              <a:buSzPct val="100000"/>
              <a:buFont typeface="Arial" pitchFamily="34" charset="0"/>
              <a:buChar char="•"/>
            </a:pPr>
            <a:endParaRPr lang="en-US" b="1" dirty="0">
              <a:solidFill>
                <a:schemeClr val="bg2"/>
              </a:solidFill>
              <a:effectLst/>
            </a:endParaRPr>
          </a:p>
          <a:p>
            <a:pPr>
              <a:buClr>
                <a:schemeClr val="accent6">
                  <a:lumMod val="75000"/>
                </a:schemeClr>
              </a:buClr>
              <a:buSzPct val="100000"/>
              <a:buFont typeface="Arial" pitchFamily="34" charset="0"/>
              <a:buChar char="•"/>
            </a:pPr>
            <a:r>
              <a:rPr lang="en-US" b="1" dirty="0" smtClean="0">
                <a:solidFill>
                  <a:schemeClr val="bg2"/>
                </a:solidFill>
                <a:effectLst/>
              </a:rPr>
              <a:t>Will be replaced by ACT Aspire this school year</a:t>
            </a:r>
          </a:p>
          <a:p>
            <a:pPr>
              <a:buClr>
                <a:schemeClr val="accent6">
                  <a:lumMod val="75000"/>
                </a:schemeClr>
              </a:buClr>
              <a:buSzPct val="100000"/>
              <a:buFont typeface="Arial" pitchFamily="34" charset="0"/>
              <a:buChar char="•"/>
            </a:pPr>
            <a:endParaRPr lang="en-US" sz="2400" b="1" dirty="0" smtClean="0">
              <a:solidFill>
                <a:schemeClr val="bg2"/>
              </a:solidFill>
              <a:effectLst/>
            </a:endParaRPr>
          </a:p>
          <a:p>
            <a:pPr marL="0" indent="0">
              <a:buNone/>
            </a:pPr>
            <a:endParaRPr lang="en-US" sz="2800" b="1" dirty="0" smtClean="0">
              <a:solidFill>
                <a:schemeClr val="bg2"/>
              </a:solidFill>
              <a:effectLst/>
            </a:endParaRPr>
          </a:p>
          <a:p>
            <a:endParaRPr lang="en-US" b="1" dirty="0" smtClean="0">
              <a:solidFill>
                <a:schemeClr val="bg2"/>
              </a:solidFill>
              <a:effectLst/>
            </a:endParaRP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Text Box 5"/>
          <p:cNvSpPr txBox="1">
            <a:spLocks noChangeArrowheads="1"/>
          </p:cNvSpPr>
          <p:nvPr/>
        </p:nvSpPr>
        <p:spPr bwMode="auto">
          <a:xfrm>
            <a:off x="647700" y="2895600"/>
            <a:ext cx="7848600" cy="2739211"/>
          </a:xfrm>
          <a:prstGeom prst="rect">
            <a:avLst/>
          </a:prstGeom>
          <a:noFill/>
          <a:ln w="12700">
            <a:noFill/>
            <a:miter lim="800000"/>
            <a:headEnd/>
            <a:tailEnd/>
          </a:ln>
        </p:spPr>
        <p:txBody>
          <a:bodyPr>
            <a:spAutoFit/>
          </a:bodyPr>
          <a:lstStyle/>
          <a:p>
            <a:pPr eaLnBrk="0" hangingPunct="0">
              <a:spcBef>
                <a:spcPct val="50000"/>
              </a:spcBef>
            </a:pPr>
            <a:endParaRPr lang="en-US" sz="2800" dirty="0"/>
          </a:p>
          <a:p>
            <a:pPr eaLnBrk="0" hangingPunct="0">
              <a:spcBef>
                <a:spcPct val="50000"/>
              </a:spcBef>
            </a:pPr>
            <a:r>
              <a:rPr lang="en-US" sz="3200" dirty="0"/>
              <a:t>5</a:t>
            </a:r>
            <a:r>
              <a:rPr lang="en-US" sz="3200" baseline="30000" dirty="0"/>
              <a:t>th</a:t>
            </a:r>
            <a:r>
              <a:rPr lang="en-US" sz="3200" dirty="0"/>
              <a:t> Grade		</a:t>
            </a:r>
            <a:r>
              <a:rPr lang="en-US" sz="3200" dirty="0" smtClean="0"/>
              <a:t>98%</a:t>
            </a:r>
            <a:endParaRPr lang="en-US" sz="3200" dirty="0"/>
          </a:p>
          <a:p>
            <a:pPr eaLnBrk="0" hangingPunct="0">
              <a:spcBef>
                <a:spcPct val="50000"/>
              </a:spcBef>
            </a:pPr>
            <a:endParaRPr lang="en-US" sz="3200" dirty="0"/>
          </a:p>
          <a:p>
            <a:pPr eaLnBrk="0" hangingPunct="0">
              <a:spcBef>
                <a:spcPct val="50000"/>
              </a:spcBef>
            </a:pPr>
            <a:r>
              <a:rPr lang="en-US" sz="3200" dirty="0"/>
              <a:t>7</a:t>
            </a:r>
            <a:r>
              <a:rPr lang="en-US" sz="3200" baseline="30000" dirty="0"/>
              <a:t>th</a:t>
            </a:r>
            <a:r>
              <a:rPr lang="en-US" sz="3200" dirty="0"/>
              <a:t> Grade		</a:t>
            </a:r>
            <a:r>
              <a:rPr lang="en-US" sz="3200" dirty="0" smtClean="0"/>
              <a:t>97%</a:t>
            </a:r>
            <a:endParaRPr lang="en-US" sz="3200" dirty="0"/>
          </a:p>
        </p:txBody>
      </p:sp>
      <p:sp>
        <p:nvSpPr>
          <p:cNvPr id="2" name="Rectangle 1"/>
          <p:cNvSpPr/>
          <p:nvPr/>
        </p:nvSpPr>
        <p:spPr>
          <a:xfrm>
            <a:off x="0" y="2181442"/>
            <a:ext cx="9067799" cy="584775"/>
          </a:xfrm>
          <a:prstGeom prst="rect">
            <a:avLst/>
          </a:prstGeom>
        </p:spPr>
        <p:txBody>
          <a:bodyPr wrap="square">
            <a:spAutoFit/>
          </a:bodyPr>
          <a:lstStyle/>
          <a:p>
            <a:pPr algn="ctr" eaLnBrk="0" hangingPunct="0">
              <a:spcBef>
                <a:spcPct val="50000"/>
              </a:spcBef>
            </a:pPr>
            <a:r>
              <a:rPr lang="en-US" sz="3200" dirty="0">
                <a:solidFill>
                  <a:schemeClr val="tx1"/>
                </a:solidFill>
              </a:rPr>
              <a:t>Percent of students meeting or exceeding standard</a:t>
            </a:r>
          </a:p>
        </p:txBody>
      </p:sp>
      <p:sp>
        <p:nvSpPr>
          <p:cNvPr id="5" name="Rectangle 2"/>
          <p:cNvSpPr txBox="1">
            <a:spLocks noChangeArrowheads="1"/>
          </p:cNvSpPr>
          <p:nvPr/>
        </p:nvSpPr>
        <p:spPr>
          <a:xfrm>
            <a:off x="0" y="0"/>
            <a:ext cx="9144000" cy="1447800"/>
          </a:xfrm>
          <a:prstGeom prst="rect">
            <a:avLst/>
          </a:prstGeom>
          <a:solidFill>
            <a:schemeClr val="accent2">
              <a:lumMod val="50000"/>
            </a:schemeClr>
          </a:solidFill>
          <a:scene3d>
            <a:camera prst="orthographicFront"/>
            <a:lightRig rig="threePt" dir="t"/>
          </a:scene3d>
          <a:sp3d>
            <a:bevelT/>
          </a:sp3d>
        </p:spPr>
        <p:txBody>
          <a:bodyPr/>
          <a:lstStyle>
            <a:lvl1pPr algn="l" rtl="0" eaLnBrk="0" fontAlgn="base" hangingPunct="0">
              <a:spcBef>
                <a:spcPct val="0"/>
              </a:spcBef>
              <a:spcAft>
                <a:spcPct val="0"/>
              </a:spcAft>
              <a:defRPr sz="4400">
                <a:solidFill>
                  <a:schemeClr val="tx2"/>
                </a:solidFill>
                <a:effectLst>
                  <a:outerShdw blurRad="38100" dist="38100" dir="2700000" algn="tl">
                    <a:srgbClr val="C0C0C0"/>
                  </a:outerShdw>
                </a:effectLst>
                <a:latin typeface="+mj-lt"/>
                <a:ea typeface="+mj-ea"/>
                <a:cs typeface="+mj-cs"/>
              </a:defRPr>
            </a:lvl1pPr>
            <a:lvl2pPr algn="l" rtl="0" eaLnBrk="0" fontAlgn="base" hangingPunct="0">
              <a:spcBef>
                <a:spcPct val="0"/>
              </a:spcBef>
              <a:spcAft>
                <a:spcPct val="0"/>
              </a:spcAft>
              <a:defRPr sz="4400">
                <a:solidFill>
                  <a:schemeClr val="tx2"/>
                </a:solidFill>
                <a:effectLst>
                  <a:outerShdw blurRad="38100" dist="38100" dir="2700000" algn="tl">
                    <a:srgbClr val="C0C0C0"/>
                  </a:outerShdw>
                </a:effectLst>
                <a:latin typeface="Times New Roman" pitchFamily="18" charset="0"/>
              </a:defRPr>
            </a:lvl2pPr>
            <a:lvl3pPr algn="l" rtl="0" eaLnBrk="0" fontAlgn="base" hangingPunct="0">
              <a:spcBef>
                <a:spcPct val="0"/>
              </a:spcBef>
              <a:spcAft>
                <a:spcPct val="0"/>
              </a:spcAft>
              <a:defRPr sz="4400">
                <a:solidFill>
                  <a:schemeClr val="tx2"/>
                </a:solidFill>
                <a:effectLst>
                  <a:outerShdw blurRad="38100" dist="38100" dir="2700000" algn="tl">
                    <a:srgbClr val="C0C0C0"/>
                  </a:outerShdw>
                </a:effectLst>
                <a:latin typeface="Times New Roman" pitchFamily="18" charset="0"/>
              </a:defRPr>
            </a:lvl3pPr>
            <a:lvl4pPr algn="l" rtl="0" eaLnBrk="0" fontAlgn="base" hangingPunct="0">
              <a:spcBef>
                <a:spcPct val="0"/>
              </a:spcBef>
              <a:spcAft>
                <a:spcPct val="0"/>
              </a:spcAft>
              <a:defRPr sz="4400">
                <a:solidFill>
                  <a:schemeClr val="tx2"/>
                </a:solidFill>
                <a:effectLst>
                  <a:outerShdw blurRad="38100" dist="38100" dir="2700000" algn="tl">
                    <a:srgbClr val="C0C0C0"/>
                  </a:outerShdw>
                </a:effectLst>
                <a:latin typeface="Times New Roman" pitchFamily="18" charset="0"/>
              </a:defRPr>
            </a:lvl4pPr>
            <a:lvl5pPr algn="l" rtl="0" eaLnBrk="0" fontAlgn="base" hangingPunct="0">
              <a:spcBef>
                <a:spcPct val="0"/>
              </a:spcBef>
              <a:spcAft>
                <a:spcPct val="0"/>
              </a:spcAft>
              <a:defRPr sz="4400">
                <a:solidFill>
                  <a:schemeClr val="tx2"/>
                </a:solidFill>
                <a:effectLst>
                  <a:outerShdw blurRad="38100" dist="38100" dir="2700000" algn="tl">
                    <a:srgbClr val="C0C0C0"/>
                  </a:outerShdw>
                </a:effectLst>
                <a:latin typeface="Times New Roman" pitchFamily="18" charset="0"/>
              </a:defRPr>
            </a:lvl5pPr>
            <a:lvl6pPr marL="457200" algn="l" rtl="0" eaLnBrk="0" fontAlgn="base" hangingPunct="0">
              <a:spcBef>
                <a:spcPct val="0"/>
              </a:spcBef>
              <a:spcAft>
                <a:spcPct val="0"/>
              </a:spcAft>
              <a:defRPr sz="4400">
                <a:solidFill>
                  <a:schemeClr val="tx2"/>
                </a:solidFill>
                <a:effectLst>
                  <a:outerShdw blurRad="38100" dist="38100" dir="2700000" algn="tl">
                    <a:srgbClr val="C0C0C0"/>
                  </a:outerShdw>
                </a:effectLst>
                <a:latin typeface="Times New Roman" pitchFamily="18" charset="0"/>
              </a:defRPr>
            </a:lvl6pPr>
            <a:lvl7pPr marL="914400" algn="l" rtl="0" eaLnBrk="0" fontAlgn="base" hangingPunct="0">
              <a:spcBef>
                <a:spcPct val="0"/>
              </a:spcBef>
              <a:spcAft>
                <a:spcPct val="0"/>
              </a:spcAft>
              <a:defRPr sz="4400">
                <a:solidFill>
                  <a:schemeClr val="tx2"/>
                </a:solidFill>
                <a:effectLst>
                  <a:outerShdw blurRad="38100" dist="38100" dir="2700000" algn="tl">
                    <a:srgbClr val="C0C0C0"/>
                  </a:outerShdw>
                </a:effectLst>
                <a:latin typeface="Times New Roman" pitchFamily="18" charset="0"/>
              </a:defRPr>
            </a:lvl7pPr>
            <a:lvl8pPr marL="1371600" algn="l" rtl="0" eaLnBrk="0" fontAlgn="base" hangingPunct="0">
              <a:spcBef>
                <a:spcPct val="0"/>
              </a:spcBef>
              <a:spcAft>
                <a:spcPct val="0"/>
              </a:spcAft>
              <a:defRPr sz="4400">
                <a:solidFill>
                  <a:schemeClr val="tx2"/>
                </a:solidFill>
                <a:effectLst>
                  <a:outerShdw blurRad="38100" dist="38100" dir="2700000" algn="tl">
                    <a:srgbClr val="C0C0C0"/>
                  </a:outerShdw>
                </a:effectLst>
                <a:latin typeface="Times New Roman" pitchFamily="18" charset="0"/>
              </a:defRPr>
            </a:lvl8pPr>
            <a:lvl9pPr marL="1828800" algn="l" rtl="0" eaLnBrk="0" fontAlgn="base" hangingPunct="0">
              <a:spcBef>
                <a:spcPct val="0"/>
              </a:spcBef>
              <a:spcAft>
                <a:spcPct val="0"/>
              </a:spcAft>
              <a:defRPr sz="4400">
                <a:solidFill>
                  <a:schemeClr val="tx2"/>
                </a:solidFill>
                <a:effectLst>
                  <a:outerShdw blurRad="38100" dist="38100" dir="2700000" algn="tl">
                    <a:srgbClr val="C0C0C0"/>
                  </a:outerShdw>
                </a:effectLst>
                <a:latin typeface="Times New Roman" pitchFamily="18" charset="0"/>
              </a:defRPr>
            </a:lvl9pPr>
          </a:lstStyle>
          <a:p>
            <a:pPr algn="ctr"/>
            <a:r>
              <a:rPr lang="en-US" b="1" kern="0" smtClean="0">
                <a:solidFill>
                  <a:srgbClr val="FFFF99"/>
                </a:solidFill>
                <a:effectLst/>
              </a:rPr>
              <a:t>Alabama Science Assessment </a:t>
            </a:r>
            <a:br>
              <a:rPr lang="en-US" b="1" kern="0" smtClean="0">
                <a:solidFill>
                  <a:srgbClr val="FFFF99"/>
                </a:solidFill>
                <a:effectLst/>
              </a:rPr>
            </a:br>
            <a:r>
              <a:rPr lang="en-US" b="1" kern="0" smtClean="0">
                <a:solidFill>
                  <a:srgbClr val="FFFF99"/>
                </a:solidFill>
                <a:effectLst/>
              </a:rPr>
              <a:t>Grades 5 and 7</a:t>
            </a: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2959011086"/>
              </p:ext>
            </p:extLst>
          </p:nvPr>
        </p:nvGraphicFramePr>
        <p:xfrm>
          <a:off x="1600200" y="1676400"/>
          <a:ext cx="6096000" cy="4851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Box 5"/>
          <p:cNvSpPr txBox="1"/>
          <p:nvPr/>
        </p:nvSpPr>
        <p:spPr>
          <a:xfrm>
            <a:off x="533400" y="457200"/>
            <a:ext cx="3276600" cy="1938992"/>
          </a:xfrm>
          <a:prstGeom prst="rect">
            <a:avLst/>
          </a:prstGeom>
          <a:solidFill>
            <a:schemeClr val="accent2">
              <a:lumMod val="50000"/>
            </a:schemeClr>
          </a:solidFill>
          <a:scene3d>
            <a:camera prst="orthographicFront"/>
            <a:lightRig rig="threePt" dir="t"/>
          </a:scene3d>
          <a:sp3d>
            <a:bevelT/>
          </a:sp3d>
        </p:spPr>
        <p:txBody>
          <a:bodyPr wrap="square" rtlCol="0">
            <a:spAutoFit/>
            <a:sp3d/>
          </a:bodyPr>
          <a:lstStyle/>
          <a:p>
            <a:pPr algn="ctr"/>
            <a:r>
              <a:rPr lang="en-US" dirty="0" smtClean="0">
                <a:solidFill>
                  <a:srgbClr val="FFFF99"/>
                </a:solidFill>
              </a:rPr>
              <a:t>Measures of</a:t>
            </a:r>
          </a:p>
          <a:p>
            <a:pPr algn="ctr"/>
            <a:r>
              <a:rPr lang="en-US" dirty="0" smtClean="0">
                <a:solidFill>
                  <a:srgbClr val="FFFF99"/>
                </a:solidFill>
              </a:rPr>
              <a:t>Student Preparedness</a:t>
            </a:r>
            <a:endParaRPr lang="en-US" dirty="0">
              <a:solidFill>
                <a:srgbClr val="FFFF99"/>
              </a:solidFill>
            </a:endParaRPr>
          </a:p>
        </p:txBody>
      </p:sp>
      <p:sp>
        <p:nvSpPr>
          <p:cNvPr id="7" name="Rectangle 6"/>
          <p:cNvSpPr/>
          <p:nvPr/>
        </p:nvSpPr>
        <p:spPr>
          <a:xfrm rot="18128719">
            <a:off x="219746" y="3899933"/>
            <a:ext cx="4794156" cy="584775"/>
          </a:xfrm>
          <a:prstGeom prst="rect">
            <a:avLst/>
          </a:prstGeom>
          <a:noFill/>
        </p:spPr>
        <p:txBody>
          <a:bodyPr wrap="square" lIns="91440" tIns="45720" rIns="91440" bIns="45720">
            <a:spAutoFit/>
            <a:scene3d>
              <a:camera prst="orthographicFront"/>
              <a:lightRig rig="glow" dir="tl">
                <a:rot lat="0" lon="0" rev="5400000"/>
              </a:lightRig>
            </a:scene3d>
            <a:sp3d contourW="12700">
              <a:contourClr>
                <a:schemeClr val="accent6">
                  <a:shade val="73000"/>
                </a:schemeClr>
              </a:contourClr>
            </a:sp3d>
          </a:bodyPr>
          <a:lstStyle/>
          <a:p>
            <a:pPr algn="ctr"/>
            <a:r>
              <a:rPr lang="en-US" sz="3200" b="1" cap="none" spc="0" dirty="0" smtClean="0">
                <a:ln w="11430"/>
                <a:solidFill>
                  <a:schemeClr val="accent6">
                    <a:lumMod val="50000"/>
                  </a:schemeClr>
                </a:solidFill>
                <a:effectLst>
                  <a:outerShdw blurRad="80000" dist="40000" dir="5040000" algn="tl">
                    <a:srgbClr val="000000">
                      <a:alpha val="30000"/>
                    </a:srgbClr>
                  </a:outerShdw>
                </a:effectLst>
              </a:rPr>
              <a:t>Standardized Tests</a:t>
            </a:r>
            <a:endParaRPr lang="en-US" sz="3200" b="1" cap="none" spc="0" dirty="0">
              <a:ln w="11430"/>
              <a:solidFill>
                <a:schemeClr val="accent6">
                  <a:lumMod val="50000"/>
                </a:schemeClr>
              </a:solidFill>
              <a:effectLst>
                <a:outerShdw blurRad="80000" dist="40000" dir="5040000" algn="tl">
                  <a:srgbClr val="000000">
                    <a:alpha val="30000"/>
                  </a:srgbClr>
                </a:outerShdw>
              </a:effectLst>
            </a:endParaRPr>
          </a:p>
        </p:txBody>
      </p:sp>
      <p:sp>
        <p:nvSpPr>
          <p:cNvPr id="5" name="Rectangle 4"/>
          <p:cNvSpPr/>
          <p:nvPr/>
        </p:nvSpPr>
        <p:spPr>
          <a:xfrm>
            <a:off x="4724400" y="3581400"/>
            <a:ext cx="2895600" cy="954107"/>
          </a:xfrm>
          <a:prstGeom prst="rect">
            <a:avLst/>
          </a:prstGeom>
          <a:solidFill>
            <a:srgbClr val="FFFF99"/>
          </a:solidFill>
          <a:scene3d>
            <a:camera prst="orthographicFront"/>
            <a:lightRig rig="threePt" dir="t"/>
          </a:scene3d>
          <a:sp3d>
            <a:bevelT/>
          </a:sp3d>
        </p:spPr>
        <p:txBody>
          <a:bodyPr wrap="square" lIns="91440" tIns="45720" rIns="91440" bIns="45720">
            <a:spAutoFit/>
          </a:bodyPr>
          <a:lstStyle/>
          <a:p>
            <a:pPr algn="ctr"/>
            <a:r>
              <a:rPr lang="en-US" sz="2800" b="1" cap="none" spc="0" dirty="0" smtClean="0">
                <a:ln w="1905"/>
                <a:solidFill>
                  <a:schemeClr val="tx2"/>
                </a:solidFill>
                <a:effectLst>
                  <a:innerShdw blurRad="69850" dist="43180" dir="5400000">
                    <a:srgbClr val="000000">
                      <a:alpha val="65000"/>
                    </a:srgbClr>
                  </a:innerShdw>
                </a:effectLst>
              </a:rPr>
              <a:t>EXPLORE</a:t>
            </a:r>
          </a:p>
          <a:p>
            <a:pPr algn="ctr"/>
            <a:endParaRPr lang="en-US" sz="2800" b="1" cap="none" spc="0" dirty="0">
              <a:ln w="1905"/>
              <a:solidFill>
                <a:schemeClr val="tx2"/>
              </a:solidFill>
              <a:effectLst>
                <a:innerShdw blurRad="69850" dist="43180" dir="5400000">
                  <a:srgbClr val="000000">
                    <a:alpha val="65000"/>
                  </a:srgbClr>
                </a:innerShdw>
              </a:effectLst>
            </a:endParaRP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a:xfrm>
            <a:off x="0" y="0"/>
            <a:ext cx="9144000" cy="1371600"/>
          </a:xfrm>
          <a:solidFill>
            <a:schemeClr val="accent2">
              <a:lumMod val="50000"/>
            </a:schemeClr>
          </a:solidFill>
          <a:scene3d>
            <a:camera prst="orthographicFront"/>
            <a:lightRig rig="threePt" dir="t"/>
          </a:scene3d>
          <a:sp3d>
            <a:bevelT/>
          </a:sp3d>
        </p:spPr>
        <p:txBody>
          <a:bodyPr anchor="ctr"/>
          <a:lstStyle/>
          <a:p>
            <a:pPr algn="ctr"/>
            <a:r>
              <a:rPr lang="en-US" sz="4800" b="1" dirty="0" smtClean="0">
                <a:solidFill>
                  <a:srgbClr val="FFFF99"/>
                </a:solidFill>
                <a:effectLst/>
              </a:rPr>
              <a:t>EXPLORE</a:t>
            </a:r>
            <a:r>
              <a:rPr lang="en-US" b="1" dirty="0" smtClean="0">
                <a:effectLst/>
              </a:rPr>
              <a:t> </a:t>
            </a:r>
          </a:p>
        </p:txBody>
      </p:sp>
      <p:sp>
        <p:nvSpPr>
          <p:cNvPr id="44035" name="Content Placeholder 2"/>
          <p:cNvSpPr>
            <a:spLocks noGrp="1"/>
          </p:cNvSpPr>
          <p:nvPr>
            <p:ph idx="1"/>
          </p:nvPr>
        </p:nvSpPr>
        <p:spPr>
          <a:xfrm>
            <a:off x="304800" y="1752600"/>
            <a:ext cx="8534400" cy="4876800"/>
          </a:xfrm>
        </p:spPr>
        <p:txBody>
          <a:bodyPr/>
          <a:lstStyle/>
          <a:p>
            <a:pPr lvl="1">
              <a:buClr>
                <a:schemeClr val="accent2"/>
              </a:buClr>
              <a:buFont typeface="Arial" pitchFamily="34" charset="0"/>
              <a:buChar char="•"/>
            </a:pPr>
            <a:r>
              <a:rPr lang="en-US" b="1" dirty="0" smtClean="0">
                <a:effectLst/>
              </a:rPr>
              <a:t>Norm-referenced test given in the </a:t>
            </a:r>
            <a:r>
              <a:rPr lang="en-US" b="1" dirty="0">
                <a:effectLst/>
              </a:rPr>
              <a:t>f</a:t>
            </a:r>
            <a:r>
              <a:rPr lang="en-US" b="1" dirty="0" smtClean="0">
                <a:effectLst/>
              </a:rPr>
              <a:t>all of 8</a:t>
            </a:r>
            <a:r>
              <a:rPr lang="en-US" b="1" baseline="30000" dirty="0" smtClean="0">
                <a:effectLst/>
              </a:rPr>
              <a:t>th</a:t>
            </a:r>
            <a:r>
              <a:rPr lang="en-US" b="1" dirty="0" smtClean="0">
                <a:effectLst/>
              </a:rPr>
              <a:t> grade</a:t>
            </a:r>
          </a:p>
          <a:p>
            <a:pPr marL="457200" lvl="1" indent="0">
              <a:buClr>
                <a:schemeClr val="accent2"/>
              </a:buClr>
              <a:buNone/>
            </a:pPr>
            <a:endParaRPr lang="en-US" b="1" dirty="0" smtClean="0">
              <a:effectLst/>
            </a:endParaRPr>
          </a:p>
          <a:p>
            <a:pPr lvl="1">
              <a:buClr>
                <a:schemeClr val="accent2"/>
              </a:buClr>
              <a:buFont typeface="Arial" pitchFamily="34" charset="0"/>
              <a:buChar char="•"/>
            </a:pPr>
            <a:r>
              <a:rPr lang="en-US" b="1" dirty="0" smtClean="0">
                <a:effectLst/>
              </a:rPr>
              <a:t>Includes English, reading, math, and science</a:t>
            </a:r>
          </a:p>
          <a:p>
            <a:pPr marL="457200" lvl="1" indent="0">
              <a:buClr>
                <a:schemeClr val="accent2"/>
              </a:buClr>
              <a:buNone/>
            </a:pPr>
            <a:endParaRPr lang="en-US" b="1" dirty="0" smtClean="0">
              <a:effectLst/>
            </a:endParaRPr>
          </a:p>
          <a:p>
            <a:pPr lvl="1">
              <a:buClr>
                <a:schemeClr val="accent2"/>
              </a:buClr>
              <a:buFont typeface="Arial" pitchFamily="34" charset="0"/>
              <a:buChar char="•"/>
            </a:pPr>
            <a:r>
              <a:rPr lang="en-US" b="1" dirty="0" smtClean="0">
                <a:effectLst/>
              </a:rPr>
              <a:t>First part of a longitudinal assessment plan: Followed by PLAN in 10</a:t>
            </a:r>
            <a:r>
              <a:rPr lang="en-US" b="1" baseline="30000" dirty="0" smtClean="0">
                <a:effectLst/>
              </a:rPr>
              <a:t>th</a:t>
            </a:r>
            <a:r>
              <a:rPr lang="en-US" b="1" dirty="0" smtClean="0">
                <a:effectLst/>
              </a:rPr>
              <a:t> grade, ACT in 11</a:t>
            </a:r>
            <a:r>
              <a:rPr lang="en-US" b="1" baseline="30000" dirty="0" smtClean="0">
                <a:effectLst/>
              </a:rPr>
              <a:t>th</a:t>
            </a:r>
            <a:r>
              <a:rPr lang="en-US" b="1" dirty="0" smtClean="0">
                <a:effectLst/>
              </a:rPr>
              <a:t> grade, and </a:t>
            </a:r>
            <a:r>
              <a:rPr lang="en-US" b="1" dirty="0" err="1" smtClean="0">
                <a:effectLst/>
              </a:rPr>
              <a:t>WorkKeys</a:t>
            </a:r>
            <a:r>
              <a:rPr lang="en-US" b="1" dirty="0" smtClean="0">
                <a:effectLst/>
              </a:rPr>
              <a:t> in 12</a:t>
            </a:r>
            <a:r>
              <a:rPr lang="en-US" b="1" baseline="30000" dirty="0" smtClean="0">
                <a:effectLst/>
              </a:rPr>
              <a:t>th</a:t>
            </a:r>
            <a:r>
              <a:rPr lang="en-US" b="1" dirty="0" smtClean="0">
                <a:effectLst/>
              </a:rPr>
              <a:t> grade</a:t>
            </a:r>
          </a:p>
          <a:p>
            <a:pPr marL="457200" lvl="1" indent="0">
              <a:buClr>
                <a:schemeClr val="accent2"/>
              </a:buClr>
              <a:buNone/>
            </a:pPr>
            <a:endParaRPr lang="en-US" b="1" dirty="0" smtClean="0">
              <a:effectLst/>
            </a:endParaRPr>
          </a:p>
          <a:p>
            <a:pPr lvl="1">
              <a:buClr>
                <a:schemeClr val="accent2"/>
              </a:buClr>
              <a:buFont typeface="Arial" pitchFamily="34" charset="0"/>
              <a:buChar char="•"/>
            </a:pPr>
            <a:r>
              <a:rPr lang="en-US" b="1" dirty="0" smtClean="0">
                <a:effectLst/>
              </a:rPr>
              <a:t>Will be replaced next school year by ACT Aspire</a:t>
            </a: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927"/>
            <a:ext cx="9144000" cy="1543050"/>
          </a:xfrm>
          <a:solidFill>
            <a:schemeClr val="accent2">
              <a:lumMod val="50000"/>
            </a:schemeClr>
          </a:solidFill>
          <a:scene3d>
            <a:camera prst="orthographicFront"/>
            <a:lightRig rig="threePt" dir="t"/>
          </a:scene3d>
          <a:sp3d>
            <a:bevelT/>
          </a:sp3d>
        </p:spPr>
        <p:txBody>
          <a:bodyPr/>
          <a:lstStyle/>
          <a:p>
            <a:pPr algn="ctr"/>
            <a:r>
              <a:rPr lang="en-US" dirty="0" smtClean="0">
                <a:solidFill>
                  <a:srgbClr val="FFFF99"/>
                </a:solidFill>
                <a:effectLst/>
              </a:rPr>
              <a:t/>
            </a:r>
            <a:br>
              <a:rPr lang="en-US" dirty="0" smtClean="0">
                <a:solidFill>
                  <a:srgbClr val="FFFF99"/>
                </a:solidFill>
                <a:effectLst/>
              </a:rPr>
            </a:br>
            <a:r>
              <a:rPr lang="en-US" dirty="0">
                <a:solidFill>
                  <a:srgbClr val="FFFF99"/>
                </a:solidFill>
                <a:effectLst/>
              </a:rPr>
              <a:t/>
            </a:r>
            <a:br>
              <a:rPr lang="en-US" dirty="0">
                <a:solidFill>
                  <a:srgbClr val="FFFF99"/>
                </a:solidFill>
                <a:effectLst/>
              </a:rPr>
            </a:br>
            <a:r>
              <a:rPr lang="en-US" dirty="0" smtClean="0">
                <a:solidFill>
                  <a:srgbClr val="FFFF99"/>
                </a:solidFill>
                <a:effectLst/>
              </a:rPr>
              <a:t/>
            </a:r>
            <a:br>
              <a:rPr lang="en-US" dirty="0" smtClean="0">
                <a:solidFill>
                  <a:srgbClr val="FFFF99"/>
                </a:solidFill>
                <a:effectLst/>
              </a:rPr>
            </a:br>
            <a:r>
              <a:rPr lang="en-US" sz="4800" b="1" dirty="0" smtClean="0">
                <a:solidFill>
                  <a:srgbClr val="FFFF99"/>
                </a:solidFill>
                <a:effectLst/>
              </a:rPr>
              <a:t>EXPLORE - 2013</a:t>
            </a:r>
            <a:r>
              <a:rPr lang="en-US" dirty="0" smtClean="0">
                <a:solidFill>
                  <a:srgbClr val="FFFF99"/>
                </a:solidFill>
                <a:effectLst/>
              </a:rPr>
              <a:t/>
            </a:r>
            <a:br>
              <a:rPr lang="en-US" dirty="0" smtClean="0">
                <a:solidFill>
                  <a:srgbClr val="FFFF99"/>
                </a:solidFill>
                <a:effectLst/>
              </a:rPr>
            </a:br>
            <a:endParaRPr lang="en-US" dirty="0">
              <a:solidFill>
                <a:srgbClr val="FFFF99"/>
              </a:solidFill>
              <a:effectLst/>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64361717"/>
              </p:ext>
            </p:extLst>
          </p:nvPr>
        </p:nvGraphicFramePr>
        <p:xfrm>
          <a:off x="914400" y="2590800"/>
          <a:ext cx="7772400" cy="2762886"/>
        </p:xfrm>
        <a:graphic>
          <a:graphicData uri="http://schemas.openxmlformats.org/drawingml/2006/table">
            <a:tbl>
              <a:tblPr firstRow="1" bandRow="1">
                <a:tableStyleId>{21E4AEA4-8DFA-4A89-87EB-49C32662AFE0}</a:tableStyleId>
              </a:tblPr>
              <a:tblGrid>
                <a:gridCol w="2590800"/>
                <a:gridCol w="2590800"/>
                <a:gridCol w="2590800"/>
              </a:tblGrid>
              <a:tr h="465071">
                <a:tc>
                  <a:txBody>
                    <a:bodyPr/>
                    <a:lstStyle/>
                    <a:p>
                      <a:pPr algn="ctr" fontAlgn="b"/>
                      <a:r>
                        <a:rPr lang="en-US" sz="1100" u="none" strike="noStrike" dirty="0"/>
                        <a:t> </a:t>
                      </a:r>
                      <a:endParaRPr lang="en-US" sz="1100" b="0" i="0" u="none" strike="noStrike" dirty="0">
                        <a:solidFill>
                          <a:srgbClr val="000000"/>
                        </a:solidFill>
                        <a:latin typeface="Calibri"/>
                      </a:endParaRPr>
                    </a:p>
                  </a:txBody>
                  <a:tcPr marL="9525" marR="9525" marT="9525" marB="0" anchor="b">
                    <a:solidFill>
                      <a:schemeClr val="accent2">
                        <a:lumMod val="50000"/>
                      </a:schemeClr>
                    </a:solidFill>
                  </a:tcPr>
                </a:tc>
                <a:tc>
                  <a:txBody>
                    <a:bodyPr/>
                    <a:lstStyle/>
                    <a:p>
                      <a:pPr algn="ctr" fontAlgn="b"/>
                      <a:r>
                        <a:rPr lang="en-US" sz="2400" u="none" strike="noStrike" dirty="0">
                          <a:solidFill>
                            <a:srgbClr val="FFFF99"/>
                          </a:solidFill>
                        </a:rPr>
                        <a:t>Mountain Brook</a:t>
                      </a:r>
                      <a:endParaRPr lang="en-US" sz="2400" b="1" i="0" u="none" strike="noStrike" dirty="0">
                        <a:solidFill>
                          <a:srgbClr val="FFFF99"/>
                        </a:solidFill>
                        <a:latin typeface="Calibri"/>
                      </a:endParaRPr>
                    </a:p>
                  </a:txBody>
                  <a:tcPr marL="9525" marR="9525" marT="9525" marB="0" anchor="b">
                    <a:solidFill>
                      <a:schemeClr val="accent2">
                        <a:lumMod val="50000"/>
                      </a:schemeClr>
                    </a:solidFill>
                  </a:tcPr>
                </a:tc>
                <a:tc>
                  <a:txBody>
                    <a:bodyPr/>
                    <a:lstStyle/>
                    <a:p>
                      <a:pPr algn="ctr" fontAlgn="b"/>
                      <a:r>
                        <a:rPr lang="en-US" sz="2400" u="none" strike="noStrike" dirty="0">
                          <a:solidFill>
                            <a:srgbClr val="FFFF99"/>
                          </a:solidFill>
                        </a:rPr>
                        <a:t>National</a:t>
                      </a:r>
                      <a:endParaRPr lang="en-US" sz="2400" b="1" i="0" u="none" strike="noStrike" dirty="0">
                        <a:solidFill>
                          <a:srgbClr val="FFFF99"/>
                        </a:solidFill>
                        <a:latin typeface="Calibri"/>
                      </a:endParaRPr>
                    </a:p>
                  </a:txBody>
                  <a:tcPr marL="9525" marR="9525" marT="9525" marB="0" anchor="b">
                    <a:solidFill>
                      <a:schemeClr val="accent2">
                        <a:lumMod val="50000"/>
                      </a:schemeClr>
                    </a:solidFill>
                  </a:tcPr>
                </a:tc>
              </a:tr>
              <a:tr h="459563">
                <a:tc>
                  <a:txBody>
                    <a:bodyPr/>
                    <a:lstStyle/>
                    <a:p>
                      <a:pPr algn="ctr" fontAlgn="b"/>
                      <a:r>
                        <a:rPr lang="en-US" sz="1800" b="1" u="none" strike="noStrike" dirty="0">
                          <a:latin typeface="+mj-lt"/>
                        </a:rPr>
                        <a:t>English</a:t>
                      </a:r>
                      <a:endParaRPr lang="en-US" sz="1800" b="1" i="0" u="none" strike="noStrike" dirty="0">
                        <a:solidFill>
                          <a:srgbClr val="000000"/>
                        </a:solidFill>
                        <a:latin typeface="+mj-lt"/>
                      </a:endParaRPr>
                    </a:p>
                  </a:txBody>
                  <a:tcPr marL="9525" marR="9525" marT="9525" marB="0" anchor="b"/>
                </a:tc>
                <a:tc>
                  <a:txBody>
                    <a:bodyPr/>
                    <a:lstStyle/>
                    <a:p>
                      <a:pPr algn="ctr" fontAlgn="b"/>
                      <a:r>
                        <a:rPr lang="en-US" sz="1800" b="1" i="0" u="none" strike="noStrike" dirty="0" smtClean="0">
                          <a:solidFill>
                            <a:srgbClr val="000000"/>
                          </a:solidFill>
                          <a:latin typeface="+mj-lt"/>
                        </a:rPr>
                        <a:t>17.9</a:t>
                      </a:r>
                      <a:endParaRPr lang="en-US" sz="1800" b="1" i="0" u="none" strike="noStrike" dirty="0">
                        <a:solidFill>
                          <a:srgbClr val="000000"/>
                        </a:solidFill>
                        <a:latin typeface="+mj-lt"/>
                      </a:endParaRPr>
                    </a:p>
                  </a:txBody>
                  <a:tcPr marL="9525" marR="9525" marT="9525" marB="0" anchor="b"/>
                </a:tc>
                <a:tc>
                  <a:txBody>
                    <a:bodyPr/>
                    <a:lstStyle/>
                    <a:p>
                      <a:pPr algn="ctr" fontAlgn="b"/>
                      <a:r>
                        <a:rPr lang="en-US" sz="1800" b="1" i="0" u="none" strike="noStrike" dirty="0" smtClean="0">
                          <a:solidFill>
                            <a:srgbClr val="000000"/>
                          </a:solidFill>
                          <a:latin typeface="+mj-lt"/>
                        </a:rPr>
                        <a:t>14.7</a:t>
                      </a:r>
                      <a:endParaRPr lang="en-US" sz="1800" b="1" i="0" u="none" strike="noStrike" dirty="0">
                        <a:solidFill>
                          <a:srgbClr val="000000"/>
                        </a:solidFill>
                        <a:latin typeface="+mj-lt"/>
                      </a:endParaRPr>
                    </a:p>
                  </a:txBody>
                  <a:tcPr marL="9525" marR="9525" marT="9525" marB="0" anchor="b"/>
                </a:tc>
              </a:tr>
              <a:tr h="459563">
                <a:tc>
                  <a:txBody>
                    <a:bodyPr/>
                    <a:lstStyle/>
                    <a:p>
                      <a:pPr algn="ctr" fontAlgn="b"/>
                      <a:r>
                        <a:rPr lang="en-US" sz="1800" b="1" u="none" strike="noStrike" dirty="0">
                          <a:latin typeface="+mj-lt"/>
                        </a:rPr>
                        <a:t>Reading</a:t>
                      </a:r>
                      <a:endParaRPr lang="en-US" sz="1800" b="1" i="0" u="none" strike="noStrike" dirty="0">
                        <a:solidFill>
                          <a:srgbClr val="000000"/>
                        </a:solidFill>
                        <a:latin typeface="+mj-lt"/>
                      </a:endParaRPr>
                    </a:p>
                  </a:txBody>
                  <a:tcPr marL="9525" marR="9525" marT="9525" marB="0" anchor="b"/>
                </a:tc>
                <a:tc>
                  <a:txBody>
                    <a:bodyPr/>
                    <a:lstStyle/>
                    <a:p>
                      <a:pPr algn="ctr" fontAlgn="b"/>
                      <a:r>
                        <a:rPr lang="en-US" sz="1800" b="1" i="0" u="none" strike="noStrike" dirty="0" smtClean="0">
                          <a:solidFill>
                            <a:srgbClr val="000000"/>
                          </a:solidFill>
                          <a:latin typeface="+mj-lt"/>
                        </a:rPr>
                        <a:t>17.6</a:t>
                      </a:r>
                      <a:endParaRPr lang="en-US" sz="1800" b="1" i="0" u="none" strike="noStrike" dirty="0">
                        <a:solidFill>
                          <a:srgbClr val="000000"/>
                        </a:solidFill>
                        <a:latin typeface="+mj-lt"/>
                      </a:endParaRPr>
                    </a:p>
                  </a:txBody>
                  <a:tcPr marL="9525" marR="9525" marT="9525" marB="0" anchor="b"/>
                </a:tc>
                <a:tc>
                  <a:txBody>
                    <a:bodyPr/>
                    <a:lstStyle/>
                    <a:p>
                      <a:pPr algn="ctr" fontAlgn="b"/>
                      <a:r>
                        <a:rPr lang="en-US" sz="1800" b="1" i="0" u="none" strike="noStrike" dirty="0" smtClean="0">
                          <a:solidFill>
                            <a:srgbClr val="000000"/>
                          </a:solidFill>
                          <a:latin typeface="+mj-lt"/>
                        </a:rPr>
                        <a:t>14.6</a:t>
                      </a:r>
                    </a:p>
                  </a:txBody>
                  <a:tcPr marL="9525" marR="9525" marT="9525" marB="0" anchor="b"/>
                </a:tc>
              </a:tr>
              <a:tr h="459563">
                <a:tc>
                  <a:txBody>
                    <a:bodyPr/>
                    <a:lstStyle/>
                    <a:p>
                      <a:pPr algn="ctr" fontAlgn="b"/>
                      <a:r>
                        <a:rPr lang="en-US" sz="1800" b="1" u="none" strike="noStrike" dirty="0">
                          <a:latin typeface="+mj-lt"/>
                        </a:rPr>
                        <a:t>Math</a:t>
                      </a:r>
                      <a:endParaRPr lang="en-US" sz="1800" b="1" i="0" u="none" strike="noStrike" dirty="0">
                        <a:solidFill>
                          <a:srgbClr val="000000"/>
                        </a:solidFill>
                        <a:latin typeface="+mj-lt"/>
                      </a:endParaRPr>
                    </a:p>
                  </a:txBody>
                  <a:tcPr marL="9525" marR="9525" marT="9525" marB="0" anchor="b"/>
                </a:tc>
                <a:tc>
                  <a:txBody>
                    <a:bodyPr/>
                    <a:lstStyle/>
                    <a:p>
                      <a:pPr algn="ctr" fontAlgn="b"/>
                      <a:r>
                        <a:rPr lang="en-US" sz="1800" b="1" i="0" u="none" strike="noStrike" dirty="0" smtClean="0">
                          <a:solidFill>
                            <a:srgbClr val="000000"/>
                          </a:solidFill>
                          <a:latin typeface="+mj-lt"/>
                        </a:rPr>
                        <a:t>18.8</a:t>
                      </a:r>
                      <a:endParaRPr lang="en-US" sz="1800" b="1" i="0" u="none" strike="noStrike" dirty="0">
                        <a:solidFill>
                          <a:srgbClr val="000000"/>
                        </a:solidFill>
                        <a:latin typeface="+mj-lt"/>
                      </a:endParaRPr>
                    </a:p>
                  </a:txBody>
                  <a:tcPr marL="9525" marR="9525" marT="9525" marB="0" anchor="b"/>
                </a:tc>
                <a:tc>
                  <a:txBody>
                    <a:bodyPr/>
                    <a:lstStyle/>
                    <a:p>
                      <a:pPr algn="ctr" fontAlgn="b"/>
                      <a:r>
                        <a:rPr lang="en-US" sz="1800" b="1" i="0" u="none" strike="noStrike" dirty="0" smtClean="0">
                          <a:solidFill>
                            <a:srgbClr val="000000"/>
                          </a:solidFill>
                          <a:latin typeface="+mj-lt"/>
                        </a:rPr>
                        <a:t>15.5</a:t>
                      </a:r>
                      <a:endParaRPr lang="en-US" sz="1800" b="1" i="0" u="none" strike="noStrike" dirty="0">
                        <a:solidFill>
                          <a:srgbClr val="000000"/>
                        </a:solidFill>
                        <a:latin typeface="+mj-lt"/>
                      </a:endParaRPr>
                    </a:p>
                  </a:txBody>
                  <a:tcPr marL="9525" marR="9525" marT="9525" marB="0" anchor="b"/>
                </a:tc>
              </a:tr>
              <a:tr h="459563">
                <a:tc>
                  <a:txBody>
                    <a:bodyPr/>
                    <a:lstStyle/>
                    <a:p>
                      <a:pPr algn="ctr" fontAlgn="b"/>
                      <a:r>
                        <a:rPr lang="en-US" sz="1800" b="1" u="none" strike="noStrike" dirty="0">
                          <a:latin typeface="+mj-lt"/>
                        </a:rPr>
                        <a:t>Science</a:t>
                      </a:r>
                      <a:endParaRPr lang="en-US" sz="1800" b="1" i="0" u="none" strike="noStrike" dirty="0">
                        <a:solidFill>
                          <a:srgbClr val="000000"/>
                        </a:solidFill>
                        <a:latin typeface="+mj-lt"/>
                      </a:endParaRPr>
                    </a:p>
                  </a:txBody>
                  <a:tcPr marL="9525" marR="9525" marT="9525" marB="0" anchor="b"/>
                </a:tc>
                <a:tc>
                  <a:txBody>
                    <a:bodyPr/>
                    <a:lstStyle/>
                    <a:p>
                      <a:pPr algn="ctr" fontAlgn="b"/>
                      <a:r>
                        <a:rPr lang="en-US" sz="1800" b="1" i="0" u="none" strike="noStrike" dirty="0" smtClean="0">
                          <a:solidFill>
                            <a:srgbClr val="000000"/>
                          </a:solidFill>
                          <a:latin typeface="+mj-lt"/>
                        </a:rPr>
                        <a:t>19.0</a:t>
                      </a:r>
                      <a:endParaRPr lang="en-US" sz="1800" b="1" i="0" u="none" strike="noStrike" dirty="0">
                        <a:solidFill>
                          <a:srgbClr val="000000"/>
                        </a:solidFill>
                        <a:latin typeface="+mj-lt"/>
                      </a:endParaRPr>
                    </a:p>
                  </a:txBody>
                  <a:tcPr marL="9525" marR="9525" marT="9525" marB="0" anchor="b"/>
                </a:tc>
                <a:tc>
                  <a:txBody>
                    <a:bodyPr/>
                    <a:lstStyle/>
                    <a:p>
                      <a:pPr algn="ctr" fontAlgn="b"/>
                      <a:r>
                        <a:rPr lang="en-US" sz="1800" b="1" i="0" u="none" strike="noStrike" dirty="0" smtClean="0">
                          <a:solidFill>
                            <a:srgbClr val="000000"/>
                          </a:solidFill>
                          <a:latin typeface="+mj-lt"/>
                        </a:rPr>
                        <a:t>16.6</a:t>
                      </a:r>
                      <a:endParaRPr lang="en-US" sz="1800" b="1" i="0" u="none" strike="noStrike" dirty="0">
                        <a:solidFill>
                          <a:srgbClr val="000000"/>
                        </a:solidFill>
                        <a:latin typeface="+mj-lt"/>
                      </a:endParaRPr>
                    </a:p>
                  </a:txBody>
                  <a:tcPr marL="9525" marR="9525" marT="9525" marB="0" anchor="b"/>
                </a:tc>
              </a:tr>
              <a:tr h="459563">
                <a:tc>
                  <a:txBody>
                    <a:bodyPr/>
                    <a:lstStyle/>
                    <a:p>
                      <a:pPr algn="ctr" fontAlgn="b"/>
                      <a:r>
                        <a:rPr lang="en-US" sz="2000" b="1" u="none" strike="noStrike" dirty="0">
                          <a:latin typeface="+mj-lt"/>
                        </a:rPr>
                        <a:t>COMPOSITE</a:t>
                      </a:r>
                      <a:endParaRPr lang="en-US" sz="2000" b="1" i="0" u="none" strike="noStrike" dirty="0">
                        <a:solidFill>
                          <a:srgbClr val="000000"/>
                        </a:solidFill>
                        <a:latin typeface="+mj-lt"/>
                      </a:endParaRPr>
                    </a:p>
                  </a:txBody>
                  <a:tcPr marL="9525" marR="9525" marT="9525" marB="0" anchor="b"/>
                </a:tc>
                <a:tc>
                  <a:txBody>
                    <a:bodyPr/>
                    <a:lstStyle/>
                    <a:p>
                      <a:pPr algn="ctr" fontAlgn="b"/>
                      <a:r>
                        <a:rPr lang="en-US" sz="1800" b="1" i="0" u="none" strike="noStrike" dirty="0" smtClean="0">
                          <a:solidFill>
                            <a:srgbClr val="000000"/>
                          </a:solidFill>
                          <a:latin typeface="+mj-lt"/>
                        </a:rPr>
                        <a:t>18.5</a:t>
                      </a:r>
                      <a:endParaRPr lang="en-US" sz="1800" b="1" i="0" u="none" strike="noStrike" dirty="0">
                        <a:solidFill>
                          <a:srgbClr val="000000"/>
                        </a:solidFill>
                        <a:latin typeface="+mj-lt"/>
                      </a:endParaRPr>
                    </a:p>
                  </a:txBody>
                  <a:tcPr marL="9525" marR="9525" marT="9525" marB="0" anchor="b"/>
                </a:tc>
                <a:tc>
                  <a:txBody>
                    <a:bodyPr/>
                    <a:lstStyle/>
                    <a:p>
                      <a:pPr algn="ctr" fontAlgn="b"/>
                      <a:r>
                        <a:rPr lang="en-US" sz="1800" b="1" i="0" u="none" strike="noStrike" dirty="0" smtClean="0">
                          <a:solidFill>
                            <a:srgbClr val="000000"/>
                          </a:solidFill>
                          <a:latin typeface="+mj-lt"/>
                        </a:rPr>
                        <a:t>15.5</a:t>
                      </a:r>
                      <a:endParaRPr lang="en-US" sz="1800" b="1" i="0" u="none" strike="noStrike" dirty="0">
                        <a:solidFill>
                          <a:srgbClr val="000000"/>
                        </a:solidFill>
                        <a:latin typeface="+mj-lt"/>
                      </a:endParaRPr>
                    </a:p>
                  </a:txBody>
                  <a:tcPr marL="9525" marR="9525" marT="9525" marB="0" anchor="b"/>
                </a:tc>
              </a:tr>
            </a:tbl>
          </a:graphicData>
        </a:graphic>
      </p:graphicFrame>
      <p:sp>
        <p:nvSpPr>
          <p:cNvPr id="3" name="Rectangle 2"/>
          <p:cNvSpPr/>
          <p:nvPr/>
        </p:nvSpPr>
        <p:spPr>
          <a:xfrm>
            <a:off x="0" y="1676400"/>
            <a:ext cx="9144000" cy="584775"/>
          </a:xfrm>
          <a:prstGeom prst="rect">
            <a:avLst/>
          </a:prstGeom>
        </p:spPr>
        <p:txBody>
          <a:bodyPr wrap="square">
            <a:spAutoFit/>
          </a:bodyPr>
          <a:lstStyle/>
          <a:p>
            <a:pPr algn="ctr"/>
            <a:r>
              <a:rPr lang="en-US" sz="3200" dirty="0">
                <a:solidFill>
                  <a:schemeClr val="tx1"/>
                </a:solidFill>
              </a:rPr>
              <a:t>(maximum score of 25)</a:t>
            </a:r>
          </a:p>
        </p:txBody>
      </p:sp>
      <p:sp>
        <p:nvSpPr>
          <p:cNvPr id="5" name="TextBox 4"/>
          <p:cNvSpPr txBox="1"/>
          <p:nvPr/>
        </p:nvSpPr>
        <p:spPr>
          <a:xfrm>
            <a:off x="0" y="762000"/>
            <a:ext cx="8991600" cy="707886"/>
          </a:xfrm>
          <a:prstGeom prst="rect">
            <a:avLst/>
          </a:prstGeom>
          <a:noFill/>
        </p:spPr>
        <p:txBody>
          <a:bodyPr wrap="square" rtlCol="0">
            <a:spAutoFit/>
          </a:bodyPr>
          <a:lstStyle/>
          <a:p>
            <a:pPr algn="ctr"/>
            <a:r>
              <a:rPr lang="en-US" b="0" dirty="0" smtClean="0">
                <a:solidFill>
                  <a:srgbClr val="FFFF99"/>
                </a:solidFill>
              </a:rPr>
              <a:t>Average Test Scores</a:t>
            </a:r>
            <a:endParaRPr lang="en-US" b="0" dirty="0">
              <a:solidFill>
                <a:srgbClr val="FFFF99"/>
              </a:solidFill>
            </a:endParaRP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141909430"/>
              </p:ext>
            </p:extLst>
          </p:nvPr>
        </p:nvGraphicFramePr>
        <p:xfrm>
          <a:off x="1600200" y="1676400"/>
          <a:ext cx="6096000" cy="4851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Box 5"/>
          <p:cNvSpPr txBox="1"/>
          <p:nvPr/>
        </p:nvSpPr>
        <p:spPr>
          <a:xfrm>
            <a:off x="533400" y="457200"/>
            <a:ext cx="3276600" cy="1938992"/>
          </a:xfrm>
          <a:prstGeom prst="rect">
            <a:avLst/>
          </a:prstGeom>
          <a:solidFill>
            <a:schemeClr val="accent2">
              <a:lumMod val="50000"/>
            </a:schemeClr>
          </a:solidFill>
          <a:scene3d>
            <a:camera prst="orthographicFront"/>
            <a:lightRig rig="threePt" dir="t"/>
          </a:scene3d>
          <a:sp3d>
            <a:bevelT/>
          </a:sp3d>
        </p:spPr>
        <p:txBody>
          <a:bodyPr wrap="square" rtlCol="0">
            <a:spAutoFit/>
            <a:sp3d/>
          </a:bodyPr>
          <a:lstStyle/>
          <a:p>
            <a:pPr algn="ctr"/>
            <a:r>
              <a:rPr lang="en-US" dirty="0" smtClean="0">
                <a:solidFill>
                  <a:srgbClr val="FFFF99"/>
                </a:solidFill>
              </a:rPr>
              <a:t>Measures of</a:t>
            </a:r>
          </a:p>
          <a:p>
            <a:pPr algn="ctr"/>
            <a:r>
              <a:rPr lang="en-US" dirty="0" smtClean="0">
                <a:solidFill>
                  <a:srgbClr val="FFFF99"/>
                </a:solidFill>
              </a:rPr>
              <a:t>Student Preparedness</a:t>
            </a:r>
            <a:endParaRPr lang="en-US" dirty="0">
              <a:solidFill>
                <a:srgbClr val="FFFF99"/>
              </a:solidFill>
            </a:endParaRPr>
          </a:p>
        </p:txBody>
      </p:sp>
      <p:sp>
        <p:nvSpPr>
          <p:cNvPr id="7" name="Rectangle 6"/>
          <p:cNvSpPr/>
          <p:nvPr/>
        </p:nvSpPr>
        <p:spPr>
          <a:xfrm rot="18128719">
            <a:off x="219746" y="3899933"/>
            <a:ext cx="4794156" cy="584775"/>
          </a:xfrm>
          <a:prstGeom prst="rect">
            <a:avLst/>
          </a:prstGeom>
          <a:noFill/>
        </p:spPr>
        <p:txBody>
          <a:bodyPr wrap="square" lIns="91440" tIns="45720" rIns="91440" bIns="45720">
            <a:spAutoFit/>
            <a:scene3d>
              <a:camera prst="orthographicFront"/>
              <a:lightRig rig="glow" dir="tl">
                <a:rot lat="0" lon="0" rev="5400000"/>
              </a:lightRig>
            </a:scene3d>
            <a:sp3d contourW="12700">
              <a:contourClr>
                <a:schemeClr val="accent6">
                  <a:shade val="73000"/>
                </a:schemeClr>
              </a:contourClr>
            </a:sp3d>
          </a:bodyPr>
          <a:lstStyle/>
          <a:p>
            <a:pPr algn="ctr"/>
            <a:r>
              <a:rPr lang="en-US" sz="3200" b="1" cap="none" spc="0" dirty="0" smtClean="0">
                <a:ln w="11430"/>
                <a:solidFill>
                  <a:schemeClr val="accent6">
                    <a:lumMod val="50000"/>
                  </a:schemeClr>
                </a:solidFill>
                <a:effectLst>
                  <a:outerShdw blurRad="80000" dist="40000" dir="5040000" algn="tl">
                    <a:srgbClr val="000000">
                      <a:alpha val="30000"/>
                    </a:srgbClr>
                  </a:outerShdw>
                </a:effectLst>
              </a:rPr>
              <a:t>Standardized Tests</a:t>
            </a:r>
            <a:endParaRPr lang="en-US" sz="3200" b="1" cap="none" spc="0" dirty="0">
              <a:ln w="11430"/>
              <a:solidFill>
                <a:schemeClr val="accent6">
                  <a:lumMod val="50000"/>
                </a:schemeClr>
              </a:solidFill>
              <a:effectLst>
                <a:outerShdw blurRad="80000" dist="40000" dir="5040000" algn="tl">
                  <a:srgbClr val="000000">
                    <a:alpha val="30000"/>
                  </a:srgbClr>
                </a:outerShdw>
              </a:effectLst>
            </a:endParaRPr>
          </a:p>
        </p:txBody>
      </p:sp>
      <p:sp>
        <p:nvSpPr>
          <p:cNvPr id="5" name="Rectangle 4"/>
          <p:cNvSpPr/>
          <p:nvPr/>
        </p:nvSpPr>
        <p:spPr>
          <a:xfrm>
            <a:off x="4724400" y="2057400"/>
            <a:ext cx="2895600" cy="954107"/>
          </a:xfrm>
          <a:prstGeom prst="rect">
            <a:avLst/>
          </a:prstGeom>
          <a:solidFill>
            <a:srgbClr val="FFFF99"/>
          </a:solidFill>
          <a:scene3d>
            <a:camera prst="orthographicFront"/>
            <a:lightRig rig="threePt" dir="t"/>
          </a:scene3d>
          <a:sp3d>
            <a:bevelT/>
          </a:sp3d>
        </p:spPr>
        <p:txBody>
          <a:bodyPr wrap="square" lIns="91440" tIns="45720" rIns="91440" bIns="45720">
            <a:spAutoFit/>
          </a:bodyPr>
          <a:lstStyle/>
          <a:p>
            <a:pPr algn="ctr"/>
            <a:r>
              <a:rPr lang="en-US" sz="2800" dirty="0" smtClean="0">
                <a:ln w="1905"/>
                <a:solidFill>
                  <a:schemeClr val="tx2"/>
                </a:solidFill>
                <a:effectLst>
                  <a:innerShdw blurRad="69850" dist="43180" dir="5400000">
                    <a:srgbClr val="000000">
                      <a:alpha val="65000"/>
                    </a:srgbClr>
                  </a:innerShdw>
                </a:effectLst>
              </a:rPr>
              <a:t>PLAN</a:t>
            </a:r>
            <a:r>
              <a:rPr lang="en-US" sz="2800" dirty="0" smtClean="0">
                <a:ln w="1905"/>
                <a:solidFill>
                  <a:schemeClr val="tx2"/>
                </a:solidFill>
                <a:effectLst>
                  <a:innerShdw blurRad="69850" dist="43180" dir="5400000">
                    <a:srgbClr val="000000">
                      <a:alpha val="65000"/>
                    </a:srgbClr>
                  </a:innerShdw>
                </a:effectLst>
                <a:sym typeface="Wingdings" pitchFamily="2" charset="2"/>
              </a:rPr>
              <a:t>ACT</a:t>
            </a:r>
            <a:endParaRPr lang="en-US" sz="2800" b="1" cap="none" spc="0" dirty="0" smtClean="0">
              <a:ln w="1905"/>
              <a:solidFill>
                <a:schemeClr val="tx2"/>
              </a:solidFill>
              <a:effectLst>
                <a:innerShdw blurRad="69850" dist="43180" dir="5400000">
                  <a:srgbClr val="000000">
                    <a:alpha val="65000"/>
                  </a:srgbClr>
                </a:innerShdw>
              </a:effectLst>
            </a:endParaRPr>
          </a:p>
          <a:p>
            <a:pPr algn="ctr"/>
            <a:endParaRPr lang="en-US" sz="2800" b="1" cap="none" spc="0" dirty="0">
              <a:ln w="1905"/>
              <a:solidFill>
                <a:schemeClr val="tx2"/>
              </a:solidFill>
              <a:effectLst>
                <a:innerShdw blurRad="69850" dist="43180" dir="5400000">
                  <a:srgbClr val="000000">
                    <a:alpha val="65000"/>
                  </a:srgbClr>
                </a:innerShdw>
              </a:effectLst>
            </a:endParaRPr>
          </a:p>
        </p:txBody>
      </p:sp>
      <p:sp>
        <p:nvSpPr>
          <p:cNvPr id="8" name="Rectangle 7"/>
          <p:cNvSpPr/>
          <p:nvPr/>
        </p:nvSpPr>
        <p:spPr>
          <a:xfrm>
            <a:off x="4724400" y="3581400"/>
            <a:ext cx="2895600" cy="954107"/>
          </a:xfrm>
          <a:prstGeom prst="rect">
            <a:avLst/>
          </a:prstGeom>
          <a:solidFill>
            <a:srgbClr val="FFFF99"/>
          </a:solidFill>
          <a:scene3d>
            <a:camera prst="orthographicFront"/>
            <a:lightRig rig="threePt" dir="t"/>
          </a:scene3d>
          <a:sp3d>
            <a:bevelT/>
          </a:sp3d>
        </p:spPr>
        <p:txBody>
          <a:bodyPr wrap="square" lIns="91440" tIns="45720" rIns="91440" bIns="45720">
            <a:spAutoFit/>
          </a:bodyPr>
          <a:lstStyle/>
          <a:p>
            <a:pPr algn="ctr"/>
            <a:r>
              <a:rPr lang="en-US" sz="2800" b="1" cap="none" spc="0" dirty="0" smtClean="0">
                <a:ln w="1905"/>
                <a:solidFill>
                  <a:schemeClr val="tx2"/>
                </a:solidFill>
                <a:effectLst>
                  <a:innerShdw blurRad="69850" dist="43180" dir="5400000">
                    <a:srgbClr val="000000">
                      <a:alpha val="65000"/>
                    </a:srgbClr>
                  </a:innerShdw>
                </a:effectLst>
              </a:rPr>
              <a:t>EXPLORE</a:t>
            </a:r>
          </a:p>
          <a:p>
            <a:pPr algn="ctr"/>
            <a:endParaRPr lang="en-US" sz="2800" b="1" cap="none" spc="0" dirty="0">
              <a:ln w="1905"/>
              <a:solidFill>
                <a:schemeClr val="tx2"/>
              </a:solidFill>
              <a:effectLst>
                <a:innerShdw blurRad="69850" dist="43180" dir="5400000">
                  <a:srgbClr val="000000">
                    <a:alpha val="65000"/>
                  </a:srgbClr>
                </a:innerShdw>
              </a:effectLst>
            </a:endParaRP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543050"/>
          </a:xfrm>
          <a:solidFill>
            <a:schemeClr val="accent2">
              <a:lumMod val="50000"/>
            </a:schemeClr>
          </a:solidFill>
          <a:scene3d>
            <a:camera prst="orthographicFront"/>
            <a:lightRig rig="threePt" dir="t"/>
          </a:scene3d>
          <a:sp3d>
            <a:bevelT/>
          </a:sp3d>
        </p:spPr>
        <p:txBody>
          <a:bodyPr/>
          <a:lstStyle/>
          <a:p>
            <a:pPr algn="ctr"/>
            <a:r>
              <a:rPr lang="en-US" sz="5400" b="1" dirty="0" smtClean="0">
                <a:solidFill>
                  <a:srgbClr val="FFFF99"/>
                </a:solidFill>
                <a:effectLst/>
              </a:rPr>
              <a:t>PLAN </a:t>
            </a:r>
            <a:r>
              <a:rPr lang="en-US" sz="5400" b="1" smtClean="0">
                <a:solidFill>
                  <a:srgbClr val="FFFF99"/>
                </a:solidFill>
                <a:effectLst/>
              </a:rPr>
              <a:t>– 2013 </a:t>
            </a:r>
            <a:r>
              <a:rPr lang="en-US" sz="4800" dirty="0" smtClean="0">
                <a:solidFill>
                  <a:srgbClr val="FFFF99"/>
                </a:solidFill>
                <a:effectLst/>
              </a:rPr>
              <a:t/>
            </a:r>
            <a:br>
              <a:rPr lang="en-US" sz="4800" dirty="0" smtClean="0">
                <a:solidFill>
                  <a:srgbClr val="FFFF99"/>
                </a:solidFill>
                <a:effectLst/>
              </a:rPr>
            </a:br>
            <a:r>
              <a:rPr lang="en-US" sz="4000" dirty="0">
                <a:solidFill>
                  <a:srgbClr val="FFFF99"/>
                </a:solidFill>
                <a:effectLst/>
              </a:rPr>
              <a:t>A</a:t>
            </a:r>
            <a:r>
              <a:rPr lang="en-US" sz="4000" dirty="0" smtClean="0">
                <a:solidFill>
                  <a:srgbClr val="FFFF99"/>
                </a:solidFill>
                <a:effectLst/>
              </a:rPr>
              <a:t>verage Test Scores</a:t>
            </a:r>
            <a:endParaRPr lang="en-US" sz="4000" dirty="0">
              <a:solidFill>
                <a:srgbClr val="FFFF99"/>
              </a:solidFill>
              <a:effectLst/>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079944301"/>
              </p:ext>
            </p:extLst>
          </p:nvPr>
        </p:nvGraphicFramePr>
        <p:xfrm>
          <a:off x="914400" y="2362199"/>
          <a:ext cx="7772400" cy="2762886"/>
        </p:xfrm>
        <a:graphic>
          <a:graphicData uri="http://schemas.openxmlformats.org/drawingml/2006/table">
            <a:tbl>
              <a:tblPr firstRow="1" bandRow="1">
                <a:tableStyleId>{21E4AEA4-8DFA-4A89-87EB-49C32662AFE0}</a:tableStyleId>
              </a:tblPr>
              <a:tblGrid>
                <a:gridCol w="2590800"/>
                <a:gridCol w="2590800"/>
                <a:gridCol w="2590800"/>
              </a:tblGrid>
              <a:tr h="465071">
                <a:tc>
                  <a:txBody>
                    <a:bodyPr/>
                    <a:lstStyle/>
                    <a:p>
                      <a:pPr algn="ctr" fontAlgn="b"/>
                      <a:r>
                        <a:rPr lang="en-US" sz="1100" u="none" strike="noStrike" dirty="0"/>
                        <a:t> </a:t>
                      </a:r>
                      <a:endParaRPr lang="en-US" sz="1100" b="0" i="0" u="none" strike="noStrike" dirty="0">
                        <a:solidFill>
                          <a:srgbClr val="000000"/>
                        </a:solidFill>
                        <a:latin typeface="Calibri"/>
                      </a:endParaRPr>
                    </a:p>
                  </a:txBody>
                  <a:tcPr marL="9525" marR="9525" marT="9525" marB="0" anchor="b">
                    <a:solidFill>
                      <a:schemeClr val="accent2">
                        <a:lumMod val="50000"/>
                      </a:schemeClr>
                    </a:solidFill>
                  </a:tcPr>
                </a:tc>
                <a:tc>
                  <a:txBody>
                    <a:bodyPr/>
                    <a:lstStyle/>
                    <a:p>
                      <a:pPr algn="ctr" fontAlgn="b"/>
                      <a:r>
                        <a:rPr lang="en-US" sz="2400" u="none" strike="noStrike" dirty="0">
                          <a:solidFill>
                            <a:srgbClr val="FFFF99"/>
                          </a:solidFill>
                        </a:rPr>
                        <a:t>Mountain Brook</a:t>
                      </a:r>
                      <a:endParaRPr lang="en-US" sz="2400" b="1" i="0" u="none" strike="noStrike" dirty="0">
                        <a:solidFill>
                          <a:srgbClr val="FFFF99"/>
                        </a:solidFill>
                        <a:latin typeface="Calibri"/>
                      </a:endParaRPr>
                    </a:p>
                  </a:txBody>
                  <a:tcPr marL="9525" marR="9525" marT="9525" marB="0" anchor="b">
                    <a:solidFill>
                      <a:schemeClr val="accent2">
                        <a:lumMod val="50000"/>
                      </a:schemeClr>
                    </a:solidFill>
                  </a:tcPr>
                </a:tc>
                <a:tc>
                  <a:txBody>
                    <a:bodyPr/>
                    <a:lstStyle/>
                    <a:p>
                      <a:pPr algn="ctr" fontAlgn="b"/>
                      <a:r>
                        <a:rPr lang="en-US" sz="2400" u="none" strike="noStrike" dirty="0">
                          <a:solidFill>
                            <a:srgbClr val="FFFF99"/>
                          </a:solidFill>
                        </a:rPr>
                        <a:t>National</a:t>
                      </a:r>
                      <a:endParaRPr lang="en-US" sz="2400" b="1" i="0" u="none" strike="noStrike" dirty="0">
                        <a:solidFill>
                          <a:srgbClr val="FFFF99"/>
                        </a:solidFill>
                        <a:latin typeface="Calibri"/>
                      </a:endParaRPr>
                    </a:p>
                  </a:txBody>
                  <a:tcPr marL="9525" marR="9525" marT="9525" marB="0" anchor="b">
                    <a:solidFill>
                      <a:schemeClr val="accent2">
                        <a:lumMod val="50000"/>
                      </a:schemeClr>
                    </a:solidFill>
                  </a:tcPr>
                </a:tc>
              </a:tr>
              <a:tr h="459563">
                <a:tc>
                  <a:txBody>
                    <a:bodyPr/>
                    <a:lstStyle/>
                    <a:p>
                      <a:pPr algn="ctr" fontAlgn="b"/>
                      <a:r>
                        <a:rPr lang="en-US" sz="1800" b="1" u="none" strike="noStrike" dirty="0"/>
                        <a:t>English</a:t>
                      </a:r>
                      <a:endParaRPr lang="en-US" sz="1800" b="1" i="0" u="none" strike="noStrike" dirty="0">
                        <a:solidFill>
                          <a:srgbClr val="000000"/>
                        </a:solidFill>
                        <a:latin typeface="Calibri"/>
                      </a:endParaRPr>
                    </a:p>
                  </a:txBody>
                  <a:tcPr marL="9525" marR="9525" marT="9525" marB="0" anchor="b"/>
                </a:tc>
                <a:tc>
                  <a:txBody>
                    <a:bodyPr/>
                    <a:lstStyle/>
                    <a:p>
                      <a:pPr algn="ctr" fontAlgn="b"/>
                      <a:r>
                        <a:rPr lang="en-US" sz="1800" b="1" i="0" u="none" strike="noStrike" dirty="0" smtClean="0">
                          <a:solidFill>
                            <a:srgbClr val="000000"/>
                          </a:solidFill>
                          <a:latin typeface="Calibri"/>
                        </a:rPr>
                        <a:t>21.8</a:t>
                      </a:r>
                      <a:endParaRPr lang="en-US" sz="1800" b="1" i="0" u="none" strike="noStrike" dirty="0">
                        <a:solidFill>
                          <a:srgbClr val="000000"/>
                        </a:solidFill>
                        <a:latin typeface="Calibri"/>
                      </a:endParaRPr>
                    </a:p>
                  </a:txBody>
                  <a:tcPr marL="9525" marR="9525" marT="9525" marB="0" anchor="b"/>
                </a:tc>
                <a:tc>
                  <a:txBody>
                    <a:bodyPr/>
                    <a:lstStyle/>
                    <a:p>
                      <a:pPr algn="ctr" fontAlgn="b"/>
                      <a:r>
                        <a:rPr lang="en-US" sz="1800" b="1" i="0" u="none" strike="noStrike" dirty="0" smtClean="0">
                          <a:solidFill>
                            <a:srgbClr val="000000"/>
                          </a:solidFill>
                          <a:latin typeface="Calibri"/>
                        </a:rPr>
                        <a:t>16.2</a:t>
                      </a:r>
                      <a:endParaRPr lang="en-US" sz="1800" b="1" i="0" u="none" strike="noStrike" dirty="0">
                        <a:solidFill>
                          <a:srgbClr val="000000"/>
                        </a:solidFill>
                        <a:latin typeface="Calibri"/>
                      </a:endParaRPr>
                    </a:p>
                  </a:txBody>
                  <a:tcPr marL="9525" marR="9525" marT="9525" marB="0" anchor="b"/>
                </a:tc>
              </a:tr>
              <a:tr h="459563">
                <a:tc>
                  <a:txBody>
                    <a:bodyPr/>
                    <a:lstStyle/>
                    <a:p>
                      <a:pPr algn="ctr" fontAlgn="b"/>
                      <a:r>
                        <a:rPr lang="en-US" sz="1800" b="1" u="none" strike="noStrike" dirty="0"/>
                        <a:t>Reading</a:t>
                      </a:r>
                      <a:endParaRPr lang="en-US" sz="1800" b="1" i="0" u="none" strike="noStrike" dirty="0">
                        <a:solidFill>
                          <a:srgbClr val="000000"/>
                        </a:solidFill>
                        <a:latin typeface="Calibri"/>
                      </a:endParaRPr>
                    </a:p>
                  </a:txBody>
                  <a:tcPr marL="9525" marR="9525" marT="9525" marB="0" anchor="b"/>
                </a:tc>
                <a:tc>
                  <a:txBody>
                    <a:bodyPr/>
                    <a:lstStyle/>
                    <a:p>
                      <a:pPr algn="ctr" fontAlgn="b"/>
                      <a:r>
                        <a:rPr lang="en-US" sz="1800" b="1" i="0" u="none" strike="noStrike" dirty="0" smtClean="0">
                          <a:solidFill>
                            <a:srgbClr val="000000"/>
                          </a:solidFill>
                          <a:latin typeface="Calibri"/>
                        </a:rPr>
                        <a:t>21.3</a:t>
                      </a:r>
                      <a:endParaRPr lang="en-US" sz="1800" b="1" i="0" u="none" strike="noStrike" dirty="0">
                        <a:solidFill>
                          <a:srgbClr val="000000"/>
                        </a:solidFill>
                        <a:latin typeface="Calibri"/>
                      </a:endParaRPr>
                    </a:p>
                  </a:txBody>
                  <a:tcPr marL="9525" marR="9525" marT="9525" marB="0" anchor="b"/>
                </a:tc>
                <a:tc>
                  <a:txBody>
                    <a:bodyPr/>
                    <a:lstStyle/>
                    <a:p>
                      <a:pPr algn="ctr" fontAlgn="b"/>
                      <a:r>
                        <a:rPr lang="en-US" sz="1800" b="1" i="0" u="none" strike="noStrike" dirty="0" smtClean="0">
                          <a:solidFill>
                            <a:srgbClr val="000000"/>
                          </a:solidFill>
                          <a:latin typeface="Calibri"/>
                        </a:rPr>
                        <a:t>16.7</a:t>
                      </a:r>
                      <a:endParaRPr lang="en-US" sz="1800" b="1" i="0" u="none" strike="noStrike" dirty="0">
                        <a:solidFill>
                          <a:srgbClr val="000000"/>
                        </a:solidFill>
                        <a:latin typeface="Calibri"/>
                      </a:endParaRPr>
                    </a:p>
                  </a:txBody>
                  <a:tcPr marL="9525" marR="9525" marT="9525" marB="0" anchor="b"/>
                </a:tc>
              </a:tr>
              <a:tr h="459563">
                <a:tc>
                  <a:txBody>
                    <a:bodyPr/>
                    <a:lstStyle/>
                    <a:p>
                      <a:pPr algn="ctr" fontAlgn="b"/>
                      <a:r>
                        <a:rPr lang="en-US" sz="1800" b="1" u="none" strike="noStrike" dirty="0"/>
                        <a:t>Math</a:t>
                      </a:r>
                      <a:endParaRPr lang="en-US" sz="1800" b="1" i="0" u="none" strike="noStrike" dirty="0">
                        <a:solidFill>
                          <a:srgbClr val="000000"/>
                        </a:solidFill>
                        <a:latin typeface="Calibri"/>
                      </a:endParaRPr>
                    </a:p>
                  </a:txBody>
                  <a:tcPr marL="9525" marR="9525" marT="9525" marB="0" anchor="b"/>
                </a:tc>
                <a:tc>
                  <a:txBody>
                    <a:bodyPr/>
                    <a:lstStyle/>
                    <a:p>
                      <a:pPr algn="ctr" fontAlgn="b"/>
                      <a:r>
                        <a:rPr lang="en-US" sz="1800" b="1" i="0" u="none" strike="noStrike" dirty="0" smtClean="0">
                          <a:solidFill>
                            <a:srgbClr val="000000"/>
                          </a:solidFill>
                          <a:latin typeface="Calibri"/>
                        </a:rPr>
                        <a:t>23.1</a:t>
                      </a:r>
                      <a:endParaRPr lang="en-US" sz="1800" b="1" i="0" u="none" strike="noStrike" dirty="0">
                        <a:solidFill>
                          <a:srgbClr val="000000"/>
                        </a:solidFill>
                        <a:latin typeface="Calibri"/>
                      </a:endParaRPr>
                    </a:p>
                  </a:txBody>
                  <a:tcPr marL="9525" marR="9525" marT="9525" marB="0" anchor="b"/>
                </a:tc>
                <a:tc>
                  <a:txBody>
                    <a:bodyPr/>
                    <a:lstStyle/>
                    <a:p>
                      <a:pPr algn="ctr" fontAlgn="b"/>
                      <a:r>
                        <a:rPr lang="en-US" sz="1800" b="1" i="0" u="none" strike="noStrike" dirty="0" smtClean="0">
                          <a:solidFill>
                            <a:srgbClr val="000000"/>
                          </a:solidFill>
                          <a:latin typeface="Calibri"/>
                        </a:rPr>
                        <a:t>17.6</a:t>
                      </a:r>
                      <a:endParaRPr lang="en-US" sz="1800" b="1" i="0" u="none" strike="noStrike" dirty="0">
                        <a:solidFill>
                          <a:srgbClr val="000000"/>
                        </a:solidFill>
                        <a:latin typeface="Calibri"/>
                      </a:endParaRPr>
                    </a:p>
                  </a:txBody>
                  <a:tcPr marL="9525" marR="9525" marT="9525" marB="0" anchor="b"/>
                </a:tc>
              </a:tr>
              <a:tr h="459563">
                <a:tc>
                  <a:txBody>
                    <a:bodyPr/>
                    <a:lstStyle/>
                    <a:p>
                      <a:pPr algn="ctr" fontAlgn="b"/>
                      <a:r>
                        <a:rPr lang="en-US" sz="1800" b="1" u="none" strike="noStrike" dirty="0"/>
                        <a:t>Science</a:t>
                      </a:r>
                      <a:endParaRPr lang="en-US" sz="1800" b="1" i="0" u="none" strike="noStrike" dirty="0">
                        <a:solidFill>
                          <a:srgbClr val="000000"/>
                        </a:solidFill>
                        <a:latin typeface="Calibri"/>
                      </a:endParaRPr>
                    </a:p>
                  </a:txBody>
                  <a:tcPr marL="9525" marR="9525" marT="9525" marB="0" anchor="b"/>
                </a:tc>
                <a:tc>
                  <a:txBody>
                    <a:bodyPr/>
                    <a:lstStyle/>
                    <a:p>
                      <a:pPr algn="ctr" fontAlgn="b"/>
                      <a:r>
                        <a:rPr lang="en-US" sz="1800" b="1" i="0" u="none" strike="noStrike" dirty="0" smtClean="0">
                          <a:solidFill>
                            <a:srgbClr val="000000"/>
                          </a:solidFill>
                          <a:latin typeface="Calibri"/>
                        </a:rPr>
                        <a:t>22.3</a:t>
                      </a:r>
                      <a:endParaRPr lang="en-US" sz="1800" b="1" i="0" u="none" strike="noStrike" dirty="0">
                        <a:solidFill>
                          <a:srgbClr val="000000"/>
                        </a:solidFill>
                        <a:latin typeface="Calibri"/>
                      </a:endParaRPr>
                    </a:p>
                  </a:txBody>
                  <a:tcPr marL="9525" marR="9525" marT="9525" marB="0" anchor="b"/>
                </a:tc>
                <a:tc>
                  <a:txBody>
                    <a:bodyPr/>
                    <a:lstStyle/>
                    <a:p>
                      <a:pPr algn="ctr" fontAlgn="b"/>
                      <a:r>
                        <a:rPr lang="en-US" sz="1800" b="1" i="0" u="none" strike="noStrike" dirty="0" smtClean="0">
                          <a:solidFill>
                            <a:srgbClr val="000000"/>
                          </a:solidFill>
                          <a:latin typeface="Calibri"/>
                        </a:rPr>
                        <a:t>17.8</a:t>
                      </a:r>
                      <a:endParaRPr lang="en-US" sz="1800" b="1" i="0" u="none" strike="noStrike" dirty="0">
                        <a:solidFill>
                          <a:srgbClr val="000000"/>
                        </a:solidFill>
                        <a:latin typeface="Calibri"/>
                      </a:endParaRPr>
                    </a:p>
                  </a:txBody>
                  <a:tcPr marL="9525" marR="9525" marT="9525" marB="0" anchor="b"/>
                </a:tc>
              </a:tr>
              <a:tr h="459563">
                <a:tc>
                  <a:txBody>
                    <a:bodyPr/>
                    <a:lstStyle/>
                    <a:p>
                      <a:pPr algn="ctr" fontAlgn="b"/>
                      <a:r>
                        <a:rPr lang="en-US" sz="2000" b="1" u="none" strike="noStrike" dirty="0"/>
                        <a:t>COMPOSITE</a:t>
                      </a:r>
                      <a:endParaRPr lang="en-US" sz="2000" b="1" i="0" u="none" strike="noStrike" dirty="0">
                        <a:solidFill>
                          <a:srgbClr val="000000"/>
                        </a:solidFill>
                        <a:latin typeface="Calibri"/>
                      </a:endParaRPr>
                    </a:p>
                  </a:txBody>
                  <a:tcPr marL="9525" marR="9525" marT="9525" marB="0" anchor="b"/>
                </a:tc>
                <a:tc>
                  <a:txBody>
                    <a:bodyPr/>
                    <a:lstStyle/>
                    <a:p>
                      <a:pPr algn="ctr" fontAlgn="b"/>
                      <a:r>
                        <a:rPr lang="en-US" sz="1800" b="1" i="0" u="none" strike="noStrike" dirty="0" smtClean="0">
                          <a:solidFill>
                            <a:srgbClr val="000000"/>
                          </a:solidFill>
                          <a:latin typeface="Calibri"/>
                        </a:rPr>
                        <a:t>22.2</a:t>
                      </a:r>
                      <a:endParaRPr lang="en-US" sz="1800" b="1" i="0" u="none" strike="noStrike" dirty="0">
                        <a:solidFill>
                          <a:srgbClr val="000000"/>
                        </a:solidFill>
                        <a:latin typeface="Calibri"/>
                      </a:endParaRPr>
                    </a:p>
                  </a:txBody>
                  <a:tcPr marL="9525" marR="9525" marT="9525" marB="0" anchor="b"/>
                </a:tc>
                <a:tc>
                  <a:txBody>
                    <a:bodyPr/>
                    <a:lstStyle/>
                    <a:p>
                      <a:pPr algn="ctr" fontAlgn="b"/>
                      <a:r>
                        <a:rPr lang="en-US" sz="1800" b="1" i="0" u="none" strike="noStrike" dirty="0" smtClean="0">
                          <a:solidFill>
                            <a:srgbClr val="000000"/>
                          </a:solidFill>
                          <a:latin typeface="Calibri"/>
                        </a:rPr>
                        <a:t>17.2</a:t>
                      </a:r>
                      <a:endParaRPr lang="en-US" sz="1800" b="1" i="0" u="none" strike="noStrike" dirty="0">
                        <a:solidFill>
                          <a:srgbClr val="000000"/>
                        </a:solidFill>
                        <a:latin typeface="Calibri"/>
                      </a:endParaRPr>
                    </a:p>
                  </a:txBody>
                  <a:tcPr marL="9525" marR="9525" marT="9525" marB="0" anchor="b"/>
                </a:tc>
              </a:tr>
            </a:tbl>
          </a:graphicData>
        </a:graphic>
      </p:graphicFrame>
      <p:sp>
        <p:nvSpPr>
          <p:cNvPr id="3" name="TextBox 2"/>
          <p:cNvSpPr txBox="1"/>
          <p:nvPr/>
        </p:nvSpPr>
        <p:spPr>
          <a:xfrm>
            <a:off x="30678" y="1600200"/>
            <a:ext cx="9144000" cy="584775"/>
          </a:xfrm>
          <a:prstGeom prst="rect">
            <a:avLst/>
          </a:prstGeom>
          <a:noFill/>
        </p:spPr>
        <p:txBody>
          <a:bodyPr wrap="square" rtlCol="0">
            <a:spAutoFit/>
          </a:bodyPr>
          <a:lstStyle/>
          <a:p>
            <a:pPr algn="ctr"/>
            <a:r>
              <a:rPr lang="en-US" sz="3200" dirty="0" smtClean="0"/>
              <a:t>(maximum score of 31)</a:t>
            </a:r>
            <a:endParaRPr lang="en-US" sz="3200" dirty="0"/>
          </a:p>
        </p:txBody>
      </p:sp>
    </p:spTree>
    <p:extLst>
      <p:ext uri="{BB962C8B-B14F-4D97-AF65-F5344CB8AC3E}">
        <p14:creationId xmlns:p14="http://schemas.microsoft.com/office/powerpoint/2010/main" val="2412852510"/>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1026"/>
          <p:cNvSpPr>
            <a:spLocks noGrp="1" noChangeArrowheads="1"/>
          </p:cNvSpPr>
          <p:nvPr>
            <p:ph type="title"/>
          </p:nvPr>
        </p:nvSpPr>
        <p:spPr>
          <a:xfrm>
            <a:off x="0" y="0"/>
            <a:ext cx="9144000" cy="1676400"/>
          </a:xfrm>
          <a:solidFill>
            <a:schemeClr val="accent2">
              <a:lumMod val="50000"/>
            </a:schemeClr>
          </a:solidFill>
          <a:scene3d>
            <a:camera prst="orthographicFront"/>
            <a:lightRig rig="threePt" dir="t"/>
          </a:scene3d>
          <a:sp3d>
            <a:bevelT/>
          </a:sp3d>
        </p:spPr>
        <p:txBody>
          <a:bodyPr anchor="ctr"/>
          <a:lstStyle/>
          <a:p>
            <a:pPr algn="ctr"/>
            <a:r>
              <a:rPr lang="en-US" b="1" dirty="0" smtClean="0">
                <a:solidFill>
                  <a:srgbClr val="FFFF99"/>
                </a:solidFill>
                <a:effectLst/>
              </a:rPr>
              <a:t>American College Testing (ACT) 2014</a:t>
            </a:r>
          </a:p>
        </p:txBody>
      </p:sp>
      <p:graphicFrame>
        <p:nvGraphicFramePr>
          <p:cNvPr id="148522" name="Group 1066"/>
          <p:cNvGraphicFramePr>
            <a:graphicFrameLocks noGrp="1"/>
          </p:cNvGraphicFramePr>
          <p:nvPr>
            <p:ph type="tbl" idx="1"/>
            <p:extLst>
              <p:ext uri="{D42A27DB-BD31-4B8C-83A1-F6EECF244321}">
                <p14:modId xmlns:p14="http://schemas.microsoft.com/office/powerpoint/2010/main" val="3712012390"/>
              </p:ext>
            </p:extLst>
          </p:nvPr>
        </p:nvGraphicFramePr>
        <p:xfrm>
          <a:off x="381000" y="1752600"/>
          <a:ext cx="8305800" cy="4114800"/>
        </p:xfrm>
        <a:graphic>
          <a:graphicData uri="http://schemas.openxmlformats.org/drawingml/2006/table">
            <a:tbl>
              <a:tblPr/>
              <a:tblGrid>
                <a:gridCol w="2768600"/>
                <a:gridCol w="2768600"/>
                <a:gridCol w="2768600"/>
              </a:tblGrid>
              <a:tr h="2057400">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75000"/>
                        <a:buFont typeface="Monotype Sorts" pitchFamily="2" charset="2"/>
                        <a:buNone/>
                        <a:tabLst/>
                      </a:pPr>
                      <a:endParaRPr kumimoji="0" lang="en-US" sz="2800" b="0" i="0" u="none" strike="noStrike" cap="none" normalizeH="0" baseline="0" dirty="0" smtClean="0">
                        <a:ln>
                          <a:noFill/>
                        </a:ln>
                        <a:solidFill>
                          <a:schemeClr val="tx1"/>
                        </a:solidFill>
                        <a:effectLst/>
                        <a:latin typeface="Times New Roman" pitchFamily="18" charset="0"/>
                      </a:endParaRPr>
                    </a:p>
                  </a:txBody>
                  <a:tcPr horzOverflow="overflow">
                    <a:lnL cap="flat">
                      <a:noFill/>
                    </a:lnL>
                    <a:lnR>
                      <a:noFill/>
                    </a:lnR>
                    <a:lnT cap="flat">
                      <a:noFill/>
                    </a:lnT>
                    <a:lnB>
                      <a:noFill/>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75000"/>
                        <a:buFont typeface="Monotype Sorts" pitchFamily="2" charset="2"/>
                        <a:buNone/>
                        <a:tabLst/>
                      </a:pPr>
                      <a:endParaRPr kumimoji="0" lang="en-US" sz="2800" b="0" i="0" u="none" strike="noStrike" cap="none" normalizeH="0" baseline="0" smtClean="0">
                        <a:ln>
                          <a:noFill/>
                        </a:ln>
                        <a:solidFill>
                          <a:schemeClr val="tx1"/>
                        </a:solidFill>
                        <a:effectLst/>
                        <a:latin typeface="Times New Roman" pitchFamily="18" charset="0"/>
                      </a:endParaRPr>
                    </a:p>
                  </a:txBody>
                  <a:tcPr horzOverflow="overflow">
                    <a:lnL>
                      <a:noFill/>
                    </a:lnL>
                    <a:lnR>
                      <a:noFill/>
                    </a:lnR>
                    <a:lnT cap="flat">
                      <a:noFill/>
                    </a:lnT>
                    <a:lnB>
                      <a:noFill/>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75000"/>
                        <a:buFont typeface="Monotype Sorts" pitchFamily="2" charset="2"/>
                        <a:buNone/>
                        <a:tabLst/>
                      </a:pPr>
                      <a:endParaRPr kumimoji="0" lang="en-US" sz="2800" b="0" i="0" u="none" strike="noStrike" cap="none" normalizeH="0" baseline="0" smtClean="0">
                        <a:ln>
                          <a:noFill/>
                        </a:ln>
                        <a:solidFill>
                          <a:schemeClr val="tx1"/>
                        </a:solidFill>
                        <a:effectLst/>
                        <a:latin typeface="Times New Roman" pitchFamily="18" charset="0"/>
                      </a:endParaRPr>
                    </a:p>
                  </a:txBody>
                  <a:tcPr horzOverflow="overflow">
                    <a:lnL>
                      <a:noFill/>
                    </a:lnL>
                    <a:lnR cap="flat">
                      <a:noFill/>
                    </a:lnR>
                    <a:lnT cap="flat">
                      <a:noFill/>
                    </a:lnT>
                    <a:lnB>
                      <a:noFill/>
                    </a:lnB>
                    <a:lnTlToBr>
                      <a:noFill/>
                    </a:lnTlToBr>
                    <a:lnBlToTr>
                      <a:noFill/>
                    </a:lnBlToTr>
                    <a:noFill/>
                  </a:tcPr>
                </a:tc>
              </a:tr>
              <a:tr h="2057400">
                <a:tc>
                  <a:txBody>
                    <a:bodyPr/>
                    <a:lstStyle/>
                    <a:p>
                      <a:pPr marL="0" marR="0" lvl="0" indent="0" algn="l" defTabSz="914400" rtl="0" eaLnBrk="0" fontAlgn="base" latinLnBrk="0" hangingPunct="0">
                        <a:lnSpc>
                          <a:spcPct val="100000"/>
                        </a:lnSpc>
                        <a:spcBef>
                          <a:spcPct val="20000"/>
                        </a:spcBef>
                        <a:spcAft>
                          <a:spcPct val="0"/>
                        </a:spcAft>
                        <a:buClr>
                          <a:schemeClr val="accent2"/>
                        </a:buClr>
                        <a:buSzPct val="75000"/>
                        <a:buFont typeface="Monotype Sorts" pitchFamily="2" charset="2"/>
                        <a:buNone/>
                        <a:tabLst/>
                      </a:pPr>
                      <a:endParaRPr kumimoji="0" lang="en-US" sz="2800" b="0" i="0" u="none" strike="noStrike" cap="none" normalizeH="0" baseline="0" smtClean="0">
                        <a:ln>
                          <a:noFill/>
                        </a:ln>
                        <a:solidFill>
                          <a:schemeClr val="tx1"/>
                        </a:solidFill>
                        <a:effectLst/>
                        <a:latin typeface="Times New Roman" pitchFamily="18" charset="0"/>
                      </a:endParaRPr>
                    </a:p>
                  </a:txBody>
                  <a:tcPr horzOverflow="overflow">
                    <a:lnL cap="flat">
                      <a:noFill/>
                    </a:lnL>
                    <a:lnR>
                      <a:noFill/>
                    </a:lnR>
                    <a:lnT>
                      <a:noFill/>
                    </a:lnT>
                    <a:lnB cap="flat">
                      <a:noFill/>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accent2"/>
                        </a:buClr>
                        <a:buSzPct val="75000"/>
                        <a:buFont typeface="Monotype Sorts" pitchFamily="2" charset="2"/>
                        <a:buNone/>
                        <a:tabLst/>
                      </a:pPr>
                      <a:endParaRPr kumimoji="0" lang="en-US" sz="2800" b="0" i="0" u="none" strike="noStrike" cap="none" normalizeH="0" baseline="0" smtClean="0">
                        <a:ln>
                          <a:noFill/>
                        </a:ln>
                        <a:solidFill>
                          <a:schemeClr val="tx1"/>
                        </a:solidFill>
                        <a:effectLst/>
                        <a:latin typeface="Times New Roman" pitchFamily="18" charset="0"/>
                      </a:endParaRPr>
                    </a:p>
                  </a:txBody>
                  <a:tcPr horzOverflow="overflow">
                    <a:lnL>
                      <a:noFill/>
                    </a:lnL>
                    <a:lnR>
                      <a:noFill/>
                    </a:lnR>
                    <a:lnT>
                      <a:noFill/>
                    </a:lnT>
                    <a:lnB cap="flat">
                      <a:noFill/>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accent2"/>
                        </a:buClr>
                        <a:buSzPct val="75000"/>
                        <a:buFont typeface="Monotype Sorts" pitchFamily="2" charset="2"/>
                        <a:buNone/>
                        <a:tabLst/>
                      </a:pPr>
                      <a:endParaRPr kumimoji="0" lang="en-US" sz="2800" b="0" i="0" u="none" strike="noStrike" cap="none" normalizeH="0" baseline="0" dirty="0" smtClean="0">
                        <a:ln>
                          <a:noFill/>
                        </a:ln>
                        <a:solidFill>
                          <a:schemeClr val="tx1"/>
                        </a:solidFill>
                        <a:effectLst/>
                        <a:latin typeface="Times New Roman" pitchFamily="18" charset="0"/>
                      </a:endParaRPr>
                    </a:p>
                  </a:txBody>
                  <a:tcPr horzOverflow="overflow">
                    <a:lnL>
                      <a:noFill/>
                    </a:lnL>
                    <a:lnR cap="flat">
                      <a:noFill/>
                    </a:lnR>
                    <a:lnT>
                      <a:noFill/>
                    </a:lnT>
                    <a:lnB cap="flat">
                      <a:noFill/>
                    </a:lnB>
                    <a:lnTlToBr>
                      <a:noFill/>
                    </a:lnTlToBr>
                    <a:lnBlToTr>
                      <a:noFill/>
                    </a:lnBlToTr>
                    <a:noFill/>
                  </a:tcPr>
                </a:tc>
              </a:tr>
            </a:tbl>
          </a:graphicData>
        </a:graphic>
      </p:graphicFrame>
      <p:graphicFrame>
        <p:nvGraphicFramePr>
          <p:cNvPr id="148586" name="Group 1130"/>
          <p:cNvGraphicFramePr>
            <a:graphicFrameLocks noGrp="1"/>
          </p:cNvGraphicFramePr>
          <p:nvPr>
            <p:extLst>
              <p:ext uri="{D42A27DB-BD31-4B8C-83A1-F6EECF244321}">
                <p14:modId xmlns:p14="http://schemas.microsoft.com/office/powerpoint/2010/main" val="2357071078"/>
              </p:ext>
            </p:extLst>
          </p:nvPr>
        </p:nvGraphicFramePr>
        <p:xfrm>
          <a:off x="48491" y="2044987"/>
          <a:ext cx="9067800" cy="4291584"/>
        </p:xfrm>
        <a:graphic>
          <a:graphicData uri="http://schemas.openxmlformats.org/drawingml/2006/table">
            <a:tbl>
              <a:tblPr/>
              <a:tblGrid>
                <a:gridCol w="1371600"/>
                <a:gridCol w="2362200"/>
                <a:gridCol w="2743200"/>
                <a:gridCol w="2590800"/>
              </a:tblGrid>
              <a:tr h="3403600">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75000"/>
                        <a:buFont typeface="Monotype Sorts" pitchFamily="2" charset="2"/>
                        <a:buNone/>
                        <a:tabLst/>
                      </a:pPr>
                      <a:endParaRPr kumimoji="0" lang="en-US" sz="2600" b="1" i="0" u="none" strike="noStrike" cap="none" normalizeH="0" baseline="0" dirty="0" smtClean="0">
                        <a:ln>
                          <a:noFill/>
                        </a:ln>
                        <a:solidFill>
                          <a:schemeClr val="tx1"/>
                        </a:solidFill>
                        <a:effectLst/>
                        <a:latin typeface="Times New Roman" pitchFamily="18" charset="0"/>
                      </a:endParaRPr>
                    </a:p>
                    <a:p>
                      <a:pPr marL="0" marR="0" lvl="0" indent="0" algn="ctr" defTabSz="914400" rtl="0" eaLnBrk="0" fontAlgn="base" latinLnBrk="0" hangingPunct="0">
                        <a:lnSpc>
                          <a:spcPct val="100000"/>
                        </a:lnSpc>
                        <a:spcBef>
                          <a:spcPct val="20000"/>
                        </a:spcBef>
                        <a:spcAft>
                          <a:spcPct val="0"/>
                        </a:spcAft>
                        <a:buClr>
                          <a:schemeClr val="accent2"/>
                        </a:buClr>
                        <a:buSzPct val="75000"/>
                        <a:buFont typeface="Monotype Sorts" pitchFamily="2" charset="2"/>
                        <a:buNone/>
                        <a:tabLst/>
                      </a:pPr>
                      <a:endParaRPr kumimoji="0" lang="en-US" sz="2600" b="1" i="0" u="none" strike="noStrike" cap="none" normalizeH="0" baseline="0" dirty="0" smtClean="0">
                        <a:ln>
                          <a:noFill/>
                        </a:ln>
                        <a:solidFill>
                          <a:schemeClr val="tx1"/>
                        </a:solidFill>
                        <a:effectLst/>
                        <a:latin typeface="Times New Roman" pitchFamily="18" charset="0"/>
                      </a:endParaRPr>
                    </a:p>
                    <a:p>
                      <a:pPr marL="0" marR="0" lvl="0" indent="0" algn="ctr" defTabSz="914400" rtl="0" eaLnBrk="0" fontAlgn="base" latinLnBrk="0" hangingPunct="0">
                        <a:lnSpc>
                          <a:spcPct val="100000"/>
                        </a:lnSpc>
                        <a:spcBef>
                          <a:spcPct val="20000"/>
                        </a:spcBef>
                        <a:spcAft>
                          <a:spcPct val="0"/>
                        </a:spcAft>
                        <a:buClr>
                          <a:schemeClr val="accent2"/>
                        </a:buClr>
                        <a:buSzPct val="75000"/>
                        <a:buFont typeface="Monotype Sorts" pitchFamily="2" charset="2"/>
                        <a:buNone/>
                        <a:tabLst/>
                      </a:pPr>
                      <a:r>
                        <a:rPr kumimoji="0" lang="en-US" sz="2600" b="1" i="0" u="none" strike="noStrike" cap="none" normalizeH="0" baseline="0" dirty="0" smtClean="0">
                          <a:ln>
                            <a:noFill/>
                          </a:ln>
                          <a:solidFill>
                            <a:schemeClr val="tx1"/>
                          </a:solidFill>
                          <a:effectLst/>
                          <a:latin typeface="Times New Roman" pitchFamily="18" charset="0"/>
                        </a:rPr>
                        <a:t>12</a:t>
                      </a:r>
                      <a:r>
                        <a:rPr kumimoji="0" lang="en-US" sz="2600" b="1" i="0" u="none" strike="noStrike" cap="none" normalizeH="0" baseline="30000" dirty="0" smtClean="0">
                          <a:ln>
                            <a:noFill/>
                          </a:ln>
                          <a:solidFill>
                            <a:schemeClr val="tx1"/>
                          </a:solidFill>
                          <a:effectLst/>
                          <a:latin typeface="Times New Roman" pitchFamily="18" charset="0"/>
                        </a:rPr>
                        <a:t>th</a:t>
                      </a:r>
                      <a:r>
                        <a:rPr kumimoji="0" lang="en-US" sz="2600" b="1" i="0" u="none" strike="noStrike" cap="none" normalizeH="0" baseline="0" dirty="0" smtClean="0">
                          <a:ln>
                            <a:noFill/>
                          </a:ln>
                          <a:solidFill>
                            <a:schemeClr val="tx1"/>
                          </a:solidFill>
                          <a:effectLst/>
                          <a:latin typeface="Times New Roman" pitchFamily="18" charset="0"/>
                        </a:rPr>
                        <a:t> grade</a:t>
                      </a:r>
                    </a:p>
                    <a:p>
                      <a:pPr marL="0" marR="0" lvl="0" indent="0" algn="ctr" defTabSz="914400" rtl="0" eaLnBrk="0" fontAlgn="base" latinLnBrk="0" hangingPunct="0">
                        <a:lnSpc>
                          <a:spcPct val="100000"/>
                        </a:lnSpc>
                        <a:spcBef>
                          <a:spcPct val="20000"/>
                        </a:spcBef>
                        <a:spcAft>
                          <a:spcPct val="0"/>
                        </a:spcAft>
                        <a:buClr>
                          <a:schemeClr val="accent2"/>
                        </a:buClr>
                        <a:buSzPct val="75000"/>
                        <a:buFont typeface="Monotype Sorts" pitchFamily="2" charset="2"/>
                        <a:buNone/>
                        <a:tabLst/>
                      </a:pPr>
                      <a:endParaRPr kumimoji="0" lang="en-US" sz="2600" b="1" i="0" u="none" strike="noStrike" cap="none" normalizeH="0" baseline="0" dirty="0" smtClean="0">
                        <a:ln>
                          <a:noFill/>
                        </a:ln>
                        <a:solidFill>
                          <a:schemeClr val="tx1"/>
                        </a:solidFill>
                        <a:effectLst/>
                        <a:latin typeface="Times New Roman" pitchFamily="18" charset="0"/>
                      </a:endParaRPr>
                    </a:p>
                    <a:p>
                      <a:pPr marL="0" marR="0" lvl="0" indent="0" algn="ctr" defTabSz="914400" rtl="0" eaLnBrk="0" fontAlgn="base" latinLnBrk="0" hangingPunct="0">
                        <a:lnSpc>
                          <a:spcPct val="100000"/>
                        </a:lnSpc>
                        <a:spcBef>
                          <a:spcPct val="20000"/>
                        </a:spcBef>
                        <a:spcAft>
                          <a:spcPct val="0"/>
                        </a:spcAft>
                        <a:buClr>
                          <a:schemeClr val="accent2"/>
                        </a:buClr>
                        <a:buSzPct val="75000"/>
                        <a:buFont typeface="Monotype Sorts" pitchFamily="2" charset="2"/>
                        <a:buNone/>
                        <a:tabLst/>
                      </a:pPr>
                      <a:r>
                        <a:rPr kumimoji="0" lang="en-US" sz="2600" b="1" i="0" u="none" strike="noStrike" cap="none" normalizeH="0" baseline="0" dirty="0" smtClean="0">
                          <a:ln>
                            <a:noFill/>
                          </a:ln>
                          <a:solidFill>
                            <a:schemeClr val="tx1"/>
                          </a:solidFill>
                          <a:effectLst/>
                          <a:latin typeface="Times New Roman" pitchFamily="18" charset="0"/>
                        </a:rPr>
                        <a:t>11</a:t>
                      </a:r>
                      <a:r>
                        <a:rPr kumimoji="0" lang="en-US" sz="2600" b="1" i="0" u="none" strike="noStrike" cap="none" normalizeH="0" baseline="30000" dirty="0" smtClean="0">
                          <a:ln>
                            <a:noFill/>
                          </a:ln>
                          <a:solidFill>
                            <a:schemeClr val="tx1"/>
                          </a:solidFill>
                          <a:effectLst/>
                          <a:latin typeface="Times New Roman" pitchFamily="18" charset="0"/>
                        </a:rPr>
                        <a:t>th</a:t>
                      </a:r>
                      <a:r>
                        <a:rPr kumimoji="0" lang="en-US" sz="2600" b="1" i="0" u="none" strike="noStrike" cap="none" normalizeH="0" baseline="0" dirty="0" smtClean="0">
                          <a:ln>
                            <a:noFill/>
                          </a:ln>
                          <a:solidFill>
                            <a:schemeClr val="tx1"/>
                          </a:solidFill>
                          <a:effectLst/>
                          <a:latin typeface="Times New Roman" pitchFamily="18" charset="0"/>
                        </a:rPr>
                        <a:t> grade</a:t>
                      </a:r>
                    </a:p>
                  </a:txBody>
                  <a:tcPr horzOverflow="overflow">
                    <a:lnL cap="flat">
                      <a:noFill/>
                    </a:lnL>
                    <a:lnR>
                      <a:noFill/>
                    </a:lnR>
                    <a:lnT cap="flat">
                      <a:noFill/>
                    </a:lnT>
                    <a:lnB cap="flat">
                      <a:noFill/>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75000"/>
                        <a:buFont typeface="Monotype Sorts" pitchFamily="2" charset="2"/>
                        <a:buNone/>
                        <a:tabLst/>
                      </a:pPr>
                      <a:endParaRPr kumimoji="0" lang="en-US" sz="2600" b="1" i="0" u="none" strike="noStrike" cap="none" normalizeH="0" baseline="0" dirty="0" smtClean="0">
                        <a:ln>
                          <a:noFill/>
                        </a:ln>
                        <a:solidFill>
                          <a:schemeClr val="tx1"/>
                        </a:solidFill>
                        <a:effectLst/>
                        <a:latin typeface="Times New Roman" pitchFamily="18" charset="0"/>
                      </a:endParaRPr>
                    </a:p>
                    <a:p>
                      <a:pPr marL="0" marR="0" lvl="0" indent="0" algn="ctr" defTabSz="914400" rtl="0" eaLnBrk="0" fontAlgn="base" latinLnBrk="0" hangingPunct="0">
                        <a:lnSpc>
                          <a:spcPct val="100000"/>
                        </a:lnSpc>
                        <a:spcBef>
                          <a:spcPct val="20000"/>
                        </a:spcBef>
                        <a:spcAft>
                          <a:spcPct val="0"/>
                        </a:spcAft>
                        <a:buClr>
                          <a:schemeClr val="accent2"/>
                        </a:buClr>
                        <a:buSzPct val="75000"/>
                        <a:buFont typeface="Monotype Sorts" pitchFamily="2" charset="2"/>
                        <a:buNone/>
                        <a:tabLst/>
                      </a:pPr>
                      <a:r>
                        <a:rPr kumimoji="0" lang="en-US" sz="2600" b="1" i="0" u="sng" strike="noStrike" cap="none" normalizeH="0" baseline="0" dirty="0" smtClean="0">
                          <a:ln>
                            <a:noFill/>
                          </a:ln>
                          <a:solidFill>
                            <a:schemeClr val="tx1"/>
                          </a:solidFill>
                          <a:effectLst/>
                          <a:latin typeface="Times New Roman" pitchFamily="18" charset="0"/>
                        </a:rPr>
                        <a:t>State Average</a:t>
                      </a:r>
                    </a:p>
                    <a:p>
                      <a:pPr marL="0" marR="0" lvl="0" indent="0" algn="ctr" defTabSz="914400" rtl="0" eaLnBrk="0" fontAlgn="base" latinLnBrk="0" hangingPunct="0">
                        <a:lnSpc>
                          <a:spcPct val="100000"/>
                        </a:lnSpc>
                        <a:spcBef>
                          <a:spcPct val="20000"/>
                        </a:spcBef>
                        <a:spcAft>
                          <a:spcPct val="0"/>
                        </a:spcAft>
                        <a:buClr>
                          <a:schemeClr val="accent2"/>
                        </a:buClr>
                        <a:buSzPct val="75000"/>
                        <a:buFont typeface="Monotype Sorts" pitchFamily="2" charset="2"/>
                        <a:buNone/>
                        <a:tabLst/>
                      </a:pPr>
                      <a:r>
                        <a:rPr kumimoji="0" lang="en-US" sz="2600" b="1" i="0" u="none" strike="noStrike" cap="none" normalizeH="0" baseline="0" dirty="0" smtClean="0">
                          <a:ln>
                            <a:noFill/>
                          </a:ln>
                          <a:solidFill>
                            <a:schemeClr val="tx1"/>
                          </a:solidFill>
                          <a:effectLst/>
                          <a:latin typeface="Times New Roman" pitchFamily="18" charset="0"/>
                        </a:rPr>
                        <a:t>20.6</a:t>
                      </a:r>
                    </a:p>
                    <a:p>
                      <a:pPr marL="0" marR="0" lvl="0" indent="0" algn="ctr" defTabSz="914400" rtl="0" eaLnBrk="0" fontAlgn="base" latinLnBrk="0" hangingPunct="0">
                        <a:lnSpc>
                          <a:spcPct val="100000"/>
                        </a:lnSpc>
                        <a:spcBef>
                          <a:spcPct val="20000"/>
                        </a:spcBef>
                        <a:spcAft>
                          <a:spcPct val="0"/>
                        </a:spcAft>
                        <a:buClr>
                          <a:schemeClr val="accent2"/>
                        </a:buClr>
                        <a:buSzPct val="75000"/>
                        <a:buFont typeface="Monotype Sorts" pitchFamily="2" charset="2"/>
                        <a:buNone/>
                        <a:tabLst/>
                      </a:pPr>
                      <a:endParaRPr kumimoji="0" lang="en-US" sz="2600" b="1" i="0" u="none" strike="noStrike" cap="none" normalizeH="0" baseline="0" dirty="0" smtClean="0">
                        <a:ln>
                          <a:noFill/>
                        </a:ln>
                        <a:solidFill>
                          <a:schemeClr val="tx1"/>
                        </a:solidFill>
                        <a:effectLst/>
                        <a:latin typeface="Times New Roman" pitchFamily="18" charset="0"/>
                      </a:endParaRPr>
                    </a:p>
                    <a:p>
                      <a:pPr marL="0" marR="0" lvl="0" indent="0" algn="ctr" defTabSz="914400" rtl="0" eaLnBrk="0" fontAlgn="base" latinLnBrk="0" hangingPunct="0">
                        <a:lnSpc>
                          <a:spcPct val="100000"/>
                        </a:lnSpc>
                        <a:spcBef>
                          <a:spcPct val="20000"/>
                        </a:spcBef>
                        <a:spcAft>
                          <a:spcPct val="0"/>
                        </a:spcAft>
                        <a:buClr>
                          <a:schemeClr val="accent2"/>
                        </a:buClr>
                        <a:buSzPct val="75000"/>
                        <a:buFont typeface="Monotype Sorts" pitchFamily="2" charset="2"/>
                        <a:buNone/>
                        <a:tabLst/>
                      </a:pPr>
                      <a:endParaRPr kumimoji="0" lang="en-US" sz="2600" b="1" i="0" u="none" strike="noStrike" cap="none" normalizeH="0" baseline="0" dirty="0" smtClean="0">
                        <a:ln>
                          <a:noFill/>
                        </a:ln>
                        <a:solidFill>
                          <a:schemeClr val="tx1"/>
                        </a:solidFill>
                        <a:effectLst/>
                        <a:latin typeface="Times New Roman" pitchFamily="18" charset="0"/>
                      </a:endParaRPr>
                    </a:p>
                    <a:p>
                      <a:pPr marL="0" marR="0" lvl="0" indent="0" algn="ctr" defTabSz="914400" rtl="0" eaLnBrk="0" fontAlgn="base" latinLnBrk="0" hangingPunct="0">
                        <a:lnSpc>
                          <a:spcPct val="100000"/>
                        </a:lnSpc>
                        <a:spcBef>
                          <a:spcPct val="20000"/>
                        </a:spcBef>
                        <a:spcAft>
                          <a:spcPct val="0"/>
                        </a:spcAft>
                        <a:buClr>
                          <a:schemeClr val="accent2"/>
                        </a:buClr>
                        <a:buSzPct val="75000"/>
                        <a:buFont typeface="Monotype Sorts" pitchFamily="2" charset="2"/>
                        <a:buNone/>
                        <a:tabLst/>
                      </a:pPr>
                      <a:r>
                        <a:rPr kumimoji="0" lang="en-US" sz="2600" b="1" i="0" u="none" strike="noStrike" cap="none" normalizeH="0" baseline="0" dirty="0" smtClean="0">
                          <a:ln>
                            <a:noFill/>
                          </a:ln>
                          <a:solidFill>
                            <a:schemeClr val="tx1"/>
                          </a:solidFill>
                          <a:effectLst/>
                          <a:latin typeface="Times New Roman" pitchFamily="18" charset="0"/>
                        </a:rPr>
                        <a:t>18.0</a:t>
                      </a:r>
                    </a:p>
                    <a:p>
                      <a:pPr marL="0" marR="0" lvl="0" indent="0" algn="ctr" defTabSz="914400" rtl="0" eaLnBrk="0" fontAlgn="base" latinLnBrk="0" hangingPunct="0">
                        <a:lnSpc>
                          <a:spcPct val="100000"/>
                        </a:lnSpc>
                        <a:spcBef>
                          <a:spcPct val="20000"/>
                        </a:spcBef>
                        <a:spcAft>
                          <a:spcPct val="0"/>
                        </a:spcAft>
                        <a:buClr>
                          <a:schemeClr val="accent2"/>
                        </a:buClr>
                        <a:buSzPct val="75000"/>
                        <a:buFont typeface="Monotype Sorts" pitchFamily="2" charset="2"/>
                        <a:buNone/>
                        <a:tabLst/>
                      </a:pPr>
                      <a:endParaRPr kumimoji="0" lang="en-US" sz="2600" b="1" i="0" u="none" strike="noStrike" cap="none" normalizeH="0" baseline="0" dirty="0" smtClean="0">
                        <a:ln>
                          <a:noFill/>
                        </a:ln>
                        <a:solidFill>
                          <a:schemeClr val="tx1"/>
                        </a:solidFill>
                        <a:effectLst/>
                        <a:latin typeface="Times New Roman" pitchFamily="18" charset="0"/>
                      </a:endParaRPr>
                    </a:p>
                    <a:p>
                      <a:pPr marL="0" marR="0" lvl="0" indent="0" algn="ctr" defTabSz="914400" rtl="0" eaLnBrk="0" fontAlgn="base" latinLnBrk="0" hangingPunct="0">
                        <a:lnSpc>
                          <a:spcPct val="100000"/>
                        </a:lnSpc>
                        <a:spcBef>
                          <a:spcPct val="20000"/>
                        </a:spcBef>
                        <a:spcAft>
                          <a:spcPct val="0"/>
                        </a:spcAft>
                        <a:buClr>
                          <a:schemeClr val="accent2"/>
                        </a:buClr>
                        <a:buSzPct val="75000"/>
                        <a:buFont typeface="Monotype Sorts" pitchFamily="2" charset="2"/>
                        <a:buNone/>
                        <a:tabLst/>
                      </a:pPr>
                      <a:endParaRPr kumimoji="0" lang="en-US" sz="2600" b="1" i="0" u="none" strike="noStrike" cap="none" normalizeH="0" baseline="0" dirty="0" smtClean="0">
                        <a:ln>
                          <a:noFill/>
                        </a:ln>
                        <a:solidFill>
                          <a:schemeClr val="tx1"/>
                        </a:solidFill>
                        <a:effectLst/>
                        <a:latin typeface="Times New Roman" pitchFamily="18" charset="0"/>
                      </a:endParaRPr>
                    </a:p>
                    <a:p>
                      <a:pPr marL="0" marR="0" lvl="0" indent="0" algn="ctr" defTabSz="914400" rtl="0" eaLnBrk="0" fontAlgn="base" latinLnBrk="0" hangingPunct="0">
                        <a:lnSpc>
                          <a:spcPct val="100000"/>
                        </a:lnSpc>
                        <a:spcBef>
                          <a:spcPct val="20000"/>
                        </a:spcBef>
                        <a:spcAft>
                          <a:spcPct val="0"/>
                        </a:spcAft>
                        <a:buClr>
                          <a:schemeClr val="accent2"/>
                        </a:buClr>
                        <a:buSzPct val="75000"/>
                        <a:buFont typeface="Monotype Sorts" pitchFamily="2" charset="2"/>
                        <a:buNone/>
                        <a:tabLst/>
                      </a:pPr>
                      <a:endParaRPr kumimoji="0" lang="en-US" sz="2600" b="1" i="0" u="none" strike="noStrike" cap="none" normalizeH="0" baseline="0" dirty="0" smtClean="0">
                        <a:ln>
                          <a:noFill/>
                        </a:ln>
                        <a:solidFill>
                          <a:schemeClr val="tx1"/>
                        </a:solidFill>
                        <a:effectLst/>
                        <a:latin typeface="Times New Roman" pitchFamily="18" charset="0"/>
                      </a:endParaRPr>
                    </a:p>
                  </a:txBody>
                  <a:tcPr horzOverflow="overflow">
                    <a:lnL>
                      <a:noFill/>
                    </a:lnL>
                    <a:lnR>
                      <a:noFill/>
                    </a:lnR>
                    <a:lnT cap="flat">
                      <a:noFill/>
                    </a:lnT>
                    <a:lnB cap="flat">
                      <a:noFill/>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75000"/>
                        <a:buFont typeface="Monotype Sorts" pitchFamily="2" charset="2"/>
                        <a:buNone/>
                        <a:tabLst/>
                      </a:pPr>
                      <a:endParaRPr kumimoji="0" lang="en-US" sz="2600" b="1" i="0" u="none" strike="noStrike" cap="none" normalizeH="0" baseline="0" dirty="0" smtClean="0">
                        <a:ln>
                          <a:noFill/>
                        </a:ln>
                        <a:solidFill>
                          <a:schemeClr val="tx1"/>
                        </a:solidFill>
                        <a:effectLst/>
                        <a:latin typeface="Times New Roman" pitchFamily="18" charset="0"/>
                      </a:endParaRPr>
                    </a:p>
                    <a:p>
                      <a:pPr marL="0" marR="0" lvl="0" indent="0" algn="ctr" defTabSz="914400" rtl="0" eaLnBrk="0" fontAlgn="base" latinLnBrk="0" hangingPunct="0">
                        <a:lnSpc>
                          <a:spcPct val="100000"/>
                        </a:lnSpc>
                        <a:spcBef>
                          <a:spcPct val="20000"/>
                        </a:spcBef>
                        <a:spcAft>
                          <a:spcPct val="0"/>
                        </a:spcAft>
                        <a:buClr>
                          <a:schemeClr val="accent2"/>
                        </a:buClr>
                        <a:buSzPct val="75000"/>
                        <a:buFont typeface="Monotype Sorts" pitchFamily="2" charset="2"/>
                        <a:buNone/>
                        <a:tabLst/>
                      </a:pPr>
                      <a:r>
                        <a:rPr kumimoji="0" lang="en-US" sz="2600" b="1" i="0" u="sng" strike="noStrike" cap="none" normalizeH="0" baseline="0" dirty="0" smtClean="0">
                          <a:ln>
                            <a:noFill/>
                          </a:ln>
                          <a:solidFill>
                            <a:schemeClr val="tx1"/>
                          </a:solidFill>
                          <a:effectLst/>
                          <a:latin typeface="Times New Roman" pitchFamily="18" charset="0"/>
                        </a:rPr>
                        <a:t>National Average</a:t>
                      </a:r>
                    </a:p>
                    <a:p>
                      <a:pPr marL="0" marR="0" lvl="0" indent="0" algn="ctr" defTabSz="914400" rtl="0" eaLnBrk="0" fontAlgn="base" latinLnBrk="0" hangingPunct="0">
                        <a:lnSpc>
                          <a:spcPct val="100000"/>
                        </a:lnSpc>
                        <a:spcBef>
                          <a:spcPct val="20000"/>
                        </a:spcBef>
                        <a:spcAft>
                          <a:spcPct val="0"/>
                        </a:spcAft>
                        <a:buClr>
                          <a:schemeClr val="accent2"/>
                        </a:buClr>
                        <a:buSzPct val="75000"/>
                        <a:buFont typeface="Monotype Sorts" pitchFamily="2" charset="2"/>
                        <a:buNone/>
                        <a:tabLst/>
                      </a:pPr>
                      <a:r>
                        <a:rPr kumimoji="0" lang="en-US" sz="2600" b="1" i="0" u="none" strike="noStrike" cap="none" normalizeH="0" baseline="0" dirty="0" smtClean="0">
                          <a:ln>
                            <a:noFill/>
                          </a:ln>
                          <a:solidFill>
                            <a:schemeClr val="tx1"/>
                          </a:solidFill>
                          <a:effectLst/>
                          <a:latin typeface="Times New Roman" pitchFamily="18" charset="0"/>
                        </a:rPr>
                        <a:t>21.0</a:t>
                      </a:r>
                    </a:p>
                    <a:p>
                      <a:pPr marL="0" marR="0" lvl="0" indent="0" algn="ctr" defTabSz="914400" rtl="0" eaLnBrk="0" fontAlgn="base" latinLnBrk="0" hangingPunct="0">
                        <a:lnSpc>
                          <a:spcPct val="100000"/>
                        </a:lnSpc>
                        <a:spcBef>
                          <a:spcPct val="20000"/>
                        </a:spcBef>
                        <a:spcAft>
                          <a:spcPct val="0"/>
                        </a:spcAft>
                        <a:buClr>
                          <a:schemeClr val="accent2"/>
                        </a:buClr>
                        <a:buSzPct val="75000"/>
                        <a:buFont typeface="Monotype Sorts" pitchFamily="2" charset="2"/>
                        <a:buNone/>
                        <a:tabLst/>
                      </a:pPr>
                      <a:endParaRPr kumimoji="0" lang="en-US" sz="2600" b="1" i="0" u="none" strike="noStrike" cap="none" normalizeH="0" baseline="0" dirty="0" smtClean="0">
                        <a:ln>
                          <a:noFill/>
                        </a:ln>
                        <a:solidFill>
                          <a:schemeClr val="tx1"/>
                        </a:solidFill>
                        <a:effectLst/>
                        <a:latin typeface="Times New Roman" pitchFamily="18" charset="0"/>
                      </a:endParaRPr>
                    </a:p>
                    <a:p>
                      <a:pPr marL="0" marR="0" lvl="0" indent="0" algn="ctr" defTabSz="914400" rtl="0" eaLnBrk="0" fontAlgn="base" latinLnBrk="0" hangingPunct="0">
                        <a:lnSpc>
                          <a:spcPct val="100000"/>
                        </a:lnSpc>
                        <a:spcBef>
                          <a:spcPct val="20000"/>
                        </a:spcBef>
                        <a:spcAft>
                          <a:spcPct val="0"/>
                        </a:spcAft>
                        <a:buClr>
                          <a:schemeClr val="accent2"/>
                        </a:buClr>
                        <a:buSzPct val="75000"/>
                        <a:buFont typeface="Monotype Sorts" pitchFamily="2" charset="2"/>
                        <a:buNone/>
                        <a:tabLst/>
                      </a:pPr>
                      <a:endParaRPr kumimoji="0" lang="en-US" sz="2600" b="1" i="0" u="none" strike="noStrike" cap="none" normalizeH="0" baseline="0" dirty="0" smtClean="0">
                        <a:ln>
                          <a:noFill/>
                        </a:ln>
                        <a:solidFill>
                          <a:schemeClr val="tx1"/>
                        </a:solidFill>
                        <a:effectLst/>
                        <a:latin typeface="Times New Roman" pitchFamily="18" charset="0"/>
                      </a:endParaRPr>
                    </a:p>
                    <a:p>
                      <a:pPr marL="0" marR="0" lvl="0" indent="0" algn="ctr" defTabSz="914400" rtl="0" eaLnBrk="0" fontAlgn="base" latinLnBrk="0" hangingPunct="0">
                        <a:lnSpc>
                          <a:spcPct val="100000"/>
                        </a:lnSpc>
                        <a:spcBef>
                          <a:spcPct val="20000"/>
                        </a:spcBef>
                        <a:spcAft>
                          <a:spcPct val="0"/>
                        </a:spcAft>
                        <a:buClr>
                          <a:schemeClr val="accent2"/>
                        </a:buClr>
                        <a:buSzPct val="75000"/>
                        <a:buFont typeface="Monotype Sorts" pitchFamily="2" charset="2"/>
                        <a:buNone/>
                        <a:tabLst/>
                      </a:pPr>
                      <a:r>
                        <a:rPr kumimoji="0" lang="en-US" sz="2400" b="1" i="0" u="none" strike="noStrike" cap="none" normalizeH="0" baseline="0" dirty="0" smtClean="0">
                          <a:ln>
                            <a:noFill/>
                          </a:ln>
                          <a:solidFill>
                            <a:schemeClr val="tx1"/>
                          </a:solidFill>
                          <a:effectLst/>
                          <a:latin typeface="Times New Roman" pitchFamily="18" charset="0"/>
                        </a:rPr>
                        <a:t>___</a:t>
                      </a:r>
                      <a:endParaRPr kumimoji="0" lang="en-US" sz="2600" b="1" i="0" u="none" strike="noStrike" cap="none" normalizeH="0" baseline="0" dirty="0" smtClean="0">
                        <a:ln>
                          <a:noFill/>
                        </a:ln>
                        <a:solidFill>
                          <a:schemeClr val="tx1"/>
                        </a:solidFill>
                        <a:effectLst/>
                        <a:latin typeface="Times New Roman" pitchFamily="18" charset="0"/>
                      </a:endParaRPr>
                    </a:p>
                  </a:txBody>
                  <a:tcPr horzOverflow="overflow">
                    <a:lnL>
                      <a:noFill/>
                    </a:lnL>
                    <a:lnR>
                      <a:noFill/>
                    </a:lnR>
                    <a:lnT cap="flat">
                      <a:noFill/>
                    </a:lnT>
                    <a:lnB cap="flat">
                      <a:noFill/>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75000"/>
                        <a:buFont typeface="Monotype Sorts" pitchFamily="2" charset="2"/>
                        <a:buNone/>
                        <a:tabLst/>
                      </a:pPr>
                      <a:endParaRPr kumimoji="0" lang="en-US" sz="2600" b="1" i="0" u="none" strike="noStrike" cap="none" normalizeH="0" baseline="0" dirty="0" smtClean="0">
                        <a:ln>
                          <a:noFill/>
                        </a:ln>
                        <a:solidFill>
                          <a:schemeClr val="tx1"/>
                        </a:solidFill>
                        <a:effectLst/>
                        <a:latin typeface="Times New Roman" pitchFamily="18" charset="0"/>
                      </a:endParaRPr>
                    </a:p>
                    <a:p>
                      <a:pPr marL="0" marR="0" lvl="0" indent="0" algn="ctr" defTabSz="914400" rtl="0" eaLnBrk="0" fontAlgn="base" latinLnBrk="0" hangingPunct="0">
                        <a:lnSpc>
                          <a:spcPct val="100000"/>
                        </a:lnSpc>
                        <a:spcBef>
                          <a:spcPct val="20000"/>
                        </a:spcBef>
                        <a:spcAft>
                          <a:spcPct val="0"/>
                        </a:spcAft>
                        <a:buClr>
                          <a:schemeClr val="accent2"/>
                        </a:buClr>
                        <a:buSzPct val="75000"/>
                        <a:buFont typeface="Monotype Sorts" pitchFamily="2" charset="2"/>
                        <a:buNone/>
                        <a:tabLst/>
                      </a:pPr>
                      <a:r>
                        <a:rPr kumimoji="0" lang="en-US" sz="2600" b="1" i="0" u="sng" strike="noStrike" cap="none" normalizeH="0" baseline="0" dirty="0" smtClean="0">
                          <a:ln>
                            <a:noFill/>
                          </a:ln>
                          <a:solidFill>
                            <a:schemeClr val="tx1"/>
                          </a:solidFill>
                          <a:effectLst/>
                          <a:latin typeface="Times New Roman" pitchFamily="18" charset="0"/>
                        </a:rPr>
                        <a:t>MBHS Average</a:t>
                      </a:r>
                    </a:p>
                    <a:p>
                      <a:pPr marL="0" marR="0" lvl="0" indent="0" algn="ctr" defTabSz="914400" rtl="0" eaLnBrk="0" fontAlgn="base" latinLnBrk="0" hangingPunct="0">
                        <a:lnSpc>
                          <a:spcPct val="100000"/>
                        </a:lnSpc>
                        <a:spcBef>
                          <a:spcPct val="20000"/>
                        </a:spcBef>
                        <a:spcAft>
                          <a:spcPct val="0"/>
                        </a:spcAft>
                        <a:buClr>
                          <a:schemeClr val="accent2"/>
                        </a:buClr>
                        <a:buSzPct val="75000"/>
                        <a:buFont typeface="Monotype Sorts" pitchFamily="2" charset="2"/>
                        <a:buNone/>
                        <a:tabLst/>
                      </a:pPr>
                      <a:r>
                        <a:rPr kumimoji="0" lang="en-US" sz="2600" b="1" i="0" u="none" strike="noStrike" cap="none" normalizeH="0" baseline="0" dirty="0" smtClean="0">
                          <a:ln>
                            <a:noFill/>
                          </a:ln>
                          <a:solidFill>
                            <a:schemeClr val="tx1"/>
                          </a:solidFill>
                          <a:effectLst/>
                          <a:latin typeface="Times New Roman" pitchFamily="18" charset="0"/>
                        </a:rPr>
                        <a:t>27.0</a:t>
                      </a:r>
                    </a:p>
                    <a:p>
                      <a:pPr marL="0" marR="0" lvl="0" indent="0" algn="ctr" defTabSz="914400" rtl="0" eaLnBrk="0" fontAlgn="base" latinLnBrk="0" hangingPunct="0">
                        <a:lnSpc>
                          <a:spcPct val="100000"/>
                        </a:lnSpc>
                        <a:spcBef>
                          <a:spcPct val="20000"/>
                        </a:spcBef>
                        <a:spcAft>
                          <a:spcPct val="0"/>
                        </a:spcAft>
                        <a:buClr>
                          <a:schemeClr val="accent2"/>
                        </a:buClr>
                        <a:buSzPct val="75000"/>
                        <a:buFont typeface="Monotype Sorts" pitchFamily="2" charset="2"/>
                        <a:buNone/>
                        <a:tabLst/>
                      </a:pPr>
                      <a:endParaRPr kumimoji="0" lang="en-US" sz="2600" b="1" i="0" u="none" strike="noStrike" cap="none" normalizeH="0" baseline="0" dirty="0" smtClean="0">
                        <a:ln>
                          <a:noFill/>
                        </a:ln>
                        <a:solidFill>
                          <a:schemeClr val="tx1"/>
                        </a:solidFill>
                        <a:effectLst/>
                        <a:latin typeface="Times New Roman" pitchFamily="18" charset="0"/>
                      </a:endParaRPr>
                    </a:p>
                    <a:p>
                      <a:pPr marL="0" marR="0" lvl="0" indent="0" algn="ctr" defTabSz="914400" rtl="0" eaLnBrk="0" fontAlgn="base" latinLnBrk="0" hangingPunct="0">
                        <a:lnSpc>
                          <a:spcPct val="100000"/>
                        </a:lnSpc>
                        <a:spcBef>
                          <a:spcPct val="20000"/>
                        </a:spcBef>
                        <a:spcAft>
                          <a:spcPct val="0"/>
                        </a:spcAft>
                        <a:buClr>
                          <a:schemeClr val="accent2"/>
                        </a:buClr>
                        <a:buSzPct val="75000"/>
                        <a:buFont typeface="Monotype Sorts" pitchFamily="2" charset="2"/>
                        <a:buNone/>
                        <a:tabLst/>
                      </a:pPr>
                      <a:endParaRPr kumimoji="0" lang="en-US" sz="2600" b="1" i="0" u="none" strike="noStrike" cap="none" normalizeH="0" baseline="0" dirty="0" smtClean="0">
                        <a:ln>
                          <a:noFill/>
                        </a:ln>
                        <a:solidFill>
                          <a:schemeClr val="tx1"/>
                        </a:solidFill>
                        <a:effectLst/>
                        <a:latin typeface="Times New Roman" pitchFamily="18" charset="0"/>
                      </a:endParaRPr>
                    </a:p>
                    <a:p>
                      <a:pPr marL="0" marR="0" lvl="0" indent="0" algn="ctr" defTabSz="914400" rtl="0" eaLnBrk="0" fontAlgn="base" latinLnBrk="0" hangingPunct="0">
                        <a:lnSpc>
                          <a:spcPct val="100000"/>
                        </a:lnSpc>
                        <a:spcBef>
                          <a:spcPct val="20000"/>
                        </a:spcBef>
                        <a:spcAft>
                          <a:spcPct val="0"/>
                        </a:spcAft>
                        <a:buClr>
                          <a:schemeClr val="accent2"/>
                        </a:buClr>
                        <a:buSzPct val="75000"/>
                        <a:buFont typeface="Monotype Sorts" pitchFamily="2" charset="2"/>
                        <a:buNone/>
                        <a:tabLst/>
                      </a:pPr>
                      <a:r>
                        <a:rPr kumimoji="0" lang="en-US" sz="2600" b="1" i="0" u="none" strike="noStrike" cap="none" normalizeH="0" baseline="0" dirty="0" smtClean="0">
                          <a:ln>
                            <a:noFill/>
                          </a:ln>
                          <a:solidFill>
                            <a:schemeClr val="tx1"/>
                          </a:solidFill>
                          <a:effectLst/>
                          <a:latin typeface="Times New Roman" pitchFamily="18" charset="0"/>
                        </a:rPr>
                        <a:t>25.9</a:t>
                      </a:r>
                    </a:p>
                  </a:txBody>
                  <a:tcPr horzOverflow="overflow">
                    <a:lnL>
                      <a:noFill/>
                    </a:lnL>
                    <a:lnR cap="flat">
                      <a:noFill/>
                    </a:lnR>
                    <a:lnT cap="flat">
                      <a:noFill/>
                    </a:lnT>
                    <a:lnB cap="flat">
                      <a:noFill/>
                    </a:lnB>
                    <a:lnTlToBr>
                      <a:noFill/>
                    </a:lnTlToBr>
                    <a:lnBlToTr>
                      <a:noFill/>
                    </a:lnBlToTr>
                    <a:noFill/>
                  </a:tcPr>
                </a:tc>
              </a:tr>
            </a:tbl>
          </a:graphicData>
        </a:graphic>
      </p:graphicFrame>
      <p:sp>
        <p:nvSpPr>
          <p:cNvPr id="2" name="TextBox 1"/>
          <p:cNvSpPr txBox="1"/>
          <p:nvPr/>
        </p:nvSpPr>
        <p:spPr>
          <a:xfrm>
            <a:off x="76200" y="1752600"/>
            <a:ext cx="9067800" cy="584775"/>
          </a:xfrm>
          <a:prstGeom prst="rect">
            <a:avLst/>
          </a:prstGeom>
          <a:noFill/>
        </p:spPr>
        <p:txBody>
          <a:bodyPr wrap="square" rtlCol="0">
            <a:spAutoFit/>
          </a:bodyPr>
          <a:lstStyle/>
          <a:p>
            <a:pPr algn="ctr"/>
            <a:r>
              <a:rPr lang="en-US" sz="3200" dirty="0" smtClean="0"/>
              <a:t>(Average Score on a Scale of 1-36)</a:t>
            </a:r>
            <a:endParaRPr lang="en-US" sz="3200" dirty="0"/>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4106121816"/>
              </p:ext>
            </p:extLst>
          </p:nvPr>
        </p:nvGraphicFramePr>
        <p:xfrm>
          <a:off x="1600200" y="1676400"/>
          <a:ext cx="6096000" cy="4851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Box 5"/>
          <p:cNvSpPr txBox="1"/>
          <p:nvPr/>
        </p:nvSpPr>
        <p:spPr>
          <a:xfrm>
            <a:off x="533400" y="457200"/>
            <a:ext cx="3276600" cy="1938992"/>
          </a:xfrm>
          <a:prstGeom prst="rect">
            <a:avLst/>
          </a:prstGeom>
          <a:solidFill>
            <a:schemeClr val="accent2">
              <a:lumMod val="50000"/>
            </a:schemeClr>
          </a:solidFill>
          <a:scene3d>
            <a:camera prst="orthographicFront"/>
            <a:lightRig rig="threePt" dir="t"/>
          </a:scene3d>
          <a:sp3d>
            <a:bevelT/>
          </a:sp3d>
        </p:spPr>
        <p:txBody>
          <a:bodyPr wrap="square" rtlCol="0">
            <a:spAutoFit/>
            <a:sp3d/>
          </a:bodyPr>
          <a:lstStyle/>
          <a:p>
            <a:pPr algn="ctr"/>
            <a:r>
              <a:rPr lang="en-US" dirty="0" smtClean="0">
                <a:solidFill>
                  <a:srgbClr val="FFFF99"/>
                </a:solidFill>
              </a:rPr>
              <a:t>Measures of</a:t>
            </a:r>
          </a:p>
          <a:p>
            <a:pPr algn="ctr"/>
            <a:r>
              <a:rPr lang="en-US" dirty="0" smtClean="0">
                <a:solidFill>
                  <a:srgbClr val="FFFF99"/>
                </a:solidFill>
              </a:rPr>
              <a:t>Student Preparedness</a:t>
            </a:r>
            <a:endParaRPr lang="en-US" dirty="0">
              <a:solidFill>
                <a:srgbClr val="FFFF99"/>
              </a:solidFill>
            </a:endParaRPr>
          </a:p>
        </p:txBody>
      </p:sp>
      <p:sp>
        <p:nvSpPr>
          <p:cNvPr id="7" name="Rectangle 6"/>
          <p:cNvSpPr/>
          <p:nvPr/>
        </p:nvSpPr>
        <p:spPr>
          <a:xfrm rot="18128719">
            <a:off x="219746" y="3899933"/>
            <a:ext cx="4794156" cy="584775"/>
          </a:xfrm>
          <a:prstGeom prst="rect">
            <a:avLst/>
          </a:prstGeom>
          <a:noFill/>
        </p:spPr>
        <p:txBody>
          <a:bodyPr wrap="square" lIns="91440" tIns="45720" rIns="91440" bIns="45720">
            <a:spAutoFit/>
            <a:scene3d>
              <a:camera prst="orthographicFront"/>
              <a:lightRig rig="glow" dir="tl">
                <a:rot lat="0" lon="0" rev="5400000"/>
              </a:lightRig>
            </a:scene3d>
            <a:sp3d contourW="12700">
              <a:contourClr>
                <a:schemeClr val="accent6">
                  <a:shade val="73000"/>
                </a:schemeClr>
              </a:contourClr>
            </a:sp3d>
          </a:bodyPr>
          <a:lstStyle/>
          <a:p>
            <a:pPr algn="ctr"/>
            <a:r>
              <a:rPr lang="en-US" sz="3200" b="1" cap="none" spc="0" dirty="0" smtClean="0">
                <a:ln w="11430"/>
                <a:solidFill>
                  <a:schemeClr val="accent6">
                    <a:lumMod val="50000"/>
                  </a:schemeClr>
                </a:solidFill>
                <a:effectLst>
                  <a:outerShdw blurRad="80000" dist="40000" dir="5040000" algn="tl">
                    <a:srgbClr val="000000">
                      <a:alpha val="30000"/>
                    </a:srgbClr>
                  </a:outerShdw>
                </a:effectLst>
              </a:rPr>
              <a:t>Standardized Tests</a:t>
            </a:r>
            <a:endParaRPr lang="en-US" sz="3200" b="1" cap="none" spc="0" dirty="0">
              <a:ln w="11430"/>
              <a:solidFill>
                <a:schemeClr val="accent6">
                  <a:lumMod val="50000"/>
                </a:schemeClr>
              </a:solidFill>
              <a:effectLst>
                <a:outerShdw blurRad="80000" dist="40000" dir="5040000" algn="tl">
                  <a:srgbClr val="000000">
                    <a:alpha val="30000"/>
                  </a:srgbClr>
                </a:outerShdw>
              </a:effectLst>
            </a:endParaRPr>
          </a:p>
        </p:txBody>
      </p:sp>
      <p:sp>
        <p:nvSpPr>
          <p:cNvPr id="8" name="Rectangle 7"/>
          <p:cNvSpPr/>
          <p:nvPr/>
        </p:nvSpPr>
        <p:spPr>
          <a:xfrm>
            <a:off x="4724400" y="1981200"/>
            <a:ext cx="2971800" cy="1046440"/>
          </a:xfrm>
          <a:prstGeom prst="rect">
            <a:avLst/>
          </a:prstGeom>
          <a:solidFill>
            <a:srgbClr val="FFFF99"/>
          </a:solidFill>
          <a:scene3d>
            <a:camera prst="orthographicFront"/>
            <a:lightRig rig="threePt" dir="t"/>
          </a:scene3d>
          <a:sp3d>
            <a:bevelT/>
          </a:sp3d>
        </p:spPr>
        <p:txBody>
          <a:bodyPr wrap="square" lIns="91440" tIns="45720" rIns="91440" bIns="45720">
            <a:spAutoFit/>
          </a:bodyPr>
          <a:lstStyle/>
          <a:p>
            <a:pPr algn="ctr"/>
            <a:endParaRPr lang="en-US" sz="2000" dirty="0" smtClean="0">
              <a:ln w="1905"/>
              <a:solidFill>
                <a:schemeClr val="tx2"/>
              </a:solidFill>
              <a:effectLst>
                <a:innerShdw blurRad="69850" dist="43180" dir="5400000">
                  <a:srgbClr val="000000">
                    <a:alpha val="65000"/>
                  </a:srgbClr>
                </a:innerShdw>
              </a:effectLst>
            </a:endParaRPr>
          </a:p>
          <a:p>
            <a:pPr algn="ctr"/>
            <a:r>
              <a:rPr lang="en-US" sz="2600" dirty="0" smtClean="0">
                <a:ln w="1905"/>
                <a:solidFill>
                  <a:schemeClr val="tx2"/>
                </a:solidFill>
                <a:effectLst>
                  <a:innerShdw blurRad="69850" dist="43180" dir="5400000">
                    <a:srgbClr val="000000">
                      <a:alpha val="65000"/>
                    </a:srgbClr>
                  </a:innerShdw>
                </a:effectLst>
              </a:rPr>
              <a:t>PSAT</a:t>
            </a:r>
            <a:r>
              <a:rPr lang="en-US" sz="2600" dirty="0" smtClean="0">
                <a:ln w="1905"/>
                <a:solidFill>
                  <a:schemeClr val="tx2"/>
                </a:solidFill>
                <a:effectLst>
                  <a:innerShdw blurRad="69850" dist="43180" dir="5400000">
                    <a:srgbClr val="000000">
                      <a:alpha val="65000"/>
                    </a:srgbClr>
                  </a:innerShdw>
                </a:effectLst>
                <a:sym typeface="Wingdings" pitchFamily="2" charset="2"/>
              </a:rPr>
              <a:t>SAT</a:t>
            </a:r>
            <a:endParaRPr lang="en-US" sz="2600" dirty="0" smtClean="0">
              <a:ln w="1905"/>
              <a:solidFill>
                <a:schemeClr val="tx2"/>
              </a:solidFill>
              <a:effectLst>
                <a:innerShdw blurRad="69850" dist="43180" dir="5400000">
                  <a:srgbClr val="000000">
                    <a:alpha val="65000"/>
                  </a:srgbClr>
                </a:innerShdw>
              </a:effectLst>
            </a:endParaRPr>
          </a:p>
          <a:p>
            <a:pPr algn="ctr"/>
            <a:endParaRPr lang="en-US" sz="1600" b="1" cap="none" spc="0" dirty="0" smtClean="0">
              <a:ln w="1905"/>
              <a:solidFill>
                <a:schemeClr val="tx2"/>
              </a:solidFill>
              <a:effectLst>
                <a:innerShdw blurRad="69850" dist="43180" dir="5400000">
                  <a:srgbClr val="000000">
                    <a:alpha val="65000"/>
                  </a:srgbClr>
                </a:innerShdw>
              </a:effectLs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0" y="8906"/>
            <a:ext cx="9144000" cy="1438894"/>
          </a:xfrm>
          <a:solidFill>
            <a:schemeClr val="accent2">
              <a:lumMod val="50000"/>
            </a:schemeClr>
          </a:solidFill>
          <a:scene3d>
            <a:camera prst="orthographicFront"/>
            <a:lightRig rig="threePt" dir="t"/>
          </a:scene3d>
          <a:sp3d>
            <a:bevelT/>
          </a:sp3d>
        </p:spPr>
        <p:txBody>
          <a:bodyPr anchor="t"/>
          <a:lstStyle/>
          <a:p>
            <a:pPr algn="ctr"/>
            <a:r>
              <a:rPr lang="en-US" sz="4800" b="1" dirty="0" smtClean="0">
                <a:solidFill>
                  <a:srgbClr val="FFFF99"/>
                </a:solidFill>
                <a:effectLst/>
              </a:rPr>
              <a:t>PSAT</a:t>
            </a:r>
            <a:r>
              <a:rPr lang="en-US" b="1" dirty="0" smtClean="0">
                <a:solidFill>
                  <a:srgbClr val="FFFF99"/>
                </a:solidFill>
                <a:effectLst/>
              </a:rPr>
              <a:t> </a:t>
            </a:r>
            <a:br>
              <a:rPr lang="en-US" b="1" dirty="0" smtClean="0">
                <a:solidFill>
                  <a:srgbClr val="FFFF99"/>
                </a:solidFill>
                <a:effectLst/>
              </a:rPr>
            </a:br>
            <a:r>
              <a:rPr lang="en-US" b="1" dirty="0" smtClean="0">
                <a:solidFill>
                  <a:srgbClr val="FFFF99"/>
                </a:solidFill>
                <a:effectLst/>
              </a:rPr>
              <a:t> 2013</a:t>
            </a:r>
            <a:br>
              <a:rPr lang="en-US" b="1" dirty="0" smtClean="0">
                <a:solidFill>
                  <a:srgbClr val="FFFF99"/>
                </a:solidFill>
                <a:effectLst/>
              </a:rPr>
            </a:br>
            <a:endParaRPr lang="en-US" b="1" dirty="0" smtClean="0">
              <a:solidFill>
                <a:srgbClr val="FFFF99"/>
              </a:solidFill>
              <a:effectLst/>
            </a:endParaRPr>
          </a:p>
        </p:txBody>
      </p:sp>
      <p:graphicFrame>
        <p:nvGraphicFramePr>
          <p:cNvPr id="147497" name="Group 41"/>
          <p:cNvGraphicFramePr>
            <a:graphicFrameLocks noGrp="1"/>
          </p:cNvGraphicFramePr>
          <p:nvPr>
            <p:ph type="tbl" idx="1"/>
            <p:extLst>
              <p:ext uri="{D42A27DB-BD31-4B8C-83A1-F6EECF244321}">
                <p14:modId xmlns:p14="http://schemas.microsoft.com/office/powerpoint/2010/main" val="1035973070"/>
              </p:ext>
            </p:extLst>
          </p:nvPr>
        </p:nvGraphicFramePr>
        <p:xfrm>
          <a:off x="266700" y="2590800"/>
          <a:ext cx="8610600" cy="3657600"/>
        </p:xfrm>
        <a:graphic>
          <a:graphicData uri="http://schemas.openxmlformats.org/drawingml/2006/table">
            <a:tbl>
              <a:tblPr/>
              <a:tblGrid>
                <a:gridCol w="2971800"/>
                <a:gridCol w="2768600"/>
                <a:gridCol w="2870200"/>
              </a:tblGrid>
              <a:tr h="609600">
                <a:tc>
                  <a:txBody>
                    <a:bodyPr/>
                    <a:lstStyle/>
                    <a:p>
                      <a:pPr marL="0" marR="0" lvl="0" indent="0" algn="l" defTabSz="914400" rtl="0" eaLnBrk="0" fontAlgn="base" latinLnBrk="0" hangingPunct="0">
                        <a:lnSpc>
                          <a:spcPct val="100000"/>
                        </a:lnSpc>
                        <a:spcBef>
                          <a:spcPct val="20000"/>
                        </a:spcBef>
                        <a:spcAft>
                          <a:spcPct val="0"/>
                        </a:spcAft>
                        <a:buClr>
                          <a:schemeClr val="accent2"/>
                        </a:buClr>
                        <a:buSzPct val="75000"/>
                        <a:buFont typeface="Monotype Sorts" pitchFamily="2" charset="2"/>
                        <a:buNone/>
                        <a:tabLst/>
                      </a:pPr>
                      <a:endParaRPr kumimoji="0" lang="en-US" sz="2600" b="0" i="0" u="none" strike="noStrike" cap="none" normalizeH="0" baseline="0" dirty="0" smtClean="0">
                        <a:ln>
                          <a:noFill/>
                        </a:ln>
                        <a:solidFill>
                          <a:schemeClr val="tx1"/>
                        </a:solidFill>
                        <a:effectLst/>
                        <a:latin typeface="Times New Roman" pitchFamily="18" charset="0"/>
                      </a:endParaRPr>
                    </a:p>
                  </a:txBody>
                  <a:tcPr horzOverflow="overflow">
                    <a:lnL cap="flat">
                      <a:noFill/>
                    </a:lnL>
                    <a:lnR>
                      <a:noFill/>
                    </a:lnR>
                    <a:lnT cap="flat">
                      <a:noFill/>
                    </a:lnT>
                    <a:lnB>
                      <a:noFill/>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75000"/>
                        <a:buFont typeface="Monotype Sorts" pitchFamily="2" charset="2"/>
                        <a:buNone/>
                        <a:tabLst/>
                      </a:pPr>
                      <a:r>
                        <a:rPr kumimoji="0" lang="en-US" sz="2600" b="1" i="0" u="sng" strike="noStrike" cap="none" normalizeH="0" baseline="0" smtClean="0">
                          <a:ln>
                            <a:noFill/>
                          </a:ln>
                          <a:solidFill>
                            <a:schemeClr val="tx1"/>
                          </a:solidFill>
                          <a:effectLst/>
                          <a:latin typeface="Times New Roman" pitchFamily="18" charset="0"/>
                        </a:rPr>
                        <a:t>National Average</a:t>
                      </a:r>
                    </a:p>
                  </a:txBody>
                  <a:tcPr horzOverflow="overflow">
                    <a:lnL>
                      <a:noFill/>
                    </a:lnL>
                    <a:lnR>
                      <a:noFill/>
                    </a:lnR>
                    <a:lnT cap="flat">
                      <a:noFill/>
                    </a:lnT>
                    <a:lnB>
                      <a:noFill/>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75000"/>
                        <a:buFont typeface="Monotype Sorts" pitchFamily="2" charset="2"/>
                        <a:buNone/>
                        <a:tabLst/>
                      </a:pPr>
                      <a:r>
                        <a:rPr kumimoji="0" lang="en-US" sz="2600" b="1" i="0" u="sng" strike="noStrike" cap="none" normalizeH="0" baseline="0" dirty="0" smtClean="0">
                          <a:ln>
                            <a:noFill/>
                          </a:ln>
                          <a:solidFill>
                            <a:schemeClr val="tx1"/>
                          </a:solidFill>
                          <a:effectLst/>
                          <a:latin typeface="Times New Roman" pitchFamily="18" charset="0"/>
                        </a:rPr>
                        <a:t>MBHS Average</a:t>
                      </a:r>
                    </a:p>
                  </a:txBody>
                  <a:tcPr horzOverflow="overflow">
                    <a:lnL>
                      <a:noFill/>
                    </a:lnL>
                    <a:lnR cap="flat">
                      <a:noFill/>
                    </a:lnR>
                    <a:lnT cap="flat">
                      <a:noFill/>
                    </a:lnT>
                    <a:lnB>
                      <a:noFill/>
                    </a:lnB>
                    <a:lnTlToBr>
                      <a:noFill/>
                    </a:lnTlToBr>
                    <a:lnBlToTr>
                      <a:noFill/>
                    </a:lnBlToTr>
                    <a:noFill/>
                  </a:tcPr>
                </a:tc>
              </a:tr>
              <a:tr h="990600">
                <a:tc>
                  <a:txBody>
                    <a:bodyPr/>
                    <a:lstStyle/>
                    <a:p>
                      <a:pPr marL="0" marR="0" lvl="0" indent="0" algn="l" defTabSz="914400" rtl="0" eaLnBrk="0" fontAlgn="base" latinLnBrk="0" hangingPunct="0">
                        <a:lnSpc>
                          <a:spcPct val="100000"/>
                        </a:lnSpc>
                        <a:spcBef>
                          <a:spcPct val="20000"/>
                        </a:spcBef>
                        <a:spcAft>
                          <a:spcPct val="0"/>
                        </a:spcAft>
                        <a:buClr>
                          <a:schemeClr val="accent2"/>
                        </a:buClr>
                        <a:buSzPct val="75000"/>
                        <a:buFont typeface="Monotype Sorts" pitchFamily="2" charset="2"/>
                        <a:buNone/>
                        <a:tabLst/>
                      </a:pPr>
                      <a:r>
                        <a:rPr kumimoji="0" lang="en-US" sz="2600" b="1" i="0" u="none" strike="noStrike" cap="none" normalizeH="0" baseline="0" dirty="0" smtClean="0">
                          <a:ln>
                            <a:noFill/>
                          </a:ln>
                          <a:solidFill>
                            <a:schemeClr val="tx1"/>
                          </a:solidFill>
                          <a:effectLst/>
                          <a:latin typeface="Times New Roman" pitchFamily="18" charset="0"/>
                        </a:rPr>
                        <a:t>Critical Reading</a:t>
                      </a:r>
                    </a:p>
                  </a:txBody>
                  <a:tcPr horzOverflow="overflow">
                    <a:lnL cap="flat">
                      <a:noFill/>
                    </a:lnL>
                    <a:lnR>
                      <a:noFill/>
                    </a:lnR>
                    <a:lnT>
                      <a:noFill/>
                    </a:lnT>
                    <a:lnB>
                      <a:noFill/>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75000"/>
                        <a:buFont typeface="Monotype Sorts" pitchFamily="2" charset="2"/>
                        <a:buNone/>
                        <a:tabLst/>
                      </a:pPr>
                      <a:r>
                        <a:rPr kumimoji="0" lang="en-US" sz="2600" b="1" i="0" u="none" strike="noStrike" cap="none" normalizeH="0" baseline="0" dirty="0" smtClean="0">
                          <a:ln>
                            <a:noFill/>
                          </a:ln>
                          <a:solidFill>
                            <a:schemeClr val="tx1"/>
                          </a:solidFill>
                          <a:effectLst/>
                          <a:latin typeface="Times New Roman" pitchFamily="18" charset="0"/>
                        </a:rPr>
                        <a:t>46.6</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75000"/>
                        <a:buFont typeface="Monotype Sorts" pitchFamily="2" charset="2"/>
                        <a:buNone/>
                        <a:tabLst/>
                      </a:pPr>
                      <a:r>
                        <a:rPr kumimoji="0" lang="en-US" sz="2600" b="1" i="0" u="none" strike="noStrike" cap="none" normalizeH="0" baseline="0" dirty="0" smtClean="0">
                          <a:ln>
                            <a:noFill/>
                          </a:ln>
                          <a:solidFill>
                            <a:schemeClr val="tx1"/>
                          </a:solidFill>
                          <a:effectLst/>
                          <a:latin typeface="Times New Roman" pitchFamily="18" charset="0"/>
                        </a:rPr>
                        <a:t>52.2</a:t>
                      </a:r>
                    </a:p>
                  </a:txBody>
                  <a:tcPr horzOverflow="overflow">
                    <a:lnL>
                      <a:noFill/>
                    </a:lnL>
                    <a:lnR cap="flat">
                      <a:noFill/>
                    </a:lnR>
                    <a:lnT>
                      <a:noFill/>
                    </a:lnT>
                    <a:lnB>
                      <a:noFill/>
                    </a:lnB>
                    <a:lnTlToBr>
                      <a:noFill/>
                    </a:lnTlToBr>
                    <a:lnBlToTr>
                      <a:noFill/>
                    </a:lnBlToTr>
                    <a:noFill/>
                  </a:tcPr>
                </a:tc>
              </a:tr>
              <a:tr h="1028700">
                <a:tc>
                  <a:txBody>
                    <a:bodyPr/>
                    <a:lstStyle/>
                    <a:p>
                      <a:pPr marL="0" marR="0" lvl="0" indent="0" algn="l" defTabSz="914400" rtl="0" eaLnBrk="0" fontAlgn="base" latinLnBrk="0" hangingPunct="0">
                        <a:lnSpc>
                          <a:spcPct val="100000"/>
                        </a:lnSpc>
                        <a:spcBef>
                          <a:spcPct val="20000"/>
                        </a:spcBef>
                        <a:spcAft>
                          <a:spcPct val="0"/>
                        </a:spcAft>
                        <a:buClr>
                          <a:schemeClr val="accent2"/>
                        </a:buClr>
                        <a:buSzPct val="75000"/>
                        <a:buFont typeface="Monotype Sorts" pitchFamily="2" charset="2"/>
                        <a:buNone/>
                        <a:tabLst/>
                      </a:pPr>
                      <a:r>
                        <a:rPr kumimoji="0" lang="en-US" sz="2600" b="1" i="0" u="none" strike="noStrike" cap="none" normalizeH="0" baseline="0" dirty="0" smtClean="0">
                          <a:ln>
                            <a:noFill/>
                          </a:ln>
                          <a:solidFill>
                            <a:schemeClr val="tx1"/>
                          </a:solidFill>
                          <a:effectLst/>
                          <a:latin typeface="Times New Roman" pitchFamily="18" charset="0"/>
                        </a:rPr>
                        <a:t>Math</a:t>
                      </a:r>
                    </a:p>
                  </a:txBody>
                  <a:tcPr horzOverflow="overflow">
                    <a:lnL cap="flat">
                      <a:noFill/>
                    </a:lnL>
                    <a:lnR>
                      <a:noFill/>
                    </a:lnR>
                    <a:lnT>
                      <a:noFill/>
                    </a:lnT>
                    <a:lnB>
                      <a:noFill/>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75000"/>
                        <a:buFont typeface="Monotype Sorts" pitchFamily="2" charset="2"/>
                        <a:buNone/>
                        <a:tabLst/>
                      </a:pPr>
                      <a:r>
                        <a:rPr kumimoji="0" lang="en-US" sz="2600" b="1" i="0" u="none" strike="noStrike" cap="none" normalizeH="0" baseline="0" dirty="0" smtClean="0">
                          <a:ln>
                            <a:noFill/>
                          </a:ln>
                          <a:solidFill>
                            <a:schemeClr val="tx1"/>
                          </a:solidFill>
                          <a:effectLst/>
                          <a:latin typeface="Times New Roman" pitchFamily="18" charset="0"/>
                        </a:rPr>
                        <a:t>47.8</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75000"/>
                        <a:buFont typeface="Monotype Sorts" pitchFamily="2" charset="2"/>
                        <a:buNone/>
                        <a:tabLst/>
                      </a:pPr>
                      <a:r>
                        <a:rPr kumimoji="0" lang="en-US" sz="2600" b="1" i="0" u="none" strike="noStrike" cap="none" normalizeH="0" baseline="0" dirty="0" smtClean="0">
                          <a:ln>
                            <a:noFill/>
                          </a:ln>
                          <a:solidFill>
                            <a:schemeClr val="tx1"/>
                          </a:solidFill>
                          <a:effectLst/>
                          <a:latin typeface="Times New Roman" pitchFamily="18" charset="0"/>
                        </a:rPr>
                        <a:t>55.7</a:t>
                      </a:r>
                    </a:p>
                  </a:txBody>
                  <a:tcPr horzOverflow="overflow">
                    <a:lnL>
                      <a:noFill/>
                    </a:lnL>
                    <a:lnR cap="flat">
                      <a:noFill/>
                    </a:lnR>
                    <a:lnT>
                      <a:noFill/>
                    </a:lnT>
                    <a:lnB>
                      <a:noFill/>
                    </a:lnB>
                    <a:lnTlToBr>
                      <a:noFill/>
                    </a:lnTlToBr>
                    <a:lnBlToTr>
                      <a:noFill/>
                    </a:lnBlToTr>
                    <a:noFill/>
                  </a:tcPr>
                </a:tc>
              </a:tr>
              <a:tr h="1028700">
                <a:tc>
                  <a:txBody>
                    <a:bodyPr/>
                    <a:lstStyle/>
                    <a:p>
                      <a:pPr marL="0" marR="0" lvl="0" indent="0" algn="l" defTabSz="914400" rtl="0" eaLnBrk="0" fontAlgn="base" latinLnBrk="0" hangingPunct="0">
                        <a:lnSpc>
                          <a:spcPct val="100000"/>
                        </a:lnSpc>
                        <a:spcBef>
                          <a:spcPct val="20000"/>
                        </a:spcBef>
                        <a:spcAft>
                          <a:spcPct val="0"/>
                        </a:spcAft>
                        <a:buClr>
                          <a:schemeClr val="accent2"/>
                        </a:buClr>
                        <a:buSzPct val="75000"/>
                        <a:buFont typeface="Monotype Sorts" pitchFamily="2" charset="2"/>
                        <a:buNone/>
                        <a:tabLst/>
                      </a:pPr>
                      <a:r>
                        <a:rPr kumimoji="0" lang="en-US" sz="2600" b="1" i="0" u="none" strike="noStrike" cap="none" normalizeH="0" baseline="0" dirty="0" smtClean="0">
                          <a:ln>
                            <a:noFill/>
                          </a:ln>
                          <a:solidFill>
                            <a:schemeClr val="tx1"/>
                          </a:solidFill>
                          <a:effectLst/>
                          <a:latin typeface="Times New Roman" pitchFamily="18" charset="0"/>
                        </a:rPr>
                        <a:t>Writing</a:t>
                      </a:r>
                    </a:p>
                  </a:txBody>
                  <a:tcPr horzOverflow="overflow">
                    <a:lnL cap="flat">
                      <a:noFill/>
                    </a:lnL>
                    <a:lnR>
                      <a:noFill/>
                    </a:lnR>
                    <a:lnT>
                      <a:noFill/>
                    </a:lnT>
                    <a:lnB cap="flat">
                      <a:noFill/>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75000"/>
                        <a:buFont typeface="Monotype Sorts" pitchFamily="2" charset="2"/>
                        <a:buNone/>
                        <a:tabLst/>
                      </a:pPr>
                      <a:r>
                        <a:rPr kumimoji="0" lang="en-US" sz="2600" b="1" i="0" u="none" strike="noStrike" cap="none" normalizeH="0" baseline="0" dirty="0" smtClean="0">
                          <a:ln>
                            <a:noFill/>
                          </a:ln>
                          <a:solidFill>
                            <a:schemeClr val="tx1"/>
                          </a:solidFill>
                          <a:effectLst/>
                          <a:latin typeface="Times New Roman" pitchFamily="18" charset="0"/>
                        </a:rPr>
                        <a:t>45.3</a:t>
                      </a:r>
                    </a:p>
                  </a:txBody>
                  <a:tcPr horzOverflow="overflow">
                    <a:lnL>
                      <a:noFill/>
                    </a:lnL>
                    <a:lnR>
                      <a:noFill/>
                    </a:lnR>
                    <a:lnT>
                      <a:noFill/>
                    </a:lnT>
                    <a:lnB cap="flat">
                      <a:noFill/>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75000"/>
                        <a:buFont typeface="Monotype Sorts" pitchFamily="2" charset="2"/>
                        <a:buNone/>
                        <a:tabLst/>
                      </a:pPr>
                      <a:r>
                        <a:rPr kumimoji="0" lang="en-US" sz="2600" b="1" i="0" u="none" strike="noStrike" cap="none" normalizeH="0" baseline="0" dirty="0" smtClean="0">
                          <a:ln>
                            <a:noFill/>
                          </a:ln>
                          <a:solidFill>
                            <a:schemeClr val="tx1"/>
                          </a:solidFill>
                          <a:effectLst/>
                          <a:latin typeface="Times New Roman" pitchFamily="18" charset="0"/>
                        </a:rPr>
                        <a:t>52.1</a:t>
                      </a:r>
                    </a:p>
                  </a:txBody>
                  <a:tcPr horzOverflow="overflow">
                    <a:lnL>
                      <a:noFill/>
                    </a:lnL>
                    <a:lnR cap="flat">
                      <a:noFill/>
                    </a:lnR>
                    <a:lnT>
                      <a:noFill/>
                    </a:lnT>
                    <a:lnB cap="flat">
                      <a:noFill/>
                    </a:lnB>
                    <a:lnTlToBr>
                      <a:noFill/>
                    </a:lnTlToBr>
                    <a:lnBlToTr>
                      <a:noFill/>
                    </a:lnBlToTr>
                    <a:noFill/>
                  </a:tcPr>
                </a:tc>
              </a:tr>
            </a:tbl>
          </a:graphicData>
        </a:graphic>
      </p:graphicFrame>
      <p:sp>
        <p:nvSpPr>
          <p:cNvPr id="2" name="TextBox 1"/>
          <p:cNvSpPr txBox="1"/>
          <p:nvPr/>
        </p:nvSpPr>
        <p:spPr>
          <a:xfrm>
            <a:off x="4948" y="1621197"/>
            <a:ext cx="9144000" cy="584775"/>
          </a:xfrm>
          <a:prstGeom prst="rect">
            <a:avLst/>
          </a:prstGeom>
          <a:noFill/>
        </p:spPr>
        <p:txBody>
          <a:bodyPr wrap="square" rtlCol="0">
            <a:spAutoFit/>
          </a:bodyPr>
          <a:lstStyle/>
          <a:p>
            <a:pPr algn="ctr"/>
            <a:r>
              <a:rPr lang="en-US" sz="3200" dirty="0" smtClean="0"/>
              <a:t>(Average Score on Scale of 20-80)</a:t>
            </a:r>
            <a:endParaRPr lang="en-US" sz="3200" dirty="0"/>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026"/>
          <p:cNvSpPr>
            <a:spLocks noGrp="1" noChangeArrowheads="1"/>
          </p:cNvSpPr>
          <p:nvPr>
            <p:ph type="title"/>
          </p:nvPr>
        </p:nvSpPr>
        <p:spPr>
          <a:xfrm>
            <a:off x="0" y="6927"/>
            <a:ext cx="9144000" cy="1212273"/>
          </a:xfrm>
          <a:solidFill>
            <a:schemeClr val="accent2">
              <a:lumMod val="50000"/>
            </a:schemeClr>
          </a:solidFill>
          <a:scene3d>
            <a:camera prst="orthographicFront"/>
            <a:lightRig rig="threePt" dir="t"/>
          </a:scene3d>
          <a:sp3d>
            <a:bevelT/>
          </a:sp3d>
        </p:spPr>
        <p:txBody>
          <a:bodyPr/>
          <a:lstStyle/>
          <a:p>
            <a:pPr algn="ctr"/>
            <a:r>
              <a:rPr lang="en-US" sz="2800" b="1" dirty="0" smtClean="0">
                <a:solidFill>
                  <a:srgbClr val="FFFF99"/>
                </a:solidFill>
                <a:effectLst/>
              </a:rPr>
              <a:t/>
            </a:r>
            <a:br>
              <a:rPr lang="en-US" sz="2800" b="1" dirty="0" smtClean="0">
                <a:solidFill>
                  <a:srgbClr val="FFFF99"/>
                </a:solidFill>
                <a:effectLst/>
              </a:rPr>
            </a:br>
            <a:r>
              <a:rPr lang="en-US" sz="2800" b="1" dirty="0">
                <a:solidFill>
                  <a:srgbClr val="FFFF99"/>
                </a:solidFill>
                <a:effectLst/>
              </a:rPr>
              <a:t/>
            </a:r>
            <a:br>
              <a:rPr lang="en-US" sz="2800" b="1" dirty="0">
                <a:solidFill>
                  <a:srgbClr val="FFFF99"/>
                </a:solidFill>
                <a:effectLst/>
              </a:rPr>
            </a:br>
            <a:r>
              <a:rPr lang="en-US" sz="2800" b="1" dirty="0" smtClean="0">
                <a:solidFill>
                  <a:srgbClr val="FFFF99"/>
                </a:solidFill>
                <a:effectLst/>
              </a:rPr>
              <a:t/>
            </a:r>
            <a:br>
              <a:rPr lang="en-US" sz="2800" b="1" dirty="0" smtClean="0">
                <a:solidFill>
                  <a:srgbClr val="FFFF99"/>
                </a:solidFill>
                <a:effectLst/>
              </a:rPr>
            </a:br>
            <a:r>
              <a:rPr lang="en-US" sz="2800" b="1" dirty="0">
                <a:solidFill>
                  <a:srgbClr val="FFFF99"/>
                </a:solidFill>
                <a:effectLst/>
              </a:rPr>
              <a:t/>
            </a:r>
            <a:br>
              <a:rPr lang="en-US" sz="2800" b="1" dirty="0">
                <a:solidFill>
                  <a:srgbClr val="FFFF99"/>
                </a:solidFill>
                <a:effectLst/>
              </a:rPr>
            </a:br>
            <a:r>
              <a:rPr lang="en-US" sz="2800" b="1" dirty="0" smtClean="0">
                <a:solidFill>
                  <a:srgbClr val="FFFF99"/>
                </a:solidFill>
                <a:effectLst/>
              </a:rPr>
              <a:t/>
            </a:r>
            <a:br>
              <a:rPr lang="en-US" sz="2800" b="1" dirty="0" smtClean="0">
                <a:solidFill>
                  <a:srgbClr val="FFFF99"/>
                </a:solidFill>
                <a:effectLst/>
              </a:rPr>
            </a:br>
            <a:r>
              <a:rPr lang="en-US" sz="2800" b="1" dirty="0">
                <a:solidFill>
                  <a:srgbClr val="FFFF99"/>
                </a:solidFill>
                <a:effectLst/>
              </a:rPr>
              <a:t/>
            </a:r>
            <a:br>
              <a:rPr lang="en-US" sz="2800" b="1" dirty="0">
                <a:solidFill>
                  <a:srgbClr val="FFFF99"/>
                </a:solidFill>
                <a:effectLst/>
              </a:rPr>
            </a:br>
            <a:r>
              <a:rPr lang="en-US" sz="2800" b="1" dirty="0" smtClean="0">
                <a:solidFill>
                  <a:srgbClr val="FFFF99"/>
                </a:solidFill>
                <a:effectLst/>
              </a:rPr>
              <a:t/>
            </a:r>
            <a:br>
              <a:rPr lang="en-US" sz="2800" b="1" dirty="0" smtClean="0">
                <a:solidFill>
                  <a:srgbClr val="FFFF99"/>
                </a:solidFill>
                <a:effectLst/>
              </a:rPr>
            </a:br>
            <a:r>
              <a:rPr lang="en-US" sz="2800" b="1" dirty="0">
                <a:solidFill>
                  <a:srgbClr val="FFFF99"/>
                </a:solidFill>
                <a:effectLst/>
              </a:rPr>
              <a:t/>
            </a:r>
            <a:br>
              <a:rPr lang="en-US" sz="2800" b="1" dirty="0">
                <a:solidFill>
                  <a:srgbClr val="FFFF99"/>
                </a:solidFill>
                <a:effectLst/>
              </a:rPr>
            </a:br>
            <a:r>
              <a:rPr lang="en-US" sz="2800" b="1" dirty="0" smtClean="0">
                <a:solidFill>
                  <a:srgbClr val="FFFF99"/>
                </a:solidFill>
                <a:effectLst/>
              </a:rPr>
              <a:t/>
            </a:r>
            <a:br>
              <a:rPr lang="en-US" sz="2800" b="1" dirty="0" smtClean="0">
                <a:solidFill>
                  <a:srgbClr val="FFFF99"/>
                </a:solidFill>
                <a:effectLst/>
              </a:rPr>
            </a:br>
            <a:r>
              <a:rPr lang="en-US" sz="2800" b="1" dirty="0" smtClean="0">
                <a:solidFill>
                  <a:srgbClr val="FFFF99"/>
                </a:solidFill>
                <a:effectLst/>
              </a:rPr>
              <a:t/>
            </a:r>
            <a:br>
              <a:rPr lang="en-US" sz="2800" b="1" dirty="0" smtClean="0">
                <a:solidFill>
                  <a:srgbClr val="FFFF99"/>
                </a:solidFill>
                <a:effectLst/>
              </a:rPr>
            </a:br>
            <a:r>
              <a:rPr lang="en-US" sz="2800" b="1" dirty="0">
                <a:solidFill>
                  <a:srgbClr val="FFFF99"/>
                </a:solidFill>
                <a:effectLst/>
              </a:rPr>
              <a:t/>
            </a:r>
            <a:br>
              <a:rPr lang="en-US" sz="2800" b="1" dirty="0">
                <a:solidFill>
                  <a:srgbClr val="FFFF99"/>
                </a:solidFill>
                <a:effectLst/>
              </a:rPr>
            </a:br>
            <a:r>
              <a:rPr lang="en-US" sz="2800" b="1" dirty="0" smtClean="0">
                <a:solidFill>
                  <a:srgbClr val="FFFF99"/>
                </a:solidFill>
                <a:effectLst/>
              </a:rPr>
              <a:t/>
            </a:r>
            <a:br>
              <a:rPr lang="en-US" sz="2800" b="1" dirty="0" smtClean="0">
                <a:solidFill>
                  <a:srgbClr val="FFFF99"/>
                </a:solidFill>
                <a:effectLst/>
              </a:rPr>
            </a:br>
            <a:r>
              <a:rPr lang="en-US" sz="4800" b="1" dirty="0" smtClean="0">
                <a:solidFill>
                  <a:srgbClr val="FFFF99"/>
                </a:solidFill>
                <a:effectLst/>
              </a:rPr>
              <a:t>SAT - 2014</a:t>
            </a:r>
            <a:endParaRPr lang="en-US" sz="4800" b="1" dirty="0" smtClean="0">
              <a:effectLst/>
            </a:endParaRPr>
          </a:p>
        </p:txBody>
      </p:sp>
      <p:graphicFrame>
        <p:nvGraphicFramePr>
          <p:cNvPr id="163895" name="Group 1079"/>
          <p:cNvGraphicFramePr>
            <a:graphicFrameLocks noGrp="1"/>
          </p:cNvGraphicFramePr>
          <p:nvPr>
            <p:ph type="tbl" idx="1"/>
            <p:extLst>
              <p:ext uri="{D42A27DB-BD31-4B8C-83A1-F6EECF244321}">
                <p14:modId xmlns:p14="http://schemas.microsoft.com/office/powerpoint/2010/main" val="2651210043"/>
              </p:ext>
            </p:extLst>
          </p:nvPr>
        </p:nvGraphicFramePr>
        <p:xfrm>
          <a:off x="533400" y="1803975"/>
          <a:ext cx="8153400" cy="5879021"/>
        </p:xfrm>
        <a:graphic>
          <a:graphicData uri="http://schemas.openxmlformats.org/drawingml/2006/table">
            <a:tbl>
              <a:tblPr/>
              <a:tblGrid>
                <a:gridCol w="2797175"/>
                <a:gridCol w="2841625"/>
                <a:gridCol w="2514600"/>
              </a:tblGrid>
              <a:tr h="609600">
                <a:tc>
                  <a:txBody>
                    <a:bodyPr/>
                    <a:lstStyle/>
                    <a:p>
                      <a:pPr marL="0" marR="0" lvl="0" indent="0" algn="l" defTabSz="914400" rtl="0" eaLnBrk="0" fontAlgn="base" latinLnBrk="0" hangingPunct="0">
                        <a:lnSpc>
                          <a:spcPct val="100000"/>
                        </a:lnSpc>
                        <a:spcBef>
                          <a:spcPct val="20000"/>
                        </a:spcBef>
                        <a:spcAft>
                          <a:spcPct val="0"/>
                        </a:spcAft>
                        <a:buClr>
                          <a:schemeClr val="accent2"/>
                        </a:buClr>
                        <a:buSzPct val="75000"/>
                        <a:buFont typeface="Monotype Sorts" pitchFamily="2" charset="2"/>
                        <a:buNone/>
                        <a:tabLst/>
                      </a:pPr>
                      <a:endParaRPr kumimoji="0" lang="en-US" sz="2600" b="0" i="0" u="none" strike="noStrike" cap="none" normalizeH="0" baseline="0" dirty="0" smtClean="0">
                        <a:ln>
                          <a:noFill/>
                        </a:ln>
                        <a:solidFill>
                          <a:schemeClr val="tx1"/>
                        </a:solidFill>
                        <a:effectLst/>
                        <a:latin typeface="Times New Roman" pitchFamily="18" charset="0"/>
                      </a:endParaRPr>
                    </a:p>
                  </a:txBody>
                  <a:tcPr horzOverflow="overflow">
                    <a:lnL cap="flat">
                      <a:noFill/>
                    </a:lnL>
                    <a:lnR>
                      <a:noFill/>
                    </a:lnR>
                    <a:lnT cap="flat">
                      <a:noFill/>
                    </a:lnT>
                    <a:lnB>
                      <a:noFill/>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75000"/>
                        <a:buFont typeface="Monotype Sorts" pitchFamily="2" charset="2"/>
                        <a:buNone/>
                        <a:tabLst/>
                      </a:pPr>
                      <a:r>
                        <a:rPr kumimoji="0" lang="en-US" sz="2600" b="1" i="0" u="sng" strike="noStrike" cap="none" normalizeH="0" baseline="0" dirty="0" smtClean="0">
                          <a:ln>
                            <a:noFill/>
                          </a:ln>
                          <a:solidFill>
                            <a:schemeClr val="tx1"/>
                          </a:solidFill>
                          <a:effectLst/>
                          <a:latin typeface="Times New Roman" pitchFamily="18" charset="0"/>
                        </a:rPr>
                        <a:t>National Average</a:t>
                      </a:r>
                    </a:p>
                  </a:txBody>
                  <a:tcPr horzOverflow="overflow">
                    <a:lnL>
                      <a:noFill/>
                    </a:lnL>
                    <a:lnR>
                      <a:noFill/>
                    </a:lnR>
                    <a:lnT cap="flat">
                      <a:noFill/>
                    </a:lnT>
                    <a:lnB>
                      <a:noFill/>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75000"/>
                        <a:buFont typeface="Monotype Sorts" pitchFamily="2" charset="2"/>
                        <a:buNone/>
                        <a:tabLst/>
                      </a:pPr>
                      <a:r>
                        <a:rPr kumimoji="0" lang="en-US" sz="2600" b="1" i="0" u="sng" strike="noStrike" cap="none" normalizeH="0" baseline="0" dirty="0" smtClean="0">
                          <a:ln>
                            <a:noFill/>
                          </a:ln>
                          <a:solidFill>
                            <a:schemeClr val="tx1"/>
                          </a:solidFill>
                          <a:effectLst/>
                          <a:latin typeface="Times New Roman" pitchFamily="18" charset="0"/>
                        </a:rPr>
                        <a:t>MBHS Average</a:t>
                      </a:r>
                    </a:p>
                  </a:txBody>
                  <a:tcPr horzOverflow="overflow">
                    <a:lnL>
                      <a:noFill/>
                    </a:lnL>
                    <a:lnR cap="flat">
                      <a:noFill/>
                    </a:lnR>
                    <a:lnT cap="flat">
                      <a:noFill/>
                    </a:lnT>
                    <a:lnB>
                      <a:noFill/>
                    </a:lnB>
                    <a:lnTlToBr>
                      <a:noFill/>
                    </a:lnTlToBr>
                    <a:lnBlToTr>
                      <a:noFill/>
                    </a:lnBlToTr>
                    <a:noFill/>
                  </a:tcPr>
                </a:tc>
              </a:tr>
              <a:tr h="838200">
                <a:tc>
                  <a:txBody>
                    <a:bodyPr/>
                    <a:lstStyle/>
                    <a:p>
                      <a:pPr marL="0" marR="0" lvl="0" indent="0" algn="l" defTabSz="914400" rtl="0" eaLnBrk="0" fontAlgn="base" latinLnBrk="0" hangingPunct="0">
                        <a:lnSpc>
                          <a:spcPct val="100000"/>
                        </a:lnSpc>
                        <a:spcBef>
                          <a:spcPct val="20000"/>
                        </a:spcBef>
                        <a:spcAft>
                          <a:spcPct val="0"/>
                        </a:spcAft>
                        <a:buClr>
                          <a:schemeClr val="accent2"/>
                        </a:buClr>
                        <a:buSzPct val="75000"/>
                        <a:buFont typeface="Monotype Sorts" pitchFamily="2" charset="2"/>
                        <a:buNone/>
                        <a:tabLst/>
                      </a:pPr>
                      <a:r>
                        <a:rPr kumimoji="0" lang="en-US" sz="2600" b="1" i="0" u="none" strike="noStrike" cap="none" normalizeH="0" baseline="0" dirty="0" smtClean="0">
                          <a:ln>
                            <a:noFill/>
                          </a:ln>
                          <a:solidFill>
                            <a:schemeClr val="tx1"/>
                          </a:solidFill>
                          <a:effectLst/>
                          <a:latin typeface="Times New Roman" pitchFamily="18" charset="0"/>
                        </a:rPr>
                        <a:t>Critical Reading</a:t>
                      </a:r>
                    </a:p>
                  </a:txBody>
                  <a:tcPr horzOverflow="overflow">
                    <a:lnL cap="flat">
                      <a:noFill/>
                    </a:lnL>
                    <a:lnR>
                      <a:noFill/>
                    </a:lnR>
                    <a:lnT>
                      <a:noFill/>
                    </a:lnT>
                    <a:lnB>
                      <a:noFill/>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75000"/>
                        <a:buFont typeface="Monotype Sorts" pitchFamily="2" charset="2"/>
                        <a:buNone/>
                        <a:tabLst/>
                      </a:pPr>
                      <a:r>
                        <a:rPr kumimoji="0" lang="en-US" sz="2600" b="1" i="0" u="none" strike="noStrike" cap="none" normalizeH="0" baseline="0" dirty="0" smtClean="0">
                          <a:ln>
                            <a:noFill/>
                          </a:ln>
                          <a:solidFill>
                            <a:schemeClr val="tx1"/>
                          </a:solidFill>
                          <a:effectLst/>
                          <a:latin typeface="Times New Roman" pitchFamily="18" charset="0"/>
                        </a:rPr>
                        <a:t>497</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75000"/>
                        <a:buFont typeface="Monotype Sorts" pitchFamily="2" charset="2"/>
                        <a:buNone/>
                        <a:tabLst/>
                      </a:pPr>
                      <a:r>
                        <a:rPr kumimoji="0" lang="en-US" sz="2600" b="1" i="0" u="none" strike="noStrike" cap="none" normalizeH="0" baseline="0" dirty="0" smtClean="0">
                          <a:ln>
                            <a:noFill/>
                          </a:ln>
                          <a:solidFill>
                            <a:schemeClr val="tx1"/>
                          </a:solidFill>
                          <a:effectLst/>
                          <a:latin typeface="Times New Roman" pitchFamily="18" charset="0"/>
                        </a:rPr>
                        <a:t>626</a:t>
                      </a:r>
                    </a:p>
                  </a:txBody>
                  <a:tcPr horzOverflow="overflow">
                    <a:lnL>
                      <a:noFill/>
                    </a:lnL>
                    <a:lnR cap="flat">
                      <a:noFill/>
                    </a:lnR>
                    <a:lnT>
                      <a:noFill/>
                    </a:lnT>
                    <a:lnB>
                      <a:noFill/>
                    </a:lnB>
                    <a:lnTlToBr>
                      <a:noFill/>
                    </a:lnTlToBr>
                    <a:lnBlToTr>
                      <a:noFill/>
                    </a:lnBlToTr>
                    <a:noFill/>
                  </a:tcPr>
                </a:tc>
              </a:tr>
              <a:tr h="2725738">
                <a:tc>
                  <a:txBody>
                    <a:bodyPr/>
                    <a:lstStyle/>
                    <a:p>
                      <a:pPr marL="0" marR="0" lvl="0" indent="0" algn="l" defTabSz="914400" rtl="0" eaLnBrk="0" fontAlgn="base" latinLnBrk="0" hangingPunct="0">
                        <a:lnSpc>
                          <a:spcPct val="100000"/>
                        </a:lnSpc>
                        <a:spcBef>
                          <a:spcPct val="20000"/>
                        </a:spcBef>
                        <a:spcAft>
                          <a:spcPct val="0"/>
                        </a:spcAft>
                        <a:buClr>
                          <a:schemeClr val="accent2"/>
                        </a:buClr>
                        <a:buSzPct val="75000"/>
                        <a:buFont typeface="Monotype Sorts" pitchFamily="2" charset="2"/>
                        <a:buNone/>
                        <a:tabLst/>
                      </a:pPr>
                      <a:r>
                        <a:rPr kumimoji="0" lang="en-US" sz="2600" b="1" i="0" u="none" strike="noStrike" cap="none" normalizeH="0" baseline="0" dirty="0" smtClean="0">
                          <a:ln>
                            <a:noFill/>
                          </a:ln>
                          <a:solidFill>
                            <a:schemeClr val="tx1"/>
                          </a:solidFill>
                          <a:effectLst/>
                          <a:latin typeface="Times New Roman" pitchFamily="18" charset="0"/>
                        </a:rPr>
                        <a:t>Math</a:t>
                      </a:r>
                    </a:p>
                    <a:p>
                      <a:pPr marL="0" marR="0" lvl="0" indent="0" algn="l" defTabSz="914400" rtl="0" eaLnBrk="0" fontAlgn="base" latinLnBrk="0" hangingPunct="0">
                        <a:lnSpc>
                          <a:spcPct val="100000"/>
                        </a:lnSpc>
                        <a:spcBef>
                          <a:spcPct val="20000"/>
                        </a:spcBef>
                        <a:spcAft>
                          <a:spcPct val="0"/>
                        </a:spcAft>
                        <a:buClr>
                          <a:schemeClr val="accent2"/>
                        </a:buClr>
                        <a:buSzPct val="75000"/>
                        <a:buFont typeface="Monotype Sorts" pitchFamily="2" charset="2"/>
                        <a:buNone/>
                        <a:tabLst/>
                      </a:pPr>
                      <a:endParaRPr kumimoji="0" lang="en-US" sz="1800" b="1" i="0" u="none" strike="noStrike" cap="none" normalizeH="0" baseline="0" dirty="0" smtClean="0">
                        <a:ln>
                          <a:noFill/>
                        </a:ln>
                        <a:solidFill>
                          <a:schemeClr val="tx1"/>
                        </a:solidFill>
                        <a:effectLst/>
                        <a:latin typeface="Times New Roman" pitchFamily="18" charset="0"/>
                      </a:endParaRPr>
                    </a:p>
                    <a:p>
                      <a:pPr marL="0" marR="0" lvl="0" indent="0" algn="l" defTabSz="914400" rtl="0" eaLnBrk="0" fontAlgn="base" latinLnBrk="0" hangingPunct="0">
                        <a:lnSpc>
                          <a:spcPct val="100000"/>
                        </a:lnSpc>
                        <a:spcBef>
                          <a:spcPct val="20000"/>
                        </a:spcBef>
                        <a:spcAft>
                          <a:spcPct val="0"/>
                        </a:spcAft>
                        <a:buClr>
                          <a:schemeClr val="accent2"/>
                        </a:buClr>
                        <a:buSzPct val="75000"/>
                        <a:buFont typeface="Monotype Sorts" pitchFamily="2" charset="2"/>
                        <a:buNone/>
                        <a:tabLst/>
                      </a:pPr>
                      <a:r>
                        <a:rPr kumimoji="0" lang="en-US" sz="2600" b="1" i="0" u="none" strike="noStrike" cap="none" normalizeH="0" baseline="0" dirty="0" smtClean="0">
                          <a:ln>
                            <a:noFill/>
                          </a:ln>
                          <a:solidFill>
                            <a:schemeClr val="tx1"/>
                          </a:solidFill>
                          <a:effectLst/>
                          <a:latin typeface="Times New Roman" pitchFamily="18" charset="0"/>
                        </a:rPr>
                        <a:t>Writing</a:t>
                      </a:r>
                    </a:p>
                    <a:p>
                      <a:pPr marL="0" marR="0" lvl="0" indent="0" algn="l" defTabSz="914400" rtl="0" eaLnBrk="0" fontAlgn="base" latinLnBrk="0" hangingPunct="0">
                        <a:lnSpc>
                          <a:spcPct val="100000"/>
                        </a:lnSpc>
                        <a:spcBef>
                          <a:spcPct val="20000"/>
                        </a:spcBef>
                        <a:spcAft>
                          <a:spcPct val="0"/>
                        </a:spcAft>
                        <a:buClr>
                          <a:schemeClr val="accent2"/>
                        </a:buClr>
                        <a:buSzPct val="75000"/>
                        <a:buFont typeface="Monotype Sorts" pitchFamily="2" charset="2"/>
                        <a:buNone/>
                        <a:tabLst/>
                      </a:pPr>
                      <a:endParaRPr kumimoji="0" lang="en-US" sz="2600" b="1" i="0" u="none" strike="noStrike" cap="none" normalizeH="0" baseline="0" dirty="0" smtClean="0">
                        <a:ln>
                          <a:noFill/>
                        </a:ln>
                        <a:solidFill>
                          <a:schemeClr val="tx1"/>
                        </a:solidFill>
                        <a:effectLst/>
                        <a:latin typeface="Times New Roman" pitchFamily="18" charset="0"/>
                      </a:endParaRPr>
                    </a:p>
                    <a:p>
                      <a:pPr marL="0" marR="0" lvl="0" indent="0" algn="l" defTabSz="914400" rtl="0" eaLnBrk="0" fontAlgn="base" latinLnBrk="0" hangingPunct="0">
                        <a:lnSpc>
                          <a:spcPct val="100000"/>
                        </a:lnSpc>
                        <a:spcBef>
                          <a:spcPct val="20000"/>
                        </a:spcBef>
                        <a:spcAft>
                          <a:spcPct val="0"/>
                        </a:spcAft>
                        <a:buClr>
                          <a:schemeClr val="accent2"/>
                        </a:buClr>
                        <a:buSzPct val="75000"/>
                        <a:buFont typeface="Monotype Sorts" pitchFamily="2" charset="2"/>
                        <a:buNone/>
                        <a:tabLst/>
                      </a:pPr>
                      <a:r>
                        <a:rPr kumimoji="0" lang="en-US" sz="2600" b="1" i="0" u="none" strike="noStrike" cap="none" normalizeH="0" baseline="0" dirty="0" smtClean="0">
                          <a:ln>
                            <a:noFill/>
                          </a:ln>
                          <a:solidFill>
                            <a:schemeClr val="tx1"/>
                          </a:solidFill>
                          <a:effectLst/>
                          <a:latin typeface="Times New Roman" pitchFamily="18" charset="0"/>
                        </a:rPr>
                        <a:t>Total</a:t>
                      </a:r>
                    </a:p>
                  </a:txBody>
                  <a:tcPr horzOverflow="overflow">
                    <a:lnL cap="flat">
                      <a:noFill/>
                    </a:lnL>
                    <a:lnR>
                      <a:noFill/>
                    </a:lnR>
                    <a:lnT>
                      <a:noFill/>
                    </a:lnT>
                    <a:lnB>
                      <a:noFill/>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75000"/>
                        <a:buFont typeface="Monotype Sorts" pitchFamily="2" charset="2"/>
                        <a:buNone/>
                        <a:tabLst/>
                      </a:pPr>
                      <a:r>
                        <a:rPr kumimoji="0" lang="en-US" sz="2600" b="1" i="0" u="none" strike="noStrike" cap="none" normalizeH="0" baseline="0" dirty="0" smtClean="0">
                          <a:ln>
                            <a:noFill/>
                          </a:ln>
                          <a:solidFill>
                            <a:schemeClr val="tx1"/>
                          </a:solidFill>
                          <a:effectLst/>
                          <a:latin typeface="Times New Roman" pitchFamily="18" charset="0"/>
                        </a:rPr>
                        <a:t>513</a:t>
                      </a:r>
                    </a:p>
                    <a:p>
                      <a:pPr marL="0" marR="0" lvl="0" indent="0" algn="ctr" defTabSz="914400" rtl="0" eaLnBrk="0" fontAlgn="base" latinLnBrk="0" hangingPunct="0">
                        <a:lnSpc>
                          <a:spcPct val="100000"/>
                        </a:lnSpc>
                        <a:spcBef>
                          <a:spcPct val="20000"/>
                        </a:spcBef>
                        <a:spcAft>
                          <a:spcPct val="0"/>
                        </a:spcAft>
                        <a:buClr>
                          <a:schemeClr val="accent2"/>
                        </a:buClr>
                        <a:buSzPct val="75000"/>
                        <a:buFont typeface="Monotype Sorts" pitchFamily="2" charset="2"/>
                        <a:buNone/>
                        <a:tabLst/>
                      </a:pPr>
                      <a:endParaRPr kumimoji="0" lang="en-US" sz="2600" b="1" i="0" u="none" strike="noStrike" cap="none" normalizeH="0" baseline="0" dirty="0" smtClean="0">
                        <a:ln>
                          <a:noFill/>
                        </a:ln>
                        <a:solidFill>
                          <a:schemeClr val="tx1"/>
                        </a:solidFill>
                        <a:effectLst/>
                        <a:latin typeface="Times New Roman" pitchFamily="18" charset="0"/>
                      </a:endParaRPr>
                    </a:p>
                    <a:p>
                      <a:pPr marL="0" marR="0" lvl="0" indent="0" algn="ctr" defTabSz="914400" rtl="0" eaLnBrk="0" fontAlgn="base" latinLnBrk="0" hangingPunct="0">
                        <a:lnSpc>
                          <a:spcPct val="100000"/>
                        </a:lnSpc>
                        <a:spcBef>
                          <a:spcPct val="20000"/>
                        </a:spcBef>
                        <a:spcAft>
                          <a:spcPct val="0"/>
                        </a:spcAft>
                        <a:buClr>
                          <a:schemeClr val="accent2"/>
                        </a:buClr>
                        <a:buSzPct val="75000"/>
                        <a:buFont typeface="Monotype Sorts" pitchFamily="2" charset="2"/>
                        <a:buNone/>
                        <a:tabLst/>
                      </a:pPr>
                      <a:r>
                        <a:rPr kumimoji="0" lang="en-US" sz="2600" b="1" i="0" u="none" strike="noStrike" cap="none" normalizeH="0" baseline="0" dirty="0" smtClean="0">
                          <a:ln>
                            <a:noFill/>
                          </a:ln>
                          <a:solidFill>
                            <a:schemeClr val="tx1"/>
                          </a:solidFill>
                          <a:effectLst/>
                          <a:latin typeface="Times New Roman" pitchFamily="18" charset="0"/>
                        </a:rPr>
                        <a:t>487</a:t>
                      </a:r>
                    </a:p>
                    <a:p>
                      <a:pPr marL="0" marR="0" lvl="0" indent="0" algn="ctr" defTabSz="914400" rtl="0" eaLnBrk="0" fontAlgn="base" latinLnBrk="0" hangingPunct="0">
                        <a:lnSpc>
                          <a:spcPct val="100000"/>
                        </a:lnSpc>
                        <a:spcBef>
                          <a:spcPct val="20000"/>
                        </a:spcBef>
                        <a:spcAft>
                          <a:spcPct val="0"/>
                        </a:spcAft>
                        <a:buClr>
                          <a:schemeClr val="accent2"/>
                        </a:buClr>
                        <a:buSzPct val="75000"/>
                        <a:buFont typeface="Monotype Sorts" pitchFamily="2" charset="2"/>
                        <a:buNone/>
                        <a:tabLst/>
                      </a:pPr>
                      <a:endParaRPr kumimoji="0" lang="en-US" sz="2600" b="1" i="0" u="none" strike="noStrike" cap="none" normalizeH="0" baseline="0" dirty="0" smtClean="0">
                        <a:ln>
                          <a:noFill/>
                        </a:ln>
                        <a:solidFill>
                          <a:schemeClr val="tx1"/>
                        </a:solidFill>
                        <a:effectLst/>
                        <a:latin typeface="Times New Roman" pitchFamily="18" charset="0"/>
                      </a:endParaRPr>
                    </a:p>
                    <a:p>
                      <a:pPr marL="0" marR="0" lvl="0" indent="0" algn="ctr" defTabSz="914400" rtl="0" eaLnBrk="0" fontAlgn="base" latinLnBrk="0" hangingPunct="0">
                        <a:lnSpc>
                          <a:spcPct val="100000"/>
                        </a:lnSpc>
                        <a:spcBef>
                          <a:spcPct val="20000"/>
                        </a:spcBef>
                        <a:spcAft>
                          <a:spcPct val="0"/>
                        </a:spcAft>
                        <a:buClr>
                          <a:schemeClr val="accent2"/>
                        </a:buClr>
                        <a:buSzPct val="75000"/>
                        <a:buFont typeface="Monotype Sorts" pitchFamily="2" charset="2"/>
                        <a:buNone/>
                        <a:tabLst/>
                      </a:pPr>
                      <a:r>
                        <a:rPr kumimoji="0" lang="en-US" sz="2600" b="1" i="0" u="none" strike="noStrike" cap="none" normalizeH="0" baseline="0" dirty="0" smtClean="0">
                          <a:ln>
                            <a:noFill/>
                          </a:ln>
                          <a:solidFill>
                            <a:schemeClr val="tx1"/>
                          </a:solidFill>
                          <a:effectLst/>
                          <a:latin typeface="Times New Roman" pitchFamily="18" charset="0"/>
                        </a:rPr>
                        <a:t>1497</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75000"/>
                        <a:buFont typeface="Monotype Sorts" pitchFamily="2" charset="2"/>
                        <a:buNone/>
                        <a:tabLst/>
                      </a:pPr>
                      <a:r>
                        <a:rPr kumimoji="0" lang="en-US" sz="2600" b="1" i="0" u="none" strike="noStrike" cap="none" normalizeH="0" baseline="0" dirty="0" smtClean="0">
                          <a:ln>
                            <a:noFill/>
                          </a:ln>
                          <a:solidFill>
                            <a:schemeClr val="tx1"/>
                          </a:solidFill>
                          <a:effectLst/>
                          <a:latin typeface="Times New Roman" pitchFamily="18" charset="0"/>
                        </a:rPr>
                        <a:t>635</a:t>
                      </a:r>
                    </a:p>
                    <a:p>
                      <a:pPr marL="0" marR="0" lvl="0" indent="0" algn="ctr" defTabSz="914400" rtl="0" eaLnBrk="0" fontAlgn="base" latinLnBrk="0" hangingPunct="0">
                        <a:lnSpc>
                          <a:spcPct val="100000"/>
                        </a:lnSpc>
                        <a:spcBef>
                          <a:spcPct val="20000"/>
                        </a:spcBef>
                        <a:spcAft>
                          <a:spcPct val="0"/>
                        </a:spcAft>
                        <a:buClr>
                          <a:schemeClr val="accent2"/>
                        </a:buClr>
                        <a:buSzPct val="75000"/>
                        <a:buFont typeface="Monotype Sorts" pitchFamily="2" charset="2"/>
                        <a:buNone/>
                        <a:tabLst/>
                      </a:pPr>
                      <a:endParaRPr kumimoji="0" lang="en-US" sz="2600" b="1" i="0" u="none" strike="noStrike" cap="none" normalizeH="0" baseline="0" dirty="0" smtClean="0">
                        <a:ln>
                          <a:noFill/>
                        </a:ln>
                        <a:solidFill>
                          <a:schemeClr val="tx1"/>
                        </a:solidFill>
                        <a:effectLst/>
                        <a:latin typeface="Times New Roman" pitchFamily="18" charset="0"/>
                      </a:endParaRPr>
                    </a:p>
                    <a:p>
                      <a:pPr marL="0" marR="0" lvl="0" indent="0" algn="ctr" defTabSz="914400" rtl="0" eaLnBrk="0" fontAlgn="base" latinLnBrk="0" hangingPunct="0">
                        <a:lnSpc>
                          <a:spcPct val="100000"/>
                        </a:lnSpc>
                        <a:spcBef>
                          <a:spcPct val="20000"/>
                        </a:spcBef>
                        <a:spcAft>
                          <a:spcPct val="0"/>
                        </a:spcAft>
                        <a:buClr>
                          <a:schemeClr val="accent2"/>
                        </a:buClr>
                        <a:buSzPct val="75000"/>
                        <a:buFont typeface="Monotype Sorts" pitchFamily="2" charset="2"/>
                        <a:buNone/>
                        <a:tabLst/>
                      </a:pPr>
                      <a:r>
                        <a:rPr kumimoji="0" lang="en-US" sz="2600" b="1" i="0" u="none" strike="noStrike" cap="none" normalizeH="0" baseline="0" dirty="0" smtClean="0">
                          <a:ln>
                            <a:noFill/>
                          </a:ln>
                          <a:solidFill>
                            <a:schemeClr val="tx1"/>
                          </a:solidFill>
                          <a:effectLst/>
                          <a:latin typeface="Times New Roman" pitchFamily="18" charset="0"/>
                        </a:rPr>
                        <a:t>611</a:t>
                      </a:r>
                    </a:p>
                    <a:p>
                      <a:pPr marL="0" marR="0" lvl="0" indent="0" algn="ctr" defTabSz="914400" rtl="0" eaLnBrk="0" fontAlgn="base" latinLnBrk="0" hangingPunct="0">
                        <a:lnSpc>
                          <a:spcPct val="100000"/>
                        </a:lnSpc>
                        <a:spcBef>
                          <a:spcPct val="20000"/>
                        </a:spcBef>
                        <a:spcAft>
                          <a:spcPct val="0"/>
                        </a:spcAft>
                        <a:buClr>
                          <a:schemeClr val="accent2"/>
                        </a:buClr>
                        <a:buSzPct val="75000"/>
                        <a:buFont typeface="Monotype Sorts" pitchFamily="2" charset="2"/>
                        <a:buNone/>
                        <a:tabLst/>
                      </a:pPr>
                      <a:endParaRPr kumimoji="0" lang="en-US" sz="2600" b="1" i="0" u="none" strike="noStrike" cap="none" normalizeH="0" baseline="0" dirty="0" smtClean="0">
                        <a:ln>
                          <a:noFill/>
                        </a:ln>
                        <a:solidFill>
                          <a:schemeClr val="tx1"/>
                        </a:solidFill>
                        <a:effectLst/>
                        <a:latin typeface="Times New Roman" pitchFamily="18" charset="0"/>
                      </a:endParaRPr>
                    </a:p>
                    <a:p>
                      <a:pPr marL="0" marR="0" lvl="0" indent="0" algn="ctr" defTabSz="914400" rtl="0" eaLnBrk="0" fontAlgn="base" latinLnBrk="0" hangingPunct="0">
                        <a:lnSpc>
                          <a:spcPct val="100000"/>
                        </a:lnSpc>
                        <a:spcBef>
                          <a:spcPct val="20000"/>
                        </a:spcBef>
                        <a:spcAft>
                          <a:spcPct val="0"/>
                        </a:spcAft>
                        <a:buClr>
                          <a:schemeClr val="accent2"/>
                        </a:buClr>
                        <a:buSzPct val="75000"/>
                        <a:buFont typeface="Monotype Sorts" pitchFamily="2" charset="2"/>
                        <a:buNone/>
                        <a:tabLst/>
                      </a:pPr>
                      <a:r>
                        <a:rPr kumimoji="0" lang="en-US" sz="2600" b="1" i="0" u="none" strike="noStrike" cap="none" normalizeH="0" baseline="0" dirty="0" smtClean="0">
                          <a:ln>
                            <a:noFill/>
                          </a:ln>
                          <a:solidFill>
                            <a:schemeClr val="tx1"/>
                          </a:solidFill>
                          <a:effectLst/>
                          <a:latin typeface="Times New Roman" pitchFamily="18" charset="0"/>
                        </a:rPr>
                        <a:t>1872</a:t>
                      </a:r>
                    </a:p>
                    <a:p>
                      <a:pPr marL="0" marR="0" lvl="0" indent="0" algn="ctr" defTabSz="914400" rtl="0" eaLnBrk="0" fontAlgn="base" latinLnBrk="0" hangingPunct="0">
                        <a:lnSpc>
                          <a:spcPct val="100000"/>
                        </a:lnSpc>
                        <a:spcBef>
                          <a:spcPct val="20000"/>
                        </a:spcBef>
                        <a:spcAft>
                          <a:spcPct val="0"/>
                        </a:spcAft>
                        <a:buClr>
                          <a:schemeClr val="accent2"/>
                        </a:buClr>
                        <a:buSzPct val="75000"/>
                        <a:buFont typeface="Monotype Sorts" pitchFamily="2" charset="2"/>
                        <a:buNone/>
                        <a:tabLst/>
                      </a:pPr>
                      <a:endParaRPr kumimoji="0" lang="en-US" sz="2600" b="1" i="0" u="none" strike="noStrike" cap="none" normalizeH="0" baseline="0" dirty="0" smtClean="0">
                        <a:ln>
                          <a:noFill/>
                        </a:ln>
                        <a:solidFill>
                          <a:schemeClr val="tx1"/>
                        </a:solidFill>
                        <a:effectLst/>
                        <a:latin typeface="Times New Roman" pitchFamily="18" charset="0"/>
                      </a:endParaRPr>
                    </a:p>
                    <a:p>
                      <a:pPr marL="0" marR="0" lvl="0" indent="0" algn="l" defTabSz="914400" rtl="0" eaLnBrk="0" fontAlgn="base" latinLnBrk="0" hangingPunct="0">
                        <a:lnSpc>
                          <a:spcPct val="100000"/>
                        </a:lnSpc>
                        <a:spcBef>
                          <a:spcPct val="20000"/>
                        </a:spcBef>
                        <a:spcAft>
                          <a:spcPct val="0"/>
                        </a:spcAft>
                        <a:buClr>
                          <a:schemeClr val="accent2"/>
                        </a:buClr>
                        <a:buSzPct val="75000"/>
                        <a:buFont typeface="Monotype Sorts" pitchFamily="2" charset="2"/>
                        <a:buNone/>
                        <a:tabLst/>
                      </a:pPr>
                      <a:r>
                        <a:rPr kumimoji="0" lang="en-US" sz="2600" b="1" i="0" u="none" strike="noStrike" cap="none" normalizeH="0" baseline="0" dirty="0" smtClean="0">
                          <a:ln>
                            <a:noFill/>
                          </a:ln>
                          <a:solidFill>
                            <a:schemeClr val="tx1"/>
                          </a:solidFill>
                          <a:effectLst/>
                          <a:latin typeface="Times New Roman" pitchFamily="18" charset="0"/>
                        </a:rPr>
                        <a:t> </a:t>
                      </a:r>
                    </a:p>
                  </a:txBody>
                  <a:tcPr horzOverflow="overflow">
                    <a:lnL>
                      <a:noFill/>
                    </a:lnL>
                    <a:lnR cap="flat">
                      <a:noFill/>
                    </a:lnR>
                    <a:lnT>
                      <a:noFill/>
                    </a:lnT>
                    <a:lnB>
                      <a:noFill/>
                    </a:lnB>
                    <a:lnTlToBr>
                      <a:noFill/>
                    </a:lnTlToBr>
                    <a:lnBlToTr>
                      <a:noFill/>
                    </a:lnBlToTr>
                    <a:noFill/>
                  </a:tcPr>
                </a:tc>
              </a:tr>
              <a:tr h="1090613">
                <a:tc>
                  <a:txBody>
                    <a:bodyPr/>
                    <a:lstStyle/>
                    <a:p>
                      <a:pPr marL="0" marR="0" lvl="0" indent="0" algn="l" defTabSz="914400" rtl="0" eaLnBrk="0" fontAlgn="base" latinLnBrk="0" hangingPunct="0">
                        <a:lnSpc>
                          <a:spcPct val="100000"/>
                        </a:lnSpc>
                        <a:spcBef>
                          <a:spcPct val="20000"/>
                        </a:spcBef>
                        <a:spcAft>
                          <a:spcPct val="0"/>
                        </a:spcAft>
                        <a:buClr>
                          <a:schemeClr val="accent2"/>
                        </a:buClr>
                        <a:buSzPct val="75000"/>
                        <a:buFont typeface="Monotype Sorts" pitchFamily="2" charset="2"/>
                        <a:buNone/>
                        <a:tabLst/>
                      </a:pPr>
                      <a:endParaRPr kumimoji="0" lang="en-US" sz="2800" b="0" i="0" u="none" strike="noStrike" cap="none" normalizeH="0" baseline="0" dirty="0" smtClean="0">
                        <a:ln>
                          <a:noFill/>
                        </a:ln>
                        <a:solidFill>
                          <a:schemeClr val="tx1"/>
                        </a:solidFill>
                        <a:effectLst/>
                        <a:latin typeface="Times New Roman" pitchFamily="18" charset="0"/>
                      </a:endParaRPr>
                    </a:p>
                  </a:txBody>
                  <a:tcPr horzOverflow="overflow">
                    <a:lnL cap="flat">
                      <a:noFill/>
                    </a:lnL>
                    <a:lnR>
                      <a:noFill/>
                    </a:lnR>
                    <a:lnT>
                      <a:noFill/>
                    </a:lnT>
                    <a:lnB cap="flat">
                      <a:noFill/>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75000"/>
                        <a:buFont typeface="Monotype Sorts" pitchFamily="2" charset="2"/>
                        <a:buNone/>
                        <a:tabLst/>
                      </a:pPr>
                      <a:endParaRPr kumimoji="0" lang="en-US" sz="2800" b="0" i="0" u="none" strike="noStrike" cap="none" normalizeH="0" baseline="0" dirty="0" smtClean="0">
                        <a:ln>
                          <a:noFill/>
                        </a:ln>
                        <a:solidFill>
                          <a:schemeClr val="tx1"/>
                        </a:solidFill>
                        <a:effectLst/>
                        <a:latin typeface="Times New Roman" pitchFamily="18" charset="0"/>
                      </a:endParaRPr>
                    </a:p>
                  </a:txBody>
                  <a:tcPr horzOverflow="overflow">
                    <a:lnL>
                      <a:noFill/>
                    </a:lnL>
                    <a:lnR>
                      <a:noFill/>
                    </a:lnR>
                    <a:lnT>
                      <a:noFill/>
                    </a:lnT>
                    <a:lnB cap="flat">
                      <a:noFill/>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75000"/>
                        <a:buFont typeface="Monotype Sorts" pitchFamily="2" charset="2"/>
                        <a:buNone/>
                        <a:tabLst/>
                      </a:pPr>
                      <a:endParaRPr kumimoji="0" lang="en-US" sz="2800" b="0" i="0" u="none" strike="noStrike" cap="none" normalizeH="0" baseline="0" dirty="0" smtClean="0">
                        <a:ln>
                          <a:noFill/>
                        </a:ln>
                        <a:solidFill>
                          <a:schemeClr val="tx1"/>
                        </a:solidFill>
                        <a:effectLst/>
                        <a:latin typeface="Times New Roman" pitchFamily="18" charset="0"/>
                      </a:endParaRPr>
                    </a:p>
                  </a:txBody>
                  <a:tcPr horzOverflow="overflow">
                    <a:lnL>
                      <a:noFill/>
                    </a:lnL>
                    <a:lnR cap="flat">
                      <a:noFill/>
                    </a:lnR>
                    <a:lnT>
                      <a:noFill/>
                    </a:lnT>
                    <a:lnB cap="flat">
                      <a:noFill/>
                    </a:lnB>
                    <a:lnTlToBr>
                      <a:noFill/>
                    </a:lnTlToBr>
                    <a:lnBlToTr>
                      <a:noFill/>
                    </a:lnBlToTr>
                    <a:noFill/>
                  </a:tcPr>
                </a:tc>
              </a:tr>
            </a:tbl>
          </a:graphicData>
        </a:graphic>
      </p:graphicFrame>
      <p:sp>
        <p:nvSpPr>
          <p:cNvPr id="49168" name="Text Box 1075"/>
          <p:cNvSpPr txBox="1">
            <a:spLocks noChangeArrowheads="1"/>
          </p:cNvSpPr>
          <p:nvPr/>
        </p:nvSpPr>
        <p:spPr bwMode="auto">
          <a:xfrm>
            <a:off x="5410200" y="6248400"/>
            <a:ext cx="1219200" cy="488950"/>
          </a:xfrm>
          <a:prstGeom prst="rect">
            <a:avLst/>
          </a:prstGeom>
          <a:noFill/>
          <a:ln w="12700">
            <a:noFill/>
            <a:miter lim="800000"/>
            <a:headEnd/>
            <a:tailEnd/>
          </a:ln>
        </p:spPr>
        <p:txBody>
          <a:bodyPr>
            <a:spAutoFit/>
          </a:bodyPr>
          <a:lstStyle/>
          <a:p>
            <a:pPr algn="ctr" eaLnBrk="0" hangingPunct="0"/>
            <a:r>
              <a:rPr lang="en-US" sz="2600" dirty="0" smtClean="0"/>
              <a:t>+375</a:t>
            </a:r>
            <a:endParaRPr lang="en-US" sz="2600" dirty="0"/>
          </a:p>
        </p:txBody>
      </p:sp>
      <p:sp>
        <p:nvSpPr>
          <p:cNvPr id="163901" name="Line 1085"/>
          <p:cNvSpPr>
            <a:spLocks noChangeShapeType="1"/>
          </p:cNvSpPr>
          <p:nvPr/>
        </p:nvSpPr>
        <p:spPr bwMode="auto">
          <a:xfrm>
            <a:off x="4876800" y="5562600"/>
            <a:ext cx="1143000" cy="685800"/>
          </a:xfrm>
          <a:prstGeom prst="line">
            <a:avLst/>
          </a:prstGeom>
          <a:noFill/>
          <a:ln w="19050">
            <a:solidFill>
              <a:schemeClr val="accent6">
                <a:lumMod val="75000"/>
              </a:schemeClr>
            </a:solidFill>
            <a:round/>
            <a:headEnd/>
            <a:tailEnd/>
          </a:ln>
          <a:effectLst/>
          <a:scene3d>
            <a:camera prst="orthographicFront"/>
            <a:lightRig rig="threePt" dir="t"/>
          </a:scene3d>
          <a:sp3d>
            <a:bevelT/>
          </a:sp3d>
        </p:spPr>
        <p:txBody>
          <a:bodyPr/>
          <a:lstStyle/>
          <a:p>
            <a:pPr algn="ctr" eaLnBrk="0" hangingPunct="0">
              <a:defRPr/>
            </a:pPr>
            <a:endParaRPr lang="en-US">
              <a:effectLst>
                <a:outerShdw blurRad="38100" dist="38100" dir="2700000" algn="tl">
                  <a:srgbClr val="000000">
                    <a:alpha val="43137"/>
                  </a:srgbClr>
                </a:outerShdw>
              </a:effectLst>
            </a:endParaRPr>
          </a:p>
        </p:txBody>
      </p:sp>
      <p:sp>
        <p:nvSpPr>
          <p:cNvPr id="163902" name="Line 1086"/>
          <p:cNvSpPr>
            <a:spLocks noChangeShapeType="1"/>
          </p:cNvSpPr>
          <p:nvPr/>
        </p:nvSpPr>
        <p:spPr bwMode="auto">
          <a:xfrm flipH="1">
            <a:off x="6019800" y="5562600"/>
            <a:ext cx="1295400" cy="685800"/>
          </a:xfrm>
          <a:prstGeom prst="line">
            <a:avLst/>
          </a:prstGeom>
          <a:noFill/>
          <a:ln w="19050">
            <a:solidFill>
              <a:schemeClr val="accent6">
                <a:lumMod val="75000"/>
              </a:schemeClr>
            </a:solidFill>
            <a:round/>
            <a:headEnd/>
            <a:tailEnd/>
          </a:ln>
          <a:effectLst/>
          <a:scene3d>
            <a:camera prst="orthographicFront"/>
            <a:lightRig rig="threePt" dir="t"/>
          </a:scene3d>
          <a:sp3d>
            <a:bevelT/>
          </a:sp3d>
        </p:spPr>
        <p:txBody>
          <a:bodyPr/>
          <a:lstStyle/>
          <a:p>
            <a:pPr algn="ctr" eaLnBrk="0" hangingPunct="0">
              <a:defRPr/>
            </a:pPr>
            <a:endParaRPr lang="en-US">
              <a:effectLst>
                <a:outerShdw blurRad="38100" dist="38100" dir="2700000" algn="tl">
                  <a:srgbClr val="000000">
                    <a:alpha val="43137"/>
                  </a:srgbClr>
                </a:outerShdw>
              </a:effectLst>
            </a:endParaRPr>
          </a:p>
        </p:txBody>
      </p:sp>
      <p:sp>
        <p:nvSpPr>
          <p:cNvPr id="4" name="TextBox 3"/>
          <p:cNvSpPr txBox="1"/>
          <p:nvPr/>
        </p:nvSpPr>
        <p:spPr>
          <a:xfrm>
            <a:off x="0" y="1219200"/>
            <a:ext cx="9067800" cy="523220"/>
          </a:xfrm>
          <a:prstGeom prst="rect">
            <a:avLst/>
          </a:prstGeom>
          <a:noFill/>
        </p:spPr>
        <p:txBody>
          <a:bodyPr wrap="square" rtlCol="0">
            <a:spAutoFit/>
          </a:bodyPr>
          <a:lstStyle/>
          <a:p>
            <a:pPr algn="ctr"/>
            <a:r>
              <a:rPr lang="en-US" sz="2800" dirty="0" smtClean="0"/>
              <a:t>(Average Score on a Scale of 200-800)</a:t>
            </a:r>
            <a:endParaRPr lang="en-US" sz="2800" dirty="0"/>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1923822989"/>
              </p:ext>
            </p:extLst>
          </p:nvPr>
        </p:nvGraphicFramePr>
        <p:xfrm>
          <a:off x="1600200" y="1676400"/>
          <a:ext cx="6096000" cy="4851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Box 5"/>
          <p:cNvSpPr txBox="1"/>
          <p:nvPr/>
        </p:nvSpPr>
        <p:spPr>
          <a:xfrm>
            <a:off x="533400" y="457200"/>
            <a:ext cx="3276600" cy="1938992"/>
          </a:xfrm>
          <a:prstGeom prst="rect">
            <a:avLst/>
          </a:prstGeom>
          <a:solidFill>
            <a:schemeClr val="accent2">
              <a:lumMod val="50000"/>
            </a:schemeClr>
          </a:solidFill>
          <a:scene3d>
            <a:camera prst="orthographicFront"/>
            <a:lightRig rig="threePt" dir="t"/>
          </a:scene3d>
          <a:sp3d>
            <a:bevelT/>
          </a:sp3d>
        </p:spPr>
        <p:txBody>
          <a:bodyPr wrap="square" rtlCol="0">
            <a:spAutoFit/>
            <a:sp3d/>
          </a:bodyPr>
          <a:lstStyle/>
          <a:p>
            <a:pPr algn="ctr"/>
            <a:r>
              <a:rPr lang="en-US" dirty="0" smtClean="0">
                <a:solidFill>
                  <a:srgbClr val="FFFF99"/>
                </a:solidFill>
              </a:rPr>
              <a:t>Measures of</a:t>
            </a:r>
          </a:p>
          <a:p>
            <a:pPr algn="ctr"/>
            <a:r>
              <a:rPr lang="en-US" dirty="0" smtClean="0">
                <a:solidFill>
                  <a:srgbClr val="FFFF99"/>
                </a:solidFill>
              </a:rPr>
              <a:t>Student Preparedness</a:t>
            </a:r>
            <a:endParaRPr lang="en-US" dirty="0">
              <a:solidFill>
                <a:srgbClr val="FFFF99"/>
              </a:solidFill>
            </a:endParaRPr>
          </a:p>
        </p:txBody>
      </p:sp>
      <p:sp>
        <p:nvSpPr>
          <p:cNvPr id="7" name="Rectangle 6"/>
          <p:cNvSpPr/>
          <p:nvPr/>
        </p:nvSpPr>
        <p:spPr>
          <a:xfrm rot="18128719">
            <a:off x="219746" y="3899933"/>
            <a:ext cx="4794156" cy="584775"/>
          </a:xfrm>
          <a:prstGeom prst="rect">
            <a:avLst/>
          </a:prstGeom>
          <a:noFill/>
        </p:spPr>
        <p:txBody>
          <a:bodyPr wrap="square" lIns="91440" tIns="45720" rIns="91440" bIns="45720">
            <a:spAutoFit/>
            <a:scene3d>
              <a:camera prst="orthographicFront"/>
              <a:lightRig rig="glow" dir="tl">
                <a:rot lat="0" lon="0" rev="5400000"/>
              </a:lightRig>
            </a:scene3d>
            <a:sp3d contourW="12700">
              <a:contourClr>
                <a:schemeClr val="accent6">
                  <a:shade val="73000"/>
                </a:schemeClr>
              </a:contourClr>
            </a:sp3d>
          </a:bodyPr>
          <a:lstStyle/>
          <a:p>
            <a:pPr algn="ctr"/>
            <a:r>
              <a:rPr lang="en-US" sz="3200" b="1" cap="none" spc="0" dirty="0" smtClean="0">
                <a:ln w="11430"/>
                <a:solidFill>
                  <a:schemeClr val="accent6">
                    <a:lumMod val="50000"/>
                  </a:schemeClr>
                </a:solidFill>
                <a:effectLst>
                  <a:outerShdw blurRad="80000" dist="40000" dir="5040000" algn="tl">
                    <a:srgbClr val="000000">
                      <a:alpha val="30000"/>
                    </a:srgbClr>
                  </a:outerShdw>
                </a:effectLst>
              </a:rPr>
              <a:t>Standardized Tests</a:t>
            </a:r>
            <a:endParaRPr lang="en-US" sz="3200" b="1" cap="none" spc="0" dirty="0">
              <a:ln w="11430"/>
              <a:solidFill>
                <a:schemeClr val="accent6">
                  <a:lumMod val="50000"/>
                </a:schemeClr>
              </a:solidFill>
              <a:effectLst>
                <a:outerShdw blurRad="80000" dist="40000" dir="5040000" algn="tl">
                  <a:srgbClr val="000000">
                    <a:alpha val="30000"/>
                  </a:srgbClr>
                </a:outerShdw>
              </a:effectLst>
            </a:endParaRPr>
          </a:p>
        </p:txBody>
      </p:sp>
      <p:sp>
        <p:nvSpPr>
          <p:cNvPr id="8" name="Rectangle 7"/>
          <p:cNvSpPr/>
          <p:nvPr/>
        </p:nvSpPr>
        <p:spPr>
          <a:xfrm>
            <a:off x="4724400" y="1981200"/>
            <a:ext cx="2971800" cy="1046440"/>
          </a:xfrm>
          <a:prstGeom prst="rect">
            <a:avLst/>
          </a:prstGeom>
          <a:solidFill>
            <a:srgbClr val="FFFF99"/>
          </a:solidFill>
          <a:scene3d>
            <a:camera prst="orthographicFront"/>
            <a:lightRig rig="threePt" dir="t"/>
          </a:scene3d>
          <a:sp3d>
            <a:bevelT/>
          </a:sp3d>
        </p:spPr>
        <p:txBody>
          <a:bodyPr wrap="square" lIns="91440" tIns="45720" rIns="91440" bIns="45720">
            <a:spAutoFit/>
          </a:bodyPr>
          <a:lstStyle/>
          <a:p>
            <a:pPr algn="ctr"/>
            <a:endParaRPr lang="en-US" sz="2000" dirty="0" smtClean="0">
              <a:ln w="1905"/>
              <a:solidFill>
                <a:schemeClr val="tx2"/>
              </a:solidFill>
              <a:effectLst>
                <a:innerShdw blurRad="69850" dist="43180" dir="5400000">
                  <a:srgbClr val="000000">
                    <a:alpha val="65000"/>
                  </a:srgbClr>
                </a:innerShdw>
              </a:effectLst>
            </a:endParaRPr>
          </a:p>
          <a:p>
            <a:pPr algn="ctr"/>
            <a:r>
              <a:rPr lang="en-US" sz="2600" dirty="0" smtClean="0">
                <a:ln w="1905"/>
                <a:solidFill>
                  <a:schemeClr val="tx2"/>
                </a:solidFill>
                <a:effectLst>
                  <a:innerShdw blurRad="69850" dist="43180" dir="5400000">
                    <a:srgbClr val="000000">
                      <a:alpha val="65000"/>
                    </a:srgbClr>
                  </a:innerShdw>
                </a:effectLst>
              </a:rPr>
              <a:t>AP Exams</a:t>
            </a:r>
          </a:p>
          <a:p>
            <a:pPr algn="ctr"/>
            <a:endParaRPr lang="en-US" sz="1600" b="1" cap="none" spc="0" dirty="0" smtClean="0">
              <a:ln w="1905"/>
              <a:solidFill>
                <a:schemeClr val="tx2"/>
              </a:solidFill>
              <a:effectLst>
                <a:innerShdw blurRad="69850" dist="43180" dir="5400000">
                  <a:srgbClr val="000000">
                    <a:alpha val="65000"/>
                  </a:srgbClr>
                </a:innerShdw>
              </a:effectLs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9394" name="Rectangle 1026"/>
          <p:cNvSpPr>
            <a:spLocks noGrp="1" noChangeArrowheads="1"/>
          </p:cNvSpPr>
          <p:nvPr>
            <p:ph type="title"/>
          </p:nvPr>
        </p:nvSpPr>
        <p:spPr>
          <a:xfrm>
            <a:off x="0" y="0"/>
            <a:ext cx="9144000" cy="1447800"/>
          </a:xfrm>
          <a:solidFill>
            <a:schemeClr val="accent2">
              <a:lumMod val="50000"/>
            </a:schemeClr>
          </a:solidFill>
          <a:scene3d>
            <a:camera prst="orthographicFront"/>
            <a:lightRig rig="threePt" dir="t"/>
          </a:scene3d>
          <a:sp3d>
            <a:bevelT/>
          </a:sp3d>
        </p:spPr>
        <p:txBody>
          <a:bodyPr anchor="ctr"/>
          <a:lstStyle/>
          <a:p>
            <a:pPr algn="ctr">
              <a:defRPr/>
            </a:pPr>
            <a:r>
              <a:rPr lang="en-US" b="1" dirty="0">
                <a:solidFill>
                  <a:srgbClr val="FFFF99"/>
                </a:solidFill>
                <a:effectLst/>
              </a:rPr>
              <a:t>Advanced Placement Courses</a:t>
            </a:r>
            <a:endParaRPr lang="en-US" dirty="0">
              <a:solidFill>
                <a:srgbClr val="FFFF99"/>
              </a:solidFill>
            </a:endParaRPr>
          </a:p>
        </p:txBody>
      </p:sp>
      <p:sp>
        <p:nvSpPr>
          <p:cNvPr id="59395" name="Rectangle 1027"/>
          <p:cNvSpPr>
            <a:spLocks noGrp="1" noChangeArrowheads="1"/>
          </p:cNvSpPr>
          <p:nvPr>
            <p:ph type="body" idx="1"/>
          </p:nvPr>
        </p:nvSpPr>
        <p:spPr/>
        <p:txBody>
          <a:bodyPr/>
          <a:lstStyle/>
          <a:p>
            <a:pPr>
              <a:buClr>
                <a:schemeClr val="accent6">
                  <a:lumMod val="75000"/>
                </a:schemeClr>
              </a:buClr>
              <a:buSzPct val="100000"/>
              <a:buFont typeface="Symbol" pitchFamily="18" charset="2"/>
              <a:buChar char="·"/>
              <a:defRPr/>
            </a:pPr>
            <a:r>
              <a:rPr lang="en-US" b="1" dirty="0">
                <a:effectLst/>
              </a:rPr>
              <a:t>Courses offered at high school level that can be taken for college credit</a:t>
            </a:r>
          </a:p>
          <a:p>
            <a:pPr>
              <a:buClr>
                <a:schemeClr val="accent6">
                  <a:lumMod val="75000"/>
                </a:schemeClr>
              </a:buClr>
              <a:buFont typeface="Symbol" pitchFamily="18" charset="2"/>
              <a:buChar char="·"/>
              <a:defRPr/>
            </a:pPr>
            <a:endParaRPr lang="en-US" b="1" dirty="0">
              <a:effectLst/>
            </a:endParaRPr>
          </a:p>
          <a:p>
            <a:pPr>
              <a:buClr>
                <a:schemeClr val="accent6">
                  <a:lumMod val="75000"/>
                </a:schemeClr>
              </a:buClr>
              <a:buSzPct val="100000"/>
              <a:buFont typeface="Symbol" pitchFamily="18" charset="2"/>
              <a:buChar char="·"/>
              <a:defRPr/>
            </a:pPr>
            <a:r>
              <a:rPr lang="en-US" b="1" dirty="0">
                <a:effectLst/>
              </a:rPr>
              <a:t>Test given at the end of the course to determine if college credit is earned</a:t>
            </a:r>
            <a:endParaRPr lang="en-US" dirty="0"/>
          </a:p>
          <a:p>
            <a:pPr>
              <a:buClr>
                <a:schemeClr val="accent6">
                  <a:lumMod val="75000"/>
                </a:schemeClr>
              </a:buClr>
              <a:buFont typeface="Symbol" pitchFamily="18" charset="2"/>
              <a:buChar char="·"/>
              <a:defRPr/>
            </a:pPr>
            <a:endParaRPr lang="en-US" dirty="0"/>
          </a:p>
          <a:p>
            <a:pPr>
              <a:buClr>
                <a:schemeClr val="accent6">
                  <a:lumMod val="75000"/>
                </a:schemeClr>
              </a:buClr>
              <a:buSzPct val="100000"/>
              <a:buFont typeface="Symbol" pitchFamily="18" charset="2"/>
              <a:buChar char="·"/>
              <a:defRPr/>
            </a:pPr>
            <a:r>
              <a:rPr lang="en-US" b="1" dirty="0">
                <a:effectLst/>
              </a:rPr>
              <a:t>Exams taken in </a:t>
            </a:r>
            <a:r>
              <a:rPr lang="en-US" b="1" dirty="0" smtClean="0">
                <a:effectLst/>
              </a:rPr>
              <a:t>25 </a:t>
            </a:r>
            <a:r>
              <a:rPr lang="en-US" b="1" dirty="0">
                <a:effectLst/>
              </a:rPr>
              <a:t>AP courses at MBHS</a:t>
            </a:r>
            <a:endParaRPr lang="en-US" dirty="0"/>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2"/>
          <p:cNvSpPr>
            <a:spLocks noGrp="1" noChangeArrowheads="1"/>
          </p:cNvSpPr>
          <p:nvPr>
            <p:ph type="title"/>
          </p:nvPr>
        </p:nvSpPr>
        <p:spPr>
          <a:xfrm>
            <a:off x="0" y="0"/>
            <a:ext cx="9144000" cy="1447800"/>
          </a:xfrm>
          <a:solidFill>
            <a:schemeClr val="accent2">
              <a:lumMod val="50000"/>
            </a:schemeClr>
          </a:solidFill>
          <a:scene3d>
            <a:camera prst="orthographicFront"/>
            <a:lightRig rig="threePt" dir="t"/>
          </a:scene3d>
          <a:sp3d>
            <a:bevelT/>
          </a:sp3d>
        </p:spPr>
        <p:txBody>
          <a:bodyPr/>
          <a:lstStyle/>
          <a:p>
            <a:pPr algn="ctr"/>
            <a:r>
              <a:rPr lang="en-US" b="1" dirty="0" smtClean="0">
                <a:solidFill>
                  <a:srgbClr val="FFFF99"/>
                </a:solidFill>
                <a:effectLst/>
              </a:rPr>
              <a:t>Advanced Placement Courses</a:t>
            </a:r>
            <a:r>
              <a:rPr lang="en-US" sz="4000" b="1" dirty="0" smtClean="0">
                <a:solidFill>
                  <a:srgbClr val="FFFF99"/>
                </a:solidFill>
                <a:effectLst/>
              </a:rPr>
              <a:t/>
            </a:r>
            <a:br>
              <a:rPr lang="en-US" sz="4000" b="1" dirty="0" smtClean="0">
                <a:solidFill>
                  <a:srgbClr val="FFFF99"/>
                </a:solidFill>
                <a:effectLst/>
              </a:rPr>
            </a:br>
            <a:r>
              <a:rPr lang="en-US" sz="2800" b="1" dirty="0" smtClean="0">
                <a:solidFill>
                  <a:srgbClr val="FFFF99"/>
                </a:solidFill>
                <a:effectLst/>
              </a:rPr>
              <a:t># of AP tests taken by MB students</a:t>
            </a:r>
            <a:endParaRPr lang="en-US" sz="3200" b="1" dirty="0" smtClean="0">
              <a:solidFill>
                <a:srgbClr val="FFFF99"/>
              </a:solidFill>
              <a:effectLst/>
            </a:endParaRPr>
          </a:p>
        </p:txBody>
      </p:sp>
      <p:pic>
        <p:nvPicPr>
          <p:cNvPr id="163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752600"/>
            <a:ext cx="7810500" cy="4638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0" y="0"/>
            <a:ext cx="9144000" cy="1447800"/>
          </a:xfrm>
          <a:solidFill>
            <a:schemeClr val="accent2">
              <a:lumMod val="50000"/>
            </a:schemeClr>
          </a:solidFill>
          <a:scene3d>
            <a:camera prst="orthographicFront"/>
            <a:lightRig rig="threePt" dir="t"/>
          </a:scene3d>
          <a:sp3d>
            <a:bevelT/>
          </a:sp3d>
        </p:spPr>
        <p:txBody>
          <a:bodyPr/>
          <a:lstStyle/>
          <a:p>
            <a:pPr algn="ctr">
              <a:defRPr/>
            </a:pPr>
            <a:r>
              <a:rPr lang="en-US" b="1" dirty="0" smtClean="0">
                <a:solidFill>
                  <a:srgbClr val="FFFF99"/>
                </a:solidFill>
                <a:effectLst/>
              </a:rPr>
              <a:t>Advanced Placement Courses</a:t>
            </a:r>
            <a:br>
              <a:rPr lang="en-US" b="1" dirty="0" smtClean="0">
                <a:solidFill>
                  <a:srgbClr val="FFFF99"/>
                </a:solidFill>
                <a:effectLst/>
              </a:rPr>
            </a:br>
            <a:r>
              <a:rPr lang="en-US" sz="2800" b="1" dirty="0" smtClean="0">
                <a:solidFill>
                  <a:srgbClr val="FFFF99"/>
                </a:solidFill>
                <a:effectLst/>
              </a:rPr>
              <a:t>Number of MB Students exams with each score</a:t>
            </a:r>
            <a:endParaRPr lang="en-US" sz="2800" b="1" dirty="0">
              <a:solidFill>
                <a:srgbClr val="FFFF99"/>
              </a:solidFill>
            </a:endParaRPr>
          </a:p>
        </p:txBody>
      </p:sp>
      <p:graphicFrame>
        <p:nvGraphicFramePr>
          <p:cNvPr id="8" name="Table Placeholder 7"/>
          <p:cNvGraphicFramePr>
            <a:graphicFrameLocks noGrp="1"/>
          </p:cNvGraphicFramePr>
          <p:nvPr>
            <p:ph type="tbl" idx="1"/>
            <p:extLst>
              <p:ext uri="{D42A27DB-BD31-4B8C-83A1-F6EECF244321}">
                <p14:modId xmlns:p14="http://schemas.microsoft.com/office/powerpoint/2010/main" val="873473157"/>
              </p:ext>
            </p:extLst>
          </p:nvPr>
        </p:nvGraphicFramePr>
        <p:xfrm>
          <a:off x="990598" y="1447800"/>
          <a:ext cx="7620001" cy="4267202"/>
        </p:xfrm>
        <a:graphic>
          <a:graphicData uri="http://schemas.openxmlformats.org/drawingml/2006/table">
            <a:tbl>
              <a:tblPr firstRow="1" bandRow="1">
                <a:tableStyleId>{5C22544A-7EE6-4342-B048-85BDC9FD1C3A}</a:tableStyleId>
              </a:tblPr>
              <a:tblGrid>
                <a:gridCol w="1670137"/>
                <a:gridCol w="1487466"/>
                <a:gridCol w="1487466"/>
                <a:gridCol w="1487466"/>
                <a:gridCol w="1487466"/>
              </a:tblGrid>
              <a:tr h="489020">
                <a:tc>
                  <a:txBody>
                    <a:bodyPr/>
                    <a:lstStyle/>
                    <a:p>
                      <a:endParaRPr lang="en-US" sz="2400" dirty="0"/>
                    </a:p>
                  </a:txBody>
                  <a:tcPr>
                    <a:noFill/>
                  </a:tcPr>
                </a:tc>
                <a:tc>
                  <a:txBody>
                    <a:bodyPr/>
                    <a:lstStyle/>
                    <a:p>
                      <a:pPr algn="ctr"/>
                      <a:endParaRPr lang="en-US" sz="2400" b="1" u="sng" dirty="0">
                        <a:solidFill>
                          <a:schemeClr val="tx1"/>
                        </a:solidFill>
                      </a:endParaRPr>
                    </a:p>
                  </a:txBody>
                  <a:tcPr>
                    <a:noFill/>
                  </a:tcPr>
                </a:tc>
                <a:tc>
                  <a:txBody>
                    <a:bodyPr/>
                    <a:lstStyle/>
                    <a:p>
                      <a:pPr algn="ctr"/>
                      <a:r>
                        <a:rPr lang="en-US" sz="2400" b="1" u="sng" dirty="0" smtClean="0">
                          <a:solidFill>
                            <a:schemeClr val="tx1"/>
                          </a:solidFill>
                        </a:rPr>
                        <a:t>2007</a:t>
                      </a:r>
                      <a:endParaRPr lang="en-US" sz="2400" b="1" u="sng" dirty="0">
                        <a:solidFill>
                          <a:schemeClr val="tx1"/>
                        </a:solidFill>
                      </a:endParaRPr>
                    </a:p>
                  </a:txBody>
                  <a:tcPr>
                    <a:noFill/>
                  </a:tcPr>
                </a:tc>
                <a:tc>
                  <a:txBody>
                    <a:bodyPr/>
                    <a:lstStyle/>
                    <a:p>
                      <a:pPr algn="ctr"/>
                      <a:endParaRPr lang="en-US" sz="2400" b="1" u="sng" dirty="0">
                        <a:solidFill>
                          <a:schemeClr val="tx1"/>
                        </a:solidFill>
                      </a:endParaRPr>
                    </a:p>
                  </a:txBody>
                  <a:tcPr>
                    <a:noFill/>
                  </a:tcPr>
                </a:tc>
                <a:tc>
                  <a:txBody>
                    <a:bodyPr/>
                    <a:lstStyle/>
                    <a:p>
                      <a:pPr algn="ctr"/>
                      <a:r>
                        <a:rPr lang="en-US" sz="2400" b="1" u="sng" dirty="0" smtClean="0">
                          <a:solidFill>
                            <a:schemeClr val="tx1"/>
                          </a:solidFill>
                        </a:rPr>
                        <a:t>2014</a:t>
                      </a:r>
                      <a:endParaRPr lang="en-US" sz="2400" b="1" u="sng" dirty="0">
                        <a:solidFill>
                          <a:schemeClr val="tx1"/>
                        </a:solidFill>
                      </a:endParaRPr>
                    </a:p>
                  </a:txBody>
                  <a:tcPr>
                    <a:noFill/>
                  </a:tcPr>
                </a:tc>
              </a:tr>
              <a:tr h="489020">
                <a:tc>
                  <a:txBody>
                    <a:bodyPr/>
                    <a:lstStyle/>
                    <a:p>
                      <a:pPr algn="ctr"/>
                      <a:r>
                        <a:rPr lang="en-US" sz="2400" dirty="0" smtClean="0"/>
                        <a:t>5</a:t>
                      </a:r>
                      <a:endParaRPr lang="en-US" sz="2400" dirty="0"/>
                    </a:p>
                  </a:txBody>
                  <a:tcPr>
                    <a:noFill/>
                  </a:tcPr>
                </a:tc>
                <a:tc>
                  <a:txBody>
                    <a:bodyPr/>
                    <a:lstStyle/>
                    <a:p>
                      <a:pPr algn="ctr"/>
                      <a:endParaRPr lang="en-US" sz="2400" dirty="0"/>
                    </a:p>
                  </a:txBody>
                  <a:tcPr>
                    <a:noFill/>
                  </a:tcPr>
                </a:tc>
                <a:tc>
                  <a:txBody>
                    <a:bodyPr/>
                    <a:lstStyle/>
                    <a:p>
                      <a:pPr algn="ctr"/>
                      <a:r>
                        <a:rPr lang="en-US" sz="2400" dirty="0" smtClean="0"/>
                        <a:t>196</a:t>
                      </a:r>
                      <a:endParaRPr lang="en-US" sz="2400" dirty="0"/>
                    </a:p>
                  </a:txBody>
                  <a:tcPr>
                    <a:noFill/>
                  </a:tcPr>
                </a:tc>
                <a:tc>
                  <a:txBody>
                    <a:bodyPr/>
                    <a:lstStyle/>
                    <a:p>
                      <a:pPr algn="ctr"/>
                      <a:endParaRPr lang="en-US" sz="2400" dirty="0"/>
                    </a:p>
                  </a:txBody>
                  <a:tcPr>
                    <a:noFill/>
                  </a:tcPr>
                </a:tc>
                <a:tc>
                  <a:txBody>
                    <a:bodyPr/>
                    <a:lstStyle/>
                    <a:p>
                      <a:pPr algn="ctr"/>
                      <a:r>
                        <a:rPr lang="en-US" sz="2400" b="0" dirty="0" smtClean="0"/>
                        <a:t>235</a:t>
                      </a:r>
                      <a:endParaRPr lang="en-US" sz="2400" b="0" dirty="0"/>
                    </a:p>
                  </a:txBody>
                  <a:tcPr>
                    <a:noFill/>
                  </a:tcPr>
                </a:tc>
              </a:tr>
              <a:tr h="489020">
                <a:tc>
                  <a:txBody>
                    <a:bodyPr/>
                    <a:lstStyle/>
                    <a:p>
                      <a:pPr algn="ctr"/>
                      <a:r>
                        <a:rPr lang="en-US" sz="2400" dirty="0" smtClean="0"/>
                        <a:t>4</a:t>
                      </a:r>
                      <a:endParaRPr lang="en-US" sz="2400" dirty="0"/>
                    </a:p>
                  </a:txBody>
                  <a:tcPr>
                    <a:noFill/>
                  </a:tcPr>
                </a:tc>
                <a:tc>
                  <a:txBody>
                    <a:bodyPr/>
                    <a:lstStyle/>
                    <a:p>
                      <a:pPr algn="ctr"/>
                      <a:endParaRPr lang="en-US" sz="2400" dirty="0"/>
                    </a:p>
                  </a:txBody>
                  <a:tcPr>
                    <a:noFill/>
                  </a:tcPr>
                </a:tc>
                <a:tc>
                  <a:txBody>
                    <a:bodyPr/>
                    <a:lstStyle/>
                    <a:p>
                      <a:pPr algn="ctr"/>
                      <a:r>
                        <a:rPr lang="en-US" sz="2400" dirty="0" smtClean="0"/>
                        <a:t>247</a:t>
                      </a:r>
                      <a:endParaRPr lang="en-US" sz="2400" dirty="0"/>
                    </a:p>
                  </a:txBody>
                  <a:tcPr>
                    <a:noFill/>
                  </a:tcPr>
                </a:tc>
                <a:tc>
                  <a:txBody>
                    <a:bodyPr/>
                    <a:lstStyle/>
                    <a:p>
                      <a:pPr algn="ctr"/>
                      <a:endParaRPr lang="en-US" sz="2400" dirty="0"/>
                    </a:p>
                  </a:txBody>
                  <a:tcPr>
                    <a:noFill/>
                  </a:tcPr>
                </a:tc>
                <a:tc>
                  <a:txBody>
                    <a:bodyPr/>
                    <a:lstStyle/>
                    <a:p>
                      <a:pPr algn="ctr"/>
                      <a:r>
                        <a:rPr lang="en-US" sz="2400" dirty="0" smtClean="0"/>
                        <a:t>283</a:t>
                      </a:r>
                      <a:endParaRPr lang="en-US" sz="2400" dirty="0"/>
                    </a:p>
                  </a:txBody>
                  <a:tcPr>
                    <a:noFill/>
                  </a:tcPr>
                </a:tc>
              </a:tr>
              <a:tr h="489020">
                <a:tc>
                  <a:txBody>
                    <a:bodyPr/>
                    <a:lstStyle/>
                    <a:p>
                      <a:pPr algn="ctr"/>
                      <a:r>
                        <a:rPr lang="en-US" sz="2400" dirty="0" smtClean="0"/>
                        <a:t>3</a:t>
                      </a:r>
                      <a:endParaRPr lang="en-US" sz="2400" dirty="0"/>
                    </a:p>
                  </a:txBody>
                  <a:tcPr>
                    <a:noFill/>
                  </a:tcPr>
                </a:tc>
                <a:tc>
                  <a:txBody>
                    <a:bodyPr/>
                    <a:lstStyle/>
                    <a:p>
                      <a:pPr algn="ctr"/>
                      <a:endParaRPr lang="en-US" sz="2400" dirty="0"/>
                    </a:p>
                  </a:txBody>
                  <a:tcPr>
                    <a:noFill/>
                  </a:tcPr>
                </a:tc>
                <a:tc>
                  <a:txBody>
                    <a:bodyPr/>
                    <a:lstStyle/>
                    <a:p>
                      <a:pPr algn="ctr"/>
                      <a:r>
                        <a:rPr lang="en-US" sz="2400" dirty="0" smtClean="0"/>
                        <a:t>244</a:t>
                      </a:r>
                      <a:endParaRPr lang="en-US" sz="2400" dirty="0"/>
                    </a:p>
                  </a:txBody>
                  <a:tcPr>
                    <a:noFill/>
                  </a:tcPr>
                </a:tc>
                <a:tc>
                  <a:txBody>
                    <a:bodyPr/>
                    <a:lstStyle/>
                    <a:p>
                      <a:pPr algn="ctr"/>
                      <a:endParaRPr lang="en-US" sz="2400" dirty="0"/>
                    </a:p>
                  </a:txBody>
                  <a:tcPr>
                    <a:noFill/>
                  </a:tcPr>
                </a:tc>
                <a:tc>
                  <a:txBody>
                    <a:bodyPr/>
                    <a:lstStyle/>
                    <a:p>
                      <a:pPr algn="ctr"/>
                      <a:r>
                        <a:rPr lang="en-US" sz="2400" dirty="0" smtClean="0"/>
                        <a:t>247</a:t>
                      </a:r>
                      <a:endParaRPr lang="en-US" sz="2400" dirty="0"/>
                    </a:p>
                  </a:txBody>
                  <a:tcPr>
                    <a:noFill/>
                  </a:tcPr>
                </a:tc>
              </a:tr>
              <a:tr h="489020">
                <a:tc>
                  <a:txBody>
                    <a:bodyPr/>
                    <a:lstStyle/>
                    <a:p>
                      <a:pPr algn="ctr"/>
                      <a:r>
                        <a:rPr lang="en-US" sz="2400" dirty="0" smtClean="0"/>
                        <a:t>2</a:t>
                      </a:r>
                      <a:endParaRPr lang="en-US" sz="2400" dirty="0"/>
                    </a:p>
                  </a:txBody>
                  <a:tcPr>
                    <a:noFill/>
                  </a:tcPr>
                </a:tc>
                <a:tc>
                  <a:txBody>
                    <a:bodyPr/>
                    <a:lstStyle/>
                    <a:p>
                      <a:pPr algn="ctr"/>
                      <a:endParaRPr lang="en-US" sz="2400" dirty="0"/>
                    </a:p>
                  </a:txBody>
                  <a:tcPr>
                    <a:noFill/>
                  </a:tcPr>
                </a:tc>
                <a:tc>
                  <a:txBody>
                    <a:bodyPr/>
                    <a:lstStyle/>
                    <a:p>
                      <a:pPr algn="ctr"/>
                      <a:r>
                        <a:rPr lang="en-US" sz="2400" dirty="0" smtClean="0"/>
                        <a:t>119</a:t>
                      </a:r>
                      <a:endParaRPr lang="en-US" sz="2400" dirty="0"/>
                    </a:p>
                  </a:txBody>
                  <a:tcPr>
                    <a:noFill/>
                  </a:tcPr>
                </a:tc>
                <a:tc>
                  <a:txBody>
                    <a:bodyPr/>
                    <a:lstStyle/>
                    <a:p>
                      <a:pPr algn="ctr"/>
                      <a:endParaRPr lang="en-US" sz="2400" dirty="0"/>
                    </a:p>
                  </a:txBody>
                  <a:tcPr>
                    <a:noFill/>
                  </a:tcPr>
                </a:tc>
                <a:tc>
                  <a:txBody>
                    <a:bodyPr/>
                    <a:lstStyle/>
                    <a:p>
                      <a:pPr algn="ctr"/>
                      <a:r>
                        <a:rPr lang="en-US" sz="2400" dirty="0" smtClean="0"/>
                        <a:t>107</a:t>
                      </a:r>
                      <a:endParaRPr lang="en-US" sz="2400" dirty="0"/>
                    </a:p>
                  </a:txBody>
                  <a:tcPr>
                    <a:noFill/>
                  </a:tcPr>
                </a:tc>
              </a:tr>
              <a:tr h="489020">
                <a:tc>
                  <a:txBody>
                    <a:bodyPr/>
                    <a:lstStyle/>
                    <a:p>
                      <a:pPr algn="ctr"/>
                      <a:r>
                        <a:rPr lang="en-US" sz="2400" dirty="0" smtClean="0"/>
                        <a:t>1</a:t>
                      </a:r>
                      <a:endParaRPr lang="en-US" sz="2400" dirty="0"/>
                    </a:p>
                  </a:txBody>
                  <a:tcPr>
                    <a:noFill/>
                  </a:tcPr>
                </a:tc>
                <a:tc>
                  <a:txBody>
                    <a:bodyPr/>
                    <a:lstStyle/>
                    <a:p>
                      <a:pPr algn="ctr"/>
                      <a:endParaRPr lang="en-US" sz="2400" dirty="0"/>
                    </a:p>
                  </a:txBody>
                  <a:tcPr>
                    <a:noFill/>
                  </a:tcPr>
                </a:tc>
                <a:tc>
                  <a:txBody>
                    <a:bodyPr/>
                    <a:lstStyle/>
                    <a:p>
                      <a:pPr algn="ctr"/>
                      <a:r>
                        <a:rPr lang="en-US" sz="2400" dirty="0" smtClean="0"/>
                        <a:t>43</a:t>
                      </a:r>
                      <a:endParaRPr lang="en-US" sz="2400" dirty="0"/>
                    </a:p>
                  </a:txBody>
                  <a:tcPr>
                    <a:noFill/>
                  </a:tcPr>
                </a:tc>
                <a:tc>
                  <a:txBody>
                    <a:bodyPr/>
                    <a:lstStyle/>
                    <a:p>
                      <a:pPr algn="ctr"/>
                      <a:endParaRPr lang="en-US" sz="2400" dirty="0"/>
                    </a:p>
                  </a:txBody>
                  <a:tcPr>
                    <a:noFill/>
                  </a:tcPr>
                </a:tc>
                <a:tc>
                  <a:txBody>
                    <a:bodyPr/>
                    <a:lstStyle/>
                    <a:p>
                      <a:pPr algn="ctr"/>
                      <a:r>
                        <a:rPr lang="en-US" sz="2400" dirty="0" smtClean="0"/>
                        <a:t>23</a:t>
                      </a:r>
                      <a:endParaRPr lang="en-US" sz="2400" dirty="0"/>
                    </a:p>
                  </a:txBody>
                  <a:tcPr>
                    <a:noFill/>
                  </a:tcPr>
                </a:tc>
              </a:tr>
              <a:tr h="489020">
                <a:tc>
                  <a:txBody>
                    <a:bodyPr/>
                    <a:lstStyle/>
                    <a:p>
                      <a:pPr algn="ctr"/>
                      <a:r>
                        <a:rPr lang="en-US" sz="2400" b="1" dirty="0" smtClean="0"/>
                        <a:t>Total</a:t>
                      </a:r>
                      <a:endParaRPr lang="en-US" sz="2400" b="1" dirty="0"/>
                    </a:p>
                  </a:txBody>
                  <a:tcP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2400" b="1" dirty="0"/>
                    </a:p>
                  </a:txBody>
                  <a:tcPr>
                    <a:noFill/>
                  </a:tcPr>
                </a:tc>
                <a:tc>
                  <a:txBody>
                    <a:bodyPr/>
                    <a:lstStyle/>
                    <a:p>
                      <a:pPr algn="ctr"/>
                      <a:r>
                        <a:rPr lang="en-US" sz="2400" b="1" dirty="0" smtClean="0"/>
                        <a:t>849</a:t>
                      </a:r>
                      <a:endParaRPr lang="en-US" sz="2400" b="1" dirty="0"/>
                    </a:p>
                  </a:txBody>
                  <a:tcPr>
                    <a:noFill/>
                  </a:tcPr>
                </a:tc>
                <a:tc>
                  <a:txBody>
                    <a:bodyPr/>
                    <a:lstStyle/>
                    <a:p>
                      <a:pPr algn="ctr"/>
                      <a:endParaRPr lang="en-US" sz="2400" b="1" dirty="0"/>
                    </a:p>
                  </a:txBody>
                  <a:tcPr>
                    <a:noFill/>
                  </a:tcPr>
                </a:tc>
                <a:tc>
                  <a:txBody>
                    <a:bodyPr/>
                    <a:lstStyle/>
                    <a:p>
                      <a:pPr algn="ctr"/>
                      <a:r>
                        <a:rPr lang="en-US" sz="2400" b="1" dirty="0" smtClean="0"/>
                        <a:t>895</a:t>
                      </a:r>
                      <a:endParaRPr lang="en-US" sz="2400" b="1" dirty="0"/>
                    </a:p>
                  </a:txBody>
                  <a:tcPr>
                    <a:noFill/>
                  </a:tcPr>
                </a:tc>
              </a:tr>
              <a:tr h="844062">
                <a:tc>
                  <a:txBody>
                    <a:bodyPr/>
                    <a:lstStyle/>
                    <a:p>
                      <a:pPr algn="ctr"/>
                      <a:r>
                        <a:rPr lang="en-US" sz="2400" b="1" dirty="0" smtClean="0">
                          <a:solidFill>
                            <a:srgbClr val="FFFF99"/>
                          </a:solidFill>
                        </a:rPr>
                        <a:t>Total 3,4, 5</a:t>
                      </a:r>
                    </a:p>
                    <a:p>
                      <a:pPr algn="ctr"/>
                      <a:endParaRPr lang="en-US" sz="2400" b="1" dirty="0" smtClean="0">
                        <a:solidFill>
                          <a:srgbClr val="FFFF99"/>
                        </a:solidFill>
                      </a:endParaRPr>
                    </a:p>
                  </a:txBody>
                  <a:tcPr>
                    <a:solidFill>
                      <a:schemeClr val="accent2">
                        <a:lumMod val="50000"/>
                      </a:schemeClr>
                    </a:solidFill>
                  </a:tcPr>
                </a:tc>
                <a:tc>
                  <a:txBody>
                    <a:bodyPr/>
                    <a:lstStyle/>
                    <a:p>
                      <a:pPr algn="ctr"/>
                      <a:endParaRPr lang="en-US" sz="2400" b="1" dirty="0">
                        <a:solidFill>
                          <a:srgbClr val="FFFF99"/>
                        </a:solidFill>
                      </a:endParaRPr>
                    </a:p>
                  </a:txBody>
                  <a:tcPr>
                    <a:solidFill>
                      <a:schemeClr val="accent2">
                        <a:lumMod val="50000"/>
                      </a:schemeClr>
                    </a:solidFill>
                  </a:tcPr>
                </a:tc>
                <a:tc>
                  <a:txBody>
                    <a:bodyPr/>
                    <a:lstStyle/>
                    <a:p>
                      <a:pPr algn="ctr"/>
                      <a:r>
                        <a:rPr lang="en-US" sz="2400" b="1" dirty="0" smtClean="0">
                          <a:solidFill>
                            <a:srgbClr val="FFFF99"/>
                          </a:solidFill>
                        </a:rPr>
                        <a:t>687</a:t>
                      </a:r>
                    </a:p>
                    <a:p>
                      <a:pPr algn="ctr"/>
                      <a:r>
                        <a:rPr lang="en-US" sz="2400" b="1" dirty="0" smtClean="0">
                          <a:solidFill>
                            <a:srgbClr val="FFFF99"/>
                          </a:solidFill>
                        </a:rPr>
                        <a:t>80%</a:t>
                      </a:r>
                      <a:endParaRPr lang="en-US" sz="2400" b="1" dirty="0">
                        <a:solidFill>
                          <a:srgbClr val="FFFF99"/>
                        </a:solidFill>
                      </a:endParaRPr>
                    </a:p>
                  </a:txBody>
                  <a:tcPr>
                    <a:solidFill>
                      <a:schemeClr val="accent2">
                        <a:lumMod val="50000"/>
                      </a:schemeClr>
                    </a:solidFill>
                  </a:tcPr>
                </a:tc>
                <a:tc>
                  <a:txBody>
                    <a:bodyPr/>
                    <a:lstStyle/>
                    <a:p>
                      <a:pPr algn="ctr"/>
                      <a:endParaRPr lang="en-US" sz="2400" b="1" dirty="0">
                        <a:solidFill>
                          <a:srgbClr val="FFFF99"/>
                        </a:solidFill>
                      </a:endParaRPr>
                    </a:p>
                  </a:txBody>
                  <a:tcPr>
                    <a:solidFill>
                      <a:schemeClr val="accent2">
                        <a:lumMod val="50000"/>
                      </a:schemeClr>
                    </a:solidFill>
                  </a:tcPr>
                </a:tc>
                <a:tc>
                  <a:txBody>
                    <a:bodyPr/>
                    <a:lstStyle/>
                    <a:p>
                      <a:pPr algn="ctr"/>
                      <a:r>
                        <a:rPr lang="en-US" sz="2400" b="1" dirty="0" smtClean="0">
                          <a:solidFill>
                            <a:srgbClr val="FFFF99"/>
                          </a:solidFill>
                        </a:rPr>
                        <a:t>765</a:t>
                      </a:r>
                    </a:p>
                    <a:p>
                      <a:pPr algn="ctr"/>
                      <a:r>
                        <a:rPr lang="en-US" sz="2400" b="1" dirty="0" smtClean="0">
                          <a:solidFill>
                            <a:srgbClr val="FFFF99"/>
                          </a:solidFill>
                        </a:rPr>
                        <a:t>85.5%</a:t>
                      </a:r>
                      <a:endParaRPr lang="en-US" sz="2400" b="1" dirty="0">
                        <a:solidFill>
                          <a:srgbClr val="FFFF99"/>
                        </a:solidFill>
                      </a:endParaRPr>
                    </a:p>
                  </a:txBody>
                  <a:tcPr>
                    <a:solidFill>
                      <a:schemeClr val="accent2">
                        <a:lumMod val="50000"/>
                      </a:schemeClr>
                    </a:solidFill>
                  </a:tcPr>
                </a:tc>
              </a:tr>
            </a:tbl>
          </a:graphicData>
        </a:graphic>
      </p:graphicFrame>
      <p:cxnSp>
        <p:nvCxnSpPr>
          <p:cNvPr id="53344" name="Straight Connector 10"/>
          <p:cNvCxnSpPr>
            <a:cxnSpLocks noChangeShapeType="1"/>
          </p:cNvCxnSpPr>
          <p:nvPr/>
        </p:nvCxnSpPr>
        <p:spPr bwMode="auto">
          <a:xfrm>
            <a:off x="7620000" y="4343400"/>
            <a:ext cx="533400" cy="0"/>
          </a:xfrm>
          <a:prstGeom prst="line">
            <a:avLst/>
          </a:prstGeom>
          <a:noFill/>
          <a:ln w="12700" algn="ctr">
            <a:solidFill>
              <a:schemeClr val="tx1"/>
            </a:solidFill>
            <a:round/>
            <a:headEnd/>
            <a:tailEnd/>
          </a:ln>
        </p:spPr>
      </p:cxnSp>
      <p:cxnSp>
        <p:nvCxnSpPr>
          <p:cNvPr id="53345" name="Straight Connector 11"/>
          <p:cNvCxnSpPr>
            <a:cxnSpLocks noChangeShapeType="1"/>
          </p:cNvCxnSpPr>
          <p:nvPr/>
        </p:nvCxnSpPr>
        <p:spPr bwMode="auto">
          <a:xfrm>
            <a:off x="4572000" y="4343400"/>
            <a:ext cx="533400" cy="0"/>
          </a:xfrm>
          <a:prstGeom prst="line">
            <a:avLst/>
          </a:prstGeom>
          <a:noFill/>
          <a:ln w="12700" algn="ctr">
            <a:solidFill>
              <a:schemeClr val="tx1"/>
            </a:solidFill>
            <a:round/>
            <a:headEnd/>
            <a:tailEnd/>
          </a:ln>
        </p:spPr>
      </p:cxn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ext Box 1026"/>
          <p:cNvSpPr txBox="1">
            <a:spLocks noChangeArrowheads="1"/>
          </p:cNvSpPr>
          <p:nvPr/>
        </p:nvSpPr>
        <p:spPr bwMode="auto">
          <a:xfrm>
            <a:off x="0" y="0"/>
            <a:ext cx="9144000" cy="1524000"/>
          </a:xfrm>
          <a:prstGeom prst="rect">
            <a:avLst/>
          </a:prstGeom>
          <a:solidFill>
            <a:schemeClr val="accent2">
              <a:lumMod val="50000"/>
            </a:schemeClr>
          </a:solidFill>
          <a:ln w="9525">
            <a:noFill/>
            <a:miter lim="800000"/>
            <a:headEnd/>
            <a:tailEnd/>
          </a:ln>
          <a:scene3d>
            <a:camera prst="orthographicFront"/>
            <a:lightRig rig="threePt" dir="t"/>
          </a:scene3d>
          <a:sp3d>
            <a:bevelT/>
          </a:sp3d>
        </p:spPr>
        <p:txBody>
          <a:bodyPr wrap="none" anchorCtr="1"/>
          <a:lstStyle/>
          <a:p>
            <a:pPr algn="ctr">
              <a:spcBef>
                <a:spcPct val="50000"/>
              </a:spcBef>
            </a:pPr>
            <a:r>
              <a:rPr lang="en-US" sz="4400" dirty="0">
                <a:solidFill>
                  <a:srgbClr val="FFFF99"/>
                </a:solidFill>
              </a:rPr>
              <a:t>Advanced Placement Exams</a:t>
            </a:r>
          </a:p>
          <a:p>
            <a:pPr algn="ctr">
              <a:spcBef>
                <a:spcPct val="50000"/>
              </a:spcBef>
            </a:pPr>
            <a:endParaRPr lang="en-US" sz="4400" dirty="0">
              <a:solidFill>
                <a:schemeClr val="tx1"/>
              </a:solidFill>
            </a:endParaRPr>
          </a:p>
          <a:p>
            <a:pPr algn="ctr">
              <a:spcBef>
                <a:spcPct val="50000"/>
              </a:spcBef>
            </a:pPr>
            <a:endParaRPr lang="en-US" sz="4400" dirty="0">
              <a:solidFill>
                <a:schemeClr val="tx1"/>
              </a:solidFill>
            </a:endParaRPr>
          </a:p>
        </p:txBody>
      </p:sp>
      <p:graphicFrame>
        <p:nvGraphicFramePr>
          <p:cNvPr id="113869" name="Group 1229"/>
          <p:cNvGraphicFramePr>
            <a:graphicFrameLocks noGrp="1"/>
          </p:cNvGraphicFramePr>
          <p:nvPr/>
        </p:nvGraphicFramePr>
        <p:xfrm>
          <a:off x="457200" y="2057400"/>
          <a:ext cx="8969375" cy="4021139"/>
        </p:xfrm>
        <a:graphic>
          <a:graphicData uri="http://schemas.openxmlformats.org/drawingml/2006/table">
            <a:tbl>
              <a:tblPr/>
              <a:tblGrid>
                <a:gridCol w="1447800"/>
                <a:gridCol w="1312863"/>
                <a:gridCol w="1379537"/>
                <a:gridCol w="1173163"/>
                <a:gridCol w="1174750"/>
                <a:gridCol w="827087"/>
                <a:gridCol w="838200"/>
                <a:gridCol w="815975"/>
              </a:tblGrid>
              <a:tr h="563563">
                <a:tc>
                  <a:txBody>
                    <a:bodyPr/>
                    <a:lstStyle/>
                    <a:p>
                      <a:pPr marL="0" marR="0" lvl="0" indent="0" algn="l" defTabSz="914400" rtl="0" eaLnBrk="0" fontAlgn="base" latinLnBrk="0" hangingPunct="0">
                        <a:lnSpc>
                          <a:spcPct val="100000"/>
                        </a:lnSpc>
                        <a:spcBef>
                          <a:spcPct val="20000"/>
                        </a:spcBef>
                        <a:spcAft>
                          <a:spcPct val="0"/>
                        </a:spcAft>
                        <a:buClr>
                          <a:schemeClr val="accent2"/>
                        </a:buClr>
                        <a:buSzPct val="75000"/>
                        <a:buFont typeface="Monotype Sorts" pitchFamily="2" charset="2"/>
                        <a:buNone/>
                        <a:tabLst/>
                      </a:pPr>
                      <a:endParaRPr kumimoji="0" lang="en-US" sz="1600" b="1" i="0" u="none" strike="noStrike" cap="none" normalizeH="0" baseline="0" dirty="0" smtClean="0">
                        <a:ln>
                          <a:noFill/>
                        </a:ln>
                        <a:solidFill>
                          <a:schemeClr val="tx1"/>
                        </a:solidFill>
                        <a:effectLst>
                          <a:outerShdw blurRad="38100" dist="38100" dir="2700000" algn="tl">
                            <a:srgbClr val="C0C0C0"/>
                          </a:outerShdw>
                        </a:effectLst>
                        <a:latin typeface="Times New Roman" pitchFamily="18" charset="0"/>
                      </a:endParaRPr>
                    </a:p>
                  </a:txBody>
                  <a:tcPr horzOverflow="overflow">
                    <a:lnL cap="flat">
                      <a:noFill/>
                    </a:lnL>
                    <a:lnR>
                      <a:noFill/>
                    </a:lnR>
                    <a:lnT cap="flat">
                      <a:noFill/>
                    </a:lnT>
                    <a:lnB>
                      <a:noFill/>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75000"/>
                        <a:buFont typeface="Monotype Sorts" pitchFamily="2" charset="2"/>
                        <a:buNone/>
                        <a:tabLst/>
                      </a:pPr>
                      <a:endParaRPr kumimoji="0" lang="en-US" sz="1600" b="1" i="0" u="sng" strike="noStrike" cap="none" normalizeH="0" baseline="0" smtClean="0">
                        <a:ln>
                          <a:noFill/>
                        </a:ln>
                        <a:solidFill>
                          <a:schemeClr val="tx1"/>
                        </a:solidFill>
                        <a:effectLst/>
                        <a:latin typeface="Times New Roman" pitchFamily="18" charset="0"/>
                      </a:endParaRPr>
                    </a:p>
                  </a:txBody>
                  <a:tcPr horzOverflow="overflow">
                    <a:lnL>
                      <a:noFill/>
                    </a:lnL>
                    <a:lnR>
                      <a:noFill/>
                    </a:lnR>
                    <a:lnT cap="flat">
                      <a:noFill/>
                    </a:lnT>
                    <a:lnB>
                      <a:noFill/>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75000"/>
                        <a:buFont typeface="Monotype Sorts" pitchFamily="2" charset="2"/>
                        <a:buNone/>
                        <a:tabLst/>
                      </a:pPr>
                      <a:endParaRPr kumimoji="0" lang="en-US" sz="1600" b="1" i="0" u="sng" strike="noStrike" cap="none" normalizeH="0" baseline="0" smtClean="0">
                        <a:ln>
                          <a:noFill/>
                        </a:ln>
                        <a:solidFill>
                          <a:schemeClr val="tx1"/>
                        </a:solidFill>
                        <a:effectLst/>
                        <a:latin typeface="Times New Roman" pitchFamily="18" charset="0"/>
                      </a:endParaRPr>
                    </a:p>
                  </a:txBody>
                  <a:tcPr horzOverflow="overflow">
                    <a:lnL>
                      <a:noFill/>
                    </a:lnL>
                    <a:lnR>
                      <a:noFill/>
                    </a:lnR>
                    <a:lnT cap="flat">
                      <a:noFill/>
                    </a:lnT>
                    <a:lnB>
                      <a:noFill/>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75000"/>
                        <a:buFont typeface="Monotype Sorts" pitchFamily="2" charset="2"/>
                        <a:buNone/>
                        <a:tabLst/>
                      </a:pPr>
                      <a:endParaRPr kumimoji="0" lang="en-US" sz="1600" b="1" i="0" u="sng" strike="noStrike" cap="none" normalizeH="0" baseline="0" smtClean="0">
                        <a:ln>
                          <a:noFill/>
                        </a:ln>
                        <a:solidFill>
                          <a:schemeClr val="tx1"/>
                        </a:solidFill>
                        <a:effectLst/>
                        <a:latin typeface="Times New Roman" pitchFamily="18" charset="0"/>
                      </a:endParaRPr>
                    </a:p>
                  </a:txBody>
                  <a:tcPr horzOverflow="overflow">
                    <a:lnL>
                      <a:noFill/>
                    </a:lnL>
                    <a:lnR>
                      <a:noFill/>
                    </a:lnR>
                    <a:lnT cap="flat">
                      <a:noFill/>
                    </a:lnT>
                    <a:lnB>
                      <a:noFill/>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75000"/>
                        <a:buFont typeface="Monotype Sorts" pitchFamily="2" charset="2"/>
                        <a:buNone/>
                        <a:tabLst/>
                      </a:pPr>
                      <a:endParaRPr kumimoji="0" lang="en-US" sz="1600" b="1" i="0" u="sng" strike="noStrike" cap="none" normalizeH="0" baseline="0" smtClean="0">
                        <a:ln>
                          <a:noFill/>
                        </a:ln>
                        <a:solidFill>
                          <a:schemeClr val="tx1"/>
                        </a:solidFill>
                        <a:effectLst/>
                        <a:latin typeface="Times New Roman" pitchFamily="18" charset="0"/>
                      </a:endParaRPr>
                    </a:p>
                  </a:txBody>
                  <a:tcPr horzOverflow="overflow">
                    <a:lnL>
                      <a:noFill/>
                    </a:lnL>
                    <a:lnR>
                      <a:noFill/>
                    </a:lnR>
                    <a:lnT cap="flat">
                      <a:noFill/>
                    </a:lnT>
                    <a:lnB>
                      <a:noFill/>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75000"/>
                        <a:buFont typeface="Monotype Sorts" pitchFamily="2" charset="2"/>
                        <a:buNone/>
                        <a:tabLst/>
                      </a:pPr>
                      <a:endParaRPr kumimoji="0" lang="en-US" sz="1600" b="1" i="0" u="sng" strike="noStrike" cap="none" normalizeH="0" baseline="0" smtClean="0">
                        <a:ln>
                          <a:noFill/>
                        </a:ln>
                        <a:solidFill>
                          <a:schemeClr val="tx1"/>
                        </a:solidFill>
                        <a:effectLst/>
                        <a:latin typeface="Times New Roman" pitchFamily="18" charset="0"/>
                      </a:endParaRPr>
                    </a:p>
                  </a:txBody>
                  <a:tcPr horzOverflow="overflow">
                    <a:lnL>
                      <a:noFill/>
                    </a:lnL>
                    <a:lnR>
                      <a:noFill/>
                    </a:lnR>
                    <a:lnT cap="flat">
                      <a:noFill/>
                    </a:lnT>
                    <a:lnB>
                      <a:noFill/>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75000"/>
                        <a:buFont typeface="Monotype Sorts" pitchFamily="2" charset="2"/>
                        <a:buNone/>
                        <a:tabLst/>
                      </a:pPr>
                      <a:endParaRPr kumimoji="0" lang="en-US" sz="1600" b="1" i="0" u="sng" strike="noStrike" cap="none" normalizeH="0" baseline="0" smtClean="0">
                        <a:ln>
                          <a:noFill/>
                        </a:ln>
                        <a:solidFill>
                          <a:schemeClr val="tx1"/>
                        </a:solidFill>
                        <a:effectLst/>
                        <a:latin typeface="Times New Roman" pitchFamily="18" charset="0"/>
                      </a:endParaRPr>
                    </a:p>
                  </a:txBody>
                  <a:tcPr horzOverflow="overflow">
                    <a:lnL>
                      <a:noFill/>
                    </a:lnL>
                    <a:lnR>
                      <a:noFill/>
                    </a:lnR>
                    <a:lnT cap="flat">
                      <a:noFill/>
                    </a:lnT>
                    <a:lnB>
                      <a:noFill/>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75000"/>
                        <a:buFont typeface="Monotype Sorts" pitchFamily="2" charset="2"/>
                        <a:buNone/>
                        <a:tabLst/>
                      </a:pPr>
                      <a:endParaRPr kumimoji="0" lang="en-US" sz="1600" b="1" i="0" u="sng" strike="noStrike" cap="none" normalizeH="0" baseline="0" smtClean="0">
                        <a:ln>
                          <a:noFill/>
                        </a:ln>
                        <a:solidFill>
                          <a:schemeClr val="tx1"/>
                        </a:solidFill>
                        <a:effectLst/>
                        <a:latin typeface="Times New Roman" pitchFamily="18" charset="0"/>
                      </a:endParaRPr>
                    </a:p>
                  </a:txBody>
                  <a:tcPr horzOverflow="overflow">
                    <a:lnL>
                      <a:noFill/>
                    </a:lnL>
                    <a:lnR cap="flat">
                      <a:noFill/>
                    </a:lnR>
                    <a:lnT cap="flat">
                      <a:noFill/>
                    </a:lnT>
                    <a:lnB>
                      <a:noFill/>
                    </a:lnB>
                    <a:lnTlToBr>
                      <a:noFill/>
                    </a:lnTlToBr>
                    <a:lnBlToTr>
                      <a:noFill/>
                    </a:lnBlToTr>
                    <a:noFill/>
                  </a:tcPr>
                </a:tc>
              </a:tr>
              <a:tr h="533400">
                <a:tc>
                  <a:txBody>
                    <a:bodyPr/>
                    <a:lstStyle/>
                    <a:p>
                      <a:pPr marL="0" marR="0" lvl="0" indent="0" algn="l" defTabSz="914400" rtl="0" eaLnBrk="0" fontAlgn="base" latinLnBrk="0" hangingPunct="0">
                        <a:lnSpc>
                          <a:spcPct val="100000"/>
                        </a:lnSpc>
                        <a:spcBef>
                          <a:spcPct val="20000"/>
                        </a:spcBef>
                        <a:spcAft>
                          <a:spcPct val="0"/>
                        </a:spcAft>
                        <a:buClr>
                          <a:schemeClr val="accent2"/>
                        </a:buClr>
                        <a:buSzPct val="75000"/>
                        <a:buFont typeface="Monotype Sorts" pitchFamily="2" charset="2"/>
                        <a:buNone/>
                        <a:tabLst/>
                      </a:pPr>
                      <a:endParaRPr kumimoji="0" lang="en-US" sz="1600" b="1" i="0" u="none" strike="noStrike" cap="none" normalizeH="0" baseline="0" smtClean="0">
                        <a:ln>
                          <a:noFill/>
                        </a:ln>
                        <a:solidFill>
                          <a:schemeClr val="tx1"/>
                        </a:solidFill>
                        <a:effectLst/>
                        <a:latin typeface="Times New Roman" pitchFamily="18" charset="0"/>
                      </a:endParaRPr>
                    </a:p>
                  </a:txBody>
                  <a:tcPr horzOverflow="overflow">
                    <a:lnL cap="flat">
                      <a:noFill/>
                    </a:lnL>
                    <a:lnR>
                      <a:noFill/>
                    </a:lnR>
                    <a:lnT>
                      <a:noFill/>
                    </a:lnT>
                    <a:lnB>
                      <a:noFill/>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75000"/>
                        <a:buFont typeface="Monotype Sorts" pitchFamily="2" charset="2"/>
                        <a:buNone/>
                        <a:tabLst/>
                      </a:pPr>
                      <a:endParaRPr kumimoji="0" lang="en-US" sz="1600" b="1" i="0" u="none" strike="noStrike" cap="none" normalizeH="0" baseline="0" smtClean="0">
                        <a:ln>
                          <a:noFill/>
                        </a:ln>
                        <a:solidFill>
                          <a:schemeClr val="tx1"/>
                        </a:solidFill>
                        <a:effectLst/>
                        <a:latin typeface="Times New Roman" pitchFamily="18" charset="0"/>
                      </a:endParaRP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75000"/>
                        <a:buFont typeface="Monotype Sorts" pitchFamily="2" charset="2"/>
                        <a:buNone/>
                        <a:tabLst/>
                      </a:pPr>
                      <a:endParaRPr kumimoji="0" lang="en-US" sz="1600" b="1" i="0" u="none" strike="noStrike" cap="none" normalizeH="0" baseline="0" smtClean="0">
                        <a:ln>
                          <a:noFill/>
                        </a:ln>
                        <a:solidFill>
                          <a:schemeClr val="tx1"/>
                        </a:solidFill>
                        <a:effectLst/>
                        <a:latin typeface="Times New Roman" pitchFamily="18" charset="0"/>
                      </a:endParaRP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75000"/>
                        <a:buFont typeface="Monotype Sorts" pitchFamily="2" charset="2"/>
                        <a:buNone/>
                        <a:tabLst/>
                      </a:pPr>
                      <a:endParaRPr kumimoji="0" lang="en-US" sz="1600" b="1" i="0" u="none" strike="noStrike" cap="none" normalizeH="0" baseline="0" smtClean="0">
                        <a:ln>
                          <a:noFill/>
                        </a:ln>
                        <a:solidFill>
                          <a:schemeClr val="tx1"/>
                        </a:solidFill>
                        <a:effectLst/>
                        <a:latin typeface="Times New Roman" pitchFamily="18" charset="0"/>
                      </a:endParaRP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75000"/>
                        <a:buFont typeface="Monotype Sorts" pitchFamily="2" charset="2"/>
                        <a:buNone/>
                        <a:tabLst/>
                      </a:pPr>
                      <a:endParaRPr kumimoji="0" lang="en-US" sz="1600" b="1" i="0" u="none" strike="noStrike" cap="none" normalizeH="0" baseline="0" smtClean="0">
                        <a:ln>
                          <a:noFill/>
                        </a:ln>
                        <a:solidFill>
                          <a:schemeClr val="tx1"/>
                        </a:solidFill>
                        <a:effectLst/>
                        <a:latin typeface="Times New Roman" pitchFamily="18" charset="0"/>
                      </a:endParaRP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75000"/>
                        <a:buFont typeface="Monotype Sorts" pitchFamily="2" charset="2"/>
                        <a:buNone/>
                        <a:tabLst/>
                      </a:pPr>
                      <a:endParaRPr kumimoji="0" lang="en-US" sz="1600" b="1" i="0" u="none" strike="noStrike" cap="none" normalizeH="0" baseline="0" smtClean="0">
                        <a:ln>
                          <a:noFill/>
                        </a:ln>
                        <a:solidFill>
                          <a:schemeClr val="tx1"/>
                        </a:solidFill>
                        <a:effectLst/>
                        <a:latin typeface="Times New Roman" pitchFamily="18" charset="0"/>
                      </a:endParaRP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75000"/>
                        <a:buFont typeface="Monotype Sorts" pitchFamily="2" charset="2"/>
                        <a:buNone/>
                        <a:tabLst/>
                      </a:pPr>
                      <a:endParaRPr kumimoji="0" lang="en-US" sz="1600" b="1" i="0" u="none" strike="noStrike" cap="none" normalizeH="0" baseline="0" smtClean="0">
                        <a:ln>
                          <a:noFill/>
                        </a:ln>
                        <a:solidFill>
                          <a:schemeClr val="tx1"/>
                        </a:solidFill>
                        <a:effectLst/>
                        <a:latin typeface="Times New Roman" pitchFamily="18" charset="0"/>
                      </a:endParaRP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75000"/>
                        <a:buFont typeface="Monotype Sorts" pitchFamily="2" charset="2"/>
                        <a:buNone/>
                        <a:tabLst/>
                      </a:pPr>
                      <a:endParaRPr kumimoji="0" lang="en-US" sz="1600" b="1" i="0" u="none" strike="noStrike" cap="none" normalizeH="0" baseline="0" smtClean="0">
                        <a:ln>
                          <a:noFill/>
                        </a:ln>
                        <a:solidFill>
                          <a:schemeClr val="tx1"/>
                        </a:solidFill>
                        <a:effectLst/>
                        <a:latin typeface="Times New Roman" pitchFamily="18" charset="0"/>
                      </a:endParaRPr>
                    </a:p>
                  </a:txBody>
                  <a:tcPr horzOverflow="overflow">
                    <a:lnL>
                      <a:noFill/>
                    </a:lnL>
                    <a:lnR cap="flat">
                      <a:noFill/>
                    </a:lnR>
                    <a:lnT>
                      <a:noFill/>
                    </a:lnT>
                    <a:lnB>
                      <a:noFill/>
                    </a:lnB>
                    <a:lnTlToBr>
                      <a:noFill/>
                    </a:lnTlToBr>
                    <a:lnBlToTr>
                      <a:noFill/>
                    </a:lnBlToTr>
                    <a:noFill/>
                  </a:tcPr>
                </a:tc>
              </a:tr>
              <a:tr h="563563">
                <a:tc>
                  <a:txBody>
                    <a:bodyPr/>
                    <a:lstStyle/>
                    <a:p>
                      <a:pPr marL="0" marR="0" lvl="0" indent="0" algn="l" defTabSz="914400" rtl="0" eaLnBrk="0" fontAlgn="base" latinLnBrk="0" hangingPunct="0">
                        <a:lnSpc>
                          <a:spcPct val="100000"/>
                        </a:lnSpc>
                        <a:spcBef>
                          <a:spcPct val="20000"/>
                        </a:spcBef>
                        <a:spcAft>
                          <a:spcPct val="0"/>
                        </a:spcAft>
                        <a:buClr>
                          <a:schemeClr val="accent2"/>
                        </a:buClr>
                        <a:buSzPct val="75000"/>
                        <a:buFont typeface="Monotype Sorts" pitchFamily="2" charset="2"/>
                        <a:buNone/>
                        <a:tabLst/>
                      </a:pPr>
                      <a:endParaRPr kumimoji="0" lang="en-US" sz="1600" b="1" i="0" u="none" strike="noStrike" cap="none" normalizeH="0" baseline="0" smtClean="0">
                        <a:ln>
                          <a:noFill/>
                        </a:ln>
                        <a:solidFill>
                          <a:schemeClr val="tx1"/>
                        </a:solidFill>
                        <a:effectLst/>
                        <a:latin typeface="Times New Roman" pitchFamily="18" charset="0"/>
                      </a:endParaRPr>
                    </a:p>
                  </a:txBody>
                  <a:tcPr horzOverflow="overflow">
                    <a:lnL cap="flat">
                      <a:noFill/>
                    </a:lnL>
                    <a:lnR>
                      <a:noFill/>
                    </a:lnR>
                    <a:lnT>
                      <a:noFill/>
                    </a:lnT>
                    <a:lnB>
                      <a:noFill/>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75000"/>
                        <a:buFont typeface="Monotype Sorts" pitchFamily="2" charset="2"/>
                        <a:buNone/>
                        <a:tabLst/>
                      </a:pPr>
                      <a:endParaRPr kumimoji="0" lang="en-US" sz="1600" b="1" i="0" u="none" strike="noStrike" cap="none" normalizeH="0" baseline="0" smtClean="0">
                        <a:ln>
                          <a:noFill/>
                        </a:ln>
                        <a:solidFill>
                          <a:schemeClr val="tx1"/>
                        </a:solidFill>
                        <a:effectLst/>
                        <a:latin typeface="Times New Roman" pitchFamily="18" charset="0"/>
                      </a:endParaRP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75000"/>
                        <a:buFont typeface="Monotype Sorts" pitchFamily="2" charset="2"/>
                        <a:buNone/>
                        <a:tabLst/>
                      </a:pPr>
                      <a:endParaRPr kumimoji="0" lang="en-US" sz="1600" b="1" i="0" u="none" strike="noStrike" cap="none" normalizeH="0" baseline="0" smtClean="0">
                        <a:ln>
                          <a:noFill/>
                        </a:ln>
                        <a:solidFill>
                          <a:schemeClr val="tx1"/>
                        </a:solidFill>
                        <a:effectLst/>
                        <a:latin typeface="Times New Roman" pitchFamily="18" charset="0"/>
                      </a:endParaRP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75000"/>
                        <a:buFont typeface="Monotype Sorts" pitchFamily="2" charset="2"/>
                        <a:buNone/>
                        <a:tabLst/>
                      </a:pPr>
                      <a:endParaRPr kumimoji="0" lang="en-US" sz="1600" b="1" i="0" u="none" strike="noStrike" cap="none" normalizeH="0" baseline="0" smtClean="0">
                        <a:ln>
                          <a:noFill/>
                        </a:ln>
                        <a:solidFill>
                          <a:schemeClr val="tx1"/>
                        </a:solidFill>
                        <a:effectLst/>
                        <a:latin typeface="Times New Roman" pitchFamily="18" charset="0"/>
                      </a:endParaRP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75000"/>
                        <a:buFont typeface="Monotype Sorts" pitchFamily="2" charset="2"/>
                        <a:buNone/>
                        <a:tabLst/>
                      </a:pPr>
                      <a:endParaRPr kumimoji="0" lang="en-US" sz="1600" b="1" i="0" u="none" strike="noStrike" cap="none" normalizeH="0" baseline="0" smtClean="0">
                        <a:ln>
                          <a:noFill/>
                        </a:ln>
                        <a:solidFill>
                          <a:schemeClr val="tx1"/>
                        </a:solidFill>
                        <a:effectLst/>
                        <a:latin typeface="Times New Roman" pitchFamily="18" charset="0"/>
                      </a:endParaRP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75000"/>
                        <a:buFont typeface="Monotype Sorts" pitchFamily="2" charset="2"/>
                        <a:buNone/>
                        <a:tabLst/>
                      </a:pPr>
                      <a:endParaRPr kumimoji="0" lang="en-US" sz="1600" b="1" i="0" u="none" strike="noStrike" cap="none" normalizeH="0" baseline="0" smtClean="0">
                        <a:ln>
                          <a:noFill/>
                        </a:ln>
                        <a:solidFill>
                          <a:schemeClr val="tx1"/>
                        </a:solidFill>
                        <a:effectLst/>
                        <a:latin typeface="Times New Roman" pitchFamily="18" charset="0"/>
                      </a:endParaRP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75000"/>
                        <a:buFont typeface="Monotype Sorts" pitchFamily="2" charset="2"/>
                        <a:buNone/>
                        <a:tabLst/>
                      </a:pPr>
                      <a:endParaRPr kumimoji="0" lang="en-US" sz="1600" b="1" i="0" u="none" strike="noStrike" cap="none" normalizeH="0" baseline="0" smtClean="0">
                        <a:ln>
                          <a:noFill/>
                        </a:ln>
                        <a:solidFill>
                          <a:schemeClr val="tx1"/>
                        </a:solidFill>
                        <a:effectLst/>
                        <a:latin typeface="Times New Roman" pitchFamily="18" charset="0"/>
                      </a:endParaRP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75000"/>
                        <a:buFont typeface="Monotype Sorts" pitchFamily="2" charset="2"/>
                        <a:buNone/>
                        <a:tabLst/>
                      </a:pPr>
                      <a:endParaRPr kumimoji="0" lang="en-US" sz="1600" b="1" i="0" u="none" strike="noStrike" cap="none" normalizeH="0" baseline="0" smtClean="0">
                        <a:ln>
                          <a:noFill/>
                        </a:ln>
                        <a:solidFill>
                          <a:schemeClr val="tx1"/>
                        </a:solidFill>
                        <a:effectLst/>
                        <a:latin typeface="Times New Roman" pitchFamily="18" charset="0"/>
                      </a:endParaRPr>
                    </a:p>
                  </a:txBody>
                  <a:tcPr horzOverflow="overflow">
                    <a:lnL>
                      <a:noFill/>
                    </a:lnL>
                    <a:lnR cap="flat">
                      <a:noFill/>
                    </a:lnR>
                    <a:lnT>
                      <a:noFill/>
                    </a:lnT>
                    <a:lnB>
                      <a:noFill/>
                    </a:lnB>
                    <a:lnTlToBr>
                      <a:noFill/>
                    </a:lnTlToBr>
                    <a:lnBlToTr>
                      <a:noFill/>
                    </a:lnBlToTr>
                    <a:noFill/>
                  </a:tcPr>
                </a:tc>
              </a:tr>
              <a:tr h="565150">
                <a:tc>
                  <a:txBody>
                    <a:bodyPr/>
                    <a:lstStyle/>
                    <a:p>
                      <a:pPr marL="0" marR="0" lvl="0" indent="0" algn="l" defTabSz="914400" rtl="0" eaLnBrk="0" fontAlgn="base" latinLnBrk="0" hangingPunct="0">
                        <a:lnSpc>
                          <a:spcPct val="100000"/>
                        </a:lnSpc>
                        <a:spcBef>
                          <a:spcPct val="20000"/>
                        </a:spcBef>
                        <a:spcAft>
                          <a:spcPct val="0"/>
                        </a:spcAft>
                        <a:buClr>
                          <a:schemeClr val="accent2"/>
                        </a:buClr>
                        <a:buSzPct val="75000"/>
                        <a:buFont typeface="Monotype Sorts" pitchFamily="2" charset="2"/>
                        <a:buNone/>
                        <a:tabLst/>
                      </a:pPr>
                      <a:endParaRPr kumimoji="0" lang="en-US" sz="1600" b="1" i="0" u="none" strike="noStrike" cap="none" normalizeH="0" baseline="0" smtClean="0">
                        <a:ln>
                          <a:noFill/>
                        </a:ln>
                        <a:solidFill>
                          <a:schemeClr val="tx1"/>
                        </a:solidFill>
                        <a:effectLst/>
                        <a:latin typeface="Times New Roman" pitchFamily="18" charset="0"/>
                      </a:endParaRPr>
                    </a:p>
                  </a:txBody>
                  <a:tcPr horzOverflow="overflow">
                    <a:lnL cap="flat">
                      <a:noFill/>
                    </a:lnL>
                    <a:lnR>
                      <a:noFill/>
                    </a:lnR>
                    <a:lnT>
                      <a:noFill/>
                    </a:lnT>
                    <a:lnB>
                      <a:noFill/>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75000"/>
                        <a:buFont typeface="Monotype Sorts" pitchFamily="2" charset="2"/>
                        <a:buNone/>
                        <a:tabLst/>
                      </a:pPr>
                      <a:endParaRPr kumimoji="0" lang="en-US" sz="1600" b="1" i="0" u="none" strike="noStrike" cap="none" normalizeH="0" baseline="0" smtClean="0">
                        <a:ln>
                          <a:noFill/>
                        </a:ln>
                        <a:solidFill>
                          <a:schemeClr val="tx1"/>
                        </a:solidFill>
                        <a:effectLst/>
                        <a:latin typeface="Times New Roman" pitchFamily="18" charset="0"/>
                      </a:endParaRP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75000"/>
                        <a:buFont typeface="Monotype Sorts" pitchFamily="2" charset="2"/>
                        <a:buNone/>
                        <a:tabLst/>
                      </a:pPr>
                      <a:endParaRPr kumimoji="0" lang="en-US" sz="1600" b="1" i="0" u="none" strike="noStrike" cap="none" normalizeH="0" baseline="0" smtClean="0">
                        <a:ln>
                          <a:noFill/>
                        </a:ln>
                        <a:solidFill>
                          <a:schemeClr val="tx1"/>
                        </a:solidFill>
                        <a:effectLst/>
                        <a:latin typeface="Times New Roman" pitchFamily="18" charset="0"/>
                      </a:endParaRP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75000"/>
                        <a:buFont typeface="Monotype Sorts" pitchFamily="2" charset="2"/>
                        <a:buNone/>
                        <a:tabLst/>
                      </a:pPr>
                      <a:endParaRPr kumimoji="0" lang="en-US" sz="1600" b="1" i="0" u="none" strike="noStrike" cap="none" normalizeH="0" baseline="0" smtClean="0">
                        <a:ln>
                          <a:noFill/>
                        </a:ln>
                        <a:solidFill>
                          <a:schemeClr val="tx1"/>
                        </a:solidFill>
                        <a:effectLst/>
                        <a:latin typeface="Times New Roman" pitchFamily="18" charset="0"/>
                      </a:endParaRP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75000"/>
                        <a:buFont typeface="Monotype Sorts" pitchFamily="2" charset="2"/>
                        <a:buNone/>
                        <a:tabLst/>
                      </a:pPr>
                      <a:endParaRPr kumimoji="0" lang="en-US" sz="1600" b="1" i="0" u="none" strike="noStrike" cap="none" normalizeH="0" baseline="0" smtClean="0">
                        <a:ln>
                          <a:noFill/>
                        </a:ln>
                        <a:solidFill>
                          <a:schemeClr val="tx1"/>
                        </a:solidFill>
                        <a:effectLst/>
                        <a:latin typeface="Times New Roman" pitchFamily="18" charset="0"/>
                      </a:endParaRP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75000"/>
                        <a:buFont typeface="Monotype Sorts" pitchFamily="2" charset="2"/>
                        <a:buNone/>
                        <a:tabLst/>
                      </a:pPr>
                      <a:endParaRPr kumimoji="0" lang="en-US" sz="1600" b="1" i="0" u="none" strike="noStrike" cap="none" normalizeH="0" baseline="0" smtClean="0">
                        <a:ln>
                          <a:noFill/>
                        </a:ln>
                        <a:solidFill>
                          <a:schemeClr val="tx1"/>
                        </a:solidFill>
                        <a:effectLst/>
                        <a:latin typeface="Times New Roman" pitchFamily="18" charset="0"/>
                      </a:endParaRP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75000"/>
                        <a:buFont typeface="Monotype Sorts" pitchFamily="2" charset="2"/>
                        <a:buNone/>
                        <a:tabLst/>
                      </a:pPr>
                      <a:endParaRPr kumimoji="0" lang="en-US" sz="1600" b="1" i="0" u="none" strike="noStrike" cap="none" normalizeH="0" baseline="0" smtClean="0">
                        <a:ln>
                          <a:noFill/>
                        </a:ln>
                        <a:solidFill>
                          <a:schemeClr val="tx1"/>
                        </a:solidFill>
                        <a:effectLst/>
                        <a:latin typeface="Times New Roman" pitchFamily="18" charset="0"/>
                      </a:endParaRP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75000"/>
                        <a:buFont typeface="Monotype Sorts" pitchFamily="2" charset="2"/>
                        <a:buNone/>
                        <a:tabLst/>
                      </a:pPr>
                      <a:endParaRPr kumimoji="0" lang="en-US" sz="1600" b="1" i="0" u="none" strike="noStrike" cap="none" normalizeH="0" baseline="0" smtClean="0">
                        <a:ln>
                          <a:noFill/>
                        </a:ln>
                        <a:solidFill>
                          <a:schemeClr val="tx1"/>
                        </a:solidFill>
                        <a:effectLst/>
                        <a:latin typeface="Times New Roman" pitchFamily="18" charset="0"/>
                      </a:endParaRPr>
                    </a:p>
                  </a:txBody>
                  <a:tcPr horzOverflow="overflow">
                    <a:lnL>
                      <a:noFill/>
                    </a:lnL>
                    <a:lnR cap="flat">
                      <a:noFill/>
                    </a:lnR>
                    <a:lnT>
                      <a:noFill/>
                    </a:lnT>
                    <a:lnB>
                      <a:noFill/>
                    </a:lnB>
                    <a:lnTlToBr>
                      <a:noFill/>
                    </a:lnTlToBr>
                    <a:lnBlToTr>
                      <a:noFill/>
                    </a:lnBlToTr>
                    <a:noFill/>
                  </a:tcPr>
                </a:tc>
              </a:tr>
              <a:tr h="561975">
                <a:tc>
                  <a:txBody>
                    <a:bodyPr/>
                    <a:lstStyle/>
                    <a:p>
                      <a:pPr marL="0" marR="0" lvl="0" indent="0" algn="l" defTabSz="914400" rtl="0" eaLnBrk="0" fontAlgn="base" latinLnBrk="0" hangingPunct="0">
                        <a:lnSpc>
                          <a:spcPct val="100000"/>
                        </a:lnSpc>
                        <a:spcBef>
                          <a:spcPct val="20000"/>
                        </a:spcBef>
                        <a:spcAft>
                          <a:spcPct val="0"/>
                        </a:spcAft>
                        <a:buClr>
                          <a:schemeClr val="accent2"/>
                        </a:buClr>
                        <a:buSzPct val="75000"/>
                        <a:buFont typeface="Monotype Sorts" pitchFamily="2" charset="2"/>
                        <a:buNone/>
                        <a:tabLst/>
                      </a:pPr>
                      <a:endParaRPr kumimoji="0" lang="en-US" sz="1600" b="1" i="0" u="none" strike="noStrike" cap="none" normalizeH="0" baseline="0" smtClean="0">
                        <a:ln>
                          <a:noFill/>
                        </a:ln>
                        <a:solidFill>
                          <a:schemeClr val="tx1"/>
                        </a:solidFill>
                        <a:effectLst/>
                        <a:latin typeface="Times New Roman" pitchFamily="18" charset="0"/>
                      </a:endParaRPr>
                    </a:p>
                  </a:txBody>
                  <a:tcPr horzOverflow="overflow">
                    <a:lnL cap="flat">
                      <a:noFill/>
                    </a:lnL>
                    <a:lnR>
                      <a:noFill/>
                    </a:lnR>
                    <a:lnT>
                      <a:noFill/>
                    </a:lnT>
                    <a:lnB>
                      <a:noFill/>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75000"/>
                        <a:buFont typeface="Monotype Sorts" pitchFamily="2" charset="2"/>
                        <a:buNone/>
                        <a:tabLst/>
                      </a:pPr>
                      <a:endParaRPr kumimoji="0" lang="en-US" sz="1600" b="1" i="0" u="none" strike="noStrike" cap="none" normalizeH="0" baseline="0" smtClean="0">
                        <a:ln>
                          <a:noFill/>
                        </a:ln>
                        <a:solidFill>
                          <a:schemeClr val="tx1"/>
                        </a:solidFill>
                        <a:effectLst/>
                        <a:latin typeface="Times New Roman" pitchFamily="18" charset="0"/>
                      </a:endParaRP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75000"/>
                        <a:buFont typeface="Monotype Sorts" pitchFamily="2" charset="2"/>
                        <a:buNone/>
                        <a:tabLst/>
                      </a:pPr>
                      <a:endParaRPr kumimoji="0" lang="en-US" sz="1600" b="1" i="0" u="none" strike="noStrike" cap="none" normalizeH="0" baseline="0" smtClean="0">
                        <a:ln>
                          <a:noFill/>
                        </a:ln>
                        <a:solidFill>
                          <a:schemeClr val="tx1"/>
                        </a:solidFill>
                        <a:effectLst/>
                        <a:latin typeface="Times New Roman" pitchFamily="18" charset="0"/>
                      </a:endParaRP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75000"/>
                        <a:buFont typeface="Monotype Sorts" pitchFamily="2" charset="2"/>
                        <a:buNone/>
                        <a:tabLst/>
                      </a:pPr>
                      <a:endParaRPr kumimoji="0" lang="en-US" sz="1600" b="1" i="0" u="none" strike="noStrike" cap="none" normalizeH="0" baseline="0" smtClean="0">
                        <a:ln>
                          <a:noFill/>
                        </a:ln>
                        <a:solidFill>
                          <a:schemeClr val="tx1"/>
                        </a:solidFill>
                        <a:effectLst/>
                        <a:latin typeface="Times New Roman" pitchFamily="18" charset="0"/>
                      </a:endParaRP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75000"/>
                        <a:buFont typeface="Monotype Sorts" pitchFamily="2" charset="2"/>
                        <a:buNone/>
                        <a:tabLst/>
                      </a:pPr>
                      <a:endParaRPr kumimoji="0" lang="en-US" sz="1600" b="1" i="0" u="none" strike="noStrike" cap="none" normalizeH="0" baseline="0" smtClean="0">
                        <a:ln>
                          <a:noFill/>
                        </a:ln>
                        <a:solidFill>
                          <a:schemeClr val="tx1"/>
                        </a:solidFill>
                        <a:effectLst/>
                        <a:latin typeface="Times New Roman" pitchFamily="18" charset="0"/>
                      </a:endParaRP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75000"/>
                        <a:buFont typeface="Monotype Sorts" pitchFamily="2" charset="2"/>
                        <a:buNone/>
                        <a:tabLst/>
                      </a:pPr>
                      <a:endParaRPr kumimoji="0" lang="en-US" sz="1600" b="1" i="0" u="none" strike="noStrike" cap="none" normalizeH="0" baseline="0" smtClean="0">
                        <a:ln>
                          <a:noFill/>
                        </a:ln>
                        <a:solidFill>
                          <a:schemeClr val="tx1"/>
                        </a:solidFill>
                        <a:effectLst/>
                        <a:latin typeface="Times New Roman" pitchFamily="18" charset="0"/>
                      </a:endParaRP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75000"/>
                        <a:buFont typeface="Monotype Sorts" pitchFamily="2" charset="2"/>
                        <a:buNone/>
                        <a:tabLst/>
                      </a:pPr>
                      <a:endParaRPr kumimoji="0" lang="en-US" sz="1600" b="1" i="0" u="none" strike="noStrike" cap="none" normalizeH="0" baseline="0" smtClean="0">
                        <a:ln>
                          <a:noFill/>
                        </a:ln>
                        <a:solidFill>
                          <a:schemeClr val="tx1"/>
                        </a:solidFill>
                        <a:effectLst/>
                        <a:latin typeface="Times New Roman" pitchFamily="18" charset="0"/>
                      </a:endParaRP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75000"/>
                        <a:buFont typeface="Monotype Sorts" pitchFamily="2" charset="2"/>
                        <a:buNone/>
                        <a:tabLst/>
                      </a:pPr>
                      <a:endParaRPr kumimoji="0" lang="en-US" sz="1600" b="1" i="0" u="none" strike="noStrike" cap="none" normalizeH="0" baseline="0" smtClean="0">
                        <a:ln>
                          <a:noFill/>
                        </a:ln>
                        <a:solidFill>
                          <a:schemeClr val="tx1"/>
                        </a:solidFill>
                        <a:effectLst/>
                        <a:latin typeface="Times New Roman" pitchFamily="18" charset="0"/>
                      </a:endParaRPr>
                    </a:p>
                  </a:txBody>
                  <a:tcPr horzOverflow="overflow">
                    <a:lnL>
                      <a:noFill/>
                    </a:lnL>
                    <a:lnR cap="flat">
                      <a:noFill/>
                    </a:lnR>
                    <a:lnT>
                      <a:noFill/>
                    </a:lnT>
                    <a:lnB>
                      <a:noFill/>
                    </a:lnB>
                    <a:lnTlToBr>
                      <a:noFill/>
                    </a:lnTlToBr>
                    <a:lnBlToTr>
                      <a:noFill/>
                    </a:lnBlToTr>
                    <a:noFill/>
                  </a:tcPr>
                </a:tc>
              </a:tr>
              <a:tr h="566738">
                <a:tc>
                  <a:txBody>
                    <a:bodyPr/>
                    <a:lstStyle/>
                    <a:p>
                      <a:pPr marL="0" marR="0" lvl="0" indent="0" algn="l" defTabSz="914400" rtl="0" eaLnBrk="0" fontAlgn="base" latinLnBrk="0" hangingPunct="0">
                        <a:lnSpc>
                          <a:spcPct val="100000"/>
                        </a:lnSpc>
                        <a:spcBef>
                          <a:spcPct val="20000"/>
                        </a:spcBef>
                        <a:spcAft>
                          <a:spcPct val="0"/>
                        </a:spcAft>
                        <a:buClr>
                          <a:schemeClr val="accent2"/>
                        </a:buClr>
                        <a:buSzPct val="75000"/>
                        <a:buFont typeface="Monotype Sorts" pitchFamily="2" charset="2"/>
                        <a:buNone/>
                        <a:tabLst/>
                      </a:pPr>
                      <a:endParaRPr kumimoji="0" lang="en-US" sz="1600" b="1" i="0" u="none" strike="noStrike" cap="none" normalizeH="0" baseline="0" smtClean="0">
                        <a:ln>
                          <a:noFill/>
                        </a:ln>
                        <a:solidFill>
                          <a:schemeClr val="tx1"/>
                        </a:solidFill>
                        <a:effectLst/>
                        <a:latin typeface="Times New Roman" pitchFamily="18" charset="0"/>
                      </a:endParaRPr>
                    </a:p>
                  </a:txBody>
                  <a:tcPr horzOverflow="overflow">
                    <a:lnL cap="flat">
                      <a:noFill/>
                    </a:lnL>
                    <a:lnR>
                      <a:noFill/>
                    </a:lnR>
                    <a:lnT>
                      <a:noFill/>
                    </a:lnT>
                    <a:lnB>
                      <a:noFill/>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75000"/>
                        <a:buFont typeface="Monotype Sorts" pitchFamily="2" charset="2"/>
                        <a:buNone/>
                        <a:tabLst/>
                      </a:pPr>
                      <a:endParaRPr kumimoji="0" lang="en-US" sz="1600" b="1" i="0" u="sng" strike="noStrike" cap="none" normalizeH="0" baseline="0" smtClean="0">
                        <a:ln>
                          <a:noFill/>
                        </a:ln>
                        <a:solidFill>
                          <a:schemeClr val="tx1"/>
                        </a:solidFill>
                        <a:effectLst/>
                        <a:latin typeface="Times New Roman" pitchFamily="18" charset="0"/>
                      </a:endParaRP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75000"/>
                        <a:buFont typeface="Monotype Sorts" pitchFamily="2" charset="2"/>
                        <a:buNone/>
                        <a:tabLst/>
                      </a:pPr>
                      <a:endParaRPr kumimoji="0" lang="en-US" sz="1600" b="1" i="0" u="sng" strike="noStrike" cap="none" normalizeH="0" baseline="0" smtClean="0">
                        <a:ln>
                          <a:noFill/>
                        </a:ln>
                        <a:solidFill>
                          <a:schemeClr val="tx1"/>
                        </a:solidFill>
                        <a:effectLst/>
                        <a:latin typeface="Times New Roman" pitchFamily="18" charset="0"/>
                      </a:endParaRP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75000"/>
                        <a:buFont typeface="Monotype Sorts" pitchFamily="2" charset="2"/>
                        <a:buNone/>
                        <a:tabLst/>
                      </a:pPr>
                      <a:endParaRPr kumimoji="0" lang="en-US" sz="1600" b="1" i="0" u="sng" strike="noStrike" cap="none" normalizeH="0" baseline="0" smtClean="0">
                        <a:ln>
                          <a:noFill/>
                        </a:ln>
                        <a:solidFill>
                          <a:schemeClr val="tx1"/>
                        </a:solidFill>
                        <a:effectLst/>
                        <a:latin typeface="Times New Roman" pitchFamily="18" charset="0"/>
                      </a:endParaRP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75000"/>
                        <a:buFont typeface="Monotype Sorts" pitchFamily="2" charset="2"/>
                        <a:buNone/>
                        <a:tabLst/>
                      </a:pPr>
                      <a:endParaRPr kumimoji="0" lang="en-US" sz="1600" b="1" i="0" u="sng" strike="noStrike" cap="none" normalizeH="0" baseline="0" smtClean="0">
                        <a:ln>
                          <a:noFill/>
                        </a:ln>
                        <a:solidFill>
                          <a:schemeClr val="tx1"/>
                        </a:solidFill>
                        <a:effectLst/>
                        <a:latin typeface="Times New Roman" pitchFamily="18" charset="0"/>
                      </a:endParaRP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75000"/>
                        <a:buFont typeface="Monotype Sorts" pitchFamily="2" charset="2"/>
                        <a:buNone/>
                        <a:tabLst/>
                      </a:pPr>
                      <a:endParaRPr kumimoji="0" lang="en-US" sz="1600" b="1" i="0" u="sng" strike="noStrike" cap="none" normalizeH="0" baseline="0" smtClean="0">
                        <a:ln>
                          <a:noFill/>
                        </a:ln>
                        <a:solidFill>
                          <a:schemeClr val="tx1"/>
                        </a:solidFill>
                        <a:effectLst/>
                        <a:latin typeface="Times New Roman" pitchFamily="18" charset="0"/>
                      </a:endParaRP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75000"/>
                        <a:buFont typeface="Monotype Sorts" pitchFamily="2" charset="2"/>
                        <a:buNone/>
                        <a:tabLst/>
                      </a:pPr>
                      <a:endParaRPr kumimoji="0" lang="en-US" sz="1600" b="1" i="0" u="sng" strike="noStrike" cap="none" normalizeH="0" baseline="0" smtClean="0">
                        <a:ln>
                          <a:noFill/>
                        </a:ln>
                        <a:solidFill>
                          <a:schemeClr val="tx1"/>
                        </a:solidFill>
                        <a:effectLst/>
                        <a:latin typeface="Times New Roman" pitchFamily="18" charset="0"/>
                      </a:endParaRP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75000"/>
                        <a:buFont typeface="Monotype Sorts" pitchFamily="2" charset="2"/>
                        <a:buNone/>
                        <a:tabLst/>
                      </a:pPr>
                      <a:endParaRPr kumimoji="0" lang="en-US" sz="1600" b="1" i="0" u="sng" strike="noStrike" cap="none" normalizeH="0" baseline="0" smtClean="0">
                        <a:ln>
                          <a:noFill/>
                        </a:ln>
                        <a:solidFill>
                          <a:schemeClr val="tx1"/>
                        </a:solidFill>
                        <a:effectLst/>
                        <a:latin typeface="Times New Roman" pitchFamily="18" charset="0"/>
                      </a:endParaRPr>
                    </a:p>
                  </a:txBody>
                  <a:tcPr horzOverflow="overflow">
                    <a:lnL>
                      <a:noFill/>
                    </a:lnL>
                    <a:lnR cap="flat">
                      <a:noFill/>
                    </a:lnR>
                    <a:lnT>
                      <a:noFill/>
                    </a:lnT>
                    <a:lnB>
                      <a:noFill/>
                    </a:lnB>
                    <a:lnTlToBr>
                      <a:noFill/>
                    </a:lnTlToBr>
                    <a:lnBlToTr>
                      <a:noFill/>
                    </a:lnBlToTr>
                    <a:noFill/>
                  </a:tcPr>
                </a:tc>
              </a:tr>
              <a:tr h="666750">
                <a:tc>
                  <a:txBody>
                    <a:bodyPr/>
                    <a:lstStyle/>
                    <a:p>
                      <a:pPr marL="0" marR="0" lvl="0" indent="0" algn="l" defTabSz="914400" rtl="0" eaLnBrk="0" fontAlgn="base" latinLnBrk="0" hangingPunct="0">
                        <a:lnSpc>
                          <a:spcPct val="100000"/>
                        </a:lnSpc>
                        <a:spcBef>
                          <a:spcPct val="20000"/>
                        </a:spcBef>
                        <a:spcAft>
                          <a:spcPct val="0"/>
                        </a:spcAft>
                        <a:buClr>
                          <a:schemeClr val="accent2"/>
                        </a:buClr>
                        <a:buSzPct val="75000"/>
                        <a:buFont typeface="Monotype Sorts" pitchFamily="2" charset="2"/>
                        <a:buNone/>
                        <a:tabLst/>
                      </a:pPr>
                      <a:endParaRPr kumimoji="0" lang="en-US" sz="1600" b="1" i="0" u="none" strike="noStrike" cap="none" normalizeH="0" baseline="0" smtClean="0">
                        <a:ln>
                          <a:noFill/>
                        </a:ln>
                        <a:solidFill>
                          <a:schemeClr val="tx1"/>
                        </a:solidFill>
                        <a:effectLst/>
                        <a:latin typeface="Times New Roman" pitchFamily="18" charset="0"/>
                      </a:endParaRPr>
                    </a:p>
                  </a:txBody>
                  <a:tcPr horzOverflow="overflow">
                    <a:lnL cap="flat">
                      <a:noFill/>
                    </a:lnL>
                    <a:lnR>
                      <a:noFill/>
                    </a:lnR>
                    <a:lnT>
                      <a:noFill/>
                    </a:lnT>
                    <a:lnB cap="flat">
                      <a:noFill/>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75000"/>
                        <a:buFont typeface="Monotype Sorts" pitchFamily="2" charset="2"/>
                        <a:buNone/>
                        <a:tabLst/>
                      </a:pPr>
                      <a:endParaRPr kumimoji="0" lang="en-US" sz="1600" b="1" i="0" u="none" strike="noStrike" cap="none" normalizeH="0" baseline="0" smtClean="0">
                        <a:ln>
                          <a:noFill/>
                        </a:ln>
                        <a:solidFill>
                          <a:schemeClr val="tx1"/>
                        </a:solidFill>
                        <a:effectLst/>
                        <a:latin typeface="Times New Roman" pitchFamily="18" charset="0"/>
                      </a:endParaRPr>
                    </a:p>
                  </a:txBody>
                  <a:tcPr horzOverflow="overflow">
                    <a:lnL>
                      <a:noFill/>
                    </a:lnL>
                    <a:lnR>
                      <a:noFill/>
                    </a:lnR>
                    <a:lnT>
                      <a:noFill/>
                    </a:lnT>
                    <a:lnB cap="flat">
                      <a:noFill/>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75000"/>
                        <a:buFont typeface="Monotype Sorts" pitchFamily="2" charset="2"/>
                        <a:buNone/>
                        <a:tabLst/>
                      </a:pPr>
                      <a:endParaRPr kumimoji="0" lang="en-US" sz="1600" b="1" i="0" u="none" strike="noStrike" cap="none" normalizeH="0" baseline="0" smtClean="0">
                        <a:ln>
                          <a:noFill/>
                        </a:ln>
                        <a:solidFill>
                          <a:schemeClr val="tx1"/>
                        </a:solidFill>
                        <a:effectLst/>
                        <a:latin typeface="Times New Roman" pitchFamily="18" charset="0"/>
                      </a:endParaRPr>
                    </a:p>
                  </a:txBody>
                  <a:tcPr horzOverflow="overflow">
                    <a:lnL>
                      <a:noFill/>
                    </a:lnL>
                    <a:lnR>
                      <a:noFill/>
                    </a:lnR>
                    <a:lnT>
                      <a:noFill/>
                    </a:lnT>
                    <a:lnB cap="flat">
                      <a:noFill/>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75000"/>
                        <a:buFont typeface="Monotype Sorts" pitchFamily="2" charset="2"/>
                        <a:buNone/>
                        <a:tabLst/>
                      </a:pPr>
                      <a:endParaRPr kumimoji="0" lang="en-US" sz="1600" b="1" i="0" u="none" strike="noStrike" cap="none" normalizeH="0" baseline="0" smtClean="0">
                        <a:ln>
                          <a:noFill/>
                        </a:ln>
                        <a:solidFill>
                          <a:schemeClr val="tx1"/>
                        </a:solidFill>
                        <a:effectLst/>
                        <a:latin typeface="Times New Roman" pitchFamily="18" charset="0"/>
                      </a:endParaRPr>
                    </a:p>
                  </a:txBody>
                  <a:tcPr horzOverflow="overflow">
                    <a:lnL>
                      <a:noFill/>
                    </a:lnL>
                    <a:lnR>
                      <a:noFill/>
                    </a:lnR>
                    <a:lnT>
                      <a:noFill/>
                    </a:lnT>
                    <a:lnB cap="flat">
                      <a:noFill/>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75000"/>
                        <a:buFont typeface="Monotype Sorts" pitchFamily="2" charset="2"/>
                        <a:buNone/>
                        <a:tabLst/>
                      </a:pPr>
                      <a:endParaRPr kumimoji="0" lang="en-US" sz="1600" b="1" i="0" u="none" strike="noStrike" cap="none" normalizeH="0" baseline="0" smtClean="0">
                        <a:ln>
                          <a:noFill/>
                        </a:ln>
                        <a:solidFill>
                          <a:schemeClr val="tx1"/>
                        </a:solidFill>
                        <a:effectLst/>
                        <a:latin typeface="Times New Roman" pitchFamily="18" charset="0"/>
                      </a:endParaRPr>
                    </a:p>
                  </a:txBody>
                  <a:tcPr horzOverflow="overflow">
                    <a:lnL>
                      <a:noFill/>
                    </a:lnL>
                    <a:lnR>
                      <a:noFill/>
                    </a:lnR>
                    <a:lnT>
                      <a:noFill/>
                    </a:lnT>
                    <a:lnB cap="flat">
                      <a:noFill/>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75000"/>
                        <a:buFont typeface="Monotype Sorts" pitchFamily="2" charset="2"/>
                        <a:buNone/>
                        <a:tabLst/>
                      </a:pPr>
                      <a:endParaRPr kumimoji="0" lang="en-US" sz="1600" b="1" i="0" u="none" strike="noStrike" cap="none" normalizeH="0" baseline="0" smtClean="0">
                        <a:ln>
                          <a:noFill/>
                        </a:ln>
                        <a:solidFill>
                          <a:schemeClr val="tx1"/>
                        </a:solidFill>
                        <a:effectLst/>
                        <a:latin typeface="Times New Roman" pitchFamily="18" charset="0"/>
                      </a:endParaRPr>
                    </a:p>
                  </a:txBody>
                  <a:tcPr horzOverflow="overflow">
                    <a:lnL>
                      <a:noFill/>
                    </a:lnL>
                    <a:lnR>
                      <a:noFill/>
                    </a:lnR>
                    <a:lnT>
                      <a:noFill/>
                    </a:lnT>
                    <a:lnB cap="flat">
                      <a:noFill/>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75000"/>
                        <a:buFont typeface="Monotype Sorts" pitchFamily="2" charset="2"/>
                        <a:buNone/>
                        <a:tabLst/>
                      </a:pPr>
                      <a:endParaRPr kumimoji="0" lang="en-US" sz="1600" b="1" i="0" u="none" strike="noStrike" cap="none" normalizeH="0" baseline="0" smtClean="0">
                        <a:ln>
                          <a:noFill/>
                        </a:ln>
                        <a:solidFill>
                          <a:schemeClr val="tx1"/>
                        </a:solidFill>
                        <a:effectLst/>
                        <a:latin typeface="Times New Roman" pitchFamily="18" charset="0"/>
                      </a:endParaRPr>
                    </a:p>
                  </a:txBody>
                  <a:tcPr horzOverflow="overflow">
                    <a:lnL>
                      <a:noFill/>
                    </a:lnL>
                    <a:lnR>
                      <a:noFill/>
                    </a:lnR>
                    <a:lnT>
                      <a:noFill/>
                    </a:lnT>
                    <a:lnB cap="flat">
                      <a:noFill/>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75000"/>
                        <a:buFont typeface="Monotype Sorts" pitchFamily="2" charset="2"/>
                        <a:buNone/>
                        <a:tabLst/>
                      </a:pPr>
                      <a:endParaRPr kumimoji="0" lang="en-US" sz="1600" b="1" i="0" u="none" strike="noStrike" cap="none" normalizeH="0" baseline="0" dirty="0" smtClean="0">
                        <a:ln>
                          <a:noFill/>
                        </a:ln>
                        <a:solidFill>
                          <a:schemeClr val="tx1"/>
                        </a:solidFill>
                        <a:effectLst/>
                        <a:latin typeface="Times New Roman" pitchFamily="18" charset="0"/>
                      </a:endParaRPr>
                    </a:p>
                  </a:txBody>
                  <a:tcPr horzOverflow="overflow">
                    <a:lnL>
                      <a:noFill/>
                    </a:lnL>
                    <a:lnR cap="flat">
                      <a:noFill/>
                    </a:lnR>
                    <a:lnT>
                      <a:noFill/>
                    </a:lnT>
                    <a:lnB cap="flat">
                      <a:noFill/>
                    </a:lnB>
                    <a:lnTlToBr>
                      <a:noFill/>
                    </a:lnTlToBr>
                    <a:lnBlToTr>
                      <a:noFill/>
                    </a:lnBlToTr>
                    <a:noFill/>
                  </a:tcPr>
                </a:tc>
              </a:tr>
            </a:tbl>
          </a:graphicData>
        </a:graphic>
      </p:graphicFrame>
      <p:sp>
        <p:nvSpPr>
          <p:cNvPr id="54332" name="Text Box 1098"/>
          <p:cNvSpPr txBox="1">
            <a:spLocks noChangeArrowheads="1"/>
          </p:cNvSpPr>
          <p:nvPr/>
        </p:nvSpPr>
        <p:spPr bwMode="auto">
          <a:xfrm>
            <a:off x="3276600" y="4267200"/>
            <a:ext cx="685800" cy="336550"/>
          </a:xfrm>
          <a:prstGeom prst="rect">
            <a:avLst/>
          </a:prstGeom>
          <a:noFill/>
          <a:ln w="9525">
            <a:noFill/>
            <a:miter lim="800000"/>
            <a:headEnd/>
            <a:tailEnd/>
          </a:ln>
        </p:spPr>
        <p:txBody>
          <a:bodyPr>
            <a:spAutoFit/>
          </a:bodyPr>
          <a:lstStyle/>
          <a:p>
            <a:pPr algn="ctr">
              <a:spcBef>
                <a:spcPct val="50000"/>
              </a:spcBef>
            </a:pPr>
            <a:endParaRPr lang="en-US" sz="1600">
              <a:solidFill>
                <a:srgbClr val="008000"/>
              </a:solidFill>
            </a:endParaRPr>
          </a:p>
        </p:txBody>
      </p:sp>
      <p:sp>
        <p:nvSpPr>
          <p:cNvPr id="54333" name="Text Box 1101"/>
          <p:cNvSpPr txBox="1">
            <a:spLocks noChangeArrowheads="1"/>
          </p:cNvSpPr>
          <p:nvPr/>
        </p:nvSpPr>
        <p:spPr bwMode="auto">
          <a:xfrm>
            <a:off x="4876800" y="4267200"/>
            <a:ext cx="762000" cy="336550"/>
          </a:xfrm>
          <a:prstGeom prst="rect">
            <a:avLst/>
          </a:prstGeom>
          <a:noFill/>
          <a:ln w="9525">
            <a:noFill/>
            <a:miter lim="800000"/>
            <a:headEnd/>
            <a:tailEnd/>
          </a:ln>
        </p:spPr>
        <p:txBody>
          <a:bodyPr>
            <a:spAutoFit/>
          </a:bodyPr>
          <a:lstStyle/>
          <a:p>
            <a:pPr>
              <a:spcBef>
                <a:spcPct val="50000"/>
              </a:spcBef>
            </a:pPr>
            <a:endParaRPr lang="en-US" sz="1600">
              <a:solidFill>
                <a:srgbClr val="008000"/>
              </a:solidFill>
            </a:endParaRPr>
          </a:p>
        </p:txBody>
      </p:sp>
      <p:sp>
        <p:nvSpPr>
          <p:cNvPr id="54334" name="Text Box 1104"/>
          <p:cNvSpPr txBox="1">
            <a:spLocks noChangeArrowheads="1"/>
          </p:cNvSpPr>
          <p:nvPr/>
        </p:nvSpPr>
        <p:spPr bwMode="auto">
          <a:xfrm>
            <a:off x="6172200" y="4267200"/>
            <a:ext cx="990600" cy="336550"/>
          </a:xfrm>
          <a:prstGeom prst="rect">
            <a:avLst/>
          </a:prstGeom>
          <a:noFill/>
          <a:ln w="9525">
            <a:noFill/>
            <a:miter lim="800000"/>
            <a:headEnd/>
            <a:tailEnd/>
          </a:ln>
        </p:spPr>
        <p:txBody>
          <a:bodyPr>
            <a:spAutoFit/>
          </a:bodyPr>
          <a:lstStyle/>
          <a:p>
            <a:pPr>
              <a:spcBef>
                <a:spcPct val="50000"/>
              </a:spcBef>
            </a:pPr>
            <a:endParaRPr lang="en-US" sz="1600">
              <a:solidFill>
                <a:srgbClr val="008000"/>
              </a:solidFill>
            </a:endParaRPr>
          </a:p>
        </p:txBody>
      </p:sp>
      <p:sp>
        <p:nvSpPr>
          <p:cNvPr id="54335" name="Text Box 1105"/>
          <p:cNvSpPr txBox="1">
            <a:spLocks noChangeArrowheads="1"/>
          </p:cNvSpPr>
          <p:nvPr/>
        </p:nvSpPr>
        <p:spPr bwMode="auto">
          <a:xfrm>
            <a:off x="8458200" y="4191000"/>
            <a:ext cx="685800" cy="336550"/>
          </a:xfrm>
          <a:prstGeom prst="rect">
            <a:avLst/>
          </a:prstGeom>
          <a:noFill/>
          <a:ln w="9525">
            <a:noFill/>
            <a:miter lim="800000"/>
            <a:headEnd/>
            <a:tailEnd/>
          </a:ln>
        </p:spPr>
        <p:txBody>
          <a:bodyPr>
            <a:spAutoFit/>
          </a:bodyPr>
          <a:lstStyle/>
          <a:p>
            <a:pPr>
              <a:spcBef>
                <a:spcPct val="50000"/>
              </a:spcBef>
            </a:pPr>
            <a:r>
              <a:rPr lang="en-US" sz="1600">
                <a:solidFill>
                  <a:srgbClr val="008000"/>
                </a:solidFill>
              </a:rPr>
              <a:t> </a:t>
            </a:r>
          </a:p>
        </p:txBody>
      </p:sp>
      <p:sp>
        <p:nvSpPr>
          <p:cNvPr id="54336" name="Text Box 1230"/>
          <p:cNvSpPr txBox="1">
            <a:spLocks noChangeArrowheads="1"/>
          </p:cNvSpPr>
          <p:nvPr/>
        </p:nvSpPr>
        <p:spPr bwMode="auto">
          <a:xfrm>
            <a:off x="0" y="685800"/>
            <a:ext cx="9144000" cy="762000"/>
          </a:xfrm>
          <a:prstGeom prst="rect">
            <a:avLst/>
          </a:prstGeom>
          <a:noFill/>
          <a:ln w="12700">
            <a:noFill/>
            <a:miter lim="800000"/>
            <a:headEnd/>
            <a:tailEnd/>
          </a:ln>
        </p:spPr>
        <p:txBody>
          <a:bodyPr wrap="square">
            <a:spAutoFit/>
          </a:bodyPr>
          <a:lstStyle/>
          <a:p>
            <a:pPr algn="ctr" eaLnBrk="0" hangingPunct="0">
              <a:spcBef>
                <a:spcPct val="50000"/>
              </a:spcBef>
            </a:pPr>
            <a:r>
              <a:rPr lang="en-US" sz="4400" dirty="0" smtClean="0">
                <a:solidFill>
                  <a:srgbClr val="FFFF99"/>
                </a:solidFill>
              </a:rPr>
              <a:t>2014</a:t>
            </a:r>
            <a:endParaRPr lang="en-US" sz="4400" dirty="0">
              <a:solidFill>
                <a:srgbClr val="FFFF99"/>
              </a:solidFill>
            </a:endParaRPr>
          </a:p>
        </p:txBody>
      </p:sp>
      <p:graphicFrame>
        <p:nvGraphicFramePr>
          <p:cNvPr id="114051" name="Group 1411"/>
          <p:cNvGraphicFramePr>
            <a:graphicFrameLocks noGrp="1"/>
          </p:cNvGraphicFramePr>
          <p:nvPr>
            <p:extLst>
              <p:ext uri="{D42A27DB-BD31-4B8C-83A1-F6EECF244321}">
                <p14:modId xmlns:p14="http://schemas.microsoft.com/office/powerpoint/2010/main" val="4148494242"/>
              </p:ext>
            </p:extLst>
          </p:nvPr>
        </p:nvGraphicFramePr>
        <p:xfrm>
          <a:off x="685800" y="2286000"/>
          <a:ext cx="7467600" cy="5187951"/>
        </p:xfrm>
        <a:graphic>
          <a:graphicData uri="http://schemas.openxmlformats.org/drawingml/2006/table">
            <a:tbl>
              <a:tblPr/>
              <a:tblGrid>
                <a:gridCol w="2489200"/>
                <a:gridCol w="2489200"/>
                <a:gridCol w="2489200"/>
              </a:tblGrid>
              <a:tr h="582613">
                <a:tc>
                  <a:txBody>
                    <a:bodyPr/>
                    <a:lstStyle/>
                    <a:p>
                      <a:pPr marL="0" marR="0" lvl="0" indent="0" algn="l" defTabSz="914400" rtl="0" eaLnBrk="0" fontAlgn="base" latinLnBrk="0" hangingPunct="0">
                        <a:lnSpc>
                          <a:spcPct val="100000"/>
                        </a:lnSpc>
                        <a:spcBef>
                          <a:spcPct val="20000"/>
                        </a:spcBef>
                        <a:spcAft>
                          <a:spcPct val="0"/>
                        </a:spcAft>
                        <a:buClr>
                          <a:schemeClr val="accent2"/>
                        </a:buClr>
                        <a:buSzPct val="75000"/>
                        <a:buFont typeface="Monotype Sorts" pitchFamily="2" charset="2"/>
                        <a:buNone/>
                        <a:tabLst/>
                      </a:pPr>
                      <a:endParaRPr kumimoji="0" lang="en-US" sz="2000" b="0" i="0" u="none" strike="noStrike" cap="none" normalizeH="0" baseline="0" dirty="0" smtClean="0">
                        <a:ln>
                          <a:noFill/>
                        </a:ln>
                        <a:solidFill>
                          <a:schemeClr val="tx1"/>
                        </a:solidFill>
                        <a:effectLst>
                          <a:outerShdw blurRad="38100" dist="38100" dir="2700000" algn="tl">
                            <a:srgbClr val="C0C0C0"/>
                          </a:outerShdw>
                        </a:effectLst>
                        <a:latin typeface="Times New Roman" pitchFamily="18" charset="0"/>
                      </a:endParaRPr>
                    </a:p>
                  </a:txBody>
                  <a:tcPr horzOverflow="overflow">
                    <a:lnL cap="flat">
                      <a:noFill/>
                    </a:lnL>
                    <a:lnR>
                      <a:noFill/>
                    </a:lnR>
                    <a:lnT cap="flat">
                      <a:noFill/>
                    </a:lnT>
                    <a:lnB>
                      <a:noFill/>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75000"/>
                        <a:buFont typeface="Monotype Sorts" pitchFamily="2" charset="2"/>
                        <a:buNone/>
                        <a:tabLst/>
                      </a:pPr>
                      <a:endParaRPr kumimoji="0" lang="en-US" sz="2000" b="1" i="0" u="sng" strike="noStrike" cap="none" normalizeH="0" baseline="0" smtClean="0">
                        <a:ln>
                          <a:noFill/>
                        </a:ln>
                        <a:solidFill>
                          <a:schemeClr val="tx1"/>
                        </a:solidFill>
                        <a:effectLst/>
                        <a:latin typeface="Times New Roman" pitchFamily="18" charset="0"/>
                      </a:endParaRPr>
                    </a:p>
                  </a:txBody>
                  <a:tcPr horzOverflow="overflow">
                    <a:lnL>
                      <a:noFill/>
                    </a:lnL>
                    <a:lnR>
                      <a:noFill/>
                    </a:lnR>
                    <a:lnT cap="flat">
                      <a:noFill/>
                    </a:lnT>
                    <a:lnB>
                      <a:noFill/>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75000"/>
                        <a:buFont typeface="Monotype Sorts" pitchFamily="2" charset="2"/>
                        <a:buNone/>
                        <a:tabLst/>
                      </a:pPr>
                      <a:endParaRPr kumimoji="0" lang="en-US" sz="2000" b="1" i="0" u="sng" strike="noStrike" cap="none" normalizeH="0" baseline="0" smtClean="0">
                        <a:ln>
                          <a:noFill/>
                        </a:ln>
                        <a:solidFill>
                          <a:schemeClr val="tx1"/>
                        </a:solidFill>
                        <a:effectLst/>
                        <a:latin typeface="Times New Roman" pitchFamily="18" charset="0"/>
                      </a:endParaRPr>
                    </a:p>
                  </a:txBody>
                  <a:tcPr horzOverflow="overflow">
                    <a:lnL>
                      <a:noFill/>
                    </a:lnL>
                    <a:lnR cap="flat">
                      <a:noFill/>
                    </a:lnR>
                    <a:lnT cap="flat">
                      <a:noFill/>
                    </a:lnT>
                    <a:lnB>
                      <a:noFill/>
                    </a:lnB>
                    <a:lnTlToBr>
                      <a:noFill/>
                    </a:lnTlToBr>
                    <a:lnBlToTr>
                      <a:noFill/>
                    </a:lnBlToTr>
                    <a:noFill/>
                  </a:tcPr>
                </a:tc>
              </a:tr>
              <a:tr h="581025">
                <a:tc>
                  <a:txBody>
                    <a:bodyPr/>
                    <a:lstStyle/>
                    <a:p>
                      <a:pPr marL="0" marR="0" lvl="0" indent="0" algn="l" defTabSz="914400" rtl="0" eaLnBrk="0" fontAlgn="base" latinLnBrk="0" hangingPunct="0">
                        <a:lnSpc>
                          <a:spcPct val="100000"/>
                        </a:lnSpc>
                        <a:spcBef>
                          <a:spcPct val="20000"/>
                        </a:spcBef>
                        <a:spcAft>
                          <a:spcPct val="0"/>
                        </a:spcAft>
                        <a:buClr>
                          <a:schemeClr val="accent2"/>
                        </a:buClr>
                        <a:buSzPct val="75000"/>
                        <a:buFont typeface="Monotype Sorts" pitchFamily="2" charset="2"/>
                        <a:buNone/>
                        <a:tabLst/>
                      </a:pPr>
                      <a:endParaRPr kumimoji="0" lang="en-US" sz="2000" b="1" i="0" u="none" strike="noStrike" cap="none" normalizeH="0" baseline="0" smtClean="0">
                        <a:ln>
                          <a:noFill/>
                        </a:ln>
                        <a:solidFill>
                          <a:schemeClr val="tx1"/>
                        </a:solidFill>
                        <a:effectLst/>
                        <a:latin typeface="Times New Roman" pitchFamily="18" charset="0"/>
                      </a:endParaRPr>
                    </a:p>
                  </a:txBody>
                  <a:tcPr horzOverflow="overflow">
                    <a:lnL cap="flat">
                      <a:noFill/>
                    </a:lnL>
                    <a:lnR>
                      <a:noFill/>
                    </a:lnR>
                    <a:lnT>
                      <a:noFill/>
                    </a:lnT>
                    <a:lnB>
                      <a:noFill/>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75000"/>
                        <a:buFont typeface="Monotype Sorts" pitchFamily="2" charset="2"/>
                        <a:buNone/>
                        <a:tabLst/>
                      </a:pPr>
                      <a:endParaRPr kumimoji="0" lang="en-US" sz="2000" b="1" i="0" u="none" strike="noStrike" cap="none" normalizeH="0" baseline="0" smtClean="0">
                        <a:ln>
                          <a:noFill/>
                        </a:ln>
                        <a:solidFill>
                          <a:schemeClr val="tx1"/>
                        </a:solidFill>
                        <a:effectLst/>
                        <a:latin typeface="Times New Roman" pitchFamily="18" charset="0"/>
                      </a:endParaRP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75000"/>
                        <a:buFont typeface="Monotype Sorts" pitchFamily="2" charset="2"/>
                        <a:buNone/>
                        <a:tabLst/>
                      </a:pPr>
                      <a:endParaRPr kumimoji="0" lang="en-US" sz="2000" b="1" i="0" u="none" strike="noStrike" cap="none" normalizeH="0" baseline="0" smtClean="0">
                        <a:ln>
                          <a:noFill/>
                        </a:ln>
                        <a:solidFill>
                          <a:schemeClr val="tx1"/>
                        </a:solidFill>
                        <a:effectLst/>
                        <a:latin typeface="Times New Roman" pitchFamily="18" charset="0"/>
                      </a:endParaRPr>
                    </a:p>
                  </a:txBody>
                  <a:tcPr horzOverflow="overflow">
                    <a:lnL>
                      <a:noFill/>
                    </a:lnL>
                    <a:lnR cap="flat">
                      <a:noFill/>
                    </a:lnR>
                    <a:lnT>
                      <a:noFill/>
                    </a:lnT>
                    <a:lnB>
                      <a:noFill/>
                    </a:lnB>
                    <a:lnTlToBr>
                      <a:noFill/>
                    </a:lnTlToBr>
                    <a:lnBlToTr>
                      <a:noFill/>
                    </a:lnBlToTr>
                    <a:noFill/>
                  </a:tcPr>
                </a:tc>
              </a:tr>
              <a:tr h="1579562">
                <a:tc>
                  <a:txBody>
                    <a:bodyPr/>
                    <a:lstStyle/>
                    <a:p>
                      <a:pPr marL="0" marR="0" lvl="0" indent="0" algn="l" defTabSz="914400" rtl="0" eaLnBrk="0" fontAlgn="base" latinLnBrk="0" hangingPunct="0">
                        <a:lnSpc>
                          <a:spcPct val="100000"/>
                        </a:lnSpc>
                        <a:spcBef>
                          <a:spcPct val="20000"/>
                        </a:spcBef>
                        <a:spcAft>
                          <a:spcPct val="0"/>
                        </a:spcAft>
                        <a:buClr>
                          <a:schemeClr val="accent2"/>
                        </a:buClr>
                        <a:buSzPct val="75000"/>
                        <a:buFont typeface="Monotype Sorts" pitchFamily="2" charset="2"/>
                        <a:buNone/>
                        <a:tabLst/>
                      </a:pPr>
                      <a:endParaRPr kumimoji="0" lang="en-US" sz="2000" b="1" i="0" u="none" strike="noStrike" cap="none" normalizeH="0" baseline="0" dirty="0" smtClean="0">
                        <a:ln>
                          <a:noFill/>
                        </a:ln>
                        <a:solidFill>
                          <a:schemeClr val="tx1"/>
                        </a:solidFill>
                        <a:effectLst/>
                        <a:latin typeface="Times New Roman" pitchFamily="18" charset="0"/>
                      </a:endParaRPr>
                    </a:p>
                  </a:txBody>
                  <a:tcPr horzOverflow="overflow">
                    <a:lnL cap="flat">
                      <a:noFill/>
                    </a:lnL>
                    <a:lnR>
                      <a:noFill/>
                    </a:lnR>
                    <a:lnT>
                      <a:noFill/>
                    </a:lnT>
                    <a:lnB>
                      <a:noFill/>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75000"/>
                        <a:buFont typeface="Monotype Sorts" pitchFamily="2" charset="2"/>
                        <a:buNone/>
                        <a:tabLst/>
                      </a:pPr>
                      <a:endParaRPr kumimoji="0" lang="en-US" sz="2000" b="1" i="0" u="none" strike="noStrike" cap="none" normalizeH="0" baseline="0" smtClean="0">
                        <a:ln>
                          <a:noFill/>
                        </a:ln>
                        <a:solidFill>
                          <a:schemeClr val="tx1"/>
                        </a:solidFill>
                        <a:effectLst/>
                        <a:latin typeface="Times New Roman" pitchFamily="18" charset="0"/>
                      </a:endParaRP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75000"/>
                        <a:buFont typeface="Monotype Sorts" pitchFamily="2" charset="2"/>
                        <a:buNone/>
                        <a:tabLst/>
                      </a:pPr>
                      <a:endParaRPr kumimoji="0" lang="en-US" sz="2000" b="1" i="0" u="none" strike="noStrike" cap="none" normalizeH="0" baseline="0" smtClean="0">
                        <a:ln>
                          <a:noFill/>
                        </a:ln>
                        <a:solidFill>
                          <a:schemeClr val="tx1"/>
                        </a:solidFill>
                        <a:effectLst/>
                        <a:latin typeface="Times New Roman" pitchFamily="18" charset="0"/>
                      </a:endParaRPr>
                    </a:p>
                  </a:txBody>
                  <a:tcPr horzOverflow="overflow">
                    <a:lnL>
                      <a:noFill/>
                    </a:lnL>
                    <a:lnR cap="flat">
                      <a:noFill/>
                    </a:lnR>
                    <a:lnT>
                      <a:noFill/>
                    </a:lnT>
                    <a:lnB>
                      <a:noFill/>
                    </a:lnB>
                    <a:lnTlToBr>
                      <a:noFill/>
                    </a:lnTlToBr>
                    <a:lnBlToTr>
                      <a:noFill/>
                    </a:lnBlToTr>
                    <a:noFill/>
                  </a:tcPr>
                </a:tc>
              </a:tr>
              <a:tr h="698500">
                <a:tc>
                  <a:txBody>
                    <a:bodyPr/>
                    <a:lstStyle/>
                    <a:p>
                      <a:pPr marL="0" marR="0" lvl="0" indent="0" algn="l" defTabSz="914400" rtl="0" eaLnBrk="0" fontAlgn="base" latinLnBrk="0" hangingPunct="0">
                        <a:lnSpc>
                          <a:spcPct val="100000"/>
                        </a:lnSpc>
                        <a:spcBef>
                          <a:spcPct val="20000"/>
                        </a:spcBef>
                        <a:spcAft>
                          <a:spcPct val="0"/>
                        </a:spcAft>
                        <a:buClr>
                          <a:schemeClr val="accent2"/>
                        </a:buClr>
                        <a:buSzPct val="75000"/>
                        <a:buFont typeface="Monotype Sorts" pitchFamily="2" charset="2"/>
                        <a:buNone/>
                        <a:tabLst/>
                      </a:pPr>
                      <a:endParaRPr kumimoji="0" lang="en-US" sz="2000" b="1" i="0" u="none" strike="noStrike" cap="none" normalizeH="0" baseline="0" smtClean="0">
                        <a:ln>
                          <a:noFill/>
                        </a:ln>
                        <a:solidFill>
                          <a:schemeClr val="tx1"/>
                        </a:solidFill>
                        <a:effectLst/>
                        <a:latin typeface="Times New Roman" pitchFamily="18" charset="0"/>
                      </a:endParaRPr>
                    </a:p>
                  </a:txBody>
                  <a:tcPr horzOverflow="overflow">
                    <a:lnL cap="flat">
                      <a:noFill/>
                    </a:lnL>
                    <a:lnR>
                      <a:noFill/>
                    </a:lnR>
                    <a:lnT>
                      <a:noFill/>
                    </a:lnT>
                    <a:lnB>
                      <a:noFill/>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75000"/>
                        <a:buFont typeface="Monotype Sorts" pitchFamily="2" charset="2"/>
                        <a:buNone/>
                        <a:tabLst/>
                      </a:pPr>
                      <a:endParaRPr kumimoji="0" lang="en-US" sz="2000" b="1" i="0" u="none" strike="noStrike" cap="none" normalizeH="0" baseline="0" dirty="0" smtClean="0">
                        <a:ln>
                          <a:noFill/>
                        </a:ln>
                        <a:solidFill>
                          <a:schemeClr val="tx1"/>
                        </a:solidFill>
                        <a:effectLst/>
                        <a:latin typeface="Times New Roman" pitchFamily="18" charset="0"/>
                      </a:endParaRP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75000"/>
                        <a:buFont typeface="Monotype Sorts" pitchFamily="2" charset="2"/>
                        <a:buNone/>
                        <a:tabLst/>
                      </a:pPr>
                      <a:endParaRPr kumimoji="0" lang="en-US" sz="2000" b="1" i="0" u="none" strike="noStrike" cap="none" normalizeH="0" baseline="0" smtClean="0">
                        <a:ln>
                          <a:noFill/>
                        </a:ln>
                        <a:solidFill>
                          <a:schemeClr val="tx1"/>
                        </a:solidFill>
                        <a:effectLst/>
                        <a:latin typeface="Times New Roman" pitchFamily="18" charset="0"/>
                      </a:endParaRPr>
                    </a:p>
                  </a:txBody>
                  <a:tcPr horzOverflow="overflow">
                    <a:lnL>
                      <a:noFill/>
                    </a:lnL>
                    <a:lnR cap="flat">
                      <a:noFill/>
                    </a:lnR>
                    <a:lnT>
                      <a:noFill/>
                    </a:lnT>
                    <a:lnB>
                      <a:noFill/>
                    </a:lnB>
                    <a:lnTlToBr>
                      <a:noFill/>
                    </a:lnTlToBr>
                    <a:lnBlToTr>
                      <a:noFill/>
                    </a:lnBlToTr>
                    <a:noFill/>
                  </a:tcPr>
                </a:tc>
              </a:tr>
              <a:tr h="582613">
                <a:tc>
                  <a:txBody>
                    <a:bodyPr/>
                    <a:lstStyle/>
                    <a:p>
                      <a:pPr marL="0" marR="0" lvl="0" indent="0" algn="l" defTabSz="914400" rtl="0" eaLnBrk="0" fontAlgn="base" latinLnBrk="0" hangingPunct="0">
                        <a:lnSpc>
                          <a:spcPct val="100000"/>
                        </a:lnSpc>
                        <a:spcBef>
                          <a:spcPct val="20000"/>
                        </a:spcBef>
                        <a:spcAft>
                          <a:spcPct val="0"/>
                        </a:spcAft>
                        <a:buClr>
                          <a:schemeClr val="accent2"/>
                        </a:buClr>
                        <a:buSzPct val="75000"/>
                        <a:buFont typeface="Monotype Sorts" pitchFamily="2" charset="2"/>
                        <a:buNone/>
                        <a:tabLst/>
                      </a:pPr>
                      <a:endParaRPr kumimoji="0" lang="en-US" sz="2000" b="1" i="0" u="none" strike="noStrike" cap="none" normalizeH="0" baseline="0" smtClean="0">
                        <a:ln>
                          <a:noFill/>
                        </a:ln>
                        <a:solidFill>
                          <a:schemeClr val="tx1"/>
                        </a:solidFill>
                        <a:effectLst/>
                        <a:latin typeface="Times New Roman" pitchFamily="18" charset="0"/>
                      </a:endParaRPr>
                    </a:p>
                  </a:txBody>
                  <a:tcPr horzOverflow="overflow">
                    <a:lnL cap="flat">
                      <a:noFill/>
                    </a:lnL>
                    <a:lnR>
                      <a:noFill/>
                    </a:lnR>
                    <a:lnT>
                      <a:noFill/>
                    </a:lnT>
                    <a:lnB>
                      <a:noFill/>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75000"/>
                        <a:buFont typeface="Monotype Sorts" pitchFamily="2" charset="2"/>
                        <a:buNone/>
                        <a:tabLst/>
                      </a:pPr>
                      <a:endParaRPr kumimoji="0" lang="en-US" sz="2000" b="1" i="0" u="none" strike="noStrike" cap="none" normalizeH="0" baseline="0" smtClean="0">
                        <a:ln>
                          <a:noFill/>
                        </a:ln>
                        <a:solidFill>
                          <a:schemeClr val="tx1"/>
                        </a:solidFill>
                        <a:effectLst/>
                        <a:latin typeface="Times New Roman" pitchFamily="18" charset="0"/>
                      </a:endParaRP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75000"/>
                        <a:buFont typeface="Monotype Sorts" pitchFamily="2" charset="2"/>
                        <a:buNone/>
                        <a:tabLst/>
                      </a:pPr>
                      <a:endParaRPr kumimoji="0" lang="en-US" sz="2000" b="1" i="0" u="sng" strike="noStrike" cap="none" normalizeH="0" baseline="0" smtClean="0">
                        <a:ln>
                          <a:noFill/>
                        </a:ln>
                        <a:solidFill>
                          <a:schemeClr val="tx1"/>
                        </a:solidFill>
                        <a:effectLst/>
                        <a:latin typeface="Times New Roman" pitchFamily="18" charset="0"/>
                      </a:endParaRPr>
                    </a:p>
                  </a:txBody>
                  <a:tcPr horzOverflow="overflow">
                    <a:lnL>
                      <a:noFill/>
                    </a:lnL>
                    <a:lnR cap="flat">
                      <a:noFill/>
                    </a:lnR>
                    <a:lnT>
                      <a:noFill/>
                    </a:lnT>
                    <a:lnB>
                      <a:noFill/>
                    </a:lnB>
                    <a:lnTlToBr>
                      <a:noFill/>
                    </a:lnTlToBr>
                    <a:lnBlToTr>
                      <a:noFill/>
                    </a:lnBlToTr>
                    <a:noFill/>
                  </a:tcPr>
                </a:tc>
              </a:tr>
              <a:tr h="581025">
                <a:tc>
                  <a:txBody>
                    <a:bodyPr/>
                    <a:lstStyle/>
                    <a:p>
                      <a:pPr marL="0" marR="0" lvl="0" indent="0" algn="l" defTabSz="914400" rtl="0" eaLnBrk="0" fontAlgn="base" latinLnBrk="0" hangingPunct="0">
                        <a:lnSpc>
                          <a:spcPct val="100000"/>
                        </a:lnSpc>
                        <a:spcBef>
                          <a:spcPct val="20000"/>
                        </a:spcBef>
                        <a:spcAft>
                          <a:spcPct val="0"/>
                        </a:spcAft>
                        <a:buClr>
                          <a:schemeClr val="accent2"/>
                        </a:buClr>
                        <a:buSzPct val="75000"/>
                        <a:buFont typeface="Monotype Sorts" pitchFamily="2" charset="2"/>
                        <a:buNone/>
                        <a:tabLst/>
                      </a:pPr>
                      <a:endParaRPr kumimoji="0" lang="en-US" sz="2000" b="1" i="0" u="none" strike="noStrike" cap="none" normalizeH="0" baseline="0" smtClean="0">
                        <a:ln>
                          <a:noFill/>
                        </a:ln>
                        <a:solidFill>
                          <a:schemeClr val="tx1"/>
                        </a:solidFill>
                        <a:effectLst/>
                        <a:latin typeface="Times New Roman" pitchFamily="18" charset="0"/>
                      </a:endParaRPr>
                    </a:p>
                  </a:txBody>
                  <a:tcPr horzOverflow="overflow">
                    <a:lnL cap="flat">
                      <a:noFill/>
                    </a:lnL>
                    <a:lnR>
                      <a:noFill/>
                    </a:lnR>
                    <a:lnT>
                      <a:noFill/>
                    </a:lnT>
                    <a:lnB>
                      <a:noFill/>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75000"/>
                        <a:buFont typeface="Monotype Sorts" pitchFamily="2" charset="2"/>
                        <a:buNone/>
                        <a:tabLst/>
                      </a:pPr>
                      <a:endParaRPr kumimoji="0" lang="en-US" sz="2000" b="1" i="0" u="none" strike="noStrike" cap="none" normalizeH="0" baseline="0" smtClean="0">
                        <a:ln>
                          <a:noFill/>
                        </a:ln>
                        <a:solidFill>
                          <a:schemeClr val="tx1"/>
                        </a:solidFill>
                        <a:effectLst/>
                        <a:latin typeface="Times New Roman" pitchFamily="18" charset="0"/>
                      </a:endParaRP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75000"/>
                        <a:buFont typeface="Monotype Sorts" pitchFamily="2" charset="2"/>
                        <a:buNone/>
                        <a:tabLst/>
                      </a:pPr>
                      <a:endParaRPr kumimoji="0" lang="en-US" sz="2000" b="1" i="0" u="none" strike="noStrike" cap="none" normalizeH="0" baseline="0" dirty="0" smtClean="0">
                        <a:ln>
                          <a:noFill/>
                        </a:ln>
                        <a:solidFill>
                          <a:schemeClr val="tx1"/>
                        </a:solidFill>
                        <a:effectLst/>
                        <a:latin typeface="Times New Roman" pitchFamily="18" charset="0"/>
                      </a:endParaRPr>
                    </a:p>
                  </a:txBody>
                  <a:tcPr horzOverflow="overflow">
                    <a:lnL>
                      <a:noFill/>
                    </a:lnL>
                    <a:lnR cap="flat">
                      <a:noFill/>
                    </a:lnR>
                    <a:lnT>
                      <a:noFill/>
                    </a:lnT>
                    <a:lnB>
                      <a:noFill/>
                    </a:lnB>
                    <a:lnTlToBr>
                      <a:noFill/>
                    </a:lnTlToBr>
                    <a:lnBlToTr>
                      <a:noFill/>
                    </a:lnBlToTr>
                    <a:noFill/>
                  </a:tcPr>
                </a:tc>
              </a:tr>
              <a:tr h="582613">
                <a:tc>
                  <a:txBody>
                    <a:bodyPr/>
                    <a:lstStyle/>
                    <a:p>
                      <a:pPr marL="0" marR="0" lvl="0" indent="0" algn="l" defTabSz="914400" rtl="0" eaLnBrk="0" fontAlgn="base" latinLnBrk="0" hangingPunct="0">
                        <a:lnSpc>
                          <a:spcPct val="100000"/>
                        </a:lnSpc>
                        <a:spcBef>
                          <a:spcPct val="20000"/>
                        </a:spcBef>
                        <a:spcAft>
                          <a:spcPct val="0"/>
                        </a:spcAft>
                        <a:buClr>
                          <a:schemeClr val="accent2"/>
                        </a:buClr>
                        <a:buSzPct val="75000"/>
                        <a:buFont typeface="Monotype Sorts" pitchFamily="2" charset="2"/>
                        <a:buNone/>
                        <a:tabLst/>
                      </a:pPr>
                      <a:endParaRPr kumimoji="0" lang="en-US" sz="1600" b="0" i="0" u="none" strike="noStrike" cap="none" normalizeH="0" baseline="0" smtClean="0">
                        <a:ln>
                          <a:noFill/>
                        </a:ln>
                        <a:solidFill>
                          <a:schemeClr val="tx1"/>
                        </a:solidFill>
                        <a:effectLst>
                          <a:outerShdw blurRad="38100" dist="38100" dir="2700000" algn="tl">
                            <a:srgbClr val="C0C0C0"/>
                          </a:outerShdw>
                        </a:effectLst>
                        <a:latin typeface="Times New Roman" pitchFamily="18" charset="0"/>
                      </a:endParaRPr>
                    </a:p>
                  </a:txBody>
                  <a:tcPr horzOverflow="overflow">
                    <a:lnL cap="flat">
                      <a:noFill/>
                    </a:lnL>
                    <a:lnR>
                      <a:noFill/>
                    </a:lnR>
                    <a:lnT>
                      <a:noFill/>
                    </a:lnT>
                    <a:lnB cap="flat">
                      <a:noFill/>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accent2"/>
                        </a:buClr>
                        <a:buSzPct val="75000"/>
                        <a:buFont typeface="Monotype Sorts" pitchFamily="2" charset="2"/>
                        <a:buNone/>
                        <a:tabLst/>
                      </a:pPr>
                      <a:endParaRPr kumimoji="0" lang="en-US" sz="1600" b="0" i="0" u="none" strike="noStrike" cap="none" normalizeH="0" baseline="0" smtClean="0">
                        <a:ln>
                          <a:noFill/>
                        </a:ln>
                        <a:solidFill>
                          <a:schemeClr val="tx1"/>
                        </a:solidFill>
                        <a:effectLst>
                          <a:outerShdw blurRad="38100" dist="38100" dir="2700000" algn="tl">
                            <a:srgbClr val="C0C0C0"/>
                          </a:outerShdw>
                        </a:effectLst>
                        <a:latin typeface="Times New Roman" pitchFamily="18" charset="0"/>
                      </a:endParaRPr>
                    </a:p>
                  </a:txBody>
                  <a:tcPr horzOverflow="overflow">
                    <a:lnL>
                      <a:noFill/>
                    </a:lnL>
                    <a:lnR>
                      <a:noFill/>
                    </a:lnR>
                    <a:lnT>
                      <a:noFill/>
                    </a:lnT>
                    <a:lnB cap="flat">
                      <a:noFill/>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accent2"/>
                        </a:buClr>
                        <a:buSzPct val="75000"/>
                        <a:buFont typeface="Monotype Sorts" pitchFamily="2" charset="2"/>
                        <a:buNone/>
                        <a:tabLst/>
                      </a:pPr>
                      <a:endParaRPr kumimoji="0" lang="en-US" sz="1600" b="0" i="0" u="none" strike="noStrike" cap="none" normalizeH="0" baseline="0" dirty="0" smtClean="0">
                        <a:ln>
                          <a:noFill/>
                        </a:ln>
                        <a:solidFill>
                          <a:schemeClr val="tx1"/>
                        </a:solidFill>
                        <a:effectLst>
                          <a:outerShdw blurRad="38100" dist="38100" dir="2700000" algn="tl">
                            <a:srgbClr val="C0C0C0"/>
                          </a:outerShdw>
                        </a:effectLst>
                        <a:latin typeface="Times New Roman" pitchFamily="18" charset="0"/>
                      </a:endParaRPr>
                    </a:p>
                  </a:txBody>
                  <a:tcPr horzOverflow="overflow">
                    <a:lnL>
                      <a:noFill/>
                    </a:lnL>
                    <a:lnR cap="flat">
                      <a:noFill/>
                    </a:lnR>
                    <a:lnT>
                      <a:noFill/>
                    </a:lnT>
                    <a:lnB cap="flat">
                      <a:noFill/>
                    </a:lnB>
                    <a:lnTlToBr>
                      <a:noFill/>
                    </a:lnTlToBr>
                    <a:lnBlToTr>
                      <a:noFill/>
                    </a:lnBlToTr>
                    <a:noFill/>
                  </a:tcPr>
                </a:tc>
              </a:tr>
            </a:tbl>
          </a:graphicData>
        </a:graphic>
      </p:graphicFrame>
      <p:sp>
        <p:nvSpPr>
          <p:cNvPr id="54359" name="Text Box 1396"/>
          <p:cNvSpPr txBox="1">
            <a:spLocks noChangeArrowheads="1"/>
          </p:cNvSpPr>
          <p:nvPr/>
        </p:nvSpPr>
        <p:spPr bwMode="auto">
          <a:xfrm>
            <a:off x="5029200" y="3733800"/>
            <a:ext cx="838200" cy="336550"/>
          </a:xfrm>
          <a:prstGeom prst="rect">
            <a:avLst/>
          </a:prstGeom>
          <a:noFill/>
          <a:ln w="12700">
            <a:noFill/>
            <a:miter lim="800000"/>
            <a:headEnd/>
            <a:tailEnd/>
          </a:ln>
        </p:spPr>
        <p:txBody>
          <a:bodyPr>
            <a:spAutoFit/>
          </a:bodyPr>
          <a:lstStyle/>
          <a:p>
            <a:pPr algn="ctr" eaLnBrk="0" hangingPunct="0">
              <a:spcBef>
                <a:spcPct val="50000"/>
              </a:spcBef>
            </a:pPr>
            <a:endParaRPr lang="en-US" sz="1600">
              <a:solidFill>
                <a:schemeClr val="accent2"/>
              </a:solidFill>
            </a:endParaRPr>
          </a:p>
        </p:txBody>
      </p:sp>
      <p:sp>
        <p:nvSpPr>
          <p:cNvPr id="114075" name="Line 1435"/>
          <p:cNvSpPr>
            <a:spLocks noChangeShapeType="1"/>
          </p:cNvSpPr>
          <p:nvPr/>
        </p:nvSpPr>
        <p:spPr bwMode="auto">
          <a:xfrm>
            <a:off x="4343400" y="5181600"/>
            <a:ext cx="0" cy="0"/>
          </a:xfrm>
          <a:prstGeom prst="line">
            <a:avLst/>
          </a:prstGeom>
          <a:noFill/>
          <a:ln w="12700">
            <a:solidFill>
              <a:schemeClr val="tx1"/>
            </a:solidFill>
            <a:round/>
            <a:headEnd/>
            <a:tailEnd/>
          </a:ln>
          <a:effectLst/>
        </p:spPr>
        <p:txBody>
          <a:bodyPr/>
          <a:lstStyle/>
          <a:p>
            <a:pPr algn="ctr" eaLnBrk="0" hangingPunct="0">
              <a:defRPr/>
            </a:pPr>
            <a:endParaRPr lang="en-US">
              <a:effectLst>
                <a:outerShdw blurRad="38100" dist="38100" dir="2700000" algn="tl">
                  <a:srgbClr val="000000">
                    <a:alpha val="43137"/>
                  </a:srgbClr>
                </a:outerShdw>
              </a:effectLst>
            </a:endParaRPr>
          </a:p>
        </p:txBody>
      </p:sp>
      <p:sp>
        <p:nvSpPr>
          <p:cNvPr id="54361" name="Text Box 1436"/>
          <p:cNvSpPr txBox="1">
            <a:spLocks noChangeArrowheads="1"/>
          </p:cNvSpPr>
          <p:nvPr/>
        </p:nvSpPr>
        <p:spPr bwMode="auto">
          <a:xfrm>
            <a:off x="3429000" y="3429000"/>
            <a:ext cx="1905000" cy="396875"/>
          </a:xfrm>
          <a:prstGeom prst="rect">
            <a:avLst/>
          </a:prstGeom>
          <a:noFill/>
          <a:ln w="12700">
            <a:noFill/>
            <a:miter lim="800000"/>
            <a:headEnd/>
            <a:tailEnd/>
          </a:ln>
        </p:spPr>
        <p:txBody>
          <a:bodyPr>
            <a:spAutoFit/>
          </a:bodyPr>
          <a:lstStyle/>
          <a:p>
            <a:pPr algn="ctr" eaLnBrk="0" hangingPunct="0">
              <a:spcBef>
                <a:spcPct val="50000"/>
              </a:spcBef>
            </a:pPr>
            <a:endParaRPr lang="en-US" sz="2000"/>
          </a:p>
        </p:txBody>
      </p:sp>
      <p:graphicFrame>
        <p:nvGraphicFramePr>
          <p:cNvPr id="114156" name="Group 1516"/>
          <p:cNvGraphicFramePr>
            <a:graphicFrameLocks noGrp="1"/>
          </p:cNvGraphicFramePr>
          <p:nvPr>
            <p:extLst>
              <p:ext uri="{D42A27DB-BD31-4B8C-83A1-F6EECF244321}">
                <p14:modId xmlns:p14="http://schemas.microsoft.com/office/powerpoint/2010/main" val="2235732862"/>
              </p:ext>
            </p:extLst>
          </p:nvPr>
        </p:nvGraphicFramePr>
        <p:xfrm>
          <a:off x="457200" y="2057400"/>
          <a:ext cx="7848600" cy="2328672"/>
        </p:xfrm>
        <a:graphic>
          <a:graphicData uri="http://schemas.openxmlformats.org/drawingml/2006/table">
            <a:tbl>
              <a:tblPr/>
              <a:tblGrid>
                <a:gridCol w="2400300"/>
                <a:gridCol w="2400300"/>
                <a:gridCol w="3048000"/>
              </a:tblGrid>
              <a:tr h="677863">
                <a:tc>
                  <a:txBody>
                    <a:bodyPr/>
                    <a:lstStyle/>
                    <a:p>
                      <a:pPr marL="0" marR="0" lvl="0" indent="0" algn="l" defTabSz="914400" rtl="0" eaLnBrk="0" fontAlgn="base" latinLnBrk="0" hangingPunct="0">
                        <a:lnSpc>
                          <a:spcPct val="100000"/>
                        </a:lnSpc>
                        <a:spcBef>
                          <a:spcPct val="20000"/>
                        </a:spcBef>
                        <a:spcAft>
                          <a:spcPct val="0"/>
                        </a:spcAft>
                        <a:buClr>
                          <a:schemeClr val="accent2"/>
                        </a:buClr>
                        <a:buSzPct val="75000"/>
                        <a:buFont typeface="Monotype Sorts" pitchFamily="2" charset="2"/>
                        <a:buNone/>
                        <a:tabLst/>
                      </a:pPr>
                      <a:endParaRPr kumimoji="0" lang="en-US" sz="4000" b="0" i="0" u="none" strike="noStrike" cap="none" normalizeH="0" baseline="0" dirty="0" smtClean="0">
                        <a:ln>
                          <a:noFill/>
                        </a:ln>
                        <a:solidFill>
                          <a:schemeClr val="tx1"/>
                        </a:solidFill>
                        <a:effectLst>
                          <a:outerShdw blurRad="38100" dist="38100" dir="2700000" algn="tl">
                            <a:srgbClr val="C0C0C0"/>
                          </a:outerShdw>
                        </a:effectLst>
                        <a:latin typeface="Times New Roman" pitchFamily="18" charset="0"/>
                      </a:endParaRPr>
                    </a:p>
                  </a:txBody>
                  <a:tcPr horzOverflow="overflow">
                    <a:lnL cap="flat">
                      <a:noFill/>
                    </a:lnL>
                    <a:lnR>
                      <a:noFill/>
                    </a:lnR>
                    <a:lnT cap="flat">
                      <a:noFill/>
                    </a:lnT>
                    <a:lnB>
                      <a:noFill/>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75000"/>
                        <a:buFont typeface="Monotype Sorts" pitchFamily="2" charset="2"/>
                        <a:buNone/>
                        <a:tabLst/>
                      </a:pPr>
                      <a:r>
                        <a:rPr kumimoji="0" lang="en-US" sz="3200" b="1" i="0" u="sng" strike="noStrike" cap="none" normalizeH="0" baseline="0" dirty="0" smtClean="0">
                          <a:ln>
                            <a:noFill/>
                          </a:ln>
                          <a:solidFill>
                            <a:schemeClr val="tx1"/>
                          </a:solidFill>
                          <a:effectLst/>
                          <a:latin typeface="Times New Roman" pitchFamily="18" charset="0"/>
                        </a:rPr>
                        <a:t>National</a:t>
                      </a:r>
                    </a:p>
                    <a:p>
                      <a:pPr marL="0" marR="0" lvl="0" indent="0" algn="ctr" defTabSz="914400" rtl="0" eaLnBrk="0" fontAlgn="base" latinLnBrk="0" hangingPunct="0">
                        <a:lnSpc>
                          <a:spcPct val="100000"/>
                        </a:lnSpc>
                        <a:spcBef>
                          <a:spcPct val="20000"/>
                        </a:spcBef>
                        <a:spcAft>
                          <a:spcPct val="0"/>
                        </a:spcAft>
                        <a:buClr>
                          <a:schemeClr val="accent2"/>
                        </a:buClr>
                        <a:buSzPct val="75000"/>
                        <a:buFont typeface="Monotype Sorts" pitchFamily="2" charset="2"/>
                        <a:buNone/>
                        <a:tabLst/>
                      </a:pPr>
                      <a:endParaRPr kumimoji="0" lang="en-US" sz="3200" b="1" i="0" u="none" strike="noStrike" cap="none" normalizeH="0" baseline="0" dirty="0" smtClean="0">
                        <a:ln>
                          <a:noFill/>
                        </a:ln>
                        <a:solidFill>
                          <a:schemeClr val="tx1"/>
                        </a:solidFill>
                        <a:effectLst/>
                        <a:latin typeface="Times New Roman" pitchFamily="18" charset="0"/>
                      </a:endParaRPr>
                    </a:p>
                  </a:txBody>
                  <a:tcPr horzOverflow="overflow">
                    <a:lnL>
                      <a:noFill/>
                    </a:lnL>
                    <a:lnR>
                      <a:noFill/>
                    </a:lnR>
                    <a:lnT cap="flat">
                      <a:noFill/>
                    </a:lnT>
                    <a:lnB>
                      <a:noFill/>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75000"/>
                        <a:buFont typeface="Monotype Sorts" pitchFamily="2" charset="2"/>
                        <a:buNone/>
                        <a:tabLst/>
                      </a:pPr>
                      <a:r>
                        <a:rPr kumimoji="0" lang="en-US" sz="3200" b="1" i="0" u="sng" strike="noStrike" cap="none" normalizeH="0" baseline="0" smtClean="0">
                          <a:ln>
                            <a:noFill/>
                          </a:ln>
                          <a:solidFill>
                            <a:schemeClr val="tx1"/>
                          </a:solidFill>
                          <a:effectLst/>
                          <a:latin typeface="Times New Roman" pitchFamily="18" charset="0"/>
                        </a:rPr>
                        <a:t>Mountain Brook</a:t>
                      </a:r>
                    </a:p>
                  </a:txBody>
                  <a:tcPr horzOverflow="overflow">
                    <a:lnL>
                      <a:noFill/>
                    </a:lnL>
                    <a:lnR cap="flat">
                      <a:noFill/>
                    </a:lnR>
                    <a:lnT cap="flat">
                      <a:noFill/>
                    </a:lnT>
                    <a:lnB>
                      <a:noFill/>
                    </a:lnB>
                    <a:lnTlToBr>
                      <a:noFill/>
                    </a:lnTlToBr>
                    <a:lnBlToTr>
                      <a:noFill/>
                    </a:lnBlToTr>
                    <a:noFill/>
                  </a:tcPr>
                </a:tc>
              </a:tr>
              <a:tr h="677863">
                <a:tc>
                  <a:txBody>
                    <a:bodyPr/>
                    <a:lstStyle/>
                    <a:p>
                      <a:pPr marL="0" marR="0" lvl="0" indent="0" algn="l" defTabSz="914400" rtl="0" eaLnBrk="0" fontAlgn="base" latinLnBrk="0" hangingPunct="0">
                        <a:lnSpc>
                          <a:spcPct val="100000"/>
                        </a:lnSpc>
                        <a:spcBef>
                          <a:spcPct val="20000"/>
                        </a:spcBef>
                        <a:spcAft>
                          <a:spcPct val="0"/>
                        </a:spcAft>
                        <a:buClr>
                          <a:schemeClr val="accent2"/>
                        </a:buClr>
                        <a:buSzPct val="75000"/>
                        <a:buFont typeface="Monotype Sorts" pitchFamily="2" charset="2"/>
                        <a:buNone/>
                        <a:tabLst/>
                      </a:pPr>
                      <a:r>
                        <a:rPr kumimoji="0" lang="en-US" sz="3200" b="1" i="0" u="none" strike="noStrike" cap="none" normalizeH="0" baseline="0" dirty="0" smtClean="0">
                          <a:ln>
                            <a:noFill/>
                          </a:ln>
                          <a:solidFill>
                            <a:schemeClr val="tx1"/>
                          </a:solidFill>
                          <a:effectLst/>
                          <a:latin typeface="Times New Roman" pitchFamily="18" charset="0"/>
                        </a:rPr>
                        <a:t>Total % 3 </a:t>
                      </a:r>
                    </a:p>
                    <a:p>
                      <a:pPr marL="0" marR="0" lvl="0" indent="0" algn="l" defTabSz="914400" rtl="0" eaLnBrk="0" fontAlgn="base" latinLnBrk="0" hangingPunct="0">
                        <a:lnSpc>
                          <a:spcPct val="100000"/>
                        </a:lnSpc>
                        <a:spcBef>
                          <a:spcPct val="20000"/>
                        </a:spcBef>
                        <a:spcAft>
                          <a:spcPct val="0"/>
                        </a:spcAft>
                        <a:buClr>
                          <a:schemeClr val="accent2"/>
                        </a:buClr>
                        <a:buSzPct val="75000"/>
                        <a:buFont typeface="Monotype Sorts" pitchFamily="2" charset="2"/>
                        <a:buNone/>
                        <a:tabLst/>
                      </a:pPr>
                      <a:r>
                        <a:rPr kumimoji="0" lang="en-US" sz="3200" b="1" i="0" u="none" strike="noStrike" cap="none" normalizeH="0" baseline="0" dirty="0" smtClean="0">
                          <a:ln>
                            <a:noFill/>
                          </a:ln>
                          <a:solidFill>
                            <a:schemeClr val="tx1"/>
                          </a:solidFill>
                          <a:effectLst/>
                          <a:latin typeface="Times New Roman" pitchFamily="18" charset="0"/>
                        </a:rPr>
                        <a:t>or higher</a:t>
                      </a:r>
                    </a:p>
                  </a:txBody>
                  <a:tcPr horzOverflow="overflow">
                    <a:lnL cap="flat">
                      <a:noFill/>
                    </a:lnL>
                    <a:lnR>
                      <a:noFill/>
                    </a:lnR>
                    <a:lnT>
                      <a:noFill/>
                    </a:lnT>
                    <a:lnB cap="flat">
                      <a:noFill/>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75000"/>
                        <a:buFont typeface="Monotype Sorts" pitchFamily="2" charset="2"/>
                        <a:buNone/>
                        <a:tabLst/>
                      </a:pPr>
                      <a:r>
                        <a:rPr kumimoji="0" lang="en-US" sz="3200" b="1" i="0" u="none" strike="noStrike" cap="none" normalizeH="0" baseline="0" dirty="0" smtClean="0">
                          <a:ln>
                            <a:noFill/>
                          </a:ln>
                          <a:solidFill>
                            <a:schemeClr val="tx1"/>
                          </a:solidFill>
                          <a:effectLst/>
                          <a:latin typeface="Times New Roman" pitchFamily="18" charset="0"/>
                        </a:rPr>
                        <a:t>41.1%</a:t>
                      </a:r>
                    </a:p>
                  </a:txBody>
                  <a:tcPr horzOverflow="overflow">
                    <a:lnL>
                      <a:noFill/>
                    </a:lnL>
                    <a:lnR>
                      <a:noFill/>
                    </a:lnR>
                    <a:lnT>
                      <a:noFill/>
                    </a:lnT>
                    <a:lnB cap="flat">
                      <a:noFill/>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75000"/>
                        <a:buFont typeface="Monotype Sorts" pitchFamily="2" charset="2"/>
                        <a:buNone/>
                        <a:tabLst/>
                      </a:pPr>
                      <a:r>
                        <a:rPr kumimoji="0" lang="en-US" sz="3200" b="1" i="0" u="none" strike="noStrike" cap="none" normalizeH="0" baseline="0" dirty="0" smtClean="0">
                          <a:ln>
                            <a:noFill/>
                          </a:ln>
                          <a:solidFill>
                            <a:schemeClr val="tx1"/>
                          </a:solidFill>
                          <a:effectLst/>
                          <a:latin typeface="Times New Roman" pitchFamily="18" charset="0"/>
                        </a:rPr>
                        <a:t>85.4%</a:t>
                      </a:r>
                    </a:p>
                  </a:txBody>
                  <a:tcPr horzOverflow="overflow">
                    <a:lnL>
                      <a:noFill/>
                    </a:lnL>
                    <a:lnR cap="flat">
                      <a:noFill/>
                    </a:lnR>
                    <a:lnT>
                      <a:noFill/>
                    </a:lnT>
                    <a:lnB cap="flat">
                      <a:noFill/>
                    </a:lnB>
                    <a:lnTlToBr>
                      <a:noFill/>
                    </a:lnTlToBr>
                    <a:lnBlToTr>
                      <a:noFill/>
                    </a:lnBlToTr>
                    <a:noFill/>
                  </a:tcPr>
                </a:tc>
              </a:tr>
            </a:tbl>
          </a:graphicData>
        </a:graphic>
      </p:graphicFrame>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9550"/>
            <a:ext cx="8229600" cy="1085850"/>
          </a:xfrm>
        </p:spPr>
        <p:txBody>
          <a:bodyPr/>
          <a:lstStyle/>
          <a:p>
            <a:pPr algn="ctr"/>
            <a:r>
              <a:rPr lang="en-US" sz="2800" dirty="0" smtClean="0"/>
              <a:t>Alabama College- and Career- Ready </a:t>
            </a:r>
            <a:br>
              <a:rPr lang="en-US" sz="2800" dirty="0" smtClean="0"/>
            </a:br>
            <a:r>
              <a:rPr lang="en-US" sz="2800" dirty="0" smtClean="0"/>
              <a:t>Assessment System</a:t>
            </a:r>
            <a:endParaRPr lang="en-US" sz="28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1959560"/>
              </p:ext>
            </p:extLst>
          </p:nvPr>
        </p:nvGraphicFramePr>
        <p:xfrm>
          <a:off x="152401" y="1447801"/>
          <a:ext cx="8762999" cy="5002988"/>
        </p:xfrm>
        <a:graphic>
          <a:graphicData uri="http://schemas.openxmlformats.org/drawingml/2006/table">
            <a:tbl>
              <a:tblPr/>
              <a:tblGrid>
                <a:gridCol w="1051014"/>
                <a:gridCol w="1569695"/>
                <a:gridCol w="1542397"/>
                <a:gridCol w="1551893"/>
                <a:gridCol w="1532901"/>
                <a:gridCol w="1515099"/>
              </a:tblGrid>
              <a:tr h="231125">
                <a:tc>
                  <a:txBody>
                    <a:bodyPr/>
                    <a:lstStyle/>
                    <a:p>
                      <a:pPr algn="l" fontAlgn="b"/>
                      <a:r>
                        <a:rPr lang="en-US" sz="1300" b="1" i="0" u="none" strike="noStrike" dirty="0">
                          <a:solidFill>
                            <a:srgbClr val="000000"/>
                          </a:solidFill>
                          <a:effectLst/>
                          <a:latin typeface="Cambria"/>
                        </a:rPr>
                        <a:t>GRADE</a:t>
                      </a:r>
                    </a:p>
                  </a:txBody>
                  <a:tcPr marL="8681" marR="8681" marT="8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300" b="1" i="0" u="none" strike="noStrike">
                          <a:solidFill>
                            <a:srgbClr val="000000"/>
                          </a:solidFill>
                          <a:effectLst/>
                          <a:latin typeface="Cambria"/>
                        </a:rPr>
                        <a:t>2011-2012</a:t>
                      </a:r>
                    </a:p>
                  </a:txBody>
                  <a:tcPr marL="8681" marR="8681" marT="8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300" b="1" i="0" u="none" strike="noStrike">
                          <a:solidFill>
                            <a:srgbClr val="000000"/>
                          </a:solidFill>
                          <a:effectLst/>
                          <a:latin typeface="Cambria"/>
                        </a:rPr>
                        <a:t>2012-2013</a:t>
                      </a:r>
                    </a:p>
                  </a:txBody>
                  <a:tcPr marL="8681" marR="8681" marT="8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300" b="1" i="0" u="none" strike="noStrike">
                          <a:solidFill>
                            <a:srgbClr val="000000"/>
                          </a:solidFill>
                          <a:effectLst/>
                          <a:latin typeface="Cambria"/>
                        </a:rPr>
                        <a:t>2013-2014</a:t>
                      </a:r>
                    </a:p>
                  </a:txBody>
                  <a:tcPr marL="8681" marR="8681" marT="8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300" b="1" i="0" u="none" strike="noStrike">
                          <a:solidFill>
                            <a:srgbClr val="000000"/>
                          </a:solidFill>
                          <a:effectLst/>
                          <a:latin typeface="Cambria"/>
                        </a:rPr>
                        <a:t>2014-2015</a:t>
                      </a:r>
                    </a:p>
                  </a:txBody>
                  <a:tcPr marL="8681" marR="8681" marT="8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300" b="1" i="0" u="none" strike="noStrike">
                          <a:solidFill>
                            <a:srgbClr val="000000"/>
                          </a:solidFill>
                          <a:effectLst/>
                          <a:latin typeface="Cambria"/>
                        </a:rPr>
                        <a:t>2015-2016</a:t>
                      </a:r>
                    </a:p>
                  </a:txBody>
                  <a:tcPr marL="8681" marR="8681" marT="8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722268">
                <a:tc>
                  <a:txBody>
                    <a:bodyPr/>
                    <a:lstStyle/>
                    <a:p>
                      <a:pPr algn="l" fontAlgn="b"/>
                      <a:r>
                        <a:rPr lang="en-US" sz="1300" b="1" i="0" u="none" strike="noStrike">
                          <a:solidFill>
                            <a:srgbClr val="000000"/>
                          </a:solidFill>
                          <a:effectLst/>
                          <a:latin typeface="Cambria"/>
                        </a:rPr>
                        <a:t>K-8th</a:t>
                      </a:r>
                    </a:p>
                  </a:txBody>
                  <a:tcPr marL="8681" marR="8681" marT="8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300" b="1" i="0" u="none" strike="noStrike" dirty="0">
                          <a:solidFill>
                            <a:srgbClr val="000000"/>
                          </a:solidFill>
                          <a:effectLst/>
                          <a:latin typeface="Calibri"/>
                        </a:rPr>
                        <a:t>Formative/Interim</a:t>
                      </a:r>
                      <a:r>
                        <a:rPr lang="en-US" sz="1300" b="1" i="0" u="none" strike="noStrike" dirty="0" smtClean="0">
                          <a:solidFill>
                            <a:srgbClr val="000000"/>
                          </a:solidFill>
                          <a:effectLst/>
                          <a:latin typeface="Calibri"/>
                        </a:rPr>
                        <a:t>/</a:t>
                      </a:r>
                    </a:p>
                    <a:p>
                      <a:pPr algn="l" fontAlgn="b"/>
                      <a:r>
                        <a:rPr lang="en-US" sz="1300" b="1" i="0" u="none" strike="noStrike" dirty="0" smtClean="0">
                          <a:solidFill>
                            <a:srgbClr val="000000"/>
                          </a:solidFill>
                          <a:effectLst/>
                          <a:latin typeface="Calibri"/>
                        </a:rPr>
                        <a:t>Benchmark </a:t>
                      </a:r>
                      <a:r>
                        <a:rPr lang="en-US" sz="1300" b="1" i="0" u="none" strike="noStrike" dirty="0">
                          <a:solidFill>
                            <a:srgbClr val="000000"/>
                          </a:solidFill>
                          <a:effectLst/>
                          <a:latin typeface="Calibri"/>
                        </a:rPr>
                        <a:t>Assessments</a:t>
                      </a:r>
                    </a:p>
                  </a:txBody>
                  <a:tcPr marL="8681" marR="8681" marT="8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8CCE4"/>
                    </a:solidFill>
                  </a:tcPr>
                </a:tc>
                <a:tc>
                  <a:txBody>
                    <a:bodyPr/>
                    <a:lstStyle/>
                    <a:p>
                      <a:pPr algn="l" fontAlgn="b"/>
                      <a:r>
                        <a:rPr lang="en-US" sz="1300" b="1" i="0" u="none" strike="noStrike" dirty="0">
                          <a:solidFill>
                            <a:srgbClr val="000000"/>
                          </a:solidFill>
                          <a:effectLst/>
                          <a:latin typeface="Calibri"/>
                        </a:rPr>
                        <a:t>Formative/Interim</a:t>
                      </a:r>
                      <a:r>
                        <a:rPr lang="en-US" sz="1300" b="1" i="0" u="none" strike="noStrike" dirty="0" smtClean="0">
                          <a:solidFill>
                            <a:srgbClr val="000000"/>
                          </a:solidFill>
                          <a:effectLst/>
                          <a:latin typeface="Calibri"/>
                        </a:rPr>
                        <a:t>/</a:t>
                      </a:r>
                    </a:p>
                    <a:p>
                      <a:pPr algn="l" fontAlgn="b"/>
                      <a:r>
                        <a:rPr lang="en-US" sz="1300" b="1" i="0" u="none" strike="noStrike" dirty="0" smtClean="0">
                          <a:solidFill>
                            <a:srgbClr val="000000"/>
                          </a:solidFill>
                          <a:effectLst/>
                          <a:latin typeface="Calibri"/>
                        </a:rPr>
                        <a:t>Benchmark </a:t>
                      </a:r>
                      <a:r>
                        <a:rPr lang="en-US" sz="1300" b="1" i="0" u="none" strike="noStrike" dirty="0">
                          <a:solidFill>
                            <a:srgbClr val="000000"/>
                          </a:solidFill>
                          <a:effectLst/>
                          <a:latin typeface="Calibri"/>
                        </a:rPr>
                        <a:t>Assessments</a:t>
                      </a:r>
                    </a:p>
                  </a:txBody>
                  <a:tcPr marL="8681" marR="8681" marT="8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8CCE4"/>
                    </a:solidFill>
                  </a:tcPr>
                </a:tc>
                <a:tc>
                  <a:txBody>
                    <a:bodyPr/>
                    <a:lstStyle/>
                    <a:p>
                      <a:pPr algn="l" fontAlgn="b"/>
                      <a:r>
                        <a:rPr lang="en-US" sz="1300" b="1" i="0" u="none" strike="noStrike" dirty="0">
                          <a:solidFill>
                            <a:srgbClr val="000000"/>
                          </a:solidFill>
                          <a:effectLst/>
                          <a:latin typeface="Calibri"/>
                        </a:rPr>
                        <a:t>Formative/Interim</a:t>
                      </a:r>
                      <a:r>
                        <a:rPr lang="en-US" sz="1300" b="1" i="0" u="none" strike="noStrike" dirty="0" smtClean="0">
                          <a:solidFill>
                            <a:srgbClr val="000000"/>
                          </a:solidFill>
                          <a:effectLst/>
                          <a:latin typeface="Calibri"/>
                        </a:rPr>
                        <a:t>/</a:t>
                      </a:r>
                    </a:p>
                    <a:p>
                      <a:pPr algn="l" fontAlgn="b"/>
                      <a:r>
                        <a:rPr lang="en-US" sz="1300" b="1" i="0" u="none" strike="noStrike" dirty="0" smtClean="0">
                          <a:solidFill>
                            <a:srgbClr val="000000"/>
                          </a:solidFill>
                          <a:effectLst/>
                          <a:latin typeface="Calibri"/>
                        </a:rPr>
                        <a:t>Benchmark </a:t>
                      </a:r>
                      <a:r>
                        <a:rPr lang="en-US" sz="1300" b="1" i="0" u="none" strike="noStrike" dirty="0">
                          <a:solidFill>
                            <a:srgbClr val="000000"/>
                          </a:solidFill>
                          <a:effectLst/>
                          <a:latin typeface="Calibri"/>
                        </a:rPr>
                        <a:t>Assessments</a:t>
                      </a:r>
                    </a:p>
                  </a:txBody>
                  <a:tcPr marL="8681" marR="8681" marT="8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l" fontAlgn="b"/>
                      <a:r>
                        <a:rPr lang="en-US" sz="1300" b="1" i="0" u="none" strike="noStrike" dirty="0">
                          <a:solidFill>
                            <a:srgbClr val="000000"/>
                          </a:solidFill>
                          <a:effectLst/>
                          <a:latin typeface="Calibri"/>
                        </a:rPr>
                        <a:t>Formative/Interim</a:t>
                      </a:r>
                      <a:r>
                        <a:rPr lang="en-US" sz="1300" b="1" i="0" u="none" strike="noStrike" dirty="0" smtClean="0">
                          <a:solidFill>
                            <a:srgbClr val="000000"/>
                          </a:solidFill>
                          <a:effectLst/>
                          <a:latin typeface="Calibri"/>
                        </a:rPr>
                        <a:t>/</a:t>
                      </a:r>
                    </a:p>
                    <a:p>
                      <a:pPr algn="l" fontAlgn="b"/>
                      <a:r>
                        <a:rPr lang="en-US" sz="1300" b="1" i="0" u="none" strike="noStrike" dirty="0" smtClean="0">
                          <a:solidFill>
                            <a:srgbClr val="000000"/>
                          </a:solidFill>
                          <a:effectLst/>
                          <a:latin typeface="Calibri"/>
                        </a:rPr>
                        <a:t>Benchmark </a:t>
                      </a:r>
                      <a:r>
                        <a:rPr lang="en-US" sz="1300" b="1" i="0" u="none" strike="noStrike" dirty="0">
                          <a:solidFill>
                            <a:srgbClr val="000000"/>
                          </a:solidFill>
                          <a:effectLst/>
                          <a:latin typeface="Calibri"/>
                        </a:rPr>
                        <a:t>Assessments</a:t>
                      </a:r>
                    </a:p>
                  </a:txBody>
                  <a:tcPr marL="8681" marR="8681" marT="8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l" fontAlgn="b"/>
                      <a:r>
                        <a:rPr lang="en-US" sz="1300" b="1" i="0" u="none" strike="noStrike" dirty="0">
                          <a:solidFill>
                            <a:srgbClr val="000000"/>
                          </a:solidFill>
                          <a:effectLst/>
                          <a:latin typeface="Calibri"/>
                        </a:rPr>
                        <a:t>Formative/Interim</a:t>
                      </a:r>
                      <a:r>
                        <a:rPr lang="en-US" sz="1300" b="1" i="0" u="none" strike="noStrike" dirty="0" smtClean="0">
                          <a:solidFill>
                            <a:srgbClr val="000000"/>
                          </a:solidFill>
                          <a:effectLst/>
                          <a:latin typeface="Calibri"/>
                        </a:rPr>
                        <a:t>/</a:t>
                      </a:r>
                    </a:p>
                    <a:p>
                      <a:pPr algn="l" fontAlgn="b"/>
                      <a:r>
                        <a:rPr lang="en-US" sz="1300" b="1" i="0" u="none" strike="noStrike" dirty="0" smtClean="0">
                          <a:solidFill>
                            <a:srgbClr val="000000"/>
                          </a:solidFill>
                          <a:effectLst/>
                          <a:latin typeface="Calibri"/>
                        </a:rPr>
                        <a:t>Benchmark </a:t>
                      </a:r>
                      <a:r>
                        <a:rPr lang="en-US" sz="1300" b="1" i="0" u="none" strike="noStrike" dirty="0">
                          <a:solidFill>
                            <a:srgbClr val="000000"/>
                          </a:solidFill>
                          <a:effectLst/>
                          <a:latin typeface="Calibri"/>
                        </a:rPr>
                        <a:t>Assessments</a:t>
                      </a:r>
                    </a:p>
                  </a:txBody>
                  <a:tcPr marL="8681" marR="8681" marT="8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r>
              <a:tr h="240756">
                <a:tc>
                  <a:txBody>
                    <a:bodyPr/>
                    <a:lstStyle/>
                    <a:p>
                      <a:pPr algn="l" fontAlgn="b"/>
                      <a:r>
                        <a:rPr lang="en-US" sz="1300" b="1" i="0" u="none" strike="noStrike">
                          <a:solidFill>
                            <a:srgbClr val="000000"/>
                          </a:solidFill>
                          <a:effectLst/>
                          <a:latin typeface="Cambria"/>
                        </a:rPr>
                        <a:t> </a:t>
                      </a:r>
                    </a:p>
                  </a:txBody>
                  <a:tcPr marL="8681" marR="8681" marT="8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300" b="1" i="0" u="none" strike="noStrike">
                          <a:solidFill>
                            <a:srgbClr val="000000"/>
                          </a:solidFill>
                          <a:effectLst/>
                          <a:latin typeface="Calibri"/>
                        </a:rPr>
                        <a:t> </a:t>
                      </a:r>
                    </a:p>
                  </a:txBody>
                  <a:tcPr marL="8681" marR="8681" marT="8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300" b="1" i="0" u="none" strike="noStrike">
                          <a:solidFill>
                            <a:srgbClr val="000000"/>
                          </a:solidFill>
                          <a:effectLst/>
                          <a:latin typeface="Calibri"/>
                        </a:rPr>
                        <a:t> </a:t>
                      </a:r>
                    </a:p>
                  </a:txBody>
                  <a:tcPr marL="8681" marR="8681" marT="8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300" b="1" i="0" u="none" strike="noStrike">
                          <a:solidFill>
                            <a:srgbClr val="000000"/>
                          </a:solidFill>
                          <a:effectLst/>
                          <a:latin typeface="Calibri"/>
                        </a:rPr>
                        <a:t> </a:t>
                      </a:r>
                    </a:p>
                  </a:txBody>
                  <a:tcPr marL="8681" marR="8681" marT="8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300" b="1" i="0" u="none" strike="noStrike">
                          <a:solidFill>
                            <a:srgbClr val="000000"/>
                          </a:solidFill>
                          <a:effectLst/>
                          <a:latin typeface="Calibri"/>
                        </a:rPr>
                        <a:t> </a:t>
                      </a:r>
                    </a:p>
                  </a:txBody>
                  <a:tcPr marL="8681" marR="8681" marT="8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300" b="1" i="0" u="none" strike="noStrike">
                          <a:solidFill>
                            <a:srgbClr val="000000"/>
                          </a:solidFill>
                          <a:effectLst/>
                          <a:latin typeface="Calibri"/>
                        </a:rPr>
                        <a:t> </a:t>
                      </a:r>
                    </a:p>
                  </a:txBody>
                  <a:tcPr marL="8681" marR="8681" marT="8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0756">
                <a:tc>
                  <a:txBody>
                    <a:bodyPr/>
                    <a:lstStyle/>
                    <a:p>
                      <a:pPr algn="l" fontAlgn="b"/>
                      <a:r>
                        <a:rPr lang="en-US" sz="1300" b="1" i="0" u="none" strike="noStrike">
                          <a:solidFill>
                            <a:srgbClr val="000000"/>
                          </a:solidFill>
                          <a:effectLst/>
                          <a:latin typeface="Cambria"/>
                        </a:rPr>
                        <a:t>3rd-8th </a:t>
                      </a:r>
                    </a:p>
                  </a:txBody>
                  <a:tcPr marL="8681" marR="8681" marT="8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300" b="1" i="0" u="none" strike="noStrike">
                          <a:solidFill>
                            <a:srgbClr val="000000"/>
                          </a:solidFill>
                          <a:effectLst/>
                          <a:latin typeface="Calibri"/>
                        </a:rPr>
                        <a:t>ARMT+</a:t>
                      </a:r>
                    </a:p>
                  </a:txBody>
                  <a:tcPr marL="8681" marR="8681" marT="8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9694"/>
                    </a:solidFill>
                  </a:tcPr>
                </a:tc>
                <a:tc>
                  <a:txBody>
                    <a:bodyPr/>
                    <a:lstStyle/>
                    <a:p>
                      <a:pPr algn="l" fontAlgn="b"/>
                      <a:r>
                        <a:rPr lang="en-US" sz="1300" b="1" i="0" u="none" strike="noStrike">
                          <a:solidFill>
                            <a:srgbClr val="000000"/>
                          </a:solidFill>
                          <a:effectLst/>
                          <a:latin typeface="Calibri"/>
                        </a:rPr>
                        <a:t>ARMT+</a:t>
                      </a:r>
                    </a:p>
                  </a:txBody>
                  <a:tcPr marL="8681" marR="8681" marT="8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9694"/>
                    </a:solidFill>
                  </a:tcPr>
                </a:tc>
                <a:tc>
                  <a:txBody>
                    <a:bodyPr/>
                    <a:lstStyle/>
                    <a:p>
                      <a:pPr algn="l" fontAlgn="b"/>
                      <a:r>
                        <a:rPr lang="en-US" sz="1300" b="1" i="0" u="none" strike="noStrike" dirty="0" smtClean="0">
                          <a:solidFill>
                            <a:srgbClr val="000000"/>
                          </a:solidFill>
                          <a:effectLst/>
                          <a:latin typeface="Calibri"/>
                        </a:rPr>
                        <a:t>Aspire</a:t>
                      </a:r>
                      <a:endParaRPr lang="en-US" sz="1300" b="1" i="0" u="none" strike="noStrike" dirty="0">
                        <a:solidFill>
                          <a:srgbClr val="000000"/>
                        </a:solidFill>
                        <a:effectLst/>
                        <a:latin typeface="Calibri"/>
                      </a:endParaRPr>
                    </a:p>
                  </a:txBody>
                  <a:tcPr marL="8681" marR="8681" marT="8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4845"/>
                    </a:solidFill>
                  </a:tcPr>
                </a:tc>
                <a:tc>
                  <a:txBody>
                    <a:bodyPr/>
                    <a:lstStyle/>
                    <a:p>
                      <a:pPr algn="l" fontAlgn="b"/>
                      <a:r>
                        <a:rPr lang="en-US" sz="1300" b="1" i="0" u="none" strike="noStrike" dirty="0" smtClean="0">
                          <a:solidFill>
                            <a:srgbClr val="000000"/>
                          </a:solidFill>
                          <a:effectLst/>
                          <a:latin typeface="Calibri"/>
                        </a:rPr>
                        <a:t>Aspire</a:t>
                      </a:r>
                      <a:endParaRPr lang="en-US" sz="1300" b="1" i="0" u="none" strike="noStrike" dirty="0">
                        <a:solidFill>
                          <a:srgbClr val="000000"/>
                        </a:solidFill>
                        <a:effectLst/>
                        <a:latin typeface="Calibri"/>
                      </a:endParaRPr>
                    </a:p>
                  </a:txBody>
                  <a:tcPr marL="8681" marR="8681" marT="8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4845"/>
                    </a:solidFill>
                  </a:tcPr>
                </a:tc>
                <a:tc>
                  <a:txBody>
                    <a:bodyPr/>
                    <a:lstStyle/>
                    <a:p>
                      <a:pPr algn="l" fontAlgn="b"/>
                      <a:r>
                        <a:rPr lang="en-US" sz="1300" b="1" i="0" u="none" strike="noStrike" dirty="0" smtClean="0">
                          <a:solidFill>
                            <a:srgbClr val="000000"/>
                          </a:solidFill>
                          <a:effectLst/>
                          <a:latin typeface="Calibri"/>
                        </a:rPr>
                        <a:t>Aspire</a:t>
                      </a:r>
                      <a:endParaRPr lang="en-US" sz="1300" b="1" i="0" u="none" strike="noStrike" dirty="0">
                        <a:solidFill>
                          <a:srgbClr val="000000"/>
                        </a:solidFill>
                        <a:effectLst/>
                        <a:latin typeface="Calibri"/>
                      </a:endParaRPr>
                    </a:p>
                  </a:txBody>
                  <a:tcPr marL="8681" marR="8681" marT="8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4845"/>
                    </a:solidFill>
                  </a:tcPr>
                </a:tc>
              </a:tr>
              <a:tr h="240756">
                <a:tc>
                  <a:txBody>
                    <a:bodyPr/>
                    <a:lstStyle/>
                    <a:p>
                      <a:pPr algn="l" fontAlgn="b"/>
                      <a:r>
                        <a:rPr lang="en-US" sz="1300" b="1" i="0" u="none" strike="noStrike">
                          <a:solidFill>
                            <a:srgbClr val="000000"/>
                          </a:solidFill>
                          <a:effectLst/>
                          <a:latin typeface="Cambria"/>
                        </a:rPr>
                        <a:t> </a:t>
                      </a:r>
                    </a:p>
                  </a:txBody>
                  <a:tcPr marL="8681" marR="8681" marT="8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300" b="1" i="0" u="none" strike="noStrike">
                          <a:solidFill>
                            <a:srgbClr val="000000"/>
                          </a:solidFill>
                          <a:effectLst/>
                          <a:latin typeface="Calibri"/>
                        </a:rPr>
                        <a:t> </a:t>
                      </a:r>
                    </a:p>
                  </a:txBody>
                  <a:tcPr marL="8681" marR="8681" marT="8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300" b="1" i="0" u="none" strike="noStrike">
                          <a:solidFill>
                            <a:srgbClr val="000000"/>
                          </a:solidFill>
                          <a:effectLst/>
                          <a:latin typeface="Calibri"/>
                        </a:rPr>
                        <a:t> </a:t>
                      </a:r>
                    </a:p>
                  </a:txBody>
                  <a:tcPr marL="8681" marR="8681" marT="8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300" b="1" i="0" u="none" strike="noStrike">
                          <a:solidFill>
                            <a:srgbClr val="000000"/>
                          </a:solidFill>
                          <a:effectLst/>
                          <a:latin typeface="Calibri"/>
                        </a:rPr>
                        <a:t> </a:t>
                      </a:r>
                    </a:p>
                  </a:txBody>
                  <a:tcPr marL="8681" marR="8681" marT="8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300" b="1" i="0" u="none" strike="noStrike">
                          <a:solidFill>
                            <a:srgbClr val="000000"/>
                          </a:solidFill>
                          <a:effectLst/>
                          <a:latin typeface="Calibri"/>
                        </a:rPr>
                        <a:t> </a:t>
                      </a:r>
                    </a:p>
                  </a:txBody>
                  <a:tcPr marL="8681" marR="8681" marT="8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300" b="1" i="0" u="none" strike="noStrike">
                          <a:solidFill>
                            <a:srgbClr val="000000"/>
                          </a:solidFill>
                          <a:effectLst/>
                          <a:latin typeface="Calibri"/>
                        </a:rPr>
                        <a:t> </a:t>
                      </a:r>
                    </a:p>
                  </a:txBody>
                  <a:tcPr marL="8681" marR="8681" marT="8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0756">
                <a:tc>
                  <a:txBody>
                    <a:bodyPr/>
                    <a:lstStyle/>
                    <a:p>
                      <a:pPr algn="l" fontAlgn="b"/>
                      <a:r>
                        <a:rPr lang="en-US" sz="1300" b="1" i="0" u="none" strike="noStrike">
                          <a:solidFill>
                            <a:srgbClr val="000000"/>
                          </a:solidFill>
                          <a:effectLst/>
                          <a:latin typeface="Cambria"/>
                        </a:rPr>
                        <a:t>8th</a:t>
                      </a:r>
                    </a:p>
                  </a:txBody>
                  <a:tcPr marL="8681" marR="8681" marT="8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300" b="1" i="0" u="none" strike="noStrike">
                          <a:solidFill>
                            <a:srgbClr val="000000"/>
                          </a:solidFill>
                          <a:effectLst/>
                          <a:latin typeface="Calibri"/>
                        </a:rPr>
                        <a:t>EXPLORE</a:t>
                      </a:r>
                    </a:p>
                  </a:txBody>
                  <a:tcPr marL="8681" marR="8681" marT="8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1A0C7"/>
                    </a:solidFill>
                  </a:tcPr>
                </a:tc>
                <a:tc>
                  <a:txBody>
                    <a:bodyPr/>
                    <a:lstStyle/>
                    <a:p>
                      <a:pPr algn="l" fontAlgn="b"/>
                      <a:r>
                        <a:rPr lang="en-US" sz="1300" b="1" i="0" u="none" strike="noStrike">
                          <a:solidFill>
                            <a:srgbClr val="000000"/>
                          </a:solidFill>
                          <a:effectLst/>
                          <a:latin typeface="Calibri"/>
                        </a:rPr>
                        <a:t>EXPLORE</a:t>
                      </a:r>
                    </a:p>
                  </a:txBody>
                  <a:tcPr marL="8681" marR="8681" marT="8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1A0C7"/>
                    </a:solidFill>
                  </a:tcPr>
                </a:tc>
                <a:tc>
                  <a:txBody>
                    <a:bodyPr/>
                    <a:lstStyle/>
                    <a:p>
                      <a:pPr algn="l" fontAlgn="b"/>
                      <a:r>
                        <a:rPr lang="en-US" sz="1300" b="1" i="0" u="none" strike="noStrike">
                          <a:solidFill>
                            <a:srgbClr val="000000"/>
                          </a:solidFill>
                          <a:effectLst/>
                          <a:latin typeface="Calibri"/>
                        </a:rPr>
                        <a:t>EXPLORE</a:t>
                      </a:r>
                    </a:p>
                  </a:txBody>
                  <a:tcPr marL="8681" marR="8681" marT="8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1A0C7"/>
                    </a:solidFill>
                  </a:tcPr>
                </a:tc>
                <a:tc>
                  <a:txBody>
                    <a:bodyPr/>
                    <a:lstStyle/>
                    <a:p>
                      <a:pPr algn="l" fontAlgn="b"/>
                      <a:r>
                        <a:rPr lang="en-US" sz="1300" b="1" i="0" u="none" strike="noStrike">
                          <a:solidFill>
                            <a:srgbClr val="000000"/>
                          </a:solidFill>
                          <a:effectLst/>
                          <a:latin typeface="Calibri"/>
                        </a:rPr>
                        <a:t>EXPLORE</a:t>
                      </a:r>
                    </a:p>
                  </a:txBody>
                  <a:tcPr marL="8681" marR="8681" marT="8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1A0C7"/>
                    </a:solidFill>
                  </a:tcPr>
                </a:tc>
                <a:tc>
                  <a:txBody>
                    <a:bodyPr/>
                    <a:lstStyle/>
                    <a:p>
                      <a:pPr algn="l" fontAlgn="b"/>
                      <a:endParaRPr lang="en-US" sz="1300" b="1" i="0" u="none" strike="noStrike" dirty="0">
                        <a:solidFill>
                          <a:srgbClr val="000000"/>
                        </a:solidFill>
                        <a:effectLst/>
                        <a:latin typeface="Calibri"/>
                      </a:endParaRPr>
                    </a:p>
                  </a:txBody>
                  <a:tcPr marL="8681" marR="8681" marT="8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240756">
                <a:tc>
                  <a:txBody>
                    <a:bodyPr/>
                    <a:lstStyle/>
                    <a:p>
                      <a:pPr algn="l" fontAlgn="b"/>
                      <a:r>
                        <a:rPr lang="en-US" sz="1300" b="1" i="0" u="none" strike="noStrike">
                          <a:solidFill>
                            <a:srgbClr val="000000"/>
                          </a:solidFill>
                          <a:effectLst/>
                          <a:latin typeface="Cambria"/>
                        </a:rPr>
                        <a:t> </a:t>
                      </a:r>
                    </a:p>
                  </a:txBody>
                  <a:tcPr marL="8681" marR="8681" marT="8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300" b="1" i="0" u="none" strike="noStrike">
                          <a:solidFill>
                            <a:srgbClr val="000000"/>
                          </a:solidFill>
                          <a:effectLst/>
                          <a:latin typeface="Calibri"/>
                        </a:rPr>
                        <a:t> </a:t>
                      </a:r>
                    </a:p>
                  </a:txBody>
                  <a:tcPr marL="8681" marR="8681" marT="8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300" b="1" i="0" u="none" strike="noStrike">
                          <a:solidFill>
                            <a:srgbClr val="000000"/>
                          </a:solidFill>
                          <a:effectLst/>
                          <a:latin typeface="Calibri"/>
                        </a:rPr>
                        <a:t> </a:t>
                      </a:r>
                    </a:p>
                  </a:txBody>
                  <a:tcPr marL="8681" marR="8681" marT="8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300" b="1" i="0" u="none" strike="noStrike">
                          <a:solidFill>
                            <a:srgbClr val="000000"/>
                          </a:solidFill>
                          <a:effectLst/>
                          <a:latin typeface="Calibri"/>
                        </a:rPr>
                        <a:t> </a:t>
                      </a:r>
                    </a:p>
                  </a:txBody>
                  <a:tcPr marL="8681" marR="8681" marT="8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300" b="1" i="0" u="none" strike="noStrike">
                          <a:solidFill>
                            <a:srgbClr val="000000"/>
                          </a:solidFill>
                          <a:effectLst/>
                          <a:latin typeface="Calibri"/>
                        </a:rPr>
                        <a:t> </a:t>
                      </a:r>
                    </a:p>
                  </a:txBody>
                  <a:tcPr marL="8681" marR="8681" marT="8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300" b="1" i="0" u="none" strike="noStrike">
                          <a:solidFill>
                            <a:srgbClr val="000000"/>
                          </a:solidFill>
                          <a:effectLst/>
                          <a:latin typeface="Calibri"/>
                        </a:rPr>
                        <a:t> </a:t>
                      </a:r>
                    </a:p>
                  </a:txBody>
                  <a:tcPr marL="8681" marR="8681" marT="8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94974">
                <a:tc>
                  <a:txBody>
                    <a:bodyPr/>
                    <a:lstStyle/>
                    <a:p>
                      <a:pPr algn="l" fontAlgn="b"/>
                      <a:r>
                        <a:rPr lang="en-US" sz="1300" b="1" i="0" u="none" strike="noStrike">
                          <a:solidFill>
                            <a:srgbClr val="000000"/>
                          </a:solidFill>
                          <a:effectLst/>
                          <a:latin typeface="Cambria"/>
                        </a:rPr>
                        <a:t>9th</a:t>
                      </a:r>
                    </a:p>
                  </a:txBody>
                  <a:tcPr marL="8681" marR="8681" marT="8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300" b="1" i="0" u="none" strike="noStrike">
                          <a:solidFill>
                            <a:srgbClr val="000000"/>
                          </a:solidFill>
                          <a:effectLst/>
                          <a:latin typeface="Calibri"/>
                        </a:rPr>
                        <a:t> </a:t>
                      </a:r>
                    </a:p>
                  </a:txBody>
                  <a:tcPr marL="8681" marR="8681" marT="8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300" b="1" i="0" u="none" strike="noStrike" dirty="0" smtClean="0">
                          <a:solidFill>
                            <a:srgbClr val="000000"/>
                          </a:solidFill>
                          <a:effectLst/>
                          <a:latin typeface="Calibri"/>
                        </a:rPr>
                        <a:t>Quality</a:t>
                      </a:r>
                      <a:r>
                        <a:rPr lang="en-US" sz="1300" b="1" i="0" u="none" strike="noStrike" baseline="0" dirty="0" smtClean="0">
                          <a:solidFill>
                            <a:srgbClr val="000000"/>
                          </a:solidFill>
                          <a:effectLst/>
                          <a:latin typeface="Calibri"/>
                        </a:rPr>
                        <a:t> Core Assessment</a:t>
                      </a:r>
                      <a:endParaRPr lang="en-US" sz="1300" b="1" i="0" u="none" strike="noStrike" dirty="0">
                        <a:solidFill>
                          <a:srgbClr val="000000"/>
                        </a:solidFill>
                        <a:effectLst/>
                        <a:latin typeface="Calibri"/>
                      </a:endParaRPr>
                    </a:p>
                  </a:txBody>
                  <a:tcPr marL="8681" marR="8681" marT="8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6B0A"/>
                    </a:solidFill>
                  </a:tcPr>
                </a:tc>
                <a:tc>
                  <a:txBody>
                    <a:bodyPr/>
                    <a:lstStyle/>
                    <a:p>
                      <a:pPr algn="l" fontAlgn="b"/>
                      <a:r>
                        <a:rPr lang="en-US" sz="1300" b="1" i="0" u="none" strike="noStrike" dirty="0" smtClean="0">
                          <a:solidFill>
                            <a:srgbClr val="000000"/>
                          </a:solidFill>
                          <a:effectLst/>
                          <a:latin typeface="Calibri"/>
                        </a:rPr>
                        <a:t>Quality</a:t>
                      </a:r>
                      <a:r>
                        <a:rPr lang="en-US" sz="1300" b="1" i="0" u="none" strike="noStrike" baseline="0" dirty="0" smtClean="0">
                          <a:solidFill>
                            <a:srgbClr val="000000"/>
                          </a:solidFill>
                          <a:effectLst/>
                          <a:latin typeface="Calibri"/>
                        </a:rPr>
                        <a:t> Core Assessment</a:t>
                      </a:r>
                      <a:endParaRPr lang="en-US" sz="1300" b="1" i="0" u="none" strike="noStrike" dirty="0">
                        <a:solidFill>
                          <a:srgbClr val="000000"/>
                        </a:solidFill>
                        <a:effectLst/>
                        <a:latin typeface="Calibri"/>
                      </a:endParaRPr>
                    </a:p>
                  </a:txBody>
                  <a:tcPr marL="8681" marR="8681" marT="8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6B0A"/>
                    </a:solidFill>
                  </a:tcPr>
                </a:tc>
                <a:tc>
                  <a:txBody>
                    <a:bodyPr/>
                    <a:lstStyle/>
                    <a:p>
                      <a:pPr algn="l" fontAlgn="b"/>
                      <a:r>
                        <a:rPr lang="en-US" sz="1300" b="1" i="0" u="none" strike="noStrike" dirty="0" smtClean="0">
                          <a:solidFill>
                            <a:srgbClr val="000000"/>
                          </a:solidFill>
                          <a:effectLst/>
                          <a:latin typeface="Calibri"/>
                        </a:rPr>
                        <a:t>Quality</a:t>
                      </a:r>
                      <a:r>
                        <a:rPr lang="en-US" sz="1300" b="1" i="0" u="none" strike="noStrike" baseline="0" dirty="0" smtClean="0">
                          <a:solidFill>
                            <a:srgbClr val="000000"/>
                          </a:solidFill>
                          <a:effectLst/>
                          <a:latin typeface="Calibri"/>
                        </a:rPr>
                        <a:t> Core Assessment</a:t>
                      </a:r>
                      <a:endParaRPr lang="en-US" sz="1300" b="1" i="0" u="none" strike="noStrike" dirty="0">
                        <a:solidFill>
                          <a:srgbClr val="000000"/>
                        </a:solidFill>
                        <a:effectLst/>
                        <a:latin typeface="Calibri"/>
                      </a:endParaRPr>
                    </a:p>
                  </a:txBody>
                  <a:tcPr marL="8681" marR="8681" marT="8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6B0A"/>
                    </a:solidFill>
                  </a:tcPr>
                </a:tc>
                <a:tc>
                  <a:txBody>
                    <a:bodyPr/>
                    <a:lstStyle/>
                    <a:p>
                      <a:pPr algn="l" fontAlgn="b"/>
                      <a:r>
                        <a:rPr lang="en-US" sz="1300" b="1" i="0" u="none" strike="noStrike" dirty="0" smtClean="0">
                          <a:solidFill>
                            <a:srgbClr val="000000"/>
                          </a:solidFill>
                          <a:effectLst/>
                          <a:latin typeface="Calibri"/>
                        </a:rPr>
                        <a:t>Quality</a:t>
                      </a:r>
                      <a:r>
                        <a:rPr lang="en-US" sz="1300" b="1" i="0" u="none" strike="noStrike" baseline="0" dirty="0" smtClean="0">
                          <a:solidFill>
                            <a:srgbClr val="000000"/>
                          </a:solidFill>
                          <a:effectLst/>
                          <a:latin typeface="Calibri"/>
                        </a:rPr>
                        <a:t> Core Assessment</a:t>
                      </a:r>
                      <a:endParaRPr lang="en-US" sz="1300" b="1" i="0" u="none" strike="noStrike" dirty="0">
                        <a:solidFill>
                          <a:srgbClr val="000000"/>
                        </a:solidFill>
                        <a:effectLst/>
                        <a:latin typeface="Calibri"/>
                      </a:endParaRPr>
                    </a:p>
                  </a:txBody>
                  <a:tcPr marL="8681" marR="8681" marT="8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6B0A"/>
                    </a:solidFill>
                  </a:tcPr>
                </a:tc>
              </a:tr>
              <a:tr h="240756">
                <a:tc>
                  <a:txBody>
                    <a:bodyPr/>
                    <a:lstStyle/>
                    <a:p>
                      <a:pPr algn="l" fontAlgn="b"/>
                      <a:r>
                        <a:rPr lang="en-US" sz="1300" b="1" i="0" u="none" strike="noStrike">
                          <a:solidFill>
                            <a:srgbClr val="000000"/>
                          </a:solidFill>
                          <a:effectLst/>
                          <a:latin typeface="Cambria"/>
                        </a:rPr>
                        <a:t> </a:t>
                      </a:r>
                    </a:p>
                  </a:txBody>
                  <a:tcPr marL="8681" marR="8681" marT="8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300" b="1" i="0" u="none" strike="noStrike">
                          <a:solidFill>
                            <a:srgbClr val="000000"/>
                          </a:solidFill>
                          <a:effectLst/>
                          <a:latin typeface="Calibri"/>
                        </a:rPr>
                        <a:t> </a:t>
                      </a:r>
                    </a:p>
                  </a:txBody>
                  <a:tcPr marL="8681" marR="8681" marT="8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300" b="1" i="0" u="none" strike="noStrike">
                          <a:solidFill>
                            <a:srgbClr val="000000"/>
                          </a:solidFill>
                          <a:effectLst/>
                          <a:latin typeface="Calibri"/>
                        </a:rPr>
                        <a:t> </a:t>
                      </a:r>
                    </a:p>
                  </a:txBody>
                  <a:tcPr marL="8681" marR="8681" marT="8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300" b="1" i="0" u="none" strike="noStrike">
                          <a:solidFill>
                            <a:srgbClr val="000000"/>
                          </a:solidFill>
                          <a:effectLst/>
                          <a:latin typeface="Calibri"/>
                        </a:rPr>
                        <a:t> </a:t>
                      </a:r>
                    </a:p>
                  </a:txBody>
                  <a:tcPr marL="8681" marR="8681" marT="8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300" b="1" i="0" u="none" strike="noStrike">
                          <a:solidFill>
                            <a:srgbClr val="000000"/>
                          </a:solidFill>
                          <a:effectLst/>
                          <a:latin typeface="Calibri"/>
                        </a:rPr>
                        <a:t> </a:t>
                      </a:r>
                    </a:p>
                  </a:txBody>
                  <a:tcPr marL="8681" marR="8681" marT="8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300" b="1" i="0" u="none" strike="noStrike">
                          <a:solidFill>
                            <a:srgbClr val="000000"/>
                          </a:solidFill>
                          <a:effectLst/>
                          <a:latin typeface="Calibri"/>
                        </a:rPr>
                        <a:t> </a:t>
                      </a:r>
                    </a:p>
                  </a:txBody>
                  <a:tcPr marL="8681" marR="8681" marT="8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0756">
                <a:tc>
                  <a:txBody>
                    <a:bodyPr/>
                    <a:lstStyle/>
                    <a:p>
                      <a:pPr algn="l" fontAlgn="b"/>
                      <a:r>
                        <a:rPr lang="en-US" sz="1300" b="1" i="0" u="none" strike="noStrike">
                          <a:solidFill>
                            <a:srgbClr val="000000"/>
                          </a:solidFill>
                          <a:effectLst/>
                          <a:latin typeface="Cambria"/>
                        </a:rPr>
                        <a:t>10th</a:t>
                      </a:r>
                    </a:p>
                  </a:txBody>
                  <a:tcPr marL="8681" marR="8681" marT="8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300" b="1" i="0" u="none" strike="noStrike">
                          <a:solidFill>
                            <a:srgbClr val="000000"/>
                          </a:solidFill>
                          <a:effectLst/>
                          <a:latin typeface="Calibri"/>
                        </a:rPr>
                        <a:t> </a:t>
                      </a:r>
                    </a:p>
                  </a:txBody>
                  <a:tcPr marL="8681" marR="8681" marT="8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300" b="1" i="0" u="none" strike="noStrike">
                          <a:solidFill>
                            <a:srgbClr val="000000"/>
                          </a:solidFill>
                          <a:effectLst/>
                          <a:latin typeface="Calibri"/>
                        </a:rPr>
                        <a:t>PLAN</a:t>
                      </a:r>
                    </a:p>
                  </a:txBody>
                  <a:tcPr marL="8681" marR="8681" marT="8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b"/>
                      <a:r>
                        <a:rPr lang="en-US" sz="1300" b="1" i="0" u="none" strike="noStrike">
                          <a:solidFill>
                            <a:srgbClr val="000000"/>
                          </a:solidFill>
                          <a:effectLst/>
                          <a:latin typeface="Calibri"/>
                        </a:rPr>
                        <a:t>PLAN</a:t>
                      </a:r>
                    </a:p>
                  </a:txBody>
                  <a:tcPr marL="8681" marR="8681" marT="8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b"/>
                      <a:r>
                        <a:rPr lang="en-US" sz="1300" b="1" i="0" u="none" strike="noStrike" dirty="0" smtClean="0">
                          <a:solidFill>
                            <a:srgbClr val="000000"/>
                          </a:solidFill>
                          <a:effectLst/>
                          <a:latin typeface="Calibri"/>
                        </a:rPr>
                        <a:t>PLAN</a:t>
                      </a:r>
                      <a:endParaRPr lang="en-US" sz="1300" b="1" i="0" u="none" strike="noStrike" dirty="0">
                        <a:solidFill>
                          <a:srgbClr val="000000"/>
                        </a:solidFill>
                        <a:effectLst/>
                        <a:latin typeface="Calibri"/>
                      </a:endParaRPr>
                    </a:p>
                  </a:txBody>
                  <a:tcPr marL="8681" marR="8681" marT="8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1300" b="1" i="0" u="none" strike="noStrike" dirty="0" smtClean="0">
                          <a:solidFill>
                            <a:srgbClr val="000000"/>
                          </a:solidFill>
                          <a:effectLst/>
                          <a:latin typeface="Calibri"/>
                        </a:rPr>
                        <a:t>Aspire</a:t>
                      </a:r>
                    </a:p>
                  </a:txBody>
                  <a:tcPr marL="8681" marR="8681" marT="8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3300"/>
                    </a:solidFill>
                  </a:tcPr>
                </a:tc>
              </a:tr>
              <a:tr h="394974">
                <a:tc>
                  <a:txBody>
                    <a:bodyPr/>
                    <a:lstStyle/>
                    <a:p>
                      <a:pPr algn="l" fontAlgn="b"/>
                      <a:r>
                        <a:rPr lang="en-US" sz="1300" b="1" i="0" u="none" strike="noStrike">
                          <a:solidFill>
                            <a:srgbClr val="000000"/>
                          </a:solidFill>
                          <a:effectLst/>
                          <a:latin typeface="Cambria"/>
                        </a:rPr>
                        <a:t> </a:t>
                      </a:r>
                    </a:p>
                  </a:txBody>
                  <a:tcPr marL="8681" marR="8681" marT="8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300" b="1" i="0" u="none" strike="noStrike">
                          <a:solidFill>
                            <a:srgbClr val="000000"/>
                          </a:solidFill>
                          <a:effectLst/>
                          <a:latin typeface="Calibri"/>
                        </a:rPr>
                        <a:t> </a:t>
                      </a:r>
                    </a:p>
                  </a:txBody>
                  <a:tcPr marL="8681" marR="8681" marT="8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300" b="1" i="0" u="none" strike="noStrike" dirty="0" smtClean="0">
                          <a:solidFill>
                            <a:srgbClr val="000000"/>
                          </a:solidFill>
                          <a:effectLst/>
                          <a:latin typeface="Calibri"/>
                        </a:rPr>
                        <a:t>Quality</a:t>
                      </a:r>
                      <a:r>
                        <a:rPr lang="en-US" sz="1300" b="1" i="0" u="none" strike="noStrike" baseline="0" dirty="0" smtClean="0">
                          <a:solidFill>
                            <a:srgbClr val="000000"/>
                          </a:solidFill>
                          <a:effectLst/>
                          <a:latin typeface="Calibri"/>
                        </a:rPr>
                        <a:t> Core Assessment</a:t>
                      </a:r>
                      <a:endParaRPr lang="en-US" sz="1300" b="1" i="0" u="none" strike="noStrike" dirty="0">
                        <a:solidFill>
                          <a:srgbClr val="000000"/>
                        </a:solidFill>
                        <a:effectLst/>
                        <a:latin typeface="Calibri"/>
                      </a:endParaRPr>
                    </a:p>
                  </a:txBody>
                  <a:tcPr marL="8681" marR="8681" marT="8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6B0A"/>
                    </a:solidFill>
                  </a:tcPr>
                </a:tc>
                <a:tc>
                  <a:txBody>
                    <a:bodyPr/>
                    <a:lstStyle/>
                    <a:p>
                      <a:pPr algn="l" fontAlgn="b"/>
                      <a:r>
                        <a:rPr lang="en-US" sz="1300" b="1" i="0" u="none" strike="noStrike" dirty="0" smtClean="0">
                          <a:solidFill>
                            <a:srgbClr val="000000"/>
                          </a:solidFill>
                          <a:effectLst/>
                          <a:latin typeface="Calibri"/>
                        </a:rPr>
                        <a:t>Quality</a:t>
                      </a:r>
                      <a:r>
                        <a:rPr lang="en-US" sz="1300" b="1" i="0" u="none" strike="noStrike" baseline="0" dirty="0" smtClean="0">
                          <a:solidFill>
                            <a:srgbClr val="000000"/>
                          </a:solidFill>
                          <a:effectLst/>
                          <a:latin typeface="Calibri"/>
                        </a:rPr>
                        <a:t> Core Assessment</a:t>
                      </a:r>
                      <a:endParaRPr lang="en-US" sz="1300" b="1" i="0" u="none" strike="noStrike" dirty="0">
                        <a:solidFill>
                          <a:srgbClr val="000000"/>
                        </a:solidFill>
                        <a:effectLst/>
                        <a:latin typeface="Calibri"/>
                      </a:endParaRPr>
                    </a:p>
                  </a:txBody>
                  <a:tcPr marL="8681" marR="8681" marT="8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6B0A"/>
                    </a:solidFill>
                  </a:tcPr>
                </a:tc>
                <a:tc>
                  <a:txBody>
                    <a:bodyPr/>
                    <a:lstStyle/>
                    <a:p>
                      <a:pPr algn="l" fontAlgn="b"/>
                      <a:r>
                        <a:rPr lang="en-US" sz="1300" b="1" i="0" u="none" strike="noStrike" dirty="0" smtClean="0">
                          <a:solidFill>
                            <a:srgbClr val="000000"/>
                          </a:solidFill>
                          <a:effectLst/>
                          <a:latin typeface="Calibri"/>
                        </a:rPr>
                        <a:t>Quality</a:t>
                      </a:r>
                      <a:r>
                        <a:rPr lang="en-US" sz="1300" b="1" i="0" u="none" strike="noStrike" baseline="0" dirty="0" smtClean="0">
                          <a:solidFill>
                            <a:srgbClr val="000000"/>
                          </a:solidFill>
                          <a:effectLst/>
                          <a:latin typeface="Calibri"/>
                        </a:rPr>
                        <a:t> Core Assessment</a:t>
                      </a:r>
                      <a:endParaRPr lang="en-US" sz="1300" b="1" i="0" u="none" strike="noStrike" dirty="0">
                        <a:solidFill>
                          <a:srgbClr val="000000"/>
                        </a:solidFill>
                        <a:effectLst/>
                        <a:latin typeface="Calibri"/>
                      </a:endParaRPr>
                    </a:p>
                  </a:txBody>
                  <a:tcPr marL="8681" marR="8681" marT="8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6B0A"/>
                    </a:solidFill>
                  </a:tcPr>
                </a:tc>
                <a:tc>
                  <a:txBody>
                    <a:bodyPr/>
                    <a:lstStyle/>
                    <a:p>
                      <a:pPr algn="l" fontAlgn="b"/>
                      <a:r>
                        <a:rPr lang="en-US" sz="1300" b="1" i="0" u="none" strike="noStrike" dirty="0" smtClean="0">
                          <a:solidFill>
                            <a:srgbClr val="000000"/>
                          </a:solidFill>
                          <a:effectLst/>
                          <a:latin typeface="Calibri"/>
                        </a:rPr>
                        <a:t>Quality</a:t>
                      </a:r>
                      <a:r>
                        <a:rPr lang="en-US" sz="1300" b="1" i="0" u="none" strike="noStrike" baseline="0" dirty="0" smtClean="0">
                          <a:solidFill>
                            <a:srgbClr val="000000"/>
                          </a:solidFill>
                          <a:effectLst/>
                          <a:latin typeface="Calibri"/>
                        </a:rPr>
                        <a:t> Core Assessment</a:t>
                      </a:r>
                      <a:endParaRPr lang="en-US" sz="1300" b="1" i="0" u="none" strike="noStrike" dirty="0">
                        <a:solidFill>
                          <a:srgbClr val="000000"/>
                        </a:solidFill>
                        <a:effectLst/>
                        <a:latin typeface="Calibri"/>
                      </a:endParaRPr>
                    </a:p>
                  </a:txBody>
                  <a:tcPr marL="8681" marR="8681" marT="8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6B0A"/>
                    </a:solidFill>
                  </a:tcPr>
                </a:tc>
              </a:tr>
              <a:tr h="240756">
                <a:tc>
                  <a:txBody>
                    <a:bodyPr/>
                    <a:lstStyle/>
                    <a:p>
                      <a:pPr algn="l" fontAlgn="b"/>
                      <a:r>
                        <a:rPr lang="en-US" sz="1300" b="1" i="0" u="none" strike="noStrike">
                          <a:solidFill>
                            <a:srgbClr val="000000"/>
                          </a:solidFill>
                          <a:effectLst/>
                          <a:latin typeface="Cambria"/>
                        </a:rPr>
                        <a:t> </a:t>
                      </a:r>
                    </a:p>
                  </a:txBody>
                  <a:tcPr marL="8681" marR="8681" marT="8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300" b="1" i="0" u="none" strike="noStrike">
                          <a:solidFill>
                            <a:srgbClr val="000000"/>
                          </a:solidFill>
                          <a:effectLst/>
                          <a:latin typeface="Calibri"/>
                        </a:rPr>
                        <a:t> </a:t>
                      </a:r>
                    </a:p>
                  </a:txBody>
                  <a:tcPr marL="8681" marR="8681" marT="8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300" b="1" i="0" u="none" strike="noStrike">
                          <a:solidFill>
                            <a:srgbClr val="000000"/>
                          </a:solidFill>
                          <a:effectLst/>
                          <a:latin typeface="Calibri"/>
                        </a:rPr>
                        <a:t> </a:t>
                      </a:r>
                    </a:p>
                  </a:txBody>
                  <a:tcPr marL="8681" marR="8681" marT="8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300" b="1" i="0" u="none" strike="noStrike">
                          <a:solidFill>
                            <a:srgbClr val="000000"/>
                          </a:solidFill>
                          <a:effectLst/>
                          <a:latin typeface="Calibri"/>
                        </a:rPr>
                        <a:t> </a:t>
                      </a:r>
                    </a:p>
                  </a:txBody>
                  <a:tcPr marL="8681" marR="8681" marT="8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300" b="1" i="0" u="none" strike="noStrike">
                          <a:solidFill>
                            <a:srgbClr val="000000"/>
                          </a:solidFill>
                          <a:effectLst/>
                          <a:latin typeface="Calibri"/>
                        </a:rPr>
                        <a:t> </a:t>
                      </a:r>
                    </a:p>
                  </a:txBody>
                  <a:tcPr marL="8681" marR="8681" marT="8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300" b="1" i="0" u="none" strike="noStrike">
                          <a:solidFill>
                            <a:srgbClr val="000000"/>
                          </a:solidFill>
                          <a:effectLst/>
                          <a:latin typeface="Calibri"/>
                        </a:rPr>
                        <a:t> </a:t>
                      </a:r>
                    </a:p>
                  </a:txBody>
                  <a:tcPr marL="8681" marR="8681" marT="8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94974">
                <a:tc>
                  <a:txBody>
                    <a:bodyPr/>
                    <a:lstStyle/>
                    <a:p>
                      <a:pPr algn="l" fontAlgn="b"/>
                      <a:r>
                        <a:rPr lang="en-US" sz="1300" b="1" i="0" u="none" strike="noStrike">
                          <a:solidFill>
                            <a:srgbClr val="000000"/>
                          </a:solidFill>
                          <a:effectLst/>
                          <a:latin typeface="Cambria"/>
                        </a:rPr>
                        <a:t>11th</a:t>
                      </a:r>
                    </a:p>
                  </a:txBody>
                  <a:tcPr marL="8681" marR="8681" marT="8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300" b="1" i="0" u="none" strike="noStrike">
                          <a:solidFill>
                            <a:srgbClr val="000000"/>
                          </a:solidFill>
                          <a:effectLst/>
                          <a:latin typeface="Calibri"/>
                        </a:rPr>
                        <a:t>AHSGE</a:t>
                      </a:r>
                    </a:p>
                  </a:txBody>
                  <a:tcPr marL="8681" marR="8681" marT="8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BF8F"/>
                    </a:solidFill>
                  </a:tcPr>
                </a:tc>
                <a:tc>
                  <a:txBody>
                    <a:bodyPr/>
                    <a:lstStyle/>
                    <a:p>
                      <a:pPr algn="l" fontAlgn="b"/>
                      <a:r>
                        <a:rPr lang="en-US" sz="1300" b="1" i="0" u="none" strike="noStrike">
                          <a:solidFill>
                            <a:srgbClr val="000000"/>
                          </a:solidFill>
                          <a:effectLst/>
                          <a:latin typeface="Calibri"/>
                        </a:rPr>
                        <a:t>AHSGE</a:t>
                      </a:r>
                    </a:p>
                  </a:txBody>
                  <a:tcPr marL="8681" marR="8681" marT="8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BF8F"/>
                    </a:solidFill>
                  </a:tcPr>
                </a:tc>
                <a:tc>
                  <a:txBody>
                    <a:bodyPr/>
                    <a:lstStyle/>
                    <a:p>
                      <a:pPr algn="l" fontAlgn="b"/>
                      <a:r>
                        <a:rPr lang="en-US" sz="1300" b="1" i="0" u="none" strike="noStrike" dirty="0">
                          <a:solidFill>
                            <a:srgbClr val="000000"/>
                          </a:solidFill>
                          <a:effectLst/>
                          <a:latin typeface="Calibri"/>
                        </a:rPr>
                        <a:t>ACT Plus Writing</a:t>
                      </a:r>
                    </a:p>
                  </a:txBody>
                  <a:tcPr marL="8681" marR="8681" marT="8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l" fontAlgn="b"/>
                      <a:r>
                        <a:rPr lang="en-US" sz="1300" b="1" i="0" u="none" strike="noStrike" dirty="0">
                          <a:solidFill>
                            <a:srgbClr val="000000"/>
                          </a:solidFill>
                          <a:effectLst/>
                          <a:latin typeface="Calibri"/>
                        </a:rPr>
                        <a:t>ACT Plus Writing</a:t>
                      </a:r>
                    </a:p>
                  </a:txBody>
                  <a:tcPr marL="8681" marR="8681" marT="8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l" fontAlgn="b"/>
                      <a:r>
                        <a:rPr lang="en-US" sz="1300" b="1" i="0" u="none" strike="noStrike" dirty="0">
                          <a:solidFill>
                            <a:srgbClr val="000000"/>
                          </a:solidFill>
                          <a:effectLst/>
                          <a:latin typeface="Calibri"/>
                        </a:rPr>
                        <a:t>ACT Plus Writing</a:t>
                      </a:r>
                    </a:p>
                  </a:txBody>
                  <a:tcPr marL="8681" marR="8681" marT="8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r>
              <a:tr h="240756">
                <a:tc>
                  <a:txBody>
                    <a:bodyPr/>
                    <a:lstStyle/>
                    <a:p>
                      <a:pPr algn="l" fontAlgn="b"/>
                      <a:r>
                        <a:rPr lang="en-US" sz="1300" b="1" i="0" u="none" strike="noStrike" dirty="0">
                          <a:solidFill>
                            <a:srgbClr val="000000"/>
                          </a:solidFill>
                          <a:effectLst/>
                          <a:latin typeface="Cambria"/>
                        </a:rPr>
                        <a:t> </a:t>
                      </a:r>
                    </a:p>
                  </a:txBody>
                  <a:tcPr marL="8681" marR="8681" marT="8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300" b="1" i="0" u="none" strike="noStrike">
                          <a:solidFill>
                            <a:srgbClr val="000000"/>
                          </a:solidFill>
                          <a:effectLst/>
                          <a:latin typeface="Calibri"/>
                        </a:rPr>
                        <a:t> </a:t>
                      </a:r>
                    </a:p>
                  </a:txBody>
                  <a:tcPr marL="8681" marR="8681" marT="8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300" b="1" i="0" u="none" strike="noStrike">
                          <a:solidFill>
                            <a:srgbClr val="000000"/>
                          </a:solidFill>
                          <a:effectLst/>
                          <a:latin typeface="Calibri"/>
                        </a:rPr>
                        <a:t> </a:t>
                      </a:r>
                    </a:p>
                  </a:txBody>
                  <a:tcPr marL="8681" marR="8681" marT="8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300" b="1" i="0" u="none" strike="noStrike">
                          <a:solidFill>
                            <a:srgbClr val="000000"/>
                          </a:solidFill>
                          <a:effectLst/>
                          <a:latin typeface="Calibri"/>
                        </a:rPr>
                        <a:t> </a:t>
                      </a:r>
                    </a:p>
                  </a:txBody>
                  <a:tcPr marL="8681" marR="8681" marT="8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300" b="1" i="0" u="none" strike="noStrike">
                          <a:solidFill>
                            <a:srgbClr val="000000"/>
                          </a:solidFill>
                          <a:effectLst/>
                          <a:latin typeface="Calibri"/>
                        </a:rPr>
                        <a:t> </a:t>
                      </a:r>
                    </a:p>
                  </a:txBody>
                  <a:tcPr marL="8681" marR="8681" marT="8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300" b="1" i="0" u="none" strike="noStrike">
                          <a:solidFill>
                            <a:srgbClr val="000000"/>
                          </a:solidFill>
                          <a:effectLst/>
                          <a:latin typeface="Calibri"/>
                        </a:rPr>
                        <a:t> </a:t>
                      </a:r>
                    </a:p>
                  </a:txBody>
                  <a:tcPr marL="8681" marR="8681" marT="8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94974">
                <a:tc>
                  <a:txBody>
                    <a:bodyPr/>
                    <a:lstStyle/>
                    <a:p>
                      <a:pPr algn="l" fontAlgn="b"/>
                      <a:r>
                        <a:rPr lang="en-US" sz="1300" b="1" i="0" u="none" strike="noStrike">
                          <a:solidFill>
                            <a:srgbClr val="000000"/>
                          </a:solidFill>
                          <a:effectLst/>
                          <a:latin typeface="Cambria"/>
                        </a:rPr>
                        <a:t>12th</a:t>
                      </a:r>
                    </a:p>
                  </a:txBody>
                  <a:tcPr marL="8681" marR="8681" marT="8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300" b="1" i="0" u="none" strike="noStrike">
                          <a:solidFill>
                            <a:srgbClr val="000000"/>
                          </a:solidFill>
                          <a:effectLst/>
                          <a:latin typeface="Calibri"/>
                        </a:rPr>
                        <a:t>AHSGE</a:t>
                      </a:r>
                    </a:p>
                  </a:txBody>
                  <a:tcPr marL="8681" marR="8681" marT="8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BF8F"/>
                    </a:solidFill>
                  </a:tcPr>
                </a:tc>
                <a:tc>
                  <a:txBody>
                    <a:bodyPr/>
                    <a:lstStyle/>
                    <a:p>
                      <a:pPr algn="l" fontAlgn="b"/>
                      <a:r>
                        <a:rPr lang="en-US" sz="1300" b="1" i="0" u="none" strike="noStrike">
                          <a:solidFill>
                            <a:srgbClr val="000000"/>
                          </a:solidFill>
                          <a:effectLst/>
                          <a:latin typeface="Calibri"/>
                        </a:rPr>
                        <a:t>AHSGE</a:t>
                      </a:r>
                    </a:p>
                  </a:txBody>
                  <a:tcPr marL="8681" marR="8681" marT="8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BF8F"/>
                    </a:solidFill>
                  </a:tcPr>
                </a:tc>
                <a:tc>
                  <a:txBody>
                    <a:bodyPr/>
                    <a:lstStyle/>
                    <a:p>
                      <a:pPr algn="l" fontAlgn="b"/>
                      <a:endParaRPr lang="en-US" sz="1300" b="1" i="0" u="none" strike="noStrike" dirty="0">
                        <a:solidFill>
                          <a:srgbClr val="000000"/>
                        </a:solidFill>
                        <a:effectLst/>
                        <a:latin typeface="Calibri"/>
                      </a:endParaRPr>
                    </a:p>
                  </a:txBody>
                  <a:tcPr marL="8681" marR="8681" marT="8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1300" b="1" i="0" u="none" strike="noStrike" dirty="0" err="1">
                          <a:solidFill>
                            <a:srgbClr val="000000"/>
                          </a:solidFill>
                          <a:effectLst/>
                          <a:latin typeface="Calibri"/>
                        </a:rPr>
                        <a:t>WorkKeys</a:t>
                      </a:r>
                      <a:endParaRPr lang="en-US" sz="1300" b="1" i="0" u="none" strike="noStrike" dirty="0">
                        <a:solidFill>
                          <a:srgbClr val="000000"/>
                        </a:solidFill>
                        <a:effectLst/>
                        <a:latin typeface="Calibri"/>
                      </a:endParaRPr>
                    </a:p>
                  </a:txBody>
                  <a:tcPr marL="8681" marR="8681" marT="8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en-US" sz="1300" b="1" i="0" u="none" strike="noStrike" dirty="0" err="1">
                          <a:solidFill>
                            <a:srgbClr val="000000"/>
                          </a:solidFill>
                          <a:effectLst/>
                          <a:latin typeface="Calibri"/>
                        </a:rPr>
                        <a:t>WorkKeys</a:t>
                      </a:r>
                      <a:endParaRPr lang="en-US" sz="1300" b="1" i="0" u="none" strike="noStrike" dirty="0">
                        <a:solidFill>
                          <a:srgbClr val="000000"/>
                        </a:solidFill>
                        <a:effectLst/>
                        <a:latin typeface="Calibri"/>
                      </a:endParaRPr>
                    </a:p>
                  </a:txBody>
                  <a:tcPr marL="8681" marR="8681" marT="8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240756">
                <a:tc>
                  <a:txBody>
                    <a:bodyPr/>
                    <a:lstStyle/>
                    <a:p>
                      <a:pPr algn="l" fontAlgn="b"/>
                      <a:r>
                        <a:rPr lang="en-US" sz="1300" b="0" i="0" u="none" strike="noStrike">
                          <a:solidFill>
                            <a:srgbClr val="000000"/>
                          </a:solidFill>
                          <a:effectLst/>
                          <a:latin typeface="Calibri"/>
                        </a:rPr>
                        <a:t> </a:t>
                      </a:r>
                    </a:p>
                  </a:txBody>
                  <a:tcPr marL="8681" marR="8681" marT="8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300" b="1" i="0" u="none" strike="noStrike">
                          <a:solidFill>
                            <a:srgbClr val="000000"/>
                          </a:solidFill>
                          <a:effectLst/>
                          <a:latin typeface="Calibri"/>
                        </a:rPr>
                        <a:t> </a:t>
                      </a:r>
                    </a:p>
                  </a:txBody>
                  <a:tcPr marL="8681" marR="8681" marT="8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300" b="1" i="0" u="none" strike="noStrike">
                          <a:solidFill>
                            <a:srgbClr val="000000"/>
                          </a:solidFill>
                          <a:effectLst/>
                          <a:latin typeface="Calibri"/>
                        </a:rPr>
                        <a:t> </a:t>
                      </a:r>
                    </a:p>
                  </a:txBody>
                  <a:tcPr marL="8681" marR="8681" marT="8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300" b="1" i="0" u="none" strike="noStrike">
                          <a:solidFill>
                            <a:srgbClr val="000000"/>
                          </a:solidFill>
                          <a:effectLst/>
                          <a:latin typeface="Calibri"/>
                        </a:rPr>
                        <a:t> </a:t>
                      </a:r>
                    </a:p>
                  </a:txBody>
                  <a:tcPr marL="8681" marR="8681" marT="8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endParaRPr lang="en-US" dirty="0"/>
                    </a:p>
                  </a:txBody>
                  <a:tcPr marL="8681" marR="8681" marT="8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endParaRPr lang="en-US" dirty="0"/>
                    </a:p>
                  </a:txBody>
                  <a:tcPr marL="8681" marR="8681" marT="8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bl>
          </a:graphicData>
        </a:graphic>
      </p:graphicFrame>
    </p:spTree>
    <p:extLst>
      <p:ext uri="{BB962C8B-B14F-4D97-AF65-F5344CB8AC3E}">
        <p14:creationId xmlns:p14="http://schemas.microsoft.com/office/powerpoint/2010/main" val="1408515772"/>
      </p:ext>
    </p:extLst>
  </p:cSld>
  <p:clrMapOvr>
    <a:masterClrMapping/>
  </p:clrMapOvr>
  <p:transition/>
  <p:timing>
    <p:tnLst>
      <p:par>
        <p:cTn id="1" dur="indefinite" restart="never" nodeType="tmRoot"/>
      </p:par>
    </p:tnLst>
  </p:timing>
</p:sld>
</file>

<file path=ppt/theme/theme1.xml><?xml version="1.0" encoding="utf-8"?>
<a:theme xmlns:a="http://schemas.openxmlformats.org/drawingml/2006/main" name="embossds">
  <a:themeElements>
    <a:clrScheme name="">
      <a:dk1>
        <a:srgbClr val="000000"/>
      </a:dk1>
      <a:lt1>
        <a:srgbClr val="FFFFFF"/>
      </a:lt1>
      <a:dk2>
        <a:srgbClr val="000000"/>
      </a:dk2>
      <a:lt2>
        <a:srgbClr val="000000"/>
      </a:lt2>
      <a:accent1>
        <a:srgbClr val="618FFD"/>
      </a:accent1>
      <a:accent2>
        <a:srgbClr val="037C03"/>
      </a:accent2>
      <a:accent3>
        <a:srgbClr val="FFFFFF"/>
      </a:accent3>
      <a:accent4>
        <a:srgbClr val="000000"/>
      </a:accent4>
      <a:accent5>
        <a:srgbClr val="B7C6FE"/>
      </a:accent5>
      <a:accent6>
        <a:srgbClr val="027002"/>
      </a:accent6>
      <a:hlink>
        <a:srgbClr val="FC0128"/>
      </a:hlink>
      <a:folHlink>
        <a:srgbClr val="037C03"/>
      </a:folHlink>
    </a:clrScheme>
    <a:fontScheme name="embossds">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4000" b="1" i="0" u="none" strike="noStrike" cap="none" normalizeH="0" baseline="0" smtClean="0">
            <a:ln>
              <a:noFill/>
            </a:ln>
            <a:solidFill>
              <a:schemeClr val="bg2"/>
            </a:solidFill>
            <a:effectLst>
              <a:outerShdw blurRad="38100" dist="38100" dir="2700000" algn="tl">
                <a:srgbClr val="000000">
                  <a:alpha val="43137"/>
                </a:srgbClr>
              </a:outerShdw>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4000" b="1" i="0" u="none" strike="noStrike" cap="none" normalizeH="0" baseline="0" smtClean="0">
            <a:ln>
              <a:noFill/>
            </a:ln>
            <a:solidFill>
              <a:schemeClr val="bg2"/>
            </a:solidFill>
            <a:effectLst>
              <a:outerShdw blurRad="38100" dist="38100" dir="2700000" algn="tl">
                <a:srgbClr val="000000">
                  <a:alpha val="43137"/>
                </a:srgbClr>
              </a:outerShdw>
            </a:effectLst>
            <a:latin typeface="Times New Roman" pitchFamily="18" charset="0"/>
          </a:defRPr>
        </a:defPPr>
      </a:lstStyle>
    </a:lnDef>
  </a:objectDefaults>
  <a:extraClrSchemeLst>
    <a:extraClrScheme>
      <a:clrScheme name="embossds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embossds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embossds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embossds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embossds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embossds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embossds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c:\msoffice\powerpnt\template\sldshow\embossds.ppt</Template>
  <TotalTime>12066</TotalTime>
  <Pages>46</Pages>
  <Words>1682</Words>
  <Application>Microsoft Office PowerPoint</Application>
  <PresentationFormat>On-screen Show (4:3)</PresentationFormat>
  <Paragraphs>425</Paragraphs>
  <Slides>21</Slides>
  <Notes>12</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embossds</vt:lpstr>
      <vt:lpstr>PowerPoint Presentation</vt:lpstr>
      <vt:lpstr>PowerPoint Presentation</vt:lpstr>
      <vt:lpstr>   ACT Aspire </vt:lpstr>
      <vt:lpstr>PowerPoint Presentation</vt:lpstr>
      <vt:lpstr>Alabama Science Assessment  Grades 5 and 7</vt:lpstr>
      <vt:lpstr>PowerPoint Presentation</vt:lpstr>
      <vt:lpstr>PowerPoint Presentation</vt:lpstr>
      <vt:lpstr>EXPLORE </vt:lpstr>
      <vt:lpstr>   EXPLORE - 2013 </vt:lpstr>
      <vt:lpstr>PowerPoint Presentation</vt:lpstr>
      <vt:lpstr>PLAN – 2013  Average Test Scores</vt:lpstr>
      <vt:lpstr>American College Testing (ACT) 2014</vt:lpstr>
      <vt:lpstr>PowerPoint Presentation</vt:lpstr>
      <vt:lpstr>PSAT   2013 </vt:lpstr>
      <vt:lpstr>            SAT - 2014</vt:lpstr>
      <vt:lpstr>PowerPoint Presentation</vt:lpstr>
      <vt:lpstr>Advanced Placement Courses</vt:lpstr>
      <vt:lpstr>Advanced Placement Courses # of AP tests taken by MB students</vt:lpstr>
      <vt:lpstr>Advanced Placement Courses Number of MB Students exams with each score</vt:lpstr>
      <vt:lpstr>PowerPoint Presentation</vt:lpstr>
      <vt:lpstr>Alabama College- and Career- Ready  Assessment System</vt:lpstr>
    </vt:vector>
  </TitlesOfParts>
  <Company>MBCS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 to the Mountain Brook Board of Education on  Student Performance</dc:title>
  <dc:subject>test results</dc:subject>
  <dc:creator>marlerj</dc:creator>
  <cp:keywords>tests</cp:keywords>
  <cp:lastModifiedBy>User</cp:lastModifiedBy>
  <cp:revision>646</cp:revision>
  <cp:lastPrinted>2014-11-04T14:31:07Z</cp:lastPrinted>
  <dcterms:created xsi:type="dcterms:W3CDTF">2000-10-09T19:23:30Z</dcterms:created>
  <dcterms:modified xsi:type="dcterms:W3CDTF">2014-11-07T21:20:58Z</dcterms:modified>
</cp:coreProperties>
</file>