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8" r:id="rId1"/>
  </p:sldMasterIdLst>
  <p:sldIdLst>
    <p:sldId id="256" r:id="rId2"/>
    <p:sldId id="257" r:id="rId3"/>
    <p:sldId id="266" r:id="rId4"/>
    <p:sldId id="258" r:id="rId5"/>
    <p:sldId id="265" r:id="rId6"/>
    <p:sldId id="260" r:id="rId7"/>
    <p:sldId id="259" r:id="rId8"/>
    <p:sldId id="267" r:id="rId9"/>
    <p:sldId id="271" r:id="rId10"/>
    <p:sldId id="268" r:id="rId11"/>
    <p:sldId id="272" r:id="rId12"/>
    <p:sldId id="270" r:id="rId13"/>
    <p:sldId id="264" r:id="rId14"/>
    <p:sldId id="269" r:id="rId15"/>
    <p:sldId id="263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6AB1E2E-D11A-4258-A2B6-5D1603718FB8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2C4330F-859E-4410-9CB5-E5541FB520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lasstools.net/FB/home-pag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odey.com/generators/newspaper/snippet.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duolingo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toondo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/intl/en/culturalinstitute/worldwonder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ed.ted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desmos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earthalbum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http://www.wolframalph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loc.gov/teacher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thinglink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national-anthems.net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aingl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2133599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Tech Tools for Educators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438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32" name="Picture 8" descr="http://t3.gstatic.com/images?q=tbn:ANd9GcQQeuandzdYej2PJnYtHx8RIupzsVM0JMXb2WDB_JXSziMJgAuZBw:blogs.uoregon.edu/eric/files/2014/03/technology2-vunqs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" y="2819400"/>
            <a:ext cx="6781800" cy="298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63246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Presentation available on MBHS Professional Development 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1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Classroom Use: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show how two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characters might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interact in a story,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or in history		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role playing</a:t>
            </a:r>
          </a:p>
          <a:p>
            <a:r>
              <a:rPr lang="en-US" b="1" dirty="0">
                <a:solidFill>
                  <a:schemeClr val="tx1"/>
                </a:solidFill>
              </a:rPr>
              <a:t>d</a:t>
            </a:r>
            <a:r>
              <a:rPr lang="en-US" b="1" dirty="0" smtClean="0">
                <a:solidFill>
                  <a:schemeClr val="tx1"/>
                </a:solidFill>
              </a:rPr>
              <a:t>igital citizenship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Fakebook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sz="3100" b="1" dirty="0" smtClean="0">
                <a:hlinkClick r:id="rId2"/>
              </a:rPr>
              <a:t>http://www.classtools.net/FB/home-page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1524000"/>
            <a:ext cx="499998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30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     Make a newspaper clipping you can put on a blog or website.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Newspaper Clipping Generator</a:t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http://www.fodey.com/generators/newspaper/snippet.asp</a:t>
            </a:r>
            <a:endParaRPr lang="en-US" sz="2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4086225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71800"/>
            <a:ext cx="26479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4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Free Language Education for the world.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 err="1" smtClean="0"/>
              <a:t>Duolingo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hlinkClick r:id="rId2"/>
              </a:rPr>
              <a:t>http://www.duolingo.com/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9" y="2260963"/>
            <a:ext cx="8937171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86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94767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POETRY</a:t>
            </a:r>
            <a:br>
              <a:rPr lang="en-US" b="1" dirty="0" smtClean="0"/>
            </a:br>
            <a:r>
              <a:rPr lang="en-US" b="1" dirty="0" smtClean="0"/>
              <a:t>mobile app from Poetry Foundation </a:t>
            </a:r>
            <a:r>
              <a:rPr lang="en-US" b="1" dirty="0" smtClean="0">
                <a:solidFill>
                  <a:schemeClr val="tx1"/>
                </a:solidFill>
              </a:rPr>
              <a:t>for iPhone, iPad and Android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08663"/>
            <a:ext cx="4800600" cy="37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95414"/>
            <a:ext cx="25146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00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3539527"/>
          </a:xfrm>
        </p:spPr>
        <p:txBody>
          <a:bodyPr/>
          <a:lstStyle/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Create comics</a:t>
            </a: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Classroom Use:</a:t>
            </a:r>
          </a:p>
          <a:p>
            <a:pPr marL="388620" indent="-342900"/>
            <a:r>
              <a:rPr lang="en-US" sz="2000" b="1" dirty="0" smtClean="0">
                <a:solidFill>
                  <a:schemeClr val="tx1"/>
                </a:solidFill>
              </a:rPr>
              <a:t>Visual learning tool</a:t>
            </a:r>
          </a:p>
          <a:p>
            <a:pPr marL="388620" indent="-342900"/>
            <a:r>
              <a:rPr lang="en-US" sz="2000" b="1" dirty="0" smtClean="0">
                <a:solidFill>
                  <a:schemeClr val="tx1"/>
                </a:solidFill>
              </a:rPr>
              <a:t>Great for “non-artists”</a:t>
            </a:r>
          </a:p>
          <a:p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/>
              <a:t>ToonDoo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http://www.toondoo.com</a:t>
            </a:r>
            <a:endParaRPr lang="en-US" sz="2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09800"/>
            <a:ext cx="3886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199"/>
            <a:ext cx="4953000" cy="318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2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3539527"/>
          </a:xfrm>
        </p:spPr>
        <p:txBody>
          <a:bodyPr/>
          <a:lstStyle/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Bring to life the wonders of the modern and ancient world.</a:t>
            </a: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Classroom Use: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Virtual field trips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Explore historic sites</a:t>
            </a:r>
          </a:p>
          <a:p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Google World Wonders</a:t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http://www.google.com/intl/en/culturalinstitute/worldwonders/</a:t>
            </a:r>
            <a:endParaRPr lang="en-US" sz="2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2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3539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Create customized lessons using any educational video.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1251013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TedEd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>
                <a:hlinkClick r:id="rId2"/>
              </a:rPr>
              <a:t>http://ed.ted.com/</a:t>
            </a:r>
            <a:endParaRPr lang="en-US" sz="2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04999"/>
            <a:ext cx="6248400" cy="478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1981200"/>
            <a:ext cx="2438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Create your own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Search the site and use an existing lesson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Customize an existing lesson.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304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583" y="2590800"/>
            <a:ext cx="8000999" cy="3539527"/>
          </a:xfrm>
        </p:spPr>
        <p:txBody>
          <a:bodyPr/>
          <a:lstStyle/>
          <a:p>
            <a:pPr marL="45720" indent="0">
              <a:buNone/>
            </a:pPr>
            <a:endParaRPr lang="en-US" sz="2000" b="1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NASA</a:t>
            </a:r>
            <a:br>
              <a:rPr lang="en-US" b="1" dirty="0" smtClean="0"/>
            </a:br>
            <a:r>
              <a:rPr lang="en-US" sz="2700" b="1" dirty="0" smtClean="0"/>
              <a:t>mobile app for Smartphones and tablets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sz="2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02891"/>
            <a:ext cx="420531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1" y="2590800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 smtClean="0"/>
              <a:t>Features: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Current </a:t>
            </a:r>
            <a:r>
              <a:rPr lang="en-US" dirty="0"/>
              <a:t>NASA mission </a:t>
            </a:r>
            <a:r>
              <a:rPr lang="en-US" dirty="0" smtClean="0"/>
              <a:t>info</a:t>
            </a:r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Over 13,000 </a:t>
            </a:r>
            <a:r>
              <a:rPr lang="en-US" dirty="0" smtClean="0"/>
              <a:t>images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Current </a:t>
            </a:r>
            <a:r>
              <a:rPr lang="en-US" dirty="0"/>
              <a:t>visible passes for the International Space Station (ISS) and notifications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Launch information &amp; countdown clocks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ISS and Earth orbiting satellite trackers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Latest </a:t>
            </a:r>
            <a:r>
              <a:rPr lang="en-US" dirty="0"/>
              <a:t>NASA tweets from around the agency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Third </a:t>
            </a:r>
            <a:r>
              <a:rPr lang="en-US" dirty="0"/>
              <a:t>Rock internet streaming </a:t>
            </a:r>
            <a:r>
              <a:rPr lang="en-US" dirty="0" smtClean="0"/>
              <a:t>radio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10" y="1557337"/>
            <a:ext cx="78867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24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3539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Free web-based graphing calculator.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1251013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Desmos</a:t>
            </a:r>
            <a:r>
              <a:rPr lang="en-US" b="1" dirty="0" smtClean="0"/>
              <a:t> Graphing Calculator</a:t>
            </a:r>
            <a:br>
              <a:rPr lang="en-US" b="1" dirty="0" smtClean="0"/>
            </a:br>
            <a:r>
              <a:rPr lang="en-US" sz="2200" b="1" dirty="0">
                <a:hlinkClick r:id="rId2"/>
              </a:rPr>
              <a:t>https://www.desmos.com/</a:t>
            </a:r>
            <a:endParaRPr lang="en-US" sz="2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153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71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3539527"/>
          </a:xfrm>
        </p:spPr>
        <p:txBody>
          <a:bodyPr/>
          <a:lstStyle/>
          <a:p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Earth Album</a:t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http://www.earthalbum.com</a:t>
            </a:r>
            <a:endParaRPr lang="en-US" sz="2200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21336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>
              <a:buNone/>
            </a:pPr>
            <a:r>
              <a:rPr lang="en-US" b="1" dirty="0" smtClean="0"/>
              <a:t>Features: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stunning </a:t>
            </a:r>
            <a:r>
              <a:rPr lang="en-US" b="1" dirty="0"/>
              <a:t>photos from Google maps and </a:t>
            </a:r>
            <a:r>
              <a:rPr lang="en-US" b="1" dirty="0" smtClean="0"/>
              <a:t>Flickr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images </a:t>
            </a:r>
            <a:r>
              <a:rPr lang="en-US" b="1" dirty="0"/>
              <a:t>change every few </a:t>
            </a:r>
            <a:r>
              <a:rPr lang="en-US" b="1" dirty="0" smtClean="0"/>
              <a:t>weeks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US" b="1" dirty="0"/>
              <a:t>c</a:t>
            </a:r>
            <a:r>
              <a:rPr lang="en-US" b="1" dirty="0" smtClean="0"/>
              <a:t>lick anywhere on map to get photos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9" y="3657600"/>
            <a:ext cx="4387582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3919538" cy="442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217805"/>
            <a:ext cx="4114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0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1904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It's not a search engine, it's not an encyclopedia, and it's not a calculator, but it's a little bit of all of that. 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/>
              <a:t>http://www.businessinsider.com/awesome-things-you-can-do-with-wolfram-alpha-2013-7?op=1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1251013"/>
          </a:xfrm>
        </p:spPr>
        <p:txBody>
          <a:bodyPr>
            <a:normAutofit/>
          </a:bodyPr>
          <a:lstStyle/>
          <a:p>
            <a:r>
              <a:rPr lang="en-US" b="1" dirty="0" smtClean="0"/>
              <a:t>Wolfram Alpha</a:t>
            </a:r>
            <a:br>
              <a:rPr lang="en-US" b="1" dirty="0" smtClean="0"/>
            </a:br>
            <a:r>
              <a:rPr lang="en-US" sz="2200" b="1" dirty="0">
                <a:hlinkClick r:id="rId2"/>
              </a:rPr>
              <a:t>http://www.wolframalpha.com/</a:t>
            </a:r>
            <a:endParaRPr lang="en-US" sz="22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438400"/>
            <a:ext cx="27432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b="1" dirty="0" smtClean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770" y="4122732"/>
            <a:ext cx="2596689" cy="273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273" y="4078860"/>
            <a:ext cx="2822357" cy="276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2695869" cy="278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809" y="1676400"/>
            <a:ext cx="2528983" cy="247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843" y="2362051"/>
            <a:ext cx="3101218" cy="172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353952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The Library of Congress offers classroom materials and professional development to help teachers effectively use primary sources from the Library's vast digital collections in their teaching.</a:t>
            </a:r>
            <a:endParaRPr lang="en-US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Library of Congress for Teachers</a:t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http://www.loc.gov/teachers/</a:t>
            </a:r>
            <a:endParaRPr lang="en-US" sz="2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7391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1"/>
            <a:ext cx="8610600" cy="152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ThingLink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is a web tool that lets you create </a:t>
            </a:r>
            <a:r>
              <a:rPr lang="en-US" b="1" dirty="0" smtClean="0">
                <a:solidFill>
                  <a:schemeClr val="tx1"/>
                </a:solidFill>
              </a:rPr>
              <a:t>interactive </a:t>
            </a:r>
            <a:r>
              <a:rPr lang="en-US" b="1" dirty="0">
                <a:solidFill>
                  <a:schemeClr val="tx1"/>
                </a:solidFill>
              </a:rPr>
              <a:t>images. 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1251013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ThingLink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>
                <a:hlinkClick r:id="rId2"/>
              </a:rPr>
              <a:t>https://www.thinglink.com/</a:t>
            </a:r>
            <a:endParaRPr lang="en-US" sz="22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09800"/>
            <a:ext cx="5398655" cy="41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905000"/>
            <a:ext cx="27432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Interactive images can contain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 links.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 videos.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presentations. </a:t>
            </a:r>
          </a:p>
          <a:p>
            <a:pPr marL="0" indent="0">
              <a:buClrTx/>
              <a:buNone/>
            </a:pP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6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3539527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National anthems and other info about the countries of the world.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1"/>
                </a:solidFill>
              </a:rPr>
              <a:t>The </a:t>
            </a:r>
            <a:r>
              <a:rPr lang="en-US" sz="2000" b="1" i="1" dirty="0">
                <a:solidFill>
                  <a:schemeClr val="tx1"/>
                </a:solidFill>
              </a:rPr>
              <a:t>sentiments of national anthems vary, from prayers for the monarch to allusions to nationally important battles or </a:t>
            </a:r>
            <a:r>
              <a:rPr lang="en-US" sz="2000" b="1" i="1" dirty="0" smtClean="0">
                <a:solidFill>
                  <a:schemeClr val="tx1"/>
                </a:solidFill>
              </a:rPr>
              <a:t>uprisings.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National Anthems </a:t>
            </a:r>
            <a:br>
              <a:rPr lang="en-US" b="1" dirty="0" smtClean="0"/>
            </a:br>
            <a:r>
              <a:rPr lang="en-US" sz="2200" b="1" dirty="0" smtClean="0">
                <a:hlinkClick r:id="rId2"/>
              </a:rPr>
              <a:t>http://www.national-anthems.net/</a:t>
            </a:r>
            <a:endParaRPr lang="en-US" sz="22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9" y="3733800"/>
            <a:ext cx="88011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9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772400" cy="52578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Printfriendly.com --- takes out ads from internet articles</a:t>
            </a:r>
          </a:p>
          <a:p>
            <a:pPr marL="45720" indent="0">
              <a:buNone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Sweetsearch.com --- vetted as quality research </a:t>
            </a:r>
          </a:p>
          <a:p>
            <a:pPr marL="45720" indent="0">
              <a:buNone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OneNote and Evernote --- organizational note-taking apps that allow you to have a digital notebook.</a:t>
            </a:r>
          </a:p>
          <a:p>
            <a:pPr marL="4572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Science360 --- app for </a:t>
            </a:r>
            <a:r>
              <a:rPr lang="en-US" sz="2000" b="1" dirty="0" err="1" smtClean="0">
                <a:solidFill>
                  <a:schemeClr val="tx1"/>
                </a:solidFill>
              </a:rPr>
              <a:t>iPad</a:t>
            </a:r>
            <a:r>
              <a:rPr lang="en-US" sz="2000" b="1" dirty="0" smtClean="0">
                <a:solidFill>
                  <a:schemeClr val="tx1"/>
                </a:solidFill>
              </a:rPr>
              <a:t>; images and videos from National Science Foundation or scientists from various colleges and </a:t>
            </a:r>
            <a:r>
              <a:rPr lang="en-US" sz="2000" b="1" dirty="0" err="1" smtClean="0">
                <a:solidFill>
                  <a:schemeClr val="tx1"/>
                </a:solidFill>
              </a:rPr>
              <a:t>universitites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err="1" smtClean="0">
                <a:solidFill>
                  <a:schemeClr val="tx1"/>
                </a:solidFill>
              </a:rPr>
              <a:t>ScreenChomp</a:t>
            </a:r>
            <a:r>
              <a:rPr lang="en-US" sz="2000" b="1" dirty="0" smtClean="0">
                <a:solidFill>
                  <a:schemeClr val="tx1"/>
                </a:solidFill>
              </a:rPr>
              <a:t> --- iPad app to write and record voice – good for working out problems</a:t>
            </a:r>
          </a:p>
          <a:p>
            <a:pPr marL="4572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Braingle</a:t>
            </a:r>
            <a:r>
              <a:rPr lang="en-US" sz="2000" b="1" dirty="0" smtClean="0">
                <a:solidFill>
                  <a:schemeClr val="tx1"/>
                </a:solidFill>
              </a:rPr>
              <a:t> --- </a:t>
            </a:r>
            <a:r>
              <a:rPr lang="en-US" sz="2000" b="1" dirty="0" smtClean="0">
                <a:solidFill>
                  <a:schemeClr val="tx1"/>
                </a:solidFill>
                <a:hlinkClick r:id="rId2"/>
              </a:rPr>
              <a:t>www.braingle.com</a:t>
            </a:r>
            <a:r>
              <a:rPr lang="en-US" sz="2000" b="1" dirty="0" smtClean="0">
                <a:solidFill>
                  <a:schemeClr val="tx1"/>
                </a:solidFill>
              </a:rPr>
              <a:t> --- </a:t>
            </a:r>
            <a:r>
              <a:rPr lang="en-US" sz="2000" b="1" dirty="0">
                <a:solidFill>
                  <a:schemeClr val="tx1"/>
                </a:solidFill>
              </a:rPr>
              <a:t>Brain Teasers, Riddles, Trivia, Brain Exercises, Games, Forums and more...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Presentation tools – </a:t>
            </a:r>
            <a:r>
              <a:rPr lang="en-US" sz="2000" b="1" dirty="0" err="1" smtClean="0">
                <a:solidFill>
                  <a:schemeClr val="tx1"/>
                </a:solidFill>
              </a:rPr>
              <a:t>Printerfocus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for Windows or </a:t>
            </a:r>
            <a:r>
              <a:rPr lang="en-US" sz="2000" b="1" dirty="0" err="1" smtClean="0">
                <a:solidFill>
                  <a:schemeClr val="tx1"/>
                </a:solidFill>
              </a:rPr>
              <a:t>Mousepose</a:t>
            </a:r>
            <a:r>
              <a:rPr lang="en-US" sz="2000" b="1" dirty="0" smtClean="0">
                <a:solidFill>
                  <a:schemeClr val="tx1"/>
                </a:solidFill>
              </a:rPr>
              <a:t> for Macs --- mouse spotlight, magnifier, highlight mouse pointer, on-screen annotation pen, and </a:t>
            </a:r>
            <a:r>
              <a:rPr lang="en-US" sz="2000" b="1" dirty="0" smtClean="0">
                <a:solidFill>
                  <a:schemeClr val="tx1"/>
                </a:solidFill>
              </a:rPr>
              <a:t>more</a:t>
            </a:r>
          </a:p>
          <a:p>
            <a:pPr marL="4572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170821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User Friendly Tools and Apps</a:t>
            </a:r>
            <a:br>
              <a:rPr lang="en-US" b="1" dirty="0" smtClean="0"/>
            </a:b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8255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595</TotalTime>
  <Words>440</Words>
  <Application>Microsoft Office PowerPoint</Application>
  <PresentationFormat>On-screen Show (4:3)</PresentationFormat>
  <Paragraphs>80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Waveform</vt:lpstr>
      <vt:lpstr>Tech Tools for Educators</vt:lpstr>
      <vt:lpstr> Fakebook: http://www.classtools.net/FB/home-page </vt:lpstr>
      <vt:lpstr>Newspaper Clipping Generator http://www.fodey.com/generators/newspaper/snippet.asp</vt:lpstr>
      <vt:lpstr>Duolingo http://www.duolingo.com/</vt:lpstr>
      <vt:lpstr>POETRY mobile app from Poetry Foundation for iPhone, iPad and Android</vt:lpstr>
      <vt:lpstr>ToonDoo http://www.toondoo.com</vt:lpstr>
      <vt:lpstr>Google World Wonders http://www.google.com/intl/en/culturalinstitute/worldwonders/</vt:lpstr>
      <vt:lpstr>TedEd http://ed.ted.com/</vt:lpstr>
      <vt:lpstr>NASA mobile app for Smartphones and tablets </vt:lpstr>
      <vt:lpstr>Desmos Graphing Calculator https://www.desmos.com/</vt:lpstr>
      <vt:lpstr>Earth Album http://www.earthalbum.com</vt:lpstr>
      <vt:lpstr>Wolfram Alpha http://www.wolframalpha.com/</vt:lpstr>
      <vt:lpstr>Library of Congress for Teachers http://www.loc.gov/teachers/</vt:lpstr>
      <vt:lpstr>ThingLink https://www.thinglink.com/</vt:lpstr>
      <vt:lpstr>National Anthems  http://www.national-anthems.net/</vt:lpstr>
      <vt:lpstr>User Friendly Tools and Apps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Tools for Educators</dc:title>
  <dc:creator>user</dc:creator>
  <cp:lastModifiedBy>Administrator</cp:lastModifiedBy>
  <cp:revision>48</cp:revision>
  <dcterms:created xsi:type="dcterms:W3CDTF">2014-09-16T14:10:03Z</dcterms:created>
  <dcterms:modified xsi:type="dcterms:W3CDTF">2014-09-19T19:51:01Z</dcterms:modified>
</cp:coreProperties>
</file>