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1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8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90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02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1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9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9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BFF88-C5DC-4300-A6CA-D8CF006E243C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2362-5C3F-437F-B8C9-0C26CD91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5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4.kevincarrollkatalyst.com/ab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200"/>
            <a:ext cx="6134570" cy="37267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085" y="4297218"/>
            <a:ext cx="85344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Copperplate Gothic Bold" pitchFamily="34" charset="0"/>
              </a:rPr>
              <a:t>INTERNATIONAL SOCIETY FOR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Copperplate Gothic Bold" pitchFamily="34" charset="0"/>
              </a:rPr>
              <a:t>TECHNOLOGY EDUCATION</a:t>
            </a:r>
            <a:endParaRPr lang="en-US" sz="3600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5562600"/>
            <a:ext cx="508940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5 member team from Mountain Brook High School </a:t>
            </a:r>
          </a:p>
          <a:p>
            <a:pPr algn="ctr"/>
            <a:r>
              <a:rPr lang="en-US" dirty="0" smtClean="0"/>
              <a:t>40+ members from Mountain Brook Schools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dcompassblog.smarttech.com/wp-content/uploads/2014/07/photoCAVB68ZP1-1024x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689" y="4307885"/>
            <a:ext cx="5761720" cy="241670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7000"/>
            <a:ext cx="2760199" cy="40575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193" y="304800"/>
            <a:ext cx="3445559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Set a Record for Attendance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96405" y="890717"/>
            <a:ext cx="281814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67 Nations Represented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2326" y="1484606"/>
            <a:ext cx="3477427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Unbelievable Training Vendor Floor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2038604"/>
            <a:ext cx="2838149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Amazing Sessions to Attend</a:t>
            </a:r>
            <a:endParaRPr lang="en-US" dirty="0"/>
          </a:p>
        </p:txBody>
      </p:sp>
      <p:pic>
        <p:nvPicPr>
          <p:cNvPr id="1032" name="Picture 8" descr="http://blog.iste.org/wp-content/uploads/2014/07/YoungFellaz-brass-band1-700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4850"/>
            <a:ext cx="3573247" cy="186106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1034" name="Picture 10" descr="http://t2.gstatic.com/images?q=tbn:ANd9GcRQx_W3DEZkwpx5GwwPafstDeoTcC46EWJxVBG40yOM3juRFxgA:sungardk12.com/wp-content/uploads/2014/07/Jeff-Charbonnea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05" y="2668571"/>
            <a:ext cx="2017744" cy="151330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1036" name="Picture 12" descr="http://blog.iste.org/wp-content/uploads/2014/06/kevin-carroll-300x2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52074"/>
            <a:ext cx="1831054" cy="152587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59637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229600" cy="9445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 smtClean="0"/>
              <a:t>Kevin Carroll</a:t>
            </a:r>
            <a:br>
              <a:rPr lang="en-US" sz="3200" dirty="0" smtClean="0"/>
            </a:br>
            <a:r>
              <a:rPr lang="en-US" sz="3200" dirty="0" smtClean="0"/>
              <a:t>The Red Rubber Ball Theory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64" y="2562634"/>
            <a:ext cx="3091332" cy="200936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5405719" cy="298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5486400"/>
            <a:ext cx="3989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http://v4.kevincarrollkatalyst.com/about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424934"/>
            <a:ext cx="64770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Inspirational Speakers………The Power of Play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428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48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Kevin Carroll The Red Rubber Ball Theory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</cp:revision>
  <dcterms:created xsi:type="dcterms:W3CDTF">2014-09-22T13:44:02Z</dcterms:created>
  <dcterms:modified xsi:type="dcterms:W3CDTF">2014-09-22T20:07:30Z</dcterms:modified>
</cp:coreProperties>
</file>